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3D2"/>
    <a:srgbClr val="4FD6F7"/>
    <a:srgbClr val="78D74B"/>
    <a:srgbClr val="19B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6CD19-B945-4CA2-A93D-EFB535472642}" v="14" dt="2024-09-04T16:16:3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d Salman" userId="a1cce0b1-7b4d-46cd-ad12-0959f4eb6fdb" providerId="ADAL" clId="{5C2B469A-1D2B-4451-BFFF-76EBA03CAC53}"/>
    <pc:docChg chg="undo custSel addSld modSld modMainMaster">
      <pc:chgData name="Mohd Salman" userId="a1cce0b1-7b4d-46cd-ad12-0959f4eb6fdb" providerId="ADAL" clId="{5C2B469A-1D2B-4451-BFFF-76EBA03CAC53}" dt="2023-04-18T07:36:58.346" v="1230" actId="1076"/>
      <pc:docMkLst>
        <pc:docMk/>
      </pc:docMkLst>
      <pc:sldChg chg="addSp delSp modSp new mod addAnim delAnim modAnim">
        <pc:chgData name="Mohd Salman" userId="a1cce0b1-7b4d-46cd-ad12-0959f4eb6fdb" providerId="ADAL" clId="{5C2B469A-1D2B-4451-BFFF-76EBA03CAC53}" dt="2023-04-18T07:21:57.434" v="1018" actId="1076"/>
        <pc:sldMkLst>
          <pc:docMk/>
          <pc:sldMk cId="1628821443" sldId="256"/>
        </pc:sldMkLst>
        <pc:spChg chg="del">
          <ac:chgData name="Mohd Salman" userId="a1cce0b1-7b4d-46cd-ad12-0959f4eb6fdb" providerId="ADAL" clId="{5C2B469A-1D2B-4451-BFFF-76EBA03CAC53}" dt="2023-04-10T05:24:32.067" v="1" actId="478"/>
          <ac:spMkLst>
            <pc:docMk/>
            <pc:sldMk cId="1628821443" sldId="256"/>
            <ac:spMk id="2" creationId="{D00DCFD4-1171-750A-70EE-685BEC139358}"/>
          </ac:spMkLst>
        </pc:spChg>
        <pc:spChg chg="del">
          <ac:chgData name="Mohd Salman" userId="a1cce0b1-7b4d-46cd-ad12-0959f4eb6fdb" providerId="ADAL" clId="{5C2B469A-1D2B-4451-BFFF-76EBA03CAC53}" dt="2023-04-10T05:24:32.067" v="1" actId="478"/>
          <ac:spMkLst>
            <pc:docMk/>
            <pc:sldMk cId="1628821443" sldId="256"/>
            <ac:spMk id="3" creationId="{3C23B62B-9E00-730E-DDEA-A727D7C307B2}"/>
          </ac:spMkLst>
        </pc:spChg>
        <pc:spChg chg="add mod">
          <ac:chgData name="Mohd Salman" userId="a1cce0b1-7b4d-46cd-ad12-0959f4eb6fdb" providerId="ADAL" clId="{5C2B469A-1D2B-4451-BFFF-76EBA03CAC53}" dt="2023-04-10T05:32:41.100" v="141" actId="207"/>
          <ac:spMkLst>
            <pc:docMk/>
            <pc:sldMk cId="1628821443" sldId="256"/>
            <ac:spMk id="5" creationId="{3AF2BED0-A6AD-E446-1C9A-FA9428E2287B}"/>
          </ac:spMkLst>
        </pc:spChg>
        <pc:spChg chg="mod">
          <ac:chgData name="Mohd Salman" userId="a1cce0b1-7b4d-46cd-ad12-0959f4eb6fdb" providerId="ADAL" clId="{5C2B469A-1D2B-4451-BFFF-76EBA03CAC53}" dt="2023-04-10T05:28:53.138" v="31"/>
          <ac:spMkLst>
            <pc:docMk/>
            <pc:sldMk cId="1628821443" sldId="256"/>
            <ac:spMk id="7" creationId="{17D2C8D3-54D0-8A5A-EC82-31D6F6AB7373}"/>
          </ac:spMkLst>
        </pc:spChg>
        <pc:spChg chg="mod">
          <ac:chgData name="Mohd Salman" userId="a1cce0b1-7b4d-46cd-ad12-0959f4eb6fdb" providerId="ADAL" clId="{5C2B469A-1D2B-4451-BFFF-76EBA03CAC53}" dt="2023-04-10T05:28:53.138" v="31"/>
          <ac:spMkLst>
            <pc:docMk/>
            <pc:sldMk cId="1628821443" sldId="256"/>
            <ac:spMk id="9" creationId="{77EB65C5-7376-625B-A2B4-907228E14190}"/>
          </ac:spMkLst>
        </pc:spChg>
        <pc:spChg chg="mod">
          <ac:chgData name="Mohd Salman" userId="a1cce0b1-7b4d-46cd-ad12-0959f4eb6fdb" providerId="ADAL" clId="{5C2B469A-1D2B-4451-BFFF-76EBA03CAC53}" dt="2023-04-10T05:28:53.138" v="31"/>
          <ac:spMkLst>
            <pc:docMk/>
            <pc:sldMk cId="1628821443" sldId="256"/>
            <ac:spMk id="10" creationId="{28FBDFE3-7661-516C-4E5A-53A2D46ECA74}"/>
          </ac:spMkLst>
        </pc:spChg>
        <pc:spChg chg="mod">
          <ac:chgData name="Mohd Salman" userId="a1cce0b1-7b4d-46cd-ad12-0959f4eb6fdb" providerId="ADAL" clId="{5C2B469A-1D2B-4451-BFFF-76EBA03CAC53}" dt="2023-04-10T05:28:53.138" v="31"/>
          <ac:spMkLst>
            <pc:docMk/>
            <pc:sldMk cId="1628821443" sldId="256"/>
            <ac:spMk id="11" creationId="{D149EEF7-7506-56AE-C0BC-44DF95D0E109}"/>
          </ac:spMkLst>
        </pc:spChg>
        <pc:spChg chg="mod">
          <ac:chgData name="Mohd Salman" userId="a1cce0b1-7b4d-46cd-ad12-0959f4eb6fdb" providerId="ADAL" clId="{5C2B469A-1D2B-4451-BFFF-76EBA03CAC53}" dt="2023-04-10T05:28:53.138" v="31"/>
          <ac:spMkLst>
            <pc:docMk/>
            <pc:sldMk cId="1628821443" sldId="256"/>
            <ac:spMk id="12" creationId="{06596219-8608-DF46-E30D-1E17FE99DC3D}"/>
          </ac:spMkLst>
        </pc:spChg>
        <pc:spChg chg="mod">
          <ac:chgData name="Mohd Salman" userId="a1cce0b1-7b4d-46cd-ad12-0959f4eb6fdb" providerId="ADAL" clId="{5C2B469A-1D2B-4451-BFFF-76EBA03CAC53}" dt="2023-04-10T05:28:53.138" v="31"/>
          <ac:spMkLst>
            <pc:docMk/>
            <pc:sldMk cId="1628821443" sldId="256"/>
            <ac:spMk id="14" creationId="{D973E1C0-F2EB-9F60-14CD-06D4D7CD28C0}"/>
          </ac:spMkLst>
        </pc:spChg>
        <pc:spChg chg="mod">
          <ac:chgData name="Mohd Salman" userId="a1cce0b1-7b4d-46cd-ad12-0959f4eb6fdb" providerId="ADAL" clId="{5C2B469A-1D2B-4451-BFFF-76EBA03CAC53}" dt="2023-04-10T05:28:53.138" v="31"/>
          <ac:spMkLst>
            <pc:docMk/>
            <pc:sldMk cId="1628821443" sldId="256"/>
            <ac:spMk id="16" creationId="{785B3BA1-6AD1-2E27-09E3-4DB613D102A1}"/>
          </ac:spMkLst>
        </pc:spChg>
        <pc:spChg chg="mod">
          <ac:chgData name="Mohd Salman" userId="a1cce0b1-7b4d-46cd-ad12-0959f4eb6fdb" providerId="ADAL" clId="{5C2B469A-1D2B-4451-BFFF-76EBA03CAC53}" dt="2023-04-10T05:28:53.138" v="31"/>
          <ac:spMkLst>
            <pc:docMk/>
            <pc:sldMk cId="1628821443" sldId="256"/>
            <ac:spMk id="17" creationId="{6A2D6F95-A0EC-8F25-E89F-98146E7AD2B5}"/>
          </ac:spMkLst>
        </pc:spChg>
        <pc:spChg chg="mod">
          <ac:chgData name="Mohd Salman" userId="a1cce0b1-7b4d-46cd-ad12-0959f4eb6fdb" providerId="ADAL" clId="{5C2B469A-1D2B-4451-BFFF-76EBA03CAC53}" dt="2023-04-10T05:28:53.138" v="31"/>
          <ac:spMkLst>
            <pc:docMk/>
            <pc:sldMk cId="1628821443" sldId="256"/>
            <ac:spMk id="18" creationId="{635FC91C-54D8-571C-F6F0-2422AE6532C5}"/>
          </ac:spMkLst>
        </pc:spChg>
        <pc:spChg chg="mod">
          <ac:chgData name="Mohd Salman" userId="a1cce0b1-7b4d-46cd-ad12-0959f4eb6fdb" providerId="ADAL" clId="{5C2B469A-1D2B-4451-BFFF-76EBA03CAC53}" dt="2023-04-10T05:28:53.138" v="31"/>
          <ac:spMkLst>
            <pc:docMk/>
            <pc:sldMk cId="1628821443" sldId="256"/>
            <ac:spMk id="19" creationId="{41CBF2EB-29AB-7571-13FC-CE55F2DF5E13}"/>
          </ac:spMkLst>
        </pc:spChg>
        <pc:spChg chg="mod">
          <ac:chgData name="Mohd Salman" userId="a1cce0b1-7b4d-46cd-ad12-0959f4eb6fdb" providerId="ADAL" clId="{5C2B469A-1D2B-4451-BFFF-76EBA03CAC53}" dt="2023-04-10T05:28:55.152" v="33"/>
          <ac:spMkLst>
            <pc:docMk/>
            <pc:sldMk cId="1628821443" sldId="256"/>
            <ac:spMk id="21" creationId="{173DC162-8CF5-896A-83D3-7ED5BC4F7B50}"/>
          </ac:spMkLst>
        </pc:spChg>
        <pc:spChg chg="mod">
          <ac:chgData name="Mohd Salman" userId="a1cce0b1-7b4d-46cd-ad12-0959f4eb6fdb" providerId="ADAL" clId="{5C2B469A-1D2B-4451-BFFF-76EBA03CAC53}" dt="2023-04-10T05:28:55.152" v="33"/>
          <ac:spMkLst>
            <pc:docMk/>
            <pc:sldMk cId="1628821443" sldId="256"/>
            <ac:spMk id="23" creationId="{885BBE24-3D1D-4366-310D-ECA9510F57D8}"/>
          </ac:spMkLst>
        </pc:spChg>
        <pc:spChg chg="mod">
          <ac:chgData name="Mohd Salman" userId="a1cce0b1-7b4d-46cd-ad12-0959f4eb6fdb" providerId="ADAL" clId="{5C2B469A-1D2B-4451-BFFF-76EBA03CAC53}" dt="2023-04-10T05:28:55.152" v="33"/>
          <ac:spMkLst>
            <pc:docMk/>
            <pc:sldMk cId="1628821443" sldId="256"/>
            <ac:spMk id="24" creationId="{6BC1D25A-CA5D-4F0C-1322-FB59D52370F0}"/>
          </ac:spMkLst>
        </pc:spChg>
        <pc:spChg chg="mod">
          <ac:chgData name="Mohd Salman" userId="a1cce0b1-7b4d-46cd-ad12-0959f4eb6fdb" providerId="ADAL" clId="{5C2B469A-1D2B-4451-BFFF-76EBA03CAC53}" dt="2023-04-10T05:28:55.152" v="33"/>
          <ac:spMkLst>
            <pc:docMk/>
            <pc:sldMk cId="1628821443" sldId="256"/>
            <ac:spMk id="25" creationId="{A1444881-2380-4CE2-D62D-5DD7038563B1}"/>
          </ac:spMkLst>
        </pc:spChg>
        <pc:spChg chg="mod">
          <ac:chgData name="Mohd Salman" userId="a1cce0b1-7b4d-46cd-ad12-0959f4eb6fdb" providerId="ADAL" clId="{5C2B469A-1D2B-4451-BFFF-76EBA03CAC53}" dt="2023-04-10T05:28:55.152" v="33"/>
          <ac:spMkLst>
            <pc:docMk/>
            <pc:sldMk cId="1628821443" sldId="256"/>
            <ac:spMk id="26" creationId="{34E5B6AC-7CFB-4BB4-F304-CD9EB8116D2D}"/>
          </ac:spMkLst>
        </pc:spChg>
        <pc:spChg chg="mod">
          <ac:chgData name="Mohd Salman" userId="a1cce0b1-7b4d-46cd-ad12-0959f4eb6fdb" providerId="ADAL" clId="{5C2B469A-1D2B-4451-BFFF-76EBA03CAC53}" dt="2023-04-10T05:28:55.152" v="33"/>
          <ac:spMkLst>
            <pc:docMk/>
            <pc:sldMk cId="1628821443" sldId="256"/>
            <ac:spMk id="28" creationId="{CFA9BC78-B234-FFB7-7DEC-445F1B33D920}"/>
          </ac:spMkLst>
        </pc:spChg>
        <pc:spChg chg="mod">
          <ac:chgData name="Mohd Salman" userId="a1cce0b1-7b4d-46cd-ad12-0959f4eb6fdb" providerId="ADAL" clId="{5C2B469A-1D2B-4451-BFFF-76EBA03CAC53}" dt="2023-04-10T05:28:55.152" v="33"/>
          <ac:spMkLst>
            <pc:docMk/>
            <pc:sldMk cId="1628821443" sldId="256"/>
            <ac:spMk id="30" creationId="{DDACB678-838D-3179-AEDA-DF3BC2E0B037}"/>
          </ac:spMkLst>
        </pc:spChg>
        <pc:spChg chg="mod">
          <ac:chgData name="Mohd Salman" userId="a1cce0b1-7b4d-46cd-ad12-0959f4eb6fdb" providerId="ADAL" clId="{5C2B469A-1D2B-4451-BFFF-76EBA03CAC53}" dt="2023-04-10T05:28:55.152" v="33"/>
          <ac:spMkLst>
            <pc:docMk/>
            <pc:sldMk cId="1628821443" sldId="256"/>
            <ac:spMk id="31" creationId="{136B60EB-BDC7-5B0A-AB47-4BEFFFDF303E}"/>
          </ac:spMkLst>
        </pc:spChg>
        <pc:spChg chg="mod">
          <ac:chgData name="Mohd Salman" userId="a1cce0b1-7b4d-46cd-ad12-0959f4eb6fdb" providerId="ADAL" clId="{5C2B469A-1D2B-4451-BFFF-76EBA03CAC53}" dt="2023-04-10T05:28:55.152" v="33"/>
          <ac:spMkLst>
            <pc:docMk/>
            <pc:sldMk cId="1628821443" sldId="256"/>
            <ac:spMk id="32" creationId="{A488B74E-7BA3-C328-D22B-B698F87E5642}"/>
          </ac:spMkLst>
        </pc:spChg>
        <pc:spChg chg="mod">
          <ac:chgData name="Mohd Salman" userId="a1cce0b1-7b4d-46cd-ad12-0959f4eb6fdb" providerId="ADAL" clId="{5C2B469A-1D2B-4451-BFFF-76EBA03CAC53}" dt="2023-04-10T05:28:55.152" v="33"/>
          <ac:spMkLst>
            <pc:docMk/>
            <pc:sldMk cId="1628821443" sldId="256"/>
            <ac:spMk id="33" creationId="{7A643809-4171-D92F-B694-E64C31F3427A}"/>
          </ac:spMkLst>
        </pc:spChg>
        <pc:spChg chg="add mod">
          <ac:chgData name="Mohd Salman" userId="a1cce0b1-7b4d-46cd-ad12-0959f4eb6fdb" providerId="ADAL" clId="{5C2B469A-1D2B-4451-BFFF-76EBA03CAC53}" dt="2023-04-18T07:21:42.144" v="1009" actId="207"/>
          <ac:spMkLst>
            <pc:docMk/>
            <pc:sldMk cId="1628821443" sldId="256"/>
            <ac:spMk id="39" creationId="{9A5574BC-C5E5-4B20-FFA2-762705D998B8}"/>
          </ac:spMkLst>
        </pc:spChg>
        <pc:spChg chg="add mod">
          <ac:chgData name="Mohd Salman" userId="a1cce0b1-7b4d-46cd-ad12-0959f4eb6fdb" providerId="ADAL" clId="{5C2B469A-1D2B-4451-BFFF-76EBA03CAC53}" dt="2023-04-18T07:21:35.465" v="1006" actId="1076"/>
          <ac:spMkLst>
            <pc:docMk/>
            <pc:sldMk cId="1628821443" sldId="256"/>
            <ac:spMk id="40" creationId="{E8CF3AB4-DE48-51F0-F456-D2C47E9EC68E}"/>
          </ac:spMkLst>
        </pc:spChg>
        <pc:spChg chg="add mod">
          <ac:chgData name="Mohd Salman" userId="a1cce0b1-7b4d-46cd-ad12-0959f4eb6fdb" providerId="ADAL" clId="{5C2B469A-1D2B-4451-BFFF-76EBA03CAC53}" dt="2023-04-10T05:32:06.068" v="138" actId="1076"/>
          <ac:spMkLst>
            <pc:docMk/>
            <pc:sldMk cId="1628821443" sldId="256"/>
            <ac:spMk id="41" creationId="{8DBA673A-0FE0-1D6F-76CA-81888C1B8003}"/>
          </ac:spMkLst>
        </pc:spChg>
        <pc:grpChg chg="add del mod">
          <ac:chgData name="Mohd Salman" userId="a1cce0b1-7b4d-46cd-ad12-0959f4eb6fdb" providerId="ADAL" clId="{5C2B469A-1D2B-4451-BFFF-76EBA03CAC53}" dt="2023-04-10T05:28:54.006" v="32"/>
          <ac:grpSpMkLst>
            <pc:docMk/>
            <pc:sldMk cId="1628821443" sldId="256"/>
            <ac:grpSpMk id="6" creationId="{1F0D48B9-D206-3D4E-89EA-66A8BD844014}"/>
          </ac:grpSpMkLst>
        </pc:grpChg>
        <pc:grpChg chg="mod">
          <ac:chgData name="Mohd Salman" userId="a1cce0b1-7b4d-46cd-ad12-0959f4eb6fdb" providerId="ADAL" clId="{5C2B469A-1D2B-4451-BFFF-76EBA03CAC53}" dt="2023-04-10T05:28:53.138" v="31"/>
          <ac:grpSpMkLst>
            <pc:docMk/>
            <pc:sldMk cId="1628821443" sldId="256"/>
            <ac:grpSpMk id="8" creationId="{2276A7A5-2316-6C66-08C8-F581E9307F5A}"/>
          </ac:grpSpMkLst>
        </pc:grpChg>
        <pc:grpChg chg="add del mod">
          <ac:chgData name="Mohd Salman" userId="a1cce0b1-7b4d-46cd-ad12-0959f4eb6fdb" providerId="ADAL" clId="{5C2B469A-1D2B-4451-BFFF-76EBA03CAC53}" dt="2023-04-10T05:28:54.006" v="32"/>
          <ac:grpSpMkLst>
            <pc:docMk/>
            <pc:sldMk cId="1628821443" sldId="256"/>
            <ac:grpSpMk id="13" creationId="{03F36283-1FE9-1DB9-C237-5DBCA4F1F123}"/>
          </ac:grpSpMkLst>
        </pc:grpChg>
        <pc:grpChg chg="mod">
          <ac:chgData name="Mohd Salman" userId="a1cce0b1-7b4d-46cd-ad12-0959f4eb6fdb" providerId="ADAL" clId="{5C2B469A-1D2B-4451-BFFF-76EBA03CAC53}" dt="2023-04-10T05:28:53.138" v="31"/>
          <ac:grpSpMkLst>
            <pc:docMk/>
            <pc:sldMk cId="1628821443" sldId="256"/>
            <ac:grpSpMk id="15" creationId="{9FBF79A0-6D01-A805-20FB-119FB9D15865}"/>
          </ac:grpSpMkLst>
        </pc:grpChg>
        <pc:grpChg chg="add del mod">
          <ac:chgData name="Mohd Salman" userId="a1cce0b1-7b4d-46cd-ad12-0959f4eb6fdb" providerId="ADAL" clId="{5C2B469A-1D2B-4451-BFFF-76EBA03CAC53}" dt="2023-04-10T05:29:17.208" v="43" actId="478"/>
          <ac:grpSpMkLst>
            <pc:docMk/>
            <pc:sldMk cId="1628821443" sldId="256"/>
            <ac:grpSpMk id="20" creationId="{73091006-31EF-69C4-554A-983512C4A5DB}"/>
          </ac:grpSpMkLst>
        </pc:grpChg>
        <pc:grpChg chg="mod">
          <ac:chgData name="Mohd Salman" userId="a1cce0b1-7b4d-46cd-ad12-0959f4eb6fdb" providerId="ADAL" clId="{5C2B469A-1D2B-4451-BFFF-76EBA03CAC53}" dt="2023-04-10T05:28:55.152" v="33"/>
          <ac:grpSpMkLst>
            <pc:docMk/>
            <pc:sldMk cId="1628821443" sldId="256"/>
            <ac:grpSpMk id="22" creationId="{590F50FF-51BA-255C-2165-945312FC6146}"/>
          </ac:grpSpMkLst>
        </pc:grpChg>
        <pc:grpChg chg="add del mod">
          <ac:chgData name="Mohd Salman" userId="a1cce0b1-7b4d-46cd-ad12-0959f4eb6fdb" providerId="ADAL" clId="{5C2B469A-1D2B-4451-BFFF-76EBA03CAC53}" dt="2023-04-10T05:29:17.208" v="43" actId="478"/>
          <ac:grpSpMkLst>
            <pc:docMk/>
            <pc:sldMk cId="1628821443" sldId="256"/>
            <ac:grpSpMk id="27" creationId="{87102139-B067-85F2-C5B4-EBAEF97C8C2E}"/>
          </ac:grpSpMkLst>
        </pc:grpChg>
        <pc:grpChg chg="mod">
          <ac:chgData name="Mohd Salman" userId="a1cce0b1-7b4d-46cd-ad12-0959f4eb6fdb" providerId="ADAL" clId="{5C2B469A-1D2B-4451-BFFF-76EBA03CAC53}" dt="2023-04-10T05:28:55.152" v="33"/>
          <ac:grpSpMkLst>
            <pc:docMk/>
            <pc:sldMk cId="1628821443" sldId="256"/>
            <ac:grpSpMk id="29" creationId="{25A1E01F-3DD5-1BDF-E32E-82137AE783B0}"/>
          </ac:grpSpMkLst>
        </pc:grpChg>
        <pc:picChg chg="add mod">
          <ac:chgData name="Mohd Salman" userId="a1cce0b1-7b4d-46cd-ad12-0959f4eb6fdb" providerId="ADAL" clId="{5C2B469A-1D2B-4451-BFFF-76EBA03CAC53}" dt="2023-04-18T07:21:57.434" v="1018" actId="1076"/>
          <ac:picMkLst>
            <pc:docMk/>
            <pc:sldMk cId="1628821443" sldId="256"/>
            <ac:picMk id="2" creationId="{1231B261-60A6-6372-C6A4-3ABA5701086C}"/>
          </ac:picMkLst>
        </pc:picChg>
        <pc:picChg chg="add del mod">
          <ac:chgData name="Mohd Salman" userId="a1cce0b1-7b4d-46cd-ad12-0959f4eb6fdb" providerId="ADAL" clId="{5C2B469A-1D2B-4451-BFFF-76EBA03CAC53}" dt="2023-04-10T05:29:39.366" v="46" actId="478"/>
          <ac:picMkLst>
            <pc:docMk/>
            <pc:sldMk cId="1628821443" sldId="256"/>
            <ac:picMk id="4" creationId="{1D2E29F1-BF00-38F7-E0E3-6CDD823AC107}"/>
          </ac:picMkLst>
        </pc:picChg>
        <pc:picChg chg="add del mod ord modCrop">
          <ac:chgData name="Mohd Salman" userId="a1cce0b1-7b4d-46cd-ad12-0959f4eb6fdb" providerId="ADAL" clId="{5C2B469A-1D2B-4451-BFFF-76EBA03CAC53}" dt="2023-04-10T05:29:50.813" v="51" actId="478"/>
          <ac:picMkLst>
            <pc:docMk/>
            <pc:sldMk cId="1628821443" sldId="256"/>
            <ac:picMk id="34" creationId="{F9E0F4E2-8EBB-3B8B-76CE-1DA4FBE1A083}"/>
          </ac:picMkLst>
        </pc:picChg>
        <pc:picChg chg="add del mod ord modCrop">
          <ac:chgData name="Mohd Salman" userId="a1cce0b1-7b4d-46cd-ad12-0959f4eb6fdb" providerId="ADAL" clId="{5C2B469A-1D2B-4451-BFFF-76EBA03CAC53}" dt="2023-04-10T05:30:34.422" v="63" actId="478"/>
          <ac:picMkLst>
            <pc:docMk/>
            <pc:sldMk cId="1628821443" sldId="256"/>
            <ac:picMk id="36" creationId="{BE180096-5695-2BC6-9C57-A336346A69EA}"/>
          </ac:picMkLst>
        </pc:picChg>
        <pc:picChg chg="add mod ord modCrop">
          <ac:chgData name="Mohd Salman" userId="a1cce0b1-7b4d-46cd-ad12-0959f4eb6fdb" providerId="ADAL" clId="{5C2B469A-1D2B-4451-BFFF-76EBA03CAC53}" dt="2023-04-10T05:30:47.675" v="71" actId="732"/>
          <ac:picMkLst>
            <pc:docMk/>
            <pc:sldMk cId="1628821443" sldId="256"/>
            <ac:picMk id="38" creationId="{4BA441C8-B4B5-88D5-E561-926E5167FBA5}"/>
          </ac:picMkLst>
        </pc:picChg>
        <pc:picChg chg="add del">
          <ac:chgData name="Mohd Salman" userId="a1cce0b1-7b4d-46cd-ad12-0959f4eb6fdb" providerId="ADAL" clId="{5C2B469A-1D2B-4451-BFFF-76EBA03CAC53}" dt="2023-04-10T05:32:42.131" v="142" actId="478"/>
          <ac:picMkLst>
            <pc:docMk/>
            <pc:sldMk cId="1628821443" sldId="256"/>
            <ac:picMk id="1026" creationId="{91FD7001-9BF0-4D73-EBEA-FE6C3A7A171D}"/>
          </ac:picMkLst>
        </pc:picChg>
      </pc:sldChg>
      <pc:sldChg chg="addSp delSp modSp new mod">
        <pc:chgData name="Mohd Salman" userId="a1cce0b1-7b4d-46cd-ad12-0959f4eb6fdb" providerId="ADAL" clId="{5C2B469A-1D2B-4451-BFFF-76EBA03CAC53}" dt="2023-04-14T12:18:19.966" v="345" actId="1076"/>
        <pc:sldMkLst>
          <pc:docMk/>
          <pc:sldMk cId="4121805706" sldId="257"/>
        </pc:sldMkLst>
        <pc:spChg chg="add mod">
          <ac:chgData name="Mohd Salman" userId="a1cce0b1-7b4d-46cd-ad12-0959f4eb6fdb" providerId="ADAL" clId="{5C2B469A-1D2B-4451-BFFF-76EBA03CAC53}" dt="2023-04-14T12:18:09.725" v="342" actId="1076"/>
          <ac:spMkLst>
            <pc:docMk/>
            <pc:sldMk cId="4121805706" sldId="257"/>
            <ac:spMk id="2" creationId="{28DC89FD-F614-FA87-2D51-986AD84A77ED}"/>
          </ac:spMkLst>
        </pc:spChg>
        <pc:spChg chg="add mod">
          <ac:chgData name="Mohd Salman" userId="a1cce0b1-7b4d-46cd-ad12-0959f4eb6fdb" providerId="ADAL" clId="{5C2B469A-1D2B-4451-BFFF-76EBA03CAC53}" dt="2023-04-10T05:33:52.476" v="187" actId="1076"/>
          <ac:spMkLst>
            <pc:docMk/>
            <pc:sldMk cId="4121805706" sldId="257"/>
            <ac:spMk id="3" creationId="{B033EE60-5275-B079-D385-EDEA8ADAAA9F}"/>
          </ac:spMkLst>
        </pc:spChg>
        <pc:spChg chg="add mod topLvl">
          <ac:chgData name="Mohd Salman" userId="a1cce0b1-7b4d-46cd-ad12-0959f4eb6fdb" providerId="ADAL" clId="{5C2B469A-1D2B-4451-BFFF-76EBA03CAC53}" dt="2023-04-14T12:18:19.966" v="345" actId="1076"/>
          <ac:spMkLst>
            <pc:docMk/>
            <pc:sldMk cId="4121805706" sldId="257"/>
            <ac:spMk id="4" creationId="{5CD73BDB-E7B2-069F-A5E2-7FF8F94C9AD4}"/>
          </ac:spMkLst>
        </pc:spChg>
        <pc:spChg chg="add mod topLvl">
          <ac:chgData name="Mohd Salman" userId="a1cce0b1-7b4d-46cd-ad12-0959f4eb6fdb" providerId="ADAL" clId="{5C2B469A-1D2B-4451-BFFF-76EBA03CAC53}" dt="2023-04-14T12:18:19.966" v="345" actId="1076"/>
          <ac:spMkLst>
            <pc:docMk/>
            <pc:sldMk cId="4121805706" sldId="257"/>
            <ac:spMk id="5" creationId="{8CEA056E-FAA4-5354-D737-9C2D8F78DF5C}"/>
          </ac:spMkLst>
        </pc:spChg>
        <pc:spChg chg="add mod topLvl">
          <ac:chgData name="Mohd Salman" userId="a1cce0b1-7b4d-46cd-ad12-0959f4eb6fdb" providerId="ADAL" clId="{5C2B469A-1D2B-4451-BFFF-76EBA03CAC53}" dt="2023-04-14T12:18:19.966" v="345" actId="1076"/>
          <ac:spMkLst>
            <pc:docMk/>
            <pc:sldMk cId="4121805706" sldId="257"/>
            <ac:spMk id="6" creationId="{1327AC6A-6B4D-E1B1-8EBE-CABCBC03A64B}"/>
          </ac:spMkLst>
        </pc:spChg>
        <pc:spChg chg="add mod topLvl">
          <ac:chgData name="Mohd Salman" userId="a1cce0b1-7b4d-46cd-ad12-0959f4eb6fdb" providerId="ADAL" clId="{5C2B469A-1D2B-4451-BFFF-76EBA03CAC53}" dt="2023-04-14T12:18:19.966" v="345" actId="1076"/>
          <ac:spMkLst>
            <pc:docMk/>
            <pc:sldMk cId="4121805706" sldId="257"/>
            <ac:spMk id="7" creationId="{53A863F4-AD18-B273-A91A-0B660E848781}"/>
          </ac:spMkLst>
        </pc:spChg>
        <pc:spChg chg="add mod topLvl">
          <ac:chgData name="Mohd Salman" userId="a1cce0b1-7b4d-46cd-ad12-0959f4eb6fdb" providerId="ADAL" clId="{5C2B469A-1D2B-4451-BFFF-76EBA03CAC53}" dt="2023-04-14T12:18:19.966" v="345" actId="1076"/>
          <ac:spMkLst>
            <pc:docMk/>
            <pc:sldMk cId="4121805706" sldId="257"/>
            <ac:spMk id="8" creationId="{C88A58F5-8ABE-7DD8-8AC4-14FAC0D547CC}"/>
          </ac:spMkLst>
        </pc:spChg>
        <pc:spChg chg="add mod topLvl">
          <ac:chgData name="Mohd Salman" userId="a1cce0b1-7b4d-46cd-ad12-0959f4eb6fdb" providerId="ADAL" clId="{5C2B469A-1D2B-4451-BFFF-76EBA03CAC53}" dt="2023-04-14T12:18:19.966" v="345" actId="1076"/>
          <ac:spMkLst>
            <pc:docMk/>
            <pc:sldMk cId="4121805706" sldId="257"/>
            <ac:spMk id="9" creationId="{B8BE44D2-C919-435D-3844-B910B63F2AC3}"/>
          </ac:spMkLst>
        </pc:spChg>
        <pc:spChg chg="add mod topLvl">
          <ac:chgData name="Mohd Salman" userId="a1cce0b1-7b4d-46cd-ad12-0959f4eb6fdb" providerId="ADAL" clId="{5C2B469A-1D2B-4451-BFFF-76EBA03CAC53}" dt="2023-04-14T12:18:19.966" v="345" actId="1076"/>
          <ac:spMkLst>
            <pc:docMk/>
            <pc:sldMk cId="4121805706" sldId="257"/>
            <ac:spMk id="10" creationId="{A21086D9-1CA2-C9AA-CC3E-F4BBDE9EA247}"/>
          </ac:spMkLst>
        </pc:spChg>
        <pc:spChg chg="add mod topLvl">
          <ac:chgData name="Mohd Salman" userId="a1cce0b1-7b4d-46cd-ad12-0959f4eb6fdb" providerId="ADAL" clId="{5C2B469A-1D2B-4451-BFFF-76EBA03CAC53}" dt="2023-04-14T12:18:19.966" v="345" actId="1076"/>
          <ac:spMkLst>
            <pc:docMk/>
            <pc:sldMk cId="4121805706" sldId="257"/>
            <ac:spMk id="11" creationId="{3365B0F9-4308-B721-B40B-93A8286F1EA4}"/>
          </ac:spMkLst>
        </pc:spChg>
        <pc:spChg chg="add del mod topLvl">
          <ac:chgData name="Mohd Salman" userId="a1cce0b1-7b4d-46cd-ad12-0959f4eb6fdb" providerId="ADAL" clId="{5C2B469A-1D2B-4451-BFFF-76EBA03CAC53}" dt="2023-04-10T05:34:27.756" v="192" actId="478"/>
          <ac:spMkLst>
            <pc:docMk/>
            <pc:sldMk cId="4121805706" sldId="257"/>
            <ac:spMk id="12" creationId="{806A93E7-CE9A-CBF4-B3BB-A4D9B33E4447}"/>
          </ac:spMkLst>
        </pc:spChg>
        <pc:spChg chg="add del mod topLvl">
          <ac:chgData name="Mohd Salman" userId="a1cce0b1-7b4d-46cd-ad12-0959f4eb6fdb" providerId="ADAL" clId="{5C2B469A-1D2B-4451-BFFF-76EBA03CAC53}" dt="2023-04-10T05:34:27.756" v="192" actId="478"/>
          <ac:spMkLst>
            <pc:docMk/>
            <pc:sldMk cId="4121805706" sldId="257"/>
            <ac:spMk id="13" creationId="{647C173D-9620-0CAF-27BF-8A7264521048}"/>
          </ac:spMkLst>
        </pc:spChg>
        <pc:spChg chg="add del mod topLvl">
          <ac:chgData name="Mohd Salman" userId="a1cce0b1-7b4d-46cd-ad12-0959f4eb6fdb" providerId="ADAL" clId="{5C2B469A-1D2B-4451-BFFF-76EBA03CAC53}" dt="2023-04-10T05:34:27.756" v="192" actId="478"/>
          <ac:spMkLst>
            <pc:docMk/>
            <pc:sldMk cId="4121805706" sldId="257"/>
            <ac:spMk id="14" creationId="{41C13CDD-829E-33CD-A06E-FEF7DEC787A6}"/>
          </ac:spMkLst>
        </pc:spChg>
        <pc:spChg chg="add del mod topLvl">
          <ac:chgData name="Mohd Salman" userId="a1cce0b1-7b4d-46cd-ad12-0959f4eb6fdb" providerId="ADAL" clId="{5C2B469A-1D2B-4451-BFFF-76EBA03CAC53}" dt="2023-04-10T05:34:27.756" v="192" actId="478"/>
          <ac:spMkLst>
            <pc:docMk/>
            <pc:sldMk cId="4121805706" sldId="257"/>
            <ac:spMk id="15" creationId="{B76EDFA2-3651-11AE-57AA-F8FD93477E1F}"/>
          </ac:spMkLst>
        </pc:spChg>
        <pc:grpChg chg="add del mod">
          <ac:chgData name="Mohd Salman" userId="a1cce0b1-7b4d-46cd-ad12-0959f4eb6fdb" providerId="ADAL" clId="{5C2B469A-1D2B-4451-BFFF-76EBA03CAC53}" dt="2023-04-10T05:34:24.567" v="191" actId="165"/>
          <ac:grpSpMkLst>
            <pc:docMk/>
            <pc:sldMk cId="4121805706" sldId="257"/>
            <ac:grpSpMk id="16" creationId="{FF6E3747-B1CE-8013-E3A0-300BB1EC6D54}"/>
          </ac:grpSpMkLst>
        </pc:grpChg>
        <pc:grpChg chg="add del mod topLvl">
          <ac:chgData name="Mohd Salman" userId="a1cce0b1-7b4d-46cd-ad12-0959f4eb6fdb" providerId="ADAL" clId="{5C2B469A-1D2B-4451-BFFF-76EBA03CAC53}" dt="2023-04-10T05:34:54.593" v="206" actId="165"/>
          <ac:grpSpMkLst>
            <pc:docMk/>
            <pc:sldMk cId="4121805706" sldId="257"/>
            <ac:grpSpMk id="17" creationId="{E4DDE88F-209D-809C-568A-08C64F4921A0}"/>
          </ac:grpSpMkLst>
        </pc:grpChg>
        <pc:grpChg chg="add del mod topLvl">
          <ac:chgData name="Mohd Salman" userId="a1cce0b1-7b4d-46cd-ad12-0959f4eb6fdb" providerId="ADAL" clId="{5C2B469A-1D2B-4451-BFFF-76EBA03CAC53}" dt="2023-04-10T05:34:54.593" v="206" actId="165"/>
          <ac:grpSpMkLst>
            <pc:docMk/>
            <pc:sldMk cId="4121805706" sldId="257"/>
            <ac:grpSpMk id="18" creationId="{616E3C0E-4DE2-D825-C81A-B50F5A52752B}"/>
          </ac:grpSpMkLst>
        </pc:grpChg>
        <pc:grpChg chg="add del mod topLvl">
          <ac:chgData name="Mohd Salman" userId="a1cce0b1-7b4d-46cd-ad12-0959f4eb6fdb" providerId="ADAL" clId="{5C2B469A-1D2B-4451-BFFF-76EBA03CAC53}" dt="2023-04-10T05:34:54.593" v="206" actId="165"/>
          <ac:grpSpMkLst>
            <pc:docMk/>
            <pc:sldMk cId="4121805706" sldId="257"/>
            <ac:grpSpMk id="19" creationId="{ED85618C-37B4-FB1A-FA89-031ED778D982}"/>
          </ac:grpSpMkLst>
        </pc:grpChg>
        <pc:grpChg chg="add del mod topLvl">
          <ac:chgData name="Mohd Salman" userId="a1cce0b1-7b4d-46cd-ad12-0959f4eb6fdb" providerId="ADAL" clId="{5C2B469A-1D2B-4451-BFFF-76EBA03CAC53}" dt="2023-04-10T05:34:54.593" v="206" actId="165"/>
          <ac:grpSpMkLst>
            <pc:docMk/>
            <pc:sldMk cId="4121805706" sldId="257"/>
            <ac:grpSpMk id="20" creationId="{4A77B3A2-BFA1-6751-D6D3-FE9A5EA4E890}"/>
          </ac:grpSpMkLst>
        </pc:grpChg>
        <pc:grpChg chg="add del mod">
          <ac:chgData name="Mohd Salman" userId="a1cce0b1-7b4d-46cd-ad12-0959f4eb6fdb" providerId="ADAL" clId="{5C2B469A-1D2B-4451-BFFF-76EBA03CAC53}" dt="2023-04-10T05:34:45.953" v="203" actId="165"/>
          <ac:grpSpMkLst>
            <pc:docMk/>
            <pc:sldMk cId="4121805706" sldId="257"/>
            <ac:grpSpMk id="21" creationId="{948574FC-FD98-202D-ADF1-2E61A3016A16}"/>
          </ac:grpSpMkLst>
        </pc:grpChg>
        <pc:picChg chg="add mod modCrop">
          <ac:chgData name="Mohd Salman" userId="a1cce0b1-7b4d-46cd-ad12-0959f4eb6fdb" providerId="ADAL" clId="{5C2B469A-1D2B-4451-BFFF-76EBA03CAC53}" dt="2023-04-14T12:18:13.917" v="344" actId="1076"/>
          <ac:picMkLst>
            <pc:docMk/>
            <pc:sldMk cId="4121805706" sldId="257"/>
            <ac:picMk id="13" creationId="{2FD2A24B-A613-CF6A-7C7D-8A422B90AE1D}"/>
          </ac:picMkLst>
        </pc:picChg>
      </pc:sldChg>
      <pc:sldChg chg="addSp modSp new mod">
        <pc:chgData name="Mohd Salman" userId="a1cce0b1-7b4d-46cd-ad12-0959f4eb6fdb" providerId="ADAL" clId="{5C2B469A-1D2B-4451-BFFF-76EBA03CAC53}" dt="2023-04-14T12:33:06.801" v="417" actId="14100"/>
        <pc:sldMkLst>
          <pc:docMk/>
          <pc:sldMk cId="1640504999" sldId="258"/>
        </pc:sldMkLst>
        <pc:spChg chg="add mod">
          <ac:chgData name="Mohd Salman" userId="a1cce0b1-7b4d-46cd-ad12-0959f4eb6fdb" providerId="ADAL" clId="{5C2B469A-1D2B-4451-BFFF-76EBA03CAC53}" dt="2023-04-10T05:36:10.788" v="255" actId="14100"/>
          <ac:spMkLst>
            <pc:docMk/>
            <pc:sldMk cId="1640504999" sldId="258"/>
            <ac:spMk id="2" creationId="{B3ACC722-DC4F-C97A-8836-8A5334CBC948}"/>
          </ac:spMkLst>
        </pc:spChg>
        <pc:spChg chg="add mod">
          <ac:chgData name="Mohd Salman" userId="a1cce0b1-7b4d-46cd-ad12-0959f4eb6fdb" providerId="ADAL" clId="{5C2B469A-1D2B-4451-BFFF-76EBA03CAC53}" dt="2023-04-10T05:39:17.004" v="320" actId="1036"/>
          <ac:spMkLst>
            <pc:docMk/>
            <pc:sldMk cId="1640504999" sldId="258"/>
            <ac:spMk id="3" creationId="{75B946F4-097F-1C43-C1EC-038D31C0BFA9}"/>
          </ac:spMkLst>
        </pc:spChg>
        <pc:spChg chg="add mod">
          <ac:chgData name="Mohd Salman" userId="a1cce0b1-7b4d-46cd-ad12-0959f4eb6fdb" providerId="ADAL" clId="{5C2B469A-1D2B-4451-BFFF-76EBA03CAC53}" dt="2023-04-14T12:29:06.988" v="367" actId="1076"/>
          <ac:spMkLst>
            <pc:docMk/>
            <pc:sldMk cId="1640504999" sldId="258"/>
            <ac:spMk id="5" creationId="{2EC5F3CC-93BC-2990-EC28-9F9F0DB761CB}"/>
          </ac:spMkLst>
        </pc:spChg>
        <pc:spChg chg="add mod">
          <ac:chgData name="Mohd Salman" userId="a1cce0b1-7b4d-46cd-ad12-0959f4eb6fdb" providerId="ADAL" clId="{5C2B469A-1D2B-4451-BFFF-76EBA03CAC53}" dt="2023-04-14T12:33:06.801" v="417" actId="14100"/>
          <ac:spMkLst>
            <pc:docMk/>
            <pc:sldMk cId="1640504999" sldId="258"/>
            <ac:spMk id="6" creationId="{3BEB90B2-6F1E-28AE-94BD-9365AC0EA1B6}"/>
          </ac:spMkLst>
        </pc:spChg>
        <pc:picChg chg="add mod modCrop">
          <ac:chgData name="Mohd Salman" userId="a1cce0b1-7b4d-46cd-ad12-0959f4eb6fdb" providerId="ADAL" clId="{5C2B469A-1D2B-4451-BFFF-76EBA03CAC53}" dt="2023-04-14T12:28:38.709" v="358" actId="732"/>
          <ac:picMkLst>
            <pc:docMk/>
            <pc:sldMk cId="1640504999" sldId="258"/>
            <ac:picMk id="7" creationId="{CA0379B1-29C8-5EF4-556C-23A2D9F0B63E}"/>
          </ac:picMkLst>
        </pc:picChg>
      </pc:sldChg>
      <pc:sldChg chg="addSp delSp modSp add mod">
        <pc:chgData name="Mohd Salman" userId="a1cce0b1-7b4d-46cd-ad12-0959f4eb6fdb" providerId="ADAL" clId="{5C2B469A-1D2B-4451-BFFF-76EBA03CAC53}" dt="2023-04-14T12:40:37.499" v="529" actId="12789"/>
        <pc:sldMkLst>
          <pc:docMk/>
          <pc:sldMk cId="1429080989" sldId="259"/>
        </pc:sldMkLst>
        <pc:spChg chg="mod">
          <ac:chgData name="Mohd Salman" userId="a1cce0b1-7b4d-46cd-ad12-0959f4eb6fdb" providerId="ADAL" clId="{5C2B469A-1D2B-4451-BFFF-76EBA03CAC53}" dt="2023-04-14T12:33:39.823" v="424" actId="20577"/>
          <ac:spMkLst>
            <pc:docMk/>
            <pc:sldMk cId="1429080989" sldId="259"/>
            <ac:spMk id="2" creationId="{B3ACC722-DC4F-C97A-8836-8A5334CBC948}"/>
          </ac:spMkLst>
        </pc:spChg>
        <pc:spChg chg="mod">
          <ac:chgData name="Mohd Salman" userId="a1cce0b1-7b4d-46cd-ad12-0959f4eb6fdb" providerId="ADAL" clId="{5C2B469A-1D2B-4451-BFFF-76EBA03CAC53}" dt="2023-04-14T12:31:00.044" v="399" actId="1076"/>
          <ac:spMkLst>
            <pc:docMk/>
            <pc:sldMk cId="1429080989" sldId="259"/>
            <ac:spMk id="3" creationId="{75B946F4-097F-1C43-C1EC-038D31C0BFA9}"/>
          </ac:spMkLst>
        </pc:spChg>
        <pc:spChg chg="add mod topLvl">
          <ac:chgData name="Mohd Salman" userId="a1cce0b1-7b4d-46cd-ad12-0959f4eb6fdb" providerId="ADAL" clId="{5C2B469A-1D2B-4451-BFFF-76EBA03CAC53}" dt="2023-04-14T12:39:52.370" v="515" actId="165"/>
          <ac:spMkLst>
            <pc:docMk/>
            <pc:sldMk cId="1429080989" sldId="259"/>
            <ac:spMk id="4" creationId="{99202FAE-6C4C-9657-B332-AFE6A10B4F4A}"/>
          </ac:spMkLst>
        </pc:spChg>
        <pc:spChg chg="del">
          <ac:chgData name="Mohd Salman" userId="a1cce0b1-7b4d-46cd-ad12-0959f4eb6fdb" providerId="ADAL" clId="{5C2B469A-1D2B-4451-BFFF-76EBA03CAC53}" dt="2023-04-14T12:30:10.420" v="378" actId="478"/>
          <ac:spMkLst>
            <pc:docMk/>
            <pc:sldMk cId="1429080989" sldId="259"/>
            <ac:spMk id="5" creationId="{2EC5F3CC-93BC-2990-EC28-9F9F0DB761CB}"/>
          </ac:spMkLst>
        </pc:spChg>
        <pc:spChg chg="mod topLvl">
          <ac:chgData name="Mohd Salman" userId="a1cce0b1-7b4d-46cd-ad12-0959f4eb6fdb" providerId="ADAL" clId="{5C2B469A-1D2B-4451-BFFF-76EBA03CAC53}" dt="2023-04-14T12:31:58.128" v="405" actId="14100"/>
          <ac:spMkLst>
            <pc:docMk/>
            <pc:sldMk cId="1429080989" sldId="259"/>
            <ac:spMk id="6" creationId="{3BEB90B2-6F1E-28AE-94BD-9365AC0EA1B6}"/>
          </ac:spMkLst>
        </pc:spChg>
        <pc:spChg chg="mod">
          <ac:chgData name="Mohd Salman" userId="a1cce0b1-7b4d-46cd-ad12-0959f4eb6fdb" providerId="ADAL" clId="{5C2B469A-1D2B-4451-BFFF-76EBA03CAC53}" dt="2023-04-14T12:39:52.370" v="515" actId="165"/>
          <ac:spMkLst>
            <pc:docMk/>
            <pc:sldMk cId="1429080989" sldId="259"/>
            <ac:spMk id="9" creationId="{91A1C438-8EC9-ED76-EC67-F5FCA7A50389}"/>
          </ac:spMkLst>
        </pc:spChg>
        <pc:spChg chg="mod">
          <ac:chgData name="Mohd Salman" userId="a1cce0b1-7b4d-46cd-ad12-0959f4eb6fdb" providerId="ADAL" clId="{5C2B469A-1D2B-4451-BFFF-76EBA03CAC53}" dt="2023-04-14T12:39:52.370" v="515" actId="165"/>
          <ac:spMkLst>
            <pc:docMk/>
            <pc:sldMk cId="1429080989" sldId="259"/>
            <ac:spMk id="10" creationId="{912EA641-BE6C-C53B-54AD-3BB9B072DEF2}"/>
          </ac:spMkLst>
        </pc:spChg>
        <pc:spChg chg="mod">
          <ac:chgData name="Mohd Salman" userId="a1cce0b1-7b4d-46cd-ad12-0959f4eb6fdb" providerId="ADAL" clId="{5C2B469A-1D2B-4451-BFFF-76EBA03CAC53}" dt="2023-04-14T12:39:52.370" v="515" actId="165"/>
          <ac:spMkLst>
            <pc:docMk/>
            <pc:sldMk cId="1429080989" sldId="259"/>
            <ac:spMk id="11" creationId="{DF9607EF-EFD2-C25E-8069-CED729ACE24A}"/>
          </ac:spMkLst>
        </pc:spChg>
        <pc:spChg chg="mod">
          <ac:chgData name="Mohd Salman" userId="a1cce0b1-7b4d-46cd-ad12-0959f4eb6fdb" providerId="ADAL" clId="{5C2B469A-1D2B-4451-BFFF-76EBA03CAC53}" dt="2023-04-14T12:39:52.370" v="515" actId="165"/>
          <ac:spMkLst>
            <pc:docMk/>
            <pc:sldMk cId="1429080989" sldId="259"/>
            <ac:spMk id="12" creationId="{A5CEE9A2-6260-FBBA-547F-6D6FFD173694}"/>
          </ac:spMkLst>
        </pc:spChg>
        <pc:spChg chg="mod topLvl">
          <ac:chgData name="Mohd Salman" userId="a1cce0b1-7b4d-46cd-ad12-0959f4eb6fdb" providerId="ADAL" clId="{5C2B469A-1D2B-4451-BFFF-76EBA03CAC53}" dt="2023-04-14T12:31:58.128" v="405" actId="14100"/>
          <ac:spMkLst>
            <pc:docMk/>
            <pc:sldMk cId="1429080989" sldId="259"/>
            <ac:spMk id="17" creationId="{AA738C65-978A-1701-6FC4-88EDC0F39517}"/>
          </ac:spMkLst>
        </pc:spChg>
        <pc:spChg chg="mod topLvl">
          <ac:chgData name="Mohd Salman" userId="a1cce0b1-7b4d-46cd-ad12-0959f4eb6fdb" providerId="ADAL" clId="{5C2B469A-1D2B-4451-BFFF-76EBA03CAC53}" dt="2023-04-14T12:40:16.380" v="522" actId="12789"/>
          <ac:spMkLst>
            <pc:docMk/>
            <pc:sldMk cId="1429080989" sldId="259"/>
            <ac:spMk id="19" creationId="{2CBE4627-D143-696D-BE9C-E607611EF27D}"/>
          </ac:spMkLst>
        </pc:spChg>
        <pc:spChg chg="mod">
          <ac:chgData name="Mohd Salman" userId="a1cce0b1-7b4d-46cd-ad12-0959f4eb6fdb" providerId="ADAL" clId="{5C2B469A-1D2B-4451-BFFF-76EBA03CAC53}" dt="2023-04-14T12:39:52.370" v="515" actId="165"/>
          <ac:spMkLst>
            <pc:docMk/>
            <pc:sldMk cId="1429080989" sldId="259"/>
            <ac:spMk id="21" creationId="{252591C1-64C4-1F76-9407-0B6C5537D251}"/>
          </ac:spMkLst>
        </pc:spChg>
        <pc:spChg chg="mod">
          <ac:chgData name="Mohd Salman" userId="a1cce0b1-7b4d-46cd-ad12-0959f4eb6fdb" providerId="ADAL" clId="{5C2B469A-1D2B-4451-BFFF-76EBA03CAC53}" dt="2023-04-14T12:39:52.370" v="515" actId="165"/>
          <ac:spMkLst>
            <pc:docMk/>
            <pc:sldMk cId="1429080989" sldId="259"/>
            <ac:spMk id="22" creationId="{93C56F88-C79B-B35B-1830-EBB7006D3277}"/>
          </ac:spMkLst>
        </pc:spChg>
        <pc:spChg chg="mod">
          <ac:chgData name="Mohd Salman" userId="a1cce0b1-7b4d-46cd-ad12-0959f4eb6fdb" providerId="ADAL" clId="{5C2B469A-1D2B-4451-BFFF-76EBA03CAC53}" dt="2023-04-14T12:39:52.370" v="515" actId="165"/>
          <ac:spMkLst>
            <pc:docMk/>
            <pc:sldMk cId="1429080989" sldId="259"/>
            <ac:spMk id="23" creationId="{ADF71430-C84B-F6F3-041C-98815AF264A1}"/>
          </ac:spMkLst>
        </pc:spChg>
        <pc:spChg chg="mod">
          <ac:chgData name="Mohd Salman" userId="a1cce0b1-7b4d-46cd-ad12-0959f4eb6fdb" providerId="ADAL" clId="{5C2B469A-1D2B-4451-BFFF-76EBA03CAC53}" dt="2023-04-14T12:39:52.370" v="515" actId="165"/>
          <ac:spMkLst>
            <pc:docMk/>
            <pc:sldMk cId="1429080989" sldId="259"/>
            <ac:spMk id="24" creationId="{7469416B-265B-3ACB-9F11-D1EF8AC6D264}"/>
          </ac:spMkLst>
        </pc:spChg>
        <pc:spChg chg="mod topLvl">
          <ac:chgData name="Mohd Salman" userId="a1cce0b1-7b4d-46cd-ad12-0959f4eb6fdb" providerId="ADAL" clId="{5C2B469A-1D2B-4451-BFFF-76EBA03CAC53}" dt="2023-04-14T12:31:58.128" v="405" actId="14100"/>
          <ac:spMkLst>
            <pc:docMk/>
            <pc:sldMk cId="1429080989" sldId="259"/>
            <ac:spMk id="26" creationId="{F03D8125-C670-DCAB-5D79-EDC242FF8614}"/>
          </ac:spMkLst>
        </pc:spChg>
        <pc:spChg chg="mod topLvl">
          <ac:chgData name="Mohd Salman" userId="a1cce0b1-7b4d-46cd-ad12-0959f4eb6fdb" providerId="ADAL" clId="{5C2B469A-1D2B-4451-BFFF-76EBA03CAC53}" dt="2023-04-14T12:40:37.499" v="529" actId="12789"/>
          <ac:spMkLst>
            <pc:docMk/>
            <pc:sldMk cId="1429080989" sldId="259"/>
            <ac:spMk id="28" creationId="{2C4A3F36-F130-F603-262C-379F985A5735}"/>
          </ac:spMkLst>
        </pc:spChg>
        <pc:spChg chg="mod">
          <ac:chgData name="Mohd Salman" userId="a1cce0b1-7b4d-46cd-ad12-0959f4eb6fdb" providerId="ADAL" clId="{5C2B469A-1D2B-4451-BFFF-76EBA03CAC53}" dt="2023-04-14T12:39:52.370" v="515" actId="165"/>
          <ac:spMkLst>
            <pc:docMk/>
            <pc:sldMk cId="1429080989" sldId="259"/>
            <ac:spMk id="30" creationId="{D5415A8E-D3A0-CA60-DB5A-4FEC5AF91FFB}"/>
          </ac:spMkLst>
        </pc:spChg>
        <pc:spChg chg="mod">
          <ac:chgData name="Mohd Salman" userId="a1cce0b1-7b4d-46cd-ad12-0959f4eb6fdb" providerId="ADAL" clId="{5C2B469A-1D2B-4451-BFFF-76EBA03CAC53}" dt="2023-04-14T12:39:52.370" v="515" actId="165"/>
          <ac:spMkLst>
            <pc:docMk/>
            <pc:sldMk cId="1429080989" sldId="259"/>
            <ac:spMk id="31" creationId="{0ADC81ED-CE8F-0312-FA06-EA6CABF4314E}"/>
          </ac:spMkLst>
        </pc:spChg>
        <pc:spChg chg="mod">
          <ac:chgData name="Mohd Salman" userId="a1cce0b1-7b4d-46cd-ad12-0959f4eb6fdb" providerId="ADAL" clId="{5C2B469A-1D2B-4451-BFFF-76EBA03CAC53}" dt="2023-04-14T12:39:52.370" v="515" actId="165"/>
          <ac:spMkLst>
            <pc:docMk/>
            <pc:sldMk cId="1429080989" sldId="259"/>
            <ac:spMk id="32" creationId="{C981CDF0-4F98-0164-0DA3-5F30B3815942}"/>
          </ac:spMkLst>
        </pc:spChg>
        <pc:spChg chg="mod">
          <ac:chgData name="Mohd Salman" userId="a1cce0b1-7b4d-46cd-ad12-0959f4eb6fdb" providerId="ADAL" clId="{5C2B469A-1D2B-4451-BFFF-76EBA03CAC53}" dt="2023-04-14T12:39:52.370" v="515" actId="165"/>
          <ac:spMkLst>
            <pc:docMk/>
            <pc:sldMk cId="1429080989" sldId="259"/>
            <ac:spMk id="33" creationId="{79A0EDA5-DA3A-9F91-B12A-4011E884E707}"/>
          </ac:spMkLst>
        </pc:spChg>
        <pc:spChg chg="add mod">
          <ac:chgData name="Mohd Salman" userId="a1cce0b1-7b4d-46cd-ad12-0959f4eb6fdb" providerId="ADAL" clId="{5C2B469A-1D2B-4451-BFFF-76EBA03CAC53}" dt="2023-04-14T12:32:10.244" v="409" actId="1076"/>
          <ac:spMkLst>
            <pc:docMk/>
            <pc:sldMk cId="1429080989" sldId="259"/>
            <ac:spMk id="36" creationId="{CAFBACEC-A1C1-73D3-0C26-29481E836769}"/>
          </ac:spMkLst>
        </pc:spChg>
        <pc:spChg chg="add mod">
          <ac:chgData name="Mohd Salman" userId="a1cce0b1-7b4d-46cd-ad12-0959f4eb6fdb" providerId="ADAL" clId="{5C2B469A-1D2B-4451-BFFF-76EBA03CAC53}" dt="2023-04-14T12:40:16.380" v="522" actId="12789"/>
          <ac:spMkLst>
            <pc:docMk/>
            <pc:sldMk cId="1429080989" sldId="259"/>
            <ac:spMk id="37" creationId="{9C7E49C9-166A-921B-5616-88F339B8F77D}"/>
          </ac:spMkLst>
        </pc:spChg>
        <pc:spChg chg="mod">
          <ac:chgData name="Mohd Salman" userId="a1cce0b1-7b4d-46cd-ad12-0959f4eb6fdb" providerId="ADAL" clId="{5C2B469A-1D2B-4451-BFFF-76EBA03CAC53}" dt="2023-04-14T12:40:32.124" v="526" actId="207"/>
          <ac:spMkLst>
            <pc:docMk/>
            <pc:sldMk cId="1429080989" sldId="259"/>
            <ac:spMk id="39" creationId="{8F6E6CA5-A7D6-307A-B8D8-D22A2AE24A0D}"/>
          </ac:spMkLst>
        </pc:spChg>
        <pc:spChg chg="mod">
          <ac:chgData name="Mohd Salman" userId="a1cce0b1-7b4d-46cd-ad12-0959f4eb6fdb" providerId="ADAL" clId="{5C2B469A-1D2B-4451-BFFF-76EBA03CAC53}" dt="2023-04-14T12:40:32.124" v="526" actId="207"/>
          <ac:spMkLst>
            <pc:docMk/>
            <pc:sldMk cId="1429080989" sldId="259"/>
            <ac:spMk id="40" creationId="{D2829F95-97B9-6F87-D078-BAE37AADEB38}"/>
          </ac:spMkLst>
        </pc:spChg>
        <pc:spChg chg="mod">
          <ac:chgData name="Mohd Salman" userId="a1cce0b1-7b4d-46cd-ad12-0959f4eb6fdb" providerId="ADAL" clId="{5C2B469A-1D2B-4451-BFFF-76EBA03CAC53}" dt="2023-04-14T12:40:32.124" v="526" actId="207"/>
          <ac:spMkLst>
            <pc:docMk/>
            <pc:sldMk cId="1429080989" sldId="259"/>
            <ac:spMk id="41" creationId="{9035F145-48EE-DA4F-68E0-B029D49FFFB1}"/>
          </ac:spMkLst>
        </pc:spChg>
        <pc:spChg chg="mod">
          <ac:chgData name="Mohd Salman" userId="a1cce0b1-7b4d-46cd-ad12-0959f4eb6fdb" providerId="ADAL" clId="{5C2B469A-1D2B-4451-BFFF-76EBA03CAC53}" dt="2023-04-14T12:40:32.124" v="526" actId="207"/>
          <ac:spMkLst>
            <pc:docMk/>
            <pc:sldMk cId="1429080989" sldId="259"/>
            <ac:spMk id="42" creationId="{8A0D6EE2-B971-F918-9D89-70B2781E79AD}"/>
          </ac:spMkLst>
        </pc:spChg>
        <pc:spChg chg="mod">
          <ac:chgData name="Mohd Salman" userId="a1cce0b1-7b4d-46cd-ad12-0959f4eb6fdb" providerId="ADAL" clId="{5C2B469A-1D2B-4451-BFFF-76EBA03CAC53}" dt="2023-04-14T12:40:32.124" v="526" actId="207"/>
          <ac:spMkLst>
            <pc:docMk/>
            <pc:sldMk cId="1429080989" sldId="259"/>
            <ac:spMk id="43" creationId="{D8143859-997E-C0E0-4CA1-D8AB9072F3F8}"/>
          </ac:spMkLst>
        </pc:spChg>
        <pc:grpChg chg="add mod topLvl">
          <ac:chgData name="Mohd Salman" userId="a1cce0b1-7b4d-46cd-ad12-0959f4eb6fdb" providerId="ADAL" clId="{5C2B469A-1D2B-4451-BFFF-76EBA03CAC53}" dt="2023-04-14T12:39:52.370" v="515" actId="165"/>
          <ac:grpSpMkLst>
            <pc:docMk/>
            <pc:sldMk cId="1429080989" sldId="259"/>
            <ac:grpSpMk id="8" creationId="{22A29079-598B-A005-E090-AA84672ACF38}"/>
          </ac:grpSpMkLst>
        </pc:grpChg>
        <pc:grpChg chg="add del mod topLvl">
          <ac:chgData name="Mohd Salman" userId="a1cce0b1-7b4d-46cd-ad12-0959f4eb6fdb" providerId="ADAL" clId="{5C2B469A-1D2B-4451-BFFF-76EBA03CAC53}" dt="2023-04-14T12:39:52.370" v="515" actId="165"/>
          <ac:grpSpMkLst>
            <pc:docMk/>
            <pc:sldMk cId="1429080989" sldId="259"/>
            <ac:grpSpMk id="13" creationId="{7749391D-FAD3-B75E-CF34-E0DC85BB5A5D}"/>
          </ac:grpSpMkLst>
        </pc:grpChg>
        <pc:grpChg chg="add del mod">
          <ac:chgData name="Mohd Salman" userId="a1cce0b1-7b4d-46cd-ad12-0959f4eb6fdb" providerId="ADAL" clId="{5C2B469A-1D2B-4451-BFFF-76EBA03CAC53}" dt="2023-04-14T12:30:32.435" v="387" actId="165"/>
          <ac:grpSpMkLst>
            <pc:docMk/>
            <pc:sldMk cId="1429080989" sldId="259"/>
            <ac:grpSpMk id="14" creationId="{0340078F-23D5-2BB9-DF37-994D4AD5C982}"/>
          </ac:grpSpMkLst>
        </pc:grpChg>
        <pc:grpChg chg="add del mod">
          <ac:chgData name="Mohd Salman" userId="a1cce0b1-7b4d-46cd-ad12-0959f4eb6fdb" providerId="ADAL" clId="{5C2B469A-1D2B-4451-BFFF-76EBA03CAC53}" dt="2023-04-14T12:30:43.716" v="394" actId="165"/>
          <ac:grpSpMkLst>
            <pc:docMk/>
            <pc:sldMk cId="1429080989" sldId="259"/>
            <ac:grpSpMk id="15" creationId="{2E150870-C8F8-CDBA-F63A-F1368C2E8B36}"/>
          </ac:grpSpMkLst>
        </pc:grpChg>
        <pc:grpChg chg="add del mod">
          <ac:chgData name="Mohd Salman" userId="a1cce0b1-7b4d-46cd-ad12-0959f4eb6fdb" providerId="ADAL" clId="{5C2B469A-1D2B-4451-BFFF-76EBA03CAC53}" dt="2023-04-14T12:30:43.716" v="394" actId="165"/>
          <ac:grpSpMkLst>
            <pc:docMk/>
            <pc:sldMk cId="1429080989" sldId="259"/>
            <ac:grpSpMk id="16" creationId="{9A86CD8D-3E5C-DA22-AFAA-EAF1B5D29CE1}"/>
          </ac:grpSpMkLst>
        </pc:grpChg>
        <pc:grpChg chg="del mod topLvl">
          <ac:chgData name="Mohd Salman" userId="a1cce0b1-7b4d-46cd-ad12-0959f4eb6fdb" providerId="ADAL" clId="{5C2B469A-1D2B-4451-BFFF-76EBA03CAC53}" dt="2023-04-14T12:39:52.370" v="515" actId="165"/>
          <ac:grpSpMkLst>
            <pc:docMk/>
            <pc:sldMk cId="1429080989" sldId="259"/>
            <ac:grpSpMk id="18" creationId="{905CBD39-C777-3670-37B7-DCF1793AA3BD}"/>
          </ac:grpSpMkLst>
        </pc:grpChg>
        <pc:grpChg chg="del mod topLvl">
          <ac:chgData name="Mohd Salman" userId="a1cce0b1-7b4d-46cd-ad12-0959f4eb6fdb" providerId="ADAL" clId="{5C2B469A-1D2B-4451-BFFF-76EBA03CAC53}" dt="2023-04-14T12:39:56.064" v="516" actId="478"/>
          <ac:grpSpMkLst>
            <pc:docMk/>
            <pc:sldMk cId="1429080989" sldId="259"/>
            <ac:grpSpMk id="20" creationId="{695C4891-3F37-2600-D4F7-FCA5A9C3DF23}"/>
          </ac:grpSpMkLst>
        </pc:grpChg>
        <pc:grpChg chg="add del mod">
          <ac:chgData name="Mohd Salman" userId="a1cce0b1-7b4d-46cd-ad12-0959f4eb6fdb" providerId="ADAL" clId="{5C2B469A-1D2B-4451-BFFF-76EBA03CAC53}" dt="2023-04-14T12:30:43.716" v="394" actId="165"/>
          <ac:grpSpMkLst>
            <pc:docMk/>
            <pc:sldMk cId="1429080989" sldId="259"/>
            <ac:grpSpMk id="25" creationId="{AB77648F-A2A6-8558-9D96-84BAA80BB1F8}"/>
          </ac:grpSpMkLst>
        </pc:grpChg>
        <pc:grpChg chg="del mod topLvl">
          <ac:chgData name="Mohd Salman" userId="a1cce0b1-7b4d-46cd-ad12-0959f4eb6fdb" providerId="ADAL" clId="{5C2B469A-1D2B-4451-BFFF-76EBA03CAC53}" dt="2023-04-14T12:39:52.370" v="515" actId="165"/>
          <ac:grpSpMkLst>
            <pc:docMk/>
            <pc:sldMk cId="1429080989" sldId="259"/>
            <ac:grpSpMk id="27" creationId="{B302FE18-4A0B-28A9-9ACB-8DBB4B2CFF56}"/>
          </ac:grpSpMkLst>
        </pc:grpChg>
        <pc:grpChg chg="del mod topLvl">
          <ac:chgData name="Mohd Salman" userId="a1cce0b1-7b4d-46cd-ad12-0959f4eb6fdb" providerId="ADAL" clId="{5C2B469A-1D2B-4451-BFFF-76EBA03CAC53}" dt="2023-04-14T12:39:56.064" v="516" actId="478"/>
          <ac:grpSpMkLst>
            <pc:docMk/>
            <pc:sldMk cId="1429080989" sldId="259"/>
            <ac:grpSpMk id="29" creationId="{36A2E2F6-9A17-2F7D-241A-FC5EBB266F1C}"/>
          </ac:grpSpMkLst>
        </pc:grpChg>
        <pc:grpChg chg="add mod">
          <ac:chgData name="Mohd Salman" userId="a1cce0b1-7b4d-46cd-ad12-0959f4eb6fdb" providerId="ADAL" clId="{5C2B469A-1D2B-4451-BFFF-76EBA03CAC53}" dt="2023-04-14T12:40:37.499" v="529" actId="12789"/>
          <ac:grpSpMkLst>
            <pc:docMk/>
            <pc:sldMk cId="1429080989" sldId="259"/>
            <ac:grpSpMk id="38" creationId="{6BD80149-8331-BDEB-DCCD-DF53756D587B}"/>
          </ac:grpSpMkLst>
        </pc:grpChg>
        <pc:picChg chg="del">
          <ac:chgData name="Mohd Salman" userId="a1cce0b1-7b4d-46cd-ad12-0959f4eb6fdb" providerId="ADAL" clId="{5C2B469A-1D2B-4451-BFFF-76EBA03CAC53}" dt="2023-04-14T12:29:44.407" v="371" actId="478"/>
          <ac:picMkLst>
            <pc:docMk/>
            <pc:sldMk cId="1429080989" sldId="259"/>
            <ac:picMk id="7" creationId="{CA0379B1-29C8-5EF4-556C-23A2D9F0B63E}"/>
          </ac:picMkLst>
        </pc:picChg>
        <pc:picChg chg="add mod modCrop">
          <ac:chgData name="Mohd Salman" userId="a1cce0b1-7b4d-46cd-ad12-0959f4eb6fdb" providerId="ADAL" clId="{5C2B469A-1D2B-4451-BFFF-76EBA03CAC53}" dt="2023-04-14T12:32:48.949" v="416" actId="732"/>
          <ac:picMkLst>
            <pc:docMk/>
            <pc:sldMk cId="1429080989" sldId="259"/>
            <ac:picMk id="35" creationId="{8D9DA4B4-D6F9-B41A-F9C7-9979CAB60633}"/>
          </ac:picMkLst>
        </pc:picChg>
      </pc:sldChg>
      <pc:sldChg chg="addSp delSp modSp add mod">
        <pc:chgData name="Mohd Salman" userId="a1cce0b1-7b4d-46cd-ad12-0959f4eb6fdb" providerId="ADAL" clId="{5C2B469A-1D2B-4451-BFFF-76EBA03CAC53}" dt="2023-04-18T06:57:25.197" v="679" actId="207"/>
        <pc:sldMkLst>
          <pc:docMk/>
          <pc:sldMk cId="3291270457" sldId="260"/>
        </pc:sldMkLst>
        <pc:spChg chg="mod">
          <ac:chgData name="Mohd Salman" userId="a1cce0b1-7b4d-46cd-ad12-0959f4eb6fdb" providerId="ADAL" clId="{5C2B469A-1D2B-4451-BFFF-76EBA03CAC53}" dt="2023-04-18T06:57:25.197" v="679" actId="207"/>
          <ac:spMkLst>
            <pc:docMk/>
            <pc:sldMk cId="3291270457" sldId="260"/>
            <ac:spMk id="2" creationId="{B3ACC722-DC4F-C97A-8836-8A5334CBC948}"/>
          </ac:spMkLst>
        </pc:spChg>
        <pc:spChg chg="del">
          <ac:chgData name="Mohd Salman" userId="a1cce0b1-7b4d-46cd-ad12-0959f4eb6fdb" providerId="ADAL" clId="{5C2B469A-1D2B-4451-BFFF-76EBA03CAC53}" dt="2023-04-14T12:33:44.493" v="428" actId="478"/>
          <ac:spMkLst>
            <pc:docMk/>
            <pc:sldMk cId="3291270457" sldId="260"/>
            <ac:spMk id="3" creationId="{75B946F4-097F-1C43-C1EC-038D31C0BFA9}"/>
          </ac:spMkLst>
        </pc:spChg>
        <pc:spChg chg="add mod ord">
          <ac:chgData name="Mohd Salman" userId="a1cce0b1-7b4d-46cd-ad12-0959f4eb6fdb" providerId="ADAL" clId="{5C2B469A-1D2B-4451-BFFF-76EBA03CAC53}" dt="2023-04-14T12:36:52.860" v="454" actId="1076"/>
          <ac:spMkLst>
            <pc:docMk/>
            <pc:sldMk cId="3291270457" sldId="260"/>
            <ac:spMk id="5" creationId="{E119CEEB-3505-9353-2708-F7CC5E559FE7}"/>
          </ac:spMkLst>
        </pc:spChg>
        <pc:spChg chg="del">
          <ac:chgData name="Mohd Salman" userId="a1cce0b1-7b4d-46cd-ad12-0959f4eb6fdb" providerId="ADAL" clId="{5C2B469A-1D2B-4451-BFFF-76EBA03CAC53}" dt="2023-04-14T12:33:43.240" v="426" actId="478"/>
          <ac:spMkLst>
            <pc:docMk/>
            <pc:sldMk cId="3291270457" sldId="260"/>
            <ac:spMk id="6" creationId="{3BEB90B2-6F1E-28AE-94BD-9365AC0EA1B6}"/>
          </ac:spMkLst>
        </pc:spChg>
        <pc:spChg chg="add mod topLvl">
          <ac:chgData name="Mohd Salman" userId="a1cce0b1-7b4d-46cd-ad12-0959f4eb6fdb" providerId="ADAL" clId="{5C2B469A-1D2B-4451-BFFF-76EBA03CAC53}" dt="2023-04-14T12:37:54.140" v="477" actId="165"/>
          <ac:spMkLst>
            <pc:docMk/>
            <pc:sldMk cId="3291270457" sldId="260"/>
            <ac:spMk id="7" creationId="{1556510B-217B-7648-73A3-F37F3B317876}"/>
          </ac:spMkLst>
        </pc:spChg>
        <pc:spChg chg="mod topLvl">
          <ac:chgData name="Mohd Salman" userId="a1cce0b1-7b4d-46cd-ad12-0959f4eb6fdb" providerId="ADAL" clId="{5C2B469A-1D2B-4451-BFFF-76EBA03CAC53}" dt="2023-04-14T12:38:33.956" v="487" actId="12789"/>
          <ac:spMkLst>
            <pc:docMk/>
            <pc:sldMk cId="3291270457" sldId="260"/>
            <ac:spMk id="15" creationId="{FAEE1E77-70E0-BEBC-55C8-94E34BF34D3F}"/>
          </ac:spMkLst>
        </pc:spChg>
        <pc:spChg chg="del">
          <ac:chgData name="Mohd Salman" userId="a1cce0b1-7b4d-46cd-ad12-0959f4eb6fdb" providerId="ADAL" clId="{5C2B469A-1D2B-4451-BFFF-76EBA03CAC53}" dt="2023-04-14T12:33:43.240" v="426" actId="478"/>
          <ac:spMkLst>
            <pc:docMk/>
            <pc:sldMk cId="3291270457" sldId="260"/>
            <ac:spMk id="17" creationId="{AA738C65-978A-1701-6FC4-88EDC0F39517}"/>
          </ac:spMkLst>
        </pc:spChg>
        <pc:spChg chg="mod">
          <ac:chgData name="Mohd Salman" userId="a1cce0b1-7b4d-46cd-ad12-0959f4eb6fdb" providerId="ADAL" clId="{5C2B469A-1D2B-4451-BFFF-76EBA03CAC53}" dt="2023-04-14T12:37:58.925" v="478" actId="165"/>
          <ac:spMkLst>
            <pc:docMk/>
            <pc:sldMk cId="3291270457" sldId="260"/>
            <ac:spMk id="25" creationId="{18546501-EE38-784D-0A6F-F9788B409944}"/>
          </ac:spMkLst>
        </pc:spChg>
        <pc:spChg chg="del">
          <ac:chgData name="Mohd Salman" userId="a1cce0b1-7b4d-46cd-ad12-0959f4eb6fdb" providerId="ADAL" clId="{5C2B469A-1D2B-4451-BFFF-76EBA03CAC53}" dt="2023-04-14T12:33:43.240" v="426" actId="478"/>
          <ac:spMkLst>
            <pc:docMk/>
            <pc:sldMk cId="3291270457" sldId="260"/>
            <ac:spMk id="26" creationId="{F03D8125-C670-DCAB-5D79-EDC242FF8614}"/>
          </ac:spMkLst>
        </pc:spChg>
        <pc:spChg chg="mod">
          <ac:chgData name="Mohd Salman" userId="a1cce0b1-7b4d-46cd-ad12-0959f4eb6fdb" providerId="ADAL" clId="{5C2B469A-1D2B-4451-BFFF-76EBA03CAC53}" dt="2023-04-14T12:37:58.925" v="478" actId="165"/>
          <ac:spMkLst>
            <pc:docMk/>
            <pc:sldMk cId="3291270457" sldId="260"/>
            <ac:spMk id="34" creationId="{AD2FA926-76D0-30D7-3E6D-A421672CE6AE}"/>
          </ac:spMkLst>
        </pc:spChg>
        <pc:spChg chg="del">
          <ac:chgData name="Mohd Salman" userId="a1cce0b1-7b4d-46cd-ad12-0959f4eb6fdb" providerId="ADAL" clId="{5C2B469A-1D2B-4451-BFFF-76EBA03CAC53}" dt="2023-04-14T12:33:44.197" v="427" actId="478"/>
          <ac:spMkLst>
            <pc:docMk/>
            <pc:sldMk cId="3291270457" sldId="260"/>
            <ac:spMk id="36" creationId="{CAFBACEC-A1C1-73D3-0C26-29481E836769}"/>
          </ac:spMkLst>
        </pc:spChg>
        <pc:spChg chg="mod">
          <ac:chgData name="Mohd Salman" userId="a1cce0b1-7b4d-46cd-ad12-0959f4eb6fdb" providerId="ADAL" clId="{5C2B469A-1D2B-4451-BFFF-76EBA03CAC53}" dt="2023-04-14T12:37:58.925" v="478" actId="165"/>
          <ac:spMkLst>
            <pc:docMk/>
            <pc:sldMk cId="3291270457" sldId="260"/>
            <ac:spMk id="37" creationId="{25E495E6-FDCD-B39E-A26C-C276111D5B46}"/>
          </ac:spMkLst>
        </pc:spChg>
        <pc:spChg chg="mod">
          <ac:chgData name="Mohd Salman" userId="a1cce0b1-7b4d-46cd-ad12-0959f4eb6fdb" providerId="ADAL" clId="{5C2B469A-1D2B-4451-BFFF-76EBA03CAC53}" dt="2023-04-14T12:37:58.925" v="478" actId="165"/>
          <ac:spMkLst>
            <pc:docMk/>
            <pc:sldMk cId="3291270457" sldId="260"/>
            <ac:spMk id="38" creationId="{B9BC5978-A9F2-D3EB-B5F7-D5C004F7D370}"/>
          </ac:spMkLst>
        </pc:spChg>
        <pc:spChg chg="mod topLvl">
          <ac:chgData name="Mohd Salman" userId="a1cce0b1-7b4d-46cd-ad12-0959f4eb6fdb" providerId="ADAL" clId="{5C2B469A-1D2B-4451-BFFF-76EBA03CAC53}" dt="2023-04-14T12:37:54.140" v="477" actId="165"/>
          <ac:spMkLst>
            <pc:docMk/>
            <pc:sldMk cId="3291270457" sldId="260"/>
            <ac:spMk id="42" creationId="{1974CDD3-2B6C-C9B4-B92F-64DAA0AA32BF}"/>
          </ac:spMkLst>
        </pc:spChg>
        <pc:spChg chg="mod topLvl">
          <ac:chgData name="Mohd Salman" userId="a1cce0b1-7b4d-46cd-ad12-0959f4eb6fdb" providerId="ADAL" clId="{5C2B469A-1D2B-4451-BFFF-76EBA03CAC53}" dt="2023-04-14T12:39:15.707" v="505" actId="12789"/>
          <ac:spMkLst>
            <pc:docMk/>
            <pc:sldMk cId="3291270457" sldId="260"/>
            <ac:spMk id="44" creationId="{A5F61F04-D1C8-262B-5A50-471939D046C0}"/>
          </ac:spMkLst>
        </pc:spChg>
        <pc:spChg chg="mod">
          <ac:chgData name="Mohd Salman" userId="a1cce0b1-7b4d-46cd-ad12-0959f4eb6fdb" providerId="ADAL" clId="{5C2B469A-1D2B-4451-BFFF-76EBA03CAC53}" dt="2023-04-14T12:37:58.925" v="478" actId="165"/>
          <ac:spMkLst>
            <pc:docMk/>
            <pc:sldMk cId="3291270457" sldId="260"/>
            <ac:spMk id="46" creationId="{901FFF9F-79C9-43AE-9762-B49709A7CF59}"/>
          </ac:spMkLst>
        </pc:spChg>
        <pc:spChg chg="mod">
          <ac:chgData name="Mohd Salman" userId="a1cce0b1-7b4d-46cd-ad12-0959f4eb6fdb" providerId="ADAL" clId="{5C2B469A-1D2B-4451-BFFF-76EBA03CAC53}" dt="2023-04-14T12:37:58.925" v="478" actId="165"/>
          <ac:spMkLst>
            <pc:docMk/>
            <pc:sldMk cId="3291270457" sldId="260"/>
            <ac:spMk id="47" creationId="{48A5E8B4-4679-2292-D602-4332821411C8}"/>
          </ac:spMkLst>
        </pc:spChg>
        <pc:spChg chg="mod">
          <ac:chgData name="Mohd Salman" userId="a1cce0b1-7b4d-46cd-ad12-0959f4eb6fdb" providerId="ADAL" clId="{5C2B469A-1D2B-4451-BFFF-76EBA03CAC53}" dt="2023-04-14T12:37:58.925" v="478" actId="165"/>
          <ac:spMkLst>
            <pc:docMk/>
            <pc:sldMk cId="3291270457" sldId="260"/>
            <ac:spMk id="48" creationId="{07FDC8E9-2607-A9A2-B6AE-875EA75855A8}"/>
          </ac:spMkLst>
        </pc:spChg>
        <pc:spChg chg="mod">
          <ac:chgData name="Mohd Salman" userId="a1cce0b1-7b4d-46cd-ad12-0959f4eb6fdb" providerId="ADAL" clId="{5C2B469A-1D2B-4451-BFFF-76EBA03CAC53}" dt="2023-04-14T12:37:58.925" v="478" actId="165"/>
          <ac:spMkLst>
            <pc:docMk/>
            <pc:sldMk cId="3291270457" sldId="260"/>
            <ac:spMk id="49" creationId="{EB0065F5-91CE-6C99-C20E-E752CB2A38B4}"/>
          </ac:spMkLst>
        </pc:spChg>
        <pc:spChg chg="mod topLvl">
          <ac:chgData name="Mohd Salman" userId="a1cce0b1-7b4d-46cd-ad12-0959f4eb6fdb" providerId="ADAL" clId="{5C2B469A-1D2B-4451-BFFF-76EBA03CAC53}" dt="2023-04-14T12:37:54.140" v="477" actId="165"/>
          <ac:spMkLst>
            <pc:docMk/>
            <pc:sldMk cId="3291270457" sldId="260"/>
            <ac:spMk id="51" creationId="{1C24F3A5-4B18-32F6-8A59-CB01B0DC0A8F}"/>
          </ac:spMkLst>
        </pc:spChg>
        <pc:spChg chg="mod topLvl">
          <ac:chgData name="Mohd Salman" userId="a1cce0b1-7b4d-46cd-ad12-0959f4eb6fdb" providerId="ADAL" clId="{5C2B469A-1D2B-4451-BFFF-76EBA03CAC53}" dt="2023-04-14T12:39:29.388" v="511" actId="12789"/>
          <ac:spMkLst>
            <pc:docMk/>
            <pc:sldMk cId="3291270457" sldId="260"/>
            <ac:spMk id="53" creationId="{B98BA6E3-4E3F-1DD4-C192-F8BB7627BF41}"/>
          </ac:spMkLst>
        </pc:spChg>
        <pc:spChg chg="mod">
          <ac:chgData name="Mohd Salman" userId="a1cce0b1-7b4d-46cd-ad12-0959f4eb6fdb" providerId="ADAL" clId="{5C2B469A-1D2B-4451-BFFF-76EBA03CAC53}" dt="2023-04-14T12:37:58.925" v="478" actId="165"/>
          <ac:spMkLst>
            <pc:docMk/>
            <pc:sldMk cId="3291270457" sldId="260"/>
            <ac:spMk id="55" creationId="{4B9F4AC2-6A11-A614-9B7E-758BAE7FD064}"/>
          </ac:spMkLst>
        </pc:spChg>
        <pc:spChg chg="mod">
          <ac:chgData name="Mohd Salman" userId="a1cce0b1-7b4d-46cd-ad12-0959f4eb6fdb" providerId="ADAL" clId="{5C2B469A-1D2B-4451-BFFF-76EBA03CAC53}" dt="2023-04-14T12:37:58.925" v="478" actId="165"/>
          <ac:spMkLst>
            <pc:docMk/>
            <pc:sldMk cId="3291270457" sldId="260"/>
            <ac:spMk id="56" creationId="{01B4C530-27EA-C02C-0143-7F02BBDE7FCA}"/>
          </ac:spMkLst>
        </pc:spChg>
        <pc:spChg chg="mod">
          <ac:chgData name="Mohd Salman" userId="a1cce0b1-7b4d-46cd-ad12-0959f4eb6fdb" providerId="ADAL" clId="{5C2B469A-1D2B-4451-BFFF-76EBA03CAC53}" dt="2023-04-14T12:37:58.925" v="478" actId="165"/>
          <ac:spMkLst>
            <pc:docMk/>
            <pc:sldMk cId="3291270457" sldId="260"/>
            <ac:spMk id="57" creationId="{458399A3-92AB-C2E4-2782-74B848B1B4AA}"/>
          </ac:spMkLst>
        </pc:spChg>
        <pc:spChg chg="mod">
          <ac:chgData name="Mohd Salman" userId="a1cce0b1-7b4d-46cd-ad12-0959f4eb6fdb" providerId="ADAL" clId="{5C2B469A-1D2B-4451-BFFF-76EBA03CAC53}" dt="2023-04-14T12:37:58.925" v="478" actId="165"/>
          <ac:spMkLst>
            <pc:docMk/>
            <pc:sldMk cId="3291270457" sldId="260"/>
            <ac:spMk id="58" creationId="{C375B203-FB7F-B4B5-2319-DAC1FC63F33E}"/>
          </ac:spMkLst>
        </pc:spChg>
        <pc:spChg chg="mod">
          <ac:chgData name="Mohd Salman" userId="a1cce0b1-7b4d-46cd-ad12-0959f4eb6fdb" providerId="ADAL" clId="{5C2B469A-1D2B-4451-BFFF-76EBA03CAC53}" dt="2023-04-14T12:38:33.956" v="487" actId="12789"/>
          <ac:spMkLst>
            <pc:docMk/>
            <pc:sldMk cId="3291270457" sldId="260"/>
            <ac:spMk id="61" creationId="{E5F3C013-289E-7424-E762-AEF1C472CFAC}"/>
          </ac:spMkLst>
        </pc:spChg>
        <pc:spChg chg="mod">
          <ac:chgData name="Mohd Salman" userId="a1cce0b1-7b4d-46cd-ad12-0959f4eb6fdb" providerId="ADAL" clId="{5C2B469A-1D2B-4451-BFFF-76EBA03CAC53}" dt="2023-04-14T12:38:33.956" v="487" actId="12789"/>
          <ac:spMkLst>
            <pc:docMk/>
            <pc:sldMk cId="3291270457" sldId="260"/>
            <ac:spMk id="62" creationId="{2146D644-F4B9-237E-EE0F-34492911BDA0}"/>
          </ac:spMkLst>
        </pc:spChg>
        <pc:spChg chg="mod">
          <ac:chgData name="Mohd Salman" userId="a1cce0b1-7b4d-46cd-ad12-0959f4eb6fdb" providerId="ADAL" clId="{5C2B469A-1D2B-4451-BFFF-76EBA03CAC53}" dt="2023-04-14T12:38:33.956" v="487" actId="12789"/>
          <ac:spMkLst>
            <pc:docMk/>
            <pc:sldMk cId="3291270457" sldId="260"/>
            <ac:spMk id="63" creationId="{C6E946E8-0D12-AA45-70BD-C65902CE5431}"/>
          </ac:spMkLst>
        </pc:spChg>
        <pc:spChg chg="mod">
          <ac:chgData name="Mohd Salman" userId="a1cce0b1-7b4d-46cd-ad12-0959f4eb6fdb" providerId="ADAL" clId="{5C2B469A-1D2B-4451-BFFF-76EBA03CAC53}" dt="2023-04-14T12:38:33.956" v="487" actId="12789"/>
          <ac:spMkLst>
            <pc:docMk/>
            <pc:sldMk cId="3291270457" sldId="260"/>
            <ac:spMk id="64" creationId="{81D742E8-5E52-A2D0-BFD7-BF54484F94D2}"/>
          </ac:spMkLst>
        </pc:spChg>
        <pc:spChg chg="mod">
          <ac:chgData name="Mohd Salman" userId="a1cce0b1-7b4d-46cd-ad12-0959f4eb6fdb" providerId="ADAL" clId="{5C2B469A-1D2B-4451-BFFF-76EBA03CAC53}" dt="2023-04-14T12:38:33.956" v="487" actId="12789"/>
          <ac:spMkLst>
            <pc:docMk/>
            <pc:sldMk cId="3291270457" sldId="260"/>
            <ac:spMk id="65" creationId="{0F5606E4-4E3C-DF23-F0E6-F75E9D753D31}"/>
          </ac:spMkLst>
        </pc:spChg>
        <pc:spChg chg="mod">
          <ac:chgData name="Mohd Salman" userId="a1cce0b1-7b4d-46cd-ad12-0959f4eb6fdb" providerId="ADAL" clId="{5C2B469A-1D2B-4451-BFFF-76EBA03CAC53}" dt="2023-04-14T12:38:47.340" v="496" actId="1076"/>
          <ac:spMkLst>
            <pc:docMk/>
            <pc:sldMk cId="3291270457" sldId="260"/>
            <ac:spMk id="67" creationId="{C0B4E896-4B97-0480-F8F3-F6943CACF195}"/>
          </ac:spMkLst>
        </pc:spChg>
        <pc:spChg chg="mod">
          <ac:chgData name="Mohd Salman" userId="a1cce0b1-7b4d-46cd-ad12-0959f4eb6fdb" providerId="ADAL" clId="{5C2B469A-1D2B-4451-BFFF-76EBA03CAC53}" dt="2023-04-14T12:38:47.340" v="496" actId="1076"/>
          <ac:spMkLst>
            <pc:docMk/>
            <pc:sldMk cId="3291270457" sldId="260"/>
            <ac:spMk id="68" creationId="{DE4A2DBF-A94A-156D-0B05-C247EF467430}"/>
          </ac:spMkLst>
        </pc:spChg>
        <pc:spChg chg="mod">
          <ac:chgData name="Mohd Salman" userId="a1cce0b1-7b4d-46cd-ad12-0959f4eb6fdb" providerId="ADAL" clId="{5C2B469A-1D2B-4451-BFFF-76EBA03CAC53}" dt="2023-04-14T12:38:47.340" v="496" actId="1076"/>
          <ac:spMkLst>
            <pc:docMk/>
            <pc:sldMk cId="3291270457" sldId="260"/>
            <ac:spMk id="69" creationId="{34807AED-B005-9E01-CD74-CF71B1BACB06}"/>
          </ac:spMkLst>
        </pc:spChg>
        <pc:spChg chg="mod">
          <ac:chgData name="Mohd Salman" userId="a1cce0b1-7b4d-46cd-ad12-0959f4eb6fdb" providerId="ADAL" clId="{5C2B469A-1D2B-4451-BFFF-76EBA03CAC53}" dt="2023-04-14T12:38:47.340" v="496" actId="1076"/>
          <ac:spMkLst>
            <pc:docMk/>
            <pc:sldMk cId="3291270457" sldId="260"/>
            <ac:spMk id="70" creationId="{DFC4B925-3708-6647-6910-CB1E1C8B1094}"/>
          </ac:spMkLst>
        </pc:spChg>
        <pc:spChg chg="mod">
          <ac:chgData name="Mohd Salman" userId="a1cce0b1-7b4d-46cd-ad12-0959f4eb6fdb" providerId="ADAL" clId="{5C2B469A-1D2B-4451-BFFF-76EBA03CAC53}" dt="2023-04-14T12:38:47.340" v="496" actId="1076"/>
          <ac:spMkLst>
            <pc:docMk/>
            <pc:sldMk cId="3291270457" sldId="260"/>
            <ac:spMk id="71" creationId="{05BFC202-75F9-3601-06EE-FB3509F4B958}"/>
          </ac:spMkLst>
        </pc:spChg>
        <pc:spChg chg="add mod">
          <ac:chgData name="Mohd Salman" userId="a1cce0b1-7b4d-46cd-ad12-0959f4eb6fdb" providerId="ADAL" clId="{5C2B469A-1D2B-4451-BFFF-76EBA03CAC53}" dt="2023-04-14T12:38:44.326" v="493" actId="571"/>
          <ac:spMkLst>
            <pc:docMk/>
            <pc:sldMk cId="3291270457" sldId="260"/>
            <ac:spMk id="72" creationId="{2B116788-12AE-B0CC-114E-81DA8737293C}"/>
          </ac:spMkLst>
        </pc:spChg>
        <pc:spChg chg="mod">
          <ac:chgData name="Mohd Salman" userId="a1cce0b1-7b4d-46cd-ad12-0959f4eb6fdb" providerId="ADAL" clId="{5C2B469A-1D2B-4451-BFFF-76EBA03CAC53}" dt="2023-04-14T12:38:53.003" v="499" actId="12789"/>
          <ac:spMkLst>
            <pc:docMk/>
            <pc:sldMk cId="3291270457" sldId="260"/>
            <ac:spMk id="74" creationId="{045C6FEC-2AF6-35D4-E9C7-BDCBBA87FD44}"/>
          </ac:spMkLst>
        </pc:spChg>
        <pc:spChg chg="mod">
          <ac:chgData name="Mohd Salman" userId="a1cce0b1-7b4d-46cd-ad12-0959f4eb6fdb" providerId="ADAL" clId="{5C2B469A-1D2B-4451-BFFF-76EBA03CAC53}" dt="2023-04-14T12:38:53.003" v="499" actId="12789"/>
          <ac:spMkLst>
            <pc:docMk/>
            <pc:sldMk cId="3291270457" sldId="260"/>
            <ac:spMk id="75" creationId="{5EB343D5-8CEC-CE6D-7E95-474AFF03AEAC}"/>
          </ac:spMkLst>
        </pc:spChg>
        <pc:spChg chg="mod">
          <ac:chgData name="Mohd Salman" userId="a1cce0b1-7b4d-46cd-ad12-0959f4eb6fdb" providerId="ADAL" clId="{5C2B469A-1D2B-4451-BFFF-76EBA03CAC53}" dt="2023-04-14T12:38:53.003" v="499" actId="12789"/>
          <ac:spMkLst>
            <pc:docMk/>
            <pc:sldMk cId="3291270457" sldId="260"/>
            <ac:spMk id="76" creationId="{EA2017C1-3329-EF1A-4976-A1494A9BA3FF}"/>
          </ac:spMkLst>
        </pc:spChg>
        <pc:spChg chg="mod">
          <ac:chgData name="Mohd Salman" userId="a1cce0b1-7b4d-46cd-ad12-0959f4eb6fdb" providerId="ADAL" clId="{5C2B469A-1D2B-4451-BFFF-76EBA03CAC53}" dt="2023-04-14T12:38:53.003" v="499" actId="12789"/>
          <ac:spMkLst>
            <pc:docMk/>
            <pc:sldMk cId="3291270457" sldId="260"/>
            <ac:spMk id="77" creationId="{EE285513-3A13-6D96-6789-D278FDD8855C}"/>
          </ac:spMkLst>
        </pc:spChg>
        <pc:spChg chg="mod">
          <ac:chgData name="Mohd Salman" userId="a1cce0b1-7b4d-46cd-ad12-0959f4eb6fdb" providerId="ADAL" clId="{5C2B469A-1D2B-4451-BFFF-76EBA03CAC53}" dt="2023-04-14T12:38:53.003" v="499" actId="12789"/>
          <ac:spMkLst>
            <pc:docMk/>
            <pc:sldMk cId="3291270457" sldId="260"/>
            <ac:spMk id="78" creationId="{768A9CDE-5EA3-0EAC-CFDF-14F72A0C943E}"/>
          </ac:spMkLst>
        </pc:spChg>
        <pc:spChg chg="mod">
          <ac:chgData name="Mohd Salman" userId="a1cce0b1-7b4d-46cd-ad12-0959f4eb6fdb" providerId="ADAL" clId="{5C2B469A-1D2B-4451-BFFF-76EBA03CAC53}" dt="2023-04-14T12:39:10.149" v="503" actId="207"/>
          <ac:spMkLst>
            <pc:docMk/>
            <pc:sldMk cId="3291270457" sldId="260"/>
            <ac:spMk id="80" creationId="{B3430C41-58B8-8A57-76A2-DC8E83985273}"/>
          </ac:spMkLst>
        </pc:spChg>
        <pc:spChg chg="mod">
          <ac:chgData name="Mohd Salman" userId="a1cce0b1-7b4d-46cd-ad12-0959f4eb6fdb" providerId="ADAL" clId="{5C2B469A-1D2B-4451-BFFF-76EBA03CAC53}" dt="2023-04-14T12:39:10.149" v="503" actId="207"/>
          <ac:spMkLst>
            <pc:docMk/>
            <pc:sldMk cId="3291270457" sldId="260"/>
            <ac:spMk id="81" creationId="{9B3D5DA4-BD49-4EE8-1473-6A99BF390DB1}"/>
          </ac:spMkLst>
        </pc:spChg>
        <pc:spChg chg="mod">
          <ac:chgData name="Mohd Salman" userId="a1cce0b1-7b4d-46cd-ad12-0959f4eb6fdb" providerId="ADAL" clId="{5C2B469A-1D2B-4451-BFFF-76EBA03CAC53}" dt="2023-04-14T12:39:10.149" v="503" actId="207"/>
          <ac:spMkLst>
            <pc:docMk/>
            <pc:sldMk cId="3291270457" sldId="260"/>
            <ac:spMk id="82" creationId="{9E10B455-CE86-463B-09EC-781D554CE277}"/>
          </ac:spMkLst>
        </pc:spChg>
        <pc:spChg chg="mod">
          <ac:chgData name="Mohd Salman" userId="a1cce0b1-7b4d-46cd-ad12-0959f4eb6fdb" providerId="ADAL" clId="{5C2B469A-1D2B-4451-BFFF-76EBA03CAC53}" dt="2023-04-14T12:39:10.149" v="503" actId="207"/>
          <ac:spMkLst>
            <pc:docMk/>
            <pc:sldMk cId="3291270457" sldId="260"/>
            <ac:spMk id="83" creationId="{27AAEEB2-0221-3092-786E-8988C141DB2C}"/>
          </ac:spMkLst>
        </pc:spChg>
        <pc:spChg chg="mod">
          <ac:chgData name="Mohd Salman" userId="a1cce0b1-7b4d-46cd-ad12-0959f4eb6fdb" providerId="ADAL" clId="{5C2B469A-1D2B-4451-BFFF-76EBA03CAC53}" dt="2023-04-14T12:39:10.149" v="503" actId="207"/>
          <ac:spMkLst>
            <pc:docMk/>
            <pc:sldMk cId="3291270457" sldId="260"/>
            <ac:spMk id="84" creationId="{F4367486-B119-D479-9FE5-C422D7D6D15D}"/>
          </ac:spMkLst>
        </pc:spChg>
        <pc:spChg chg="mod">
          <ac:chgData name="Mohd Salman" userId="a1cce0b1-7b4d-46cd-ad12-0959f4eb6fdb" providerId="ADAL" clId="{5C2B469A-1D2B-4451-BFFF-76EBA03CAC53}" dt="2023-04-14T12:39:10.149" v="503" actId="207"/>
          <ac:spMkLst>
            <pc:docMk/>
            <pc:sldMk cId="3291270457" sldId="260"/>
            <ac:spMk id="85" creationId="{81D68C3D-E14E-B7A2-25DD-7FB3FE5BC6DB}"/>
          </ac:spMkLst>
        </pc:spChg>
        <pc:spChg chg="mod">
          <ac:chgData name="Mohd Salman" userId="a1cce0b1-7b4d-46cd-ad12-0959f4eb6fdb" providerId="ADAL" clId="{5C2B469A-1D2B-4451-BFFF-76EBA03CAC53}" dt="2023-04-14T12:39:10.149" v="503" actId="207"/>
          <ac:spMkLst>
            <pc:docMk/>
            <pc:sldMk cId="3291270457" sldId="260"/>
            <ac:spMk id="86" creationId="{659D5FC3-064E-258B-E354-86527490B45A}"/>
          </ac:spMkLst>
        </pc:spChg>
        <pc:spChg chg="mod">
          <ac:chgData name="Mohd Salman" userId="a1cce0b1-7b4d-46cd-ad12-0959f4eb6fdb" providerId="ADAL" clId="{5C2B469A-1D2B-4451-BFFF-76EBA03CAC53}" dt="2023-04-14T12:39:10.149" v="503" actId="207"/>
          <ac:spMkLst>
            <pc:docMk/>
            <pc:sldMk cId="3291270457" sldId="260"/>
            <ac:spMk id="87" creationId="{D625FA52-178F-345A-9145-6535AC558B4B}"/>
          </ac:spMkLst>
        </pc:spChg>
        <pc:spChg chg="mod">
          <ac:chgData name="Mohd Salman" userId="a1cce0b1-7b4d-46cd-ad12-0959f4eb6fdb" providerId="ADAL" clId="{5C2B469A-1D2B-4451-BFFF-76EBA03CAC53}" dt="2023-04-14T12:39:10.149" v="503" actId="207"/>
          <ac:spMkLst>
            <pc:docMk/>
            <pc:sldMk cId="3291270457" sldId="260"/>
            <ac:spMk id="88" creationId="{ECADCF92-0037-46BD-9F1C-38FEADFD1059}"/>
          </ac:spMkLst>
        </pc:spChg>
        <pc:spChg chg="mod">
          <ac:chgData name="Mohd Salman" userId="a1cce0b1-7b4d-46cd-ad12-0959f4eb6fdb" providerId="ADAL" clId="{5C2B469A-1D2B-4451-BFFF-76EBA03CAC53}" dt="2023-04-14T12:39:10.149" v="503" actId="207"/>
          <ac:spMkLst>
            <pc:docMk/>
            <pc:sldMk cId="3291270457" sldId="260"/>
            <ac:spMk id="89" creationId="{8F396D45-78FB-9BE7-70C4-57E3592148FF}"/>
          </ac:spMkLst>
        </pc:spChg>
        <pc:spChg chg="mod">
          <ac:chgData name="Mohd Salman" userId="a1cce0b1-7b4d-46cd-ad12-0959f4eb6fdb" providerId="ADAL" clId="{5C2B469A-1D2B-4451-BFFF-76EBA03CAC53}" dt="2023-04-14T12:39:10.149" v="503" actId="207"/>
          <ac:spMkLst>
            <pc:docMk/>
            <pc:sldMk cId="3291270457" sldId="260"/>
            <ac:spMk id="90" creationId="{8D75711A-13A2-5757-BD1A-5AE7A050FB9A}"/>
          </ac:spMkLst>
        </pc:spChg>
        <pc:spChg chg="mod">
          <ac:chgData name="Mohd Salman" userId="a1cce0b1-7b4d-46cd-ad12-0959f4eb6fdb" providerId="ADAL" clId="{5C2B469A-1D2B-4451-BFFF-76EBA03CAC53}" dt="2023-04-14T12:39:10.149" v="503" actId="207"/>
          <ac:spMkLst>
            <pc:docMk/>
            <pc:sldMk cId="3291270457" sldId="260"/>
            <ac:spMk id="91" creationId="{D7618F9C-F305-730E-F451-B800D47D46A7}"/>
          </ac:spMkLst>
        </pc:spChg>
        <pc:spChg chg="mod">
          <ac:chgData name="Mohd Salman" userId="a1cce0b1-7b4d-46cd-ad12-0959f4eb6fdb" providerId="ADAL" clId="{5C2B469A-1D2B-4451-BFFF-76EBA03CAC53}" dt="2023-04-14T12:39:10.149" v="503" actId="207"/>
          <ac:spMkLst>
            <pc:docMk/>
            <pc:sldMk cId="3291270457" sldId="260"/>
            <ac:spMk id="92" creationId="{953E22E5-E68C-0E99-8887-A467D7E7087E}"/>
          </ac:spMkLst>
        </pc:spChg>
        <pc:spChg chg="mod">
          <ac:chgData name="Mohd Salman" userId="a1cce0b1-7b4d-46cd-ad12-0959f4eb6fdb" providerId="ADAL" clId="{5C2B469A-1D2B-4451-BFFF-76EBA03CAC53}" dt="2023-04-14T12:39:10.149" v="503" actId="207"/>
          <ac:spMkLst>
            <pc:docMk/>
            <pc:sldMk cId="3291270457" sldId="260"/>
            <ac:spMk id="93" creationId="{017632D5-D6B3-0DA5-B943-1D125B794DC7}"/>
          </ac:spMkLst>
        </pc:spChg>
        <pc:spChg chg="mod">
          <ac:chgData name="Mohd Salman" userId="a1cce0b1-7b4d-46cd-ad12-0959f4eb6fdb" providerId="ADAL" clId="{5C2B469A-1D2B-4451-BFFF-76EBA03CAC53}" dt="2023-04-14T12:39:29.388" v="511" actId="12789"/>
          <ac:spMkLst>
            <pc:docMk/>
            <pc:sldMk cId="3291270457" sldId="260"/>
            <ac:spMk id="95" creationId="{8B7F32CE-9637-4CD7-7194-1DDC4CE13DEC}"/>
          </ac:spMkLst>
        </pc:spChg>
        <pc:spChg chg="mod">
          <ac:chgData name="Mohd Salman" userId="a1cce0b1-7b4d-46cd-ad12-0959f4eb6fdb" providerId="ADAL" clId="{5C2B469A-1D2B-4451-BFFF-76EBA03CAC53}" dt="2023-04-14T12:39:29.388" v="511" actId="12789"/>
          <ac:spMkLst>
            <pc:docMk/>
            <pc:sldMk cId="3291270457" sldId="260"/>
            <ac:spMk id="96" creationId="{A11C4926-922E-3E2D-F6D0-599E8E2870E4}"/>
          </ac:spMkLst>
        </pc:spChg>
        <pc:spChg chg="mod">
          <ac:chgData name="Mohd Salman" userId="a1cce0b1-7b4d-46cd-ad12-0959f4eb6fdb" providerId="ADAL" clId="{5C2B469A-1D2B-4451-BFFF-76EBA03CAC53}" dt="2023-04-14T12:39:29.388" v="511" actId="12789"/>
          <ac:spMkLst>
            <pc:docMk/>
            <pc:sldMk cId="3291270457" sldId="260"/>
            <ac:spMk id="97" creationId="{12F90F3B-5FFA-8515-8CD7-F31C0C526B09}"/>
          </ac:spMkLst>
        </pc:spChg>
        <pc:spChg chg="mod">
          <ac:chgData name="Mohd Salman" userId="a1cce0b1-7b4d-46cd-ad12-0959f4eb6fdb" providerId="ADAL" clId="{5C2B469A-1D2B-4451-BFFF-76EBA03CAC53}" dt="2023-04-14T12:39:29.388" v="511" actId="12789"/>
          <ac:spMkLst>
            <pc:docMk/>
            <pc:sldMk cId="3291270457" sldId="260"/>
            <ac:spMk id="98" creationId="{A1384599-2102-B4E2-9E6D-825A7C33BFE4}"/>
          </ac:spMkLst>
        </pc:spChg>
        <pc:spChg chg="mod">
          <ac:chgData name="Mohd Salman" userId="a1cce0b1-7b4d-46cd-ad12-0959f4eb6fdb" providerId="ADAL" clId="{5C2B469A-1D2B-4451-BFFF-76EBA03CAC53}" dt="2023-04-14T12:39:29.388" v="511" actId="12789"/>
          <ac:spMkLst>
            <pc:docMk/>
            <pc:sldMk cId="3291270457" sldId="260"/>
            <ac:spMk id="99" creationId="{99032856-049B-C84E-1F9A-072AA58719C0}"/>
          </ac:spMkLst>
        </pc:spChg>
        <pc:spChg chg="mod">
          <ac:chgData name="Mohd Salman" userId="a1cce0b1-7b4d-46cd-ad12-0959f4eb6fdb" providerId="ADAL" clId="{5C2B469A-1D2B-4451-BFFF-76EBA03CAC53}" dt="2023-04-14T12:39:29.388" v="511" actId="12789"/>
          <ac:spMkLst>
            <pc:docMk/>
            <pc:sldMk cId="3291270457" sldId="260"/>
            <ac:spMk id="100" creationId="{F449512D-C10C-1EE8-5D5C-19DB38726AE6}"/>
          </ac:spMkLst>
        </pc:spChg>
        <pc:spChg chg="mod">
          <ac:chgData name="Mohd Salman" userId="a1cce0b1-7b4d-46cd-ad12-0959f4eb6fdb" providerId="ADAL" clId="{5C2B469A-1D2B-4451-BFFF-76EBA03CAC53}" dt="2023-04-14T12:39:29.388" v="511" actId="12789"/>
          <ac:spMkLst>
            <pc:docMk/>
            <pc:sldMk cId="3291270457" sldId="260"/>
            <ac:spMk id="101" creationId="{8AB28B00-D0B2-8D5D-3C5A-2932B51E19CF}"/>
          </ac:spMkLst>
        </pc:spChg>
        <pc:spChg chg="mod">
          <ac:chgData name="Mohd Salman" userId="a1cce0b1-7b4d-46cd-ad12-0959f4eb6fdb" providerId="ADAL" clId="{5C2B469A-1D2B-4451-BFFF-76EBA03CAC53}" dt="2023-04-14T12:39:29.388" v="511" actId="12789"/>
          <ac:spMkLst>
            <pc:docMk/>
            <pc:sldMk cId="3291270457" sldId="260"/>
            <ac:spMk id="102" creationId="{FEDDABF8-EF9E-D4F2-C7AA-56673C7FFA4A}"/>
          </ac:spMkLst>
        </pc:spChg>
        <pc:spChg chg="mod">
          <ac:chgData name="Mohd Salman" userId="a1cce0b1-7b4d-46cd-ad12-0959f4eb6fdb" providerId="ADAL" clId="{5C2B469A-1D2B-4451-BFFF-76EBA03CAC53}" dt="2023-04-14T12:39:29.388" v="511" actId="12789"/>
          <ac:spMkLst>
            <pc:docMk/>
            <pc:sldMk cId="3291270457" sldId="260"/>
            <ac:spMk id="103" creationId="{E372C603-1D74-87EC-4B23-55FE5B72E872}"/>
          </ac:spMkLst>
        </pc:spChg>
        <pc:spChg chg="mod">
          <ac:chgData name="Mohd Salman" userId="a1cce0b1-7b4d-46cd-ad12-0959f4eb6fdb" providerId="ADAL" clId="{5C2B469A-1D2B-4451-BFFF-76EBA03CAC53}" dt="2023-04-14T12:39:29.388" v="511" actId="12789"/>
          <ac:spMkLst>
            <pc:docMk/>
            <pc:sldMk cId="3291270457" sldId="260"/>
            <ac:spMk id="104" creationId="{C266CA10-D5F9-4FE3-149E-6EDB16AE8E53}"/>
          </ac:spMkLst>
        </pc:spChg>
        <pc:spChg chg="mod">
          <ac:chgData name="Mohd Salman" userId="a1cce0b1-7b4d-46cd-ad12-0959f4eb6fdb" providerId="ADAL" clId="{5C2B469A-1D2B-4451-BFFF-76EBA03CAC53}" dt="2023-04-14T12:39:29.388" v="511" actId="12789"/>
          <ac:spMkLst>
            <pc:docMk/>
            <pc:sldMk cId="3291270457" sldId="260"/>
            <ac:spMk id="105" creationId="{5A3FE4AE-65C3-6ACA-90AC-06608904A57D}"/>
          </ac:spMkLst>
        </pc:spChg>
        <pc:spChg chg="mod">
          <ac:chgData name="Mohd Salman" userId="a1cce0b1-7b4d-46cd-ad12-0959f4eb6fdb" providerId="ADAL" clId="{5C2B469A-1D2B-4451-BFFF-76EBA03CAC53}" dt="2023-04-14T12:39:29.388" v="511" actId="12789"/>
          <ac:spMkLst>
            <pc:docMk/>
            <pc:sldMk cId="3291270457" sldId="260"/>
            <ac:spMk id="106" creationId="{CB66CE1D-E457-06DB-E3C3-744F53A3C982}"/>
          </ac:spMkLst>
        </pc:spChg>
        <pc:spChg chg="mod">
          <ac:chgData name="Mohd Salman" userId="a1cce0b1-7b4d-46cd-ad12-0959f4eb6fdb" providerId="ADAL" clId="{5C2B469A-1D2B-4451-BFFF-76EBA03CAC53}" dt="2023-04-14T12:39:29.388" v="511" actId="12789"/>
          <ac:spMkLst>
            <pc:docMk/>
            <pc:sldMk cId="3291270457" sldId="260"/>
            <ac:spMk id="107" creationId="{D74BDB66-8020-1DA6-95EF-6286D43E2A31}"/>
          </ac:spMkLst>
        </pc:spChg>
        <pc:spChg chg="mod">
          <ac:chgData name="Mohd Salman" userId="a1cce0b1-7b4d-46cd-ad12-0959f4eb6fdb" providerId="ADAL" clId="{5C2B469A-1D2B-4451-BFFF-76EBA03CAC53}" dt="2023-04-14T12:39:29.388" v="511" actId="12789"/>
          <ac:spMkLst>
            <pc:docMk/>
            <pc:sldMk cId="3291270457" sldId="260"/>
            <ac:spMk id="108" creationId="{C3C1764B-C375-358B-D4EA-709C06CB7989}"/>
          </ac:spMkLst>
        </pc:spChg>
        <pc:spChg chg="mod">
          <ac:chgData name="Mohd Salman" userId="a1cce0b1-7b4d-46cd-ad12-0959f4eb6fdb" providerId="ADAL" clId="{5C2B469A-1D2B-4451-BFFF-76EBA03CAC53}" dt="2023-04-14T12:39:29.388" v="511" actId="12789"/>
          <ac:spMkLst>
            <pc:docMk/>
            <pc:sldMk cId="3291270457" sldId="260"/>
            <ac:spMk id="109" creationId="{610702D2-76A7-05B4-F41F-1D45CBB18BF4}"/>
          </ac:spMkLst>
        </pc:spChg>
        <pc:spChg chg="mod">
          <ac:chgData name="Mohd Salman" userId="a1cce0b1-7b4d-46cd-ad12-0959f4eb6fdb" providerId="ADAL" clId="{5C2B469A-1D2B-4451-BFFF-76EBA03CAC53}" dt="2023-04-14T12:39:29.388" v="511" actId="12789"/>
          <ac:spMkLst>
            <pc:docMk/>
            <pc:sldMk cId="3291270457" sldId="260"/>
            <ac:spMk id="110" creationId="{B273AE74-0236-7297-A32B-1E5D0702117E}"/>
          </ac:spMkLst>
        </pc:spChg>
        <pc:spChg chg="mod">
          <ac:chgData name="Mohd Salman" userId="a1cce0b1-7b4d-46cd-ad12-0959f4eb6fdb" providerId="ADAL" clId="{5C2B469A-1D2B-4451-BFFF-76EBA03CAC53}" dt="2023-04-14T12:39:29.388" v="511" actId="12789"/>
          <ac:spMkLst>
            <pc:docMk/>
            <pc:sldMk cId="3291270457" sldId="260"/>
            <ac:spMk id="111" creationId="{31395988-6367-FF00-CCA6-8C19F50C33AD}"/>
          </ac:spMkLst>
        </pc:spChg>
        <pc:spChg chg="mod">
          <ac:chgData name="Mohd Salman" userId="a1cce0b1-7b4d-46cd-ad12-0959f4eb6fdb" providerId="ADAL" clId="{5C2B469A-1D2B-4451-BFFF-76EBA03CAC53}" dt="2023-04-14T12:39:29.388" v="511" actId="12789"/>
          <ac:spMkLst>
            <pc:docMk/>
            <pc:sldMk cId="3291270457" sldId="260"/>
            <ac:spMk id="112" creationId="{D7ED94BD-046E-473B-E8D6-EEDFD9535478}"/>
          </ac:spMkLst>
        </pc:spChg>
        <pc:spChg chg="mod">
          <ac:chgData name="Mohd Salman" userId="a1cce0b1-7b4d-46cd-ad12-0959f4eb6fdb" providerId="ADAL" clId="{5C2B469A-1D2B-4451-BFFF-76EBA03CAC53}" dt="2023-04-14T12:39:29.388" v="511" actId="12789"/>
          <ac:spMkLst>
            <pc:docMk/>
            <pc:sldMk cId="3291270457" sldId="260"/>
            <ac:spMk id="113" creationId="{B370DD30-B134-55B1-7DF7-0E0070C83DCD}"/>
          </ac:spMkLst>
        </pc:spChg>
        <pc:spChg chg="add mod">
          <ac:chgData name="Mohd Salman" userId="a1cce0b1-7b4d-46cd-ad12-0959f4eb6fdb" providerId="ADAL" clId="{5C2B469A-1D2B-4451-BFFF-76EBA03CAC53}" dt="2023-04-18T06:57:25.197" v="679" actId="207"/>
          <ac:spMkLst>
            <pc:docMk/>
            <pc:sldMk cId="3291270457" sldId="260"/>
            <ac:spMk id="114" creationId="{F18459A9-54E1-5260-C823-2F73BBD13053}"/>
          </ac:spMkLst>
        </pc:spChg>
        <pc:grpChg chg="del">
          <ac:chgData name="Mohd Salman" userId="a1cce0b1-7b4d-46cd-ad12-0959f4eb6fdb" providerId="ADAL" clId="{5C2B469A-1D2B-4451-BFFF-76EBA03CAC53}" dt="2023-04-14T12:33:43.240" v="426" actId="478"/>
          <ac:grpSpMkLst>
            <pc:docMk/>
            <pc:sldMk cId="3291270457" sldId="260"/>
            <ac:grpSpMk id="13" creationId="{7749391D-FAD3-B75E-CF34-E0DC85BB5A5D}"/>
          </ac:grpSpMkLst>
        </pc:grpChg>
        <pc:grpChg chg="add del mod">
          <ac:chgData name="Mohd Salman" userId="a1cce0b1-7b4d-46cd-ad12-0959f4eb6fdb" providerId="ADAL" clId="{5C2B469A-1D2B-4451-BFFF-76EBA03CAC53}" dt="2023-04-14T12:37:07.989" v="457" actId="165"/>
          <ac:grpSpMkLst>
            <pc:docMk/>
            <pc:sldMk cId="3291270457" sldId="260"/>
            <ac:grpSpMk id="14" creationId="{6B1CDC43-687F-EA8A-3EBF-5D3825BC0669}"/>
          </ac:grpSpMkLst>
        </pc:grpChg>
        <pc:grpChg chg="del mod topLvl">
          <ac:chgData name="Mohd Salman" userId="a1cce0b1-7b4d-46cd-ad12-0959f4eb6fdb" providerId="ADAL" clId="{5C2B469A-1D2B-4451-BFFF-76EBA03CAC53}" dt="2023-04-14T12:38:00.125" v="479" actId="478"/>
          <ac:grpSpMkLst>
            <pc:docMk/>
            <pc:sldMk cId="3291270457" sldId="260"/>
            <ac:grpSpMk id="16" creationId="{B384E4D4-1B9F-5B0A-2040-11764B4559D3}"/>
          </ac:grpSpMkLst>
        </pc:grpChg>
        <pc:grpChg chg="del">
          <ac:chgData name="Mohd Salman" userId="a1cce0b1-7b4d-46cd-ad12-0959f4eb6fdb" providerId="ADAL" clId="{5C2B469A-1D2B-4451-BFFF-76EBA03CAC53}" dt="2023-04-14T12:33:43.240" v="426" actId="478"/>
          <ac:grpSpMkLst>
            <pc:docMk/>
            <pc:sldMk cId="3291270457" sldId="260"/>
            <ac:grpSpMk id="18" creationId="{905CBD39-C777-3670-37B7-DCF1793AA3BD}"/>
          </ac:grpSpMkLst>
        </pc:grpChg>
        <pc:grpChg chg="del">
          <ac:chgData name="Mohd Salman" userId="a1cce0b1-7b4d-46cd-ad12-0959f4eb6fdb" providerId="ADAL" clId="{5C2B469A-1D2B-4451-BFFF-76EBA03CAC53}" dt="2023-04-14T12:33:43.240" v="426" actId="478"/>
          <ac:grpSpMkLst>
            <pc:docMk/>
            <pc:sldMk cId="3291270457" sldId="260"/>
            <ac:grpSpMk id="27" creationId="{B302FE18-4A0B-28A9-9ACB-8DBB4B2CFF56}"/>
          </ac:grpSpMkLst>
        </pc:grpChg>
        <pc:grpChg chg="add del mod topLvl">
          <ac:chgData name="Mohd Salman" userId="a1cce0b1-7b4d-46cd-ad12-0959f4eb6fdb" providerId="ADAL" clId="{5C2B469A-1D2B-4451-BFFF-76EBA03CAC53}" dt="2023-04-14T12:37:58.925" v="478" actId="165"/>
          <ac:grpSpMkLst>
            <pc:docMk/>
            <pc:sldMk cId="3291270457" sldId="260"/>
            <ac:grpSpMk id="39" creationId="{7EF45F61-E8B5-A2DF-B3BC-E916B4C9390F}"/>
          </ac:grpSpMkLst>
        </pc:grpChg>
        <pc:grpChg chg="add del mod topLvl">
          <ac:chgData name="Mohd Salman" userId="a1cce0b1-7b4d-46cd-ad12-0959f4eb6fdb" providerId="ADAL" clId="{5C2B469A-1D2B-4451-BFFF-76EBA03CAC53}" dt="2023-04-14T12:37:54.140" v="477" actId="165"/>
          <ac:grpSpMkLst>
            <pc:docMk/>
            <pc:sldMk cId="3291270457" sldId="260"/>
            <ac:grpSpMk id="40" creationId="{2EC40E30-9C4A-AE8E-1739-6DC27864681A}"/>
          </ac:grpSpMkLst>
        </pc:grpChg>
        <pc:grpChg chg="add del mod topLvl">
          <ac:chgData name="Mohd Salman" userId="a1cce0b1-7b4d-46cd-ad12-0959f4eb6fdb" providerId="ADAL" clId="{5C2B469A-1D2B-4451-BFFF-76EBA03CAC53}" dt="2023-04-14T12:37:54.140" v="477" actId="165"/>
          <ac:grpSpMkLst>
            <pc:docMk/>
            <pc:sldMk cId="3291270457" sldId="260"/>
            <ac:grpSpMk id="41" creationId="{A1A336CC-E589-CCD7-FC5A-A57272CE2B9E}"/>
          </ac:grpSpMkLst>
        </pc:grpChg>
        <pc:grpChg chg="del mod topLvl">
          <ac:chgData name="Mohd Salman" userId="a1cce0b1-7b4d-46cd-ad12-0959f4eb6fdb" providerId="ADAL" clId="{5C2B469A-1D2B-4451-BFFF-76EBA03CAC53}" dt="2023-04-14T12:37:58.925" v="478" actId="165"/>
          <ac:grpSpMkLst>
            <pc:docMk/>
            <pc:sldMk cId="3291270457" sldId="260"/>
            <ac:grpSpMk id="43" creationId="{48FAA1E3-4B0B-DB89-FC0C-FD195D8DBBDE}"/>
          </ac:grpSpMkLst>
        </pc:grpChg>
        <pc:grpChg chg="del mod topLvl">
          <ac:chgData name="Mohd Salman" userId="a1cce0b1-7b4d-46cd-ad12-0959f4eb6fdb" providerId="ADAL" clId="{5C2B469A-1D2B-4451-BFFF-76EBA03CAC53}" dt="2023-04-14T12:38:00.901" v="480" actId="478"/>
          <ac:grpSpMkLst>
            <pc:docMk/>
            <pc:sldMk cId="3291270457" sldId="260"/>
            <ac:grpSpMk id="45" creationId="{88427BF3-E4D1-7E15-6DA5-F0219A1A0922}"/>
          </ac:grpSpMkLst>
        </pc:grpChg>
        <pc:grpChg chg="add del mod topLvl">
          <ac:chgData name="Mohd Salman" userId="a1cce0b1-7b4d-46cd-ad12-0959f4eb6fdb" providerId="ADAL" clId="{5C2B469A-1D2B-4451-BFFF-76EBA03CAC53}" dt="2023-04-14T12:37:54.140" v="477" actId="165"/>
          <ac:grpSpMkLst>
            <pc:docMk/>
            <pc:sldMk cId="3291270457" sldId="260"/>
            <ac:grpSpMk id="50" creationId="{A14595AE-C05B-96A0-BA49-591F6B8F6D5C}"/>
          </ac:grpSpMkLst>
        </pc:grpChg>
        <pc:grpChg chg="del mod topLvl">
          <ac:chgData name="Mohd Salman" userId="a1cce0b1-7b4d-46cd-ad12-0959f4eb6fdb" providerId="ADAL" clId="{5C2B469A-1D2B-4451-BFFF-76EBA03CAC53}" dt="2023-04-14T12:37:58.925" v="478" actId="165"/>
          <ac:grpSpMkLst>
            <pc:docMk/>
            <pc:sldMk cId="3291270457" sldId="260"/>
            <ac:grpSpMk id="52" creationId="{7D5854D5-3A03-A264-2348-EC0DF2D429DB}"/>
          </ac:grpSpMkLst>
        </pc:grpChg>
        <pc:grpChg chg="del mod topLvl">
          <ac:chgData name="Mohd Salman" userId="a1cce0b1-7b4d-46cd-ad12-0959f4eb6fdb" providerId="ADAL" clId="{5C2B469A-1D2B-4451-BFFF-76EBA03CAC53}" dt="2023-04-14T12:38:01.413" v="481" actId="478"/>
          <ac:grpSpMkLst>
            <pc:docMk/>
            <pc:sldMk cId="3291270457" sldId="260"/>
            <ac:grpSpMk id="54" creationId="{61AD9C04-18E6-7C81-BB8C-4F9A91D0FE61}"/>
          </ac:grpSpMkLst>
        </pc:grpChg>
        <pc:grpChg chg="add del mod">
          <ac:chgData name="Mohd Salman" userId="a1cce0b1-7b4d-46cd-ad12-0959f4eb6fdb" providerId="ADAL" clId="{5C2B469A-1D2B-4451-BFFF-76EBA03CAC53}" dt="2023-04-14T12:37:53.946" v="476" actId="165"/>
          <ac:grpSpMkLst>
            <pc:docMk/>
            <pc:sldMk cId="3291270457" sldId="260"/>
            <ac:grpSpMk id="59" creationId="{8DA1D9CE-A1BC-4BAE-88FB-4D73A62B56A4}"/>
          </ac:grpSpMkLst>
        </pc:grpChg>
        <pc:grpChg chg="add mod">
          <ac:chgData name="Mohd Salman" userId="a1cce0b1-7b4d-46cd-ad12-0959f4eb6fdb" providerId="ADAL" clId="{5C2B469A-1D2B-4451-BFFF-76EBA03CAC53}" dt="2023-04-14T12:38:33.956" v="487" actId="12789"/>
          <ac:grpSpMkLst>
            <pc:docMk/>
            <pc:sldMk cId="3291270457" sldId="260"/>
            <ac:grpSpMk id="60" creationId="{35DA9B2C-ADA3-188C-B0E6-2A7A9218E918}"/>
          </ac:grpSpMkLst>
        </pc:grpChg>
        <pc:grpChg chg="add del mod">
          <ac:chgData name="Mohd Salman" userId="a1cce0b1-7b4d-46cd-ad12-0959f4eb6fdb" providerId="ADAL" clId="{5C2B469A-1D2B-4451-BFFF-76EBA03CAC53}" dt="2023-04-14T12:39:03.112" v="500" actId="478"/>
          <ac:grpSpMkLst>
            <pc:docMk/>
            <pc:sldMk cId="3291270457" sldId="260"/>
            <ac:grpSpMk id="66" creationId="{6DCBE7BA-E114-97AB-929D-3BFDFFC70C1A}"/>
          </ac:grpSpMkLst>
        </pc:grpChg>
        <pc:grpChg chg="add del mod">
          <ac:chgData name="Mohd Salman" userId="a1cce0b1-7b4d-46cd-ad12-0959f4eb6fdb" providerId="ADAL" clId="{5C2B469A-1D2B-4451-BFFF-76EBA03CAC53}" dt="2023-04-14T12:39:03.112" v="500" actId="478"/>
          <ac:grpSpMkLst>
            <pc:docMk/>
            <pc:sldMk cId="3291270457" sldId="260"/>
            <ac:grpSpMk id="73" creationId="{607E6FD7-43E8-C9C6-2380-FF1D6914F083}"/>
          </ac:grpSpMkLst>
        </pc:grpChg>
        <pc:grpChg chg="add mod">
          <ac:chgData name="Mohd Salman" userId="a1cce0b1-7b4d-46cd-ad12-0959f4eb6fdb" providerId="ADAL" clId="{5C2B469A-1D2B-4451-BFFF-76EBA03CAC53}" dt="2023-04-14T12:39:15.707" v="505" actId="12789"/>
          <ac:grpSpMkLst>
            <pc:docMk/>
            <pc:sldMk cId="3291270457" sldId="260"/>
            <ac:grpSpMk id="79" creationId="{F9AD5F9E-AA7D-AB55-E627-D00871FAFA3A}"/>
          </ac:grpSpMkLst>
        </pc:grpChg>
        <pc:grpChg chg="add mod">
          <ac:chgData name="Mohd Salman" userId="a1cce0b1-7b4d-46cd-ad12-0959f4eb6fdb" providerId="ADAL" clId="{5C2B469A-1D2B-4451-BFFF-76EBA03CAC53}" dt="2023-04-14T12:39:29.388" v="511" actId="12789"/>
          <ac:grpSpMkLst>
            <pc:docMk/>
            <pc:sldMk cId="3291270457" sldId="260"/>
            <ac:grpSpMk id="94" creationId="{2AAEDCC9-E9B9-5C30-49EF-86B524487299}"/>
          </ac:grpSpMkLst>
        </pc:grpChg>
        <pc:picChg chg="del">
          <ac:chgData name="Mohd Salman" userId="a1cce0b1-7b4d-46cd-ad12-0959f4eb6fdb" providerId="ADAL" clId="{5C2B469A-1D2B-4451-BFFF-76EBA03CAC53}" dt="2023-04-14T12:33:43.240" v="426" actId="478"/>
          <ac:picMkLst>
            <pc:docMk/>
            <pc:sldMk cId="3291270457" sldId="260"/>
            <ac:picMk id="35" creationId="{8D9DA4B4-D6F9-B41A-F9C7-9979CAB60633}"/>
          </ac:picMkLst>
        </pc:picChg>
      </pc:sldChg>
      <pc:sldChg chg="addSp delSp modSp add mod setBg">
        <pc:chgData name="Mohd Salman" userId="a1cce0b1-7b4d-46cd-ad12-0959f4eb6fdb" providerId="ADAL" clId="{5C2B469A-1D2B-4451-BFFF-76EBA03CAC53}" dt="2023-04-18T06:55:23.409" v="655" actId="207"/>
        <pc:sldMkLst>
          <pc:docMk/>
          <pc:sldMk cId="2082583612" sldId="261"/>
        </pc:sldMkLst>
        <pc:spChg chg="mod">
          <ac:chgData name="Mohd Salman" userId="a1cce0b1-7b4d-46cd-ad12-0959f4eb6fdb" providerId="ADAL" clId="{5C2B469A-1D2B-4451-BFFF-76EBA03CAC53}" dt="2023-04-18T06:55:23.409" v="655" actId="207"/>
          <ac:spMkLst>
            <pc:docMk/>
            <pc:sldMk cId="2082583612" sldId="261"/>
            <ac:spMk id="2" creationId="{B3ACC722-DC4F-C97A-8836-8A5334CBC948}"/>
          </ac:spMkLst>
        </pc:spChg>
        <pc:spChg chg="add mod topLvl">
          <ac:chgData name="Mohd Salman" userId="a1cce0b1-7b4d-46cd-ad12-0959f4eb6fdb" providerId="ADAL" clId="{5C2B469A-1D2B-4451-BFFF-76EBA03CAC53}" dt="2023-04-14T12:43:57.547" v="600" actId="12788"/>
          <ac:spMkLst>
            <pc:docMk/>
            <pc:sldMk cId="2082583612" sldId="261"/>
            <ac:spMk id="3" creationId="{2F8C9F6F-994A-7C57-9C33-A07661F74615}"/>
          </ac:spMkLst>
        </pc:spChg>
        <pc:spChg chg="add del mod">
          <ac:chgData name="Mohd Salman" userId="a1cce0b1-7b4d-46cd-ad12-0959f4eb6fdb" providerId="ADAL" clId="{5C2B469A-1D2B-4451-BFFF-76EBA03CAC53}" dt="2023-04-14T12:41:19.197" v="538" actId="478"/>
          <ac:spMkLst>
            <pc:docMk/>
            <pc:sldMk cId="2082583612" sldId="261"/>
            <ac:spMk id="4" creationId="{EC50CEBC-08A0-6650-B051-3F356DA4EC8A}"/>
          </ac:spMkLst>
        </pc:spChg>
        <pc:spChg chg="del">
          <ac:chgData name="Mohd Salman" userId="a1cce0b1-7b4d-46cd-ad12-0959f4eb6fdb" providerId="ADAL" clId="{5C2B469A-1D2B-4451-BFFF-76EBA03CAC53}" dt="2023-04-14T12:40:54.572" v="532" actId="478"/>
          <ac:spMkLst>
            <pc:docMk/>
            <pc:sldMk cId="2082583612" sldId="261"/>
            <ac:spMk id="5" creationId="{E119CEEB-3505-9353-2708-F7CC5E559FE7}"/>
          </ac:spMkLst>
        </pc:spChg>
        <pc:spChg chg="add mod topLvl">
          <ac:chgData name="Mohd Salman" userId="a1cce0b1-7b4d-46cd-ad12-0959f4eb6fdb" providerId="ADAL" clId="{5C2B469A-1D2B-4451-BFFF-76EBA03CAC53}" dt="2023-04-14T12:43:19.972" v="584" actId="207"/>
          <ac:spMkLst>
            <pc:docMk/>
            <pc:sldMk cId="2082583612" sldId="261"/>
            <ac:spMk id="6" creationId="{F3A365DF-A138-F0FE-7F4C-2D9E20296F8E}"/>
          </ac:spMkLst>
        </pc:spChg>
        <pc:spChg chg="del">
          <ac:chgData name="Mohd Salman" userId="a1cce0b1-7b4d-46cd-ad12-0959f4eb6fdb" providerId="ADAL" clId="{5C2B469A-1D2B-4451-BFFF-76EBA03CAC53}" dt="2023-04-14T12:40:54.253" v="531" actId="478"/>
          <ac:spMkLst>
            <pc:docMk/>
            <pc:sldMk cId="2082583612" sldId="261"/>
            <ac:spMk id="7" creationId="{1556510B-217B-7648-73A3-F37F3B317876}"/>
          </ac:spMkLst>
        </pc:spChg>
        <pc:spChg chg="add mod topLvl">
          <ac:chgData name="Mohd Salman" userId="a1cce0b1-7b4d-46cd-ad12-0959f4eb6fdb" providerId="ADAL" clId="{5C2B469A-1D2B-4451-BFFF-76EBA03CAC53}" dt="2023-04-14T12:43:52.924" v="598" actId="12788"/>
          <ac:spMkLst>
            <pc:docMk/>
            <pc:sldMk cId="2082583612" sldId="261"/>
            <ac:spMk id="8" creationId="{CB6E96B1-7A5B-DDB5-B1C5-485B47612E2E}"/>
          </ac:spMkLst>
        </pc:spChg>
        <pc:spChg chg="add mod">
          <ac:chgData name="Mohd Salman" userId="a1cce0b1-7b4d-46cd-ad12-0959f4eb6fdb" providerId="ADAL" clId="{5C2B469A-1D2B-4451-BFFF-76EBA03CAC53}" dt="2023-04-14T12:43:47.700" v="596" actId="1035"/>
          <ac:spMkLst>
            <pc:docMk/>
            <pc:sldMk cId="2082583612" sldId="261"/>
            <ac:spMk id="10" creationId="{7B0C8170-C3F2-1DA8-8692-100F4D6F60CE}"/>
          </ac:spMkLst>
        </pc:spChg>
        <pc:spChg chg="add mod">
          <ac:chgData name="Mohd Salman" userId="a1cce0b1-7b4d-46cd-ad12-0959f4eb6fdb" providerId="ADAL" clId="{5C2B469A-1D2B-4451-BFFF-76EBA03CAC53}" dt="2023-04-14T12:44:46.691" v="613" actId="12789"/>
          <ac:spMkLst>
            <pc:docMk/>
            <pc:sldMk cId="2082583612" sldId="261"/>
            <ac:spMk id="11" creationId="{8F87B044-4EB0-30ED-CBC2-F6D1013A0F9B}"/>
          </ac:spMkLst>
        </pc:spChg>
        <pc:spChg chg="add mod">
          <ac:chgData name="Mohd Salman" userId="a1cce0b1-7b4d-46cd-ad12-0959f4eb6fdb" providerId="ADAL" clId="{5C2B469A-1D2B-4451-BFFF-76EBA03CAC53}" dt="2023-04-14T12:44:02.119" v="602" actId="20577"/>
          <ac:spMkLst>
            <pc:docMk/>
            <pc:sldMk cId="2082583612" sldId="261"/>
            <ac:spMk id="12" creationId="{35849223-2196-FDDB-6D01-77812BC50E23}"/>
          </ac:spMkLst>
        </pc:spChg>
        <pc:spChg chg="add mod">
          <ac:chgData name="Mohd Salman" userId="a1cce0b1-7b4d-46cd-ad12-0959f4eb6fdb" providerId="ADAL" clId="{5C2B469A-1D2B-4451-BFFF-76EBA03CAC53}" dt="2023-04-14T12:45:15.077" v="621" actId="12789"/>
          <ac:spMkLst>
            <pc:docMk/>
            <pc:sldMk cId="2082583612" sldId="261"/>
            <ac:spMk id="13" creationId="{F919DEDD-D891-9F18-9FF3-68340B63F30B}"/>
          </ac:spMkLst>
        </pc:spChg>
        <pc:spChg chg="add mod">
          <ac:chgData name="Mohd Salman" userId="a1cce0b1-7b4d-46cd-ad12-0959f4eb6fdb" providerId="ADAL" clId="{5C2B469A-1D2B-4451-BFFF-76EBA03CAC53}" dt="2023-04-14T12:43:59.433" v="601" actId="20577"/>
          <ac:spMkLst>
            <pc:docMk/>
            <pc:sldMk cId="2082583612" sldId="261"/>
            <ac:spMk id="14" creationId="{EFFB6131-5EA3-11BA-1517-54B750E4E860}"/>
          </ac:spMkLst>
        </pc:spChg>
        <pc:spChg chg="del">
          <ac:chgData name="Mohd Salman" userId="a1cce0b1-7b4d-46cd-ad12-0959f4eb6fdb" providerId="ADAL" clId="{5C2B469A-1D2B-4451-BFFF-76EBA03CAC53}" dt="2023-04-14T12:40:54.253" v="531" actId="478"/>
          <ac:spMkLst>
            <pc:docMk/>
            <pc:sldMk cId="2082583612" sldId="261"/>
            <ac:spMk id="15" creationId="{FAEE1E77-70E0-BEBC-55C8-94E34BF34D3F}"/>
          </ac:spMkLst>
        </pc:spChg>
        <pc:spChg chg="add mod">
          <ac:chgData name="Mohd Salman" userId="a1cce0b1-7b4d-46cd-ad12-0959f4eb6fdb" providerId="ADAL" clId="{5C2B469A-1D2B-4451-BFFF-76EBA03CAC53}" dt="2023-04-14T12:44:21.412" v="608" actId="12789"/>
          <ac:spMkLst>
            <pc:docMk/>
            <pc:sldMk cId="2082583612" sldId="261"/>
            <ac:spMk id="16" creationId="{CE026A70-DF77-881A-7F7B-1F3F964435E1}"/>
          </ac:spMkLst>
        </pc:spChg>
        <pc:spChg chg="mod">
          <ac:chgData name="Mohd Salman" userId="a1cce0b1-7b4d-46cd-ad12-0959f4eb6fdb" providerId="ADAL" clId="{5C2B469A-1D2B-4451-BFFF-76EBA03CAC53}" dt="2023-04-14T12:44:21.412" v="608" actId="12789"/>
          <ac:spMkLst>
            <pc:docMk/>
            <pc:sldMk cId="2082583612" sldId="261"/>
            <ac:spMk id="18" creationId="{A68500FA-FF78-7171-7400-E6D710089769}"/>
          </ac:spMkLst>
        </pc:spChg>
        <pc:spChg chg="mod">
          <ac:chgData name="Mohd Salman" userId="a1cce0b1-7b4d-46cd-ad12-0959f4eb6fdb" providerId="ADAL" clId="{5C2B469A-1D2B-4451-BFFF-76EBA03CAC53}" dt="2023-04-14T12:44:21.412" v="608" actId="12789"/>
          <ac:spMkLst>
            <pc:docMk/>
            <pc:sldMk cId="2082583612" sldId="261"/>
            <ac:spMk id="19" creationId="{FA8A550B-D15D-31D0-041D-8AA896AAD1F4}"/>
          </ac:spMkLst>
        </pc:spChg>
        <pc:spChg chg="mod">
          <ac:chgData name="Mohd Salman" userId="a1cce0b1-7b4d-46cd-ad12-0959f4eb6fdb" providerId="ADAL" clId="{5C2B469A-1D2B-4451-BFFF-76EBA03CAC53}" dt="2023-04-14T12:44:21.412" v="608" actId="12789"/>
          <ac:spMkLst>
            <pc:docMk/>
            <pc:sldMk cId="2082583612" sldId="261"/>
            <ac:spMk id="20" creationId="{9401CBEA-F854-D959-134B-E05D8033E869}"/>
          </ac:spMkLst>
        </pc:spChg>
        <pc:spChg chg="add mod">
          <ac:chgData name="Mohd Salman" userId="a1cce0b1-7b4d-46cd-ad12-0959f4eb6fdb" providerId="ADAL" clId="{5C2B469A-1D2B-4451-BFFF-76EBA03CAC53}" dt="2023-04-14T12:44:53.587" v="615" actId="14100"/>
          <ac:spMkLst>
            <pc:docMk/>
            <pc:sldMk cId="2082583612" sldId="261"/>
            <ac:spMk id="21" creationId="{CAAC8F7C-5C2B-9BE9-002D-AD748E0A3342}"/>
          </ac:spMkLst>
        </pc:spChg>
        <pc:spChg chg="mod">
          <ac:chgData name="Mohd Salman" userId="a1cce0b1-7b4d-46cd-ad12-0959f4eb6fdb" providerId="ADAL" clId="{5C2B469A-1D2B-4451-BFFF-76EBA03CAC53}" dt="2023-04-14T12:45:15.077" v="621" actId="12789"/>
          <ac:spMkLst>
            <pc:docMk/>
            <pc:sldMk cId="2082583612" sldId="261"/>
            <ac:spMk id="23" creationId="{CD4AA534-3110-8A41-C936-769D1C9F08D3}"/>
          </ac:spMkLst>
        </pc:spChg>
        <pc:spChg chg="mod">
          <ac:chgData name="Mohd Salman" userId="a1cce0b1-7b4d-46cd-ad12-0959f4eb6fdb" providerId="ADAL" clId="{5C2B469A-1D2B-4451-BFFF-76EBA03CAC53}" dt="2023-04-14T12:45:15.077" v="621" actId="12789"/>
          <ac:spMkLst>
            <pc:docMk/>
            <pc:sldMk cId="2082583612" sldId="261"/>
            <ac:spMk id="24" creationId="{265F6059-3733-3279-6453-78CCD8A712F2}"/>
          </ac:spMkLst>
        </pc:spChg>
        <pc:spChg chg="del">
          <ac:chgData name="Mohd Salman" userId="a1cce0b1-7b4d-46cd-ad12-0959f4eb6fdb" providerId="ADAL" clId="{5C2B469A-1D2B-4451-BFFF-76EBA03CAC53}" dt="2023-04-14T12:40:54.253" v="531" actId="478"/>
          <ac:spMkLst>
            <pc:docMk/>
            <pc:sldMk cId="2082583612" sldId="261"/>
            <ac:spMk id="42" creationId="{1974CDD3-2B6C-C9B4-B92F-64DAA0AA32BF}"/>
          </ac:spMkLst>
        </pc:spChg>
        <pc:spChg chg="del">
          <ac:chgData name="Mohd Salman" userId="a1cce0b1-7b4d-46cd-ad12-0959f4eb6fdb" providerId="ADAL" clId="{5C2B469A-1D2B-4451-BFFF-76EBA03CAC53}" dt="2023-04-14T12:40:54.253" v="531" actId="478"/>
          <ac:spMkLst>
            <pc:docMk/>
            <pc:sldMk cId="2082583612" sldId="261"/>
            <ac:spMk id="44" creationId="{A5F61F04-D1C8-262B-5A50-471939D046C0}"/>
          </ac:spMkLst>
        </pc:spChg>
        <pc:spChg chg="del">
          <ac:chgData name="Mohd Salman" userId="a1cce0b1-7b4d-46cd-ad12-0959f4eb6fdb" providerId="ADAL" clId="{5C2B469A-1D2B-4451-BFFF-76EBA03CAC53}" dt="2023-04-14T12:40:54.253" v="531" actId="478"/>
          <ac:spMkLst>
            <pc:docMk/>
            <pc:sldMk cId="2082583612" sldId="261"/>
            <ac:spMk id="51" creationId="{1C24F3A5-4B18-32F6-8A59-CB01B0DC0A8F}"/>
          </ac:spMkLst>
        </pc:spChg>
        <pc:spChg chg="del">
          <ac:chgData name="Mohd Salman" userId="a1cce0b1-7b4d-46cd-ad12-0959f4eb6fdb" providerId="ADAL" clId="{5C2B469A-1D2B-4451-BFFF-76EBA03CAC53}" dt="2023-04-14T12:40:54.253" v="531" actId="478"/>
          <ac:spMkLst>
            <pc:docMk/>
            <pc:sldMk cId="2082583612" sldId="261"/>
            <ac:spMk id="53" creationId="{B98BA6E3-4E3F-1DD4-C192-F8BB7627BF41}"/>
          </ac:spMkLst>
        </pc:spChg>
        <pc:spChg chg="del">
          <ac:chgData name="Mohd Salman" userId="a1cce0b1-7b4d-46cd-ad12-0959f4eb6fdb" providerId="ADAL" clId="{5C2B469A-1D2B-4451-BFFF-76EBA03CAC53}" dt="2023-04-14T12:40:54.253" v="531" actId="478"/>
          <ac:spMkLst>
            <pc:docMk/>
            <pc:sldMk cId="2082583612" sldId="261"/>
            <ac:spMk id="114" creationId="{F18459A9-54E1-5260-C823-2F73BBD13053}"/>
          </ac:spMkLst>
        </pc:spChg>
        <pc:grpChg chg="add del mod">
          <ac:chgData name="Mohd Salman" userId="a1cce0b1-7b4d-46cd-ad12-0959f4eb6fdb" providerId="ADAL" clId="{5C2B469A-1D2B-4451-BFFF-76EBA03CAC53}" dt="2023-04-14T12:41:45.395" v="550" actId="165"/>
          <ac:grpSpMkLst>
            <pc:docMk/>
            <pc:sldMk cId="2082583612" sldId="261"/>
            <ac:grpSpMk id="9" creationId="{64106FC6-5CFC-A144-B9C7-DCE390D817BB}"/>
          </ac:grpSpMkLst>
        </pc:grpChg>
        <pc:grpChg chg="add mod">
          <ac:chgData name="Mohd Salman" userId="a1cce0b1-7b4d-46cd-ad12-0959f4eb6fdb" providerId="ADAL" clId="{5C2B469A-1D2B-4451-BFFF-76EBA03CAC53}" dt="2023-04-14T12:44:21.412" v="608" actId="12789"/>
          <ac:grpSpMkLst>
            <pc:docMk/>
            <pc:sldMk cId="2082583612" sldId="261"/>
            <ac:grpSpMk id="17" creationId="{E71AC519-67DF-5E95-7F83-97584A38988F}"/>
          </ac:grpSpMkLst>
        </pc:grpChg>
        <pc:grpChg chg="add mod">
          <ac:chgData name="Mohd Salman" userId="a1cce0b1-7b4d-46cd-ad12-0959f4eb6fdb" providerId="ADAL" clId="{5C2B469A-1D2B-4451-BFFF-76EBA03CAC53}" dt="2023-04-14T12:45:15.077" v="621" actId="12789"/>
          <ac:grpSpMkLst>
            <pc:docMk/>
            <pc:sldMk cId="2082583612" sldId="261"/>
            <ac:grpSpMk id="22" creationId="{13F76A00-2BB8-2699-B973-B43321DDB8BC}"/>
          </ac:grpSpMkLst>
        </pc:grpChg>
        <pc:grpChg chg="del">
          <ac:chgData name="Mohd Salman" userId="a1cce0b1-7b4d-46cd-ad12-0959f4eb6fdb" providerId="ADAL" clId="{5C2B469A-1D2B-4451-BFFF-76EBA03CAC53}" dt="2023-04-14T12:40:54.253" v="531" actId="478"/>
          <ac:grpSpMkLst>
            <pc:docMk/>
            <pc:sldMk cId="2082583612" sldId="261"/>
            <ac:grpSpMk id="60" creationId="{35DA9B2C-ADA3-188C-B0E6-2A7A9218E918}"/>
          </ac:grpSpMkLst>
        </pc:grpChg>
        <pc:grpChg chg="del">
          <ac:chgData name="Mohd Salman" userId="a1cce0b1-7b4d-46cd-ad12-0959f4eb6fdb" providerId="ADAL" clId="{5C2B469A-1D2B-4451-BFFF-76EBA03CAC53}" dt="2023-04-14T12:40:54.253" v="531" actId="478"/>
          <ac:grpSpMkLst>
            <pc:docMk/>
            <pc:sldMk cId="2082583612" sldId="261"/>
            <ac:grpSpMk id="79" creationId="{F9AD5F9E-AA7D-AB55-E627-D00871FAFA3A}"/>
          </ac:grpSpMkLst>
        </pc:grpChg>
        <pc:grpChg chg="del">
          <ac:chgData name="Mohd Salman" userId="a1cce0b1-7b4d-46cd-ad12-0959f4eb6fdb" providerId="ADAL" clId="{5C2B469A-1D2B-4451-BFFF-76EBA03CAC53}" dt="2023-04-14T12:40:54.253" v="531" actId="478"/>
          <ac:grpSpMkLst>
            <pc:docMk/>
            <pc:sldMk cId="2082583612" sldId="261"/>
            <ac:grpSpMk id="94" creationId="{2AAEDCC9-E9B9-5C30-49EF-86B524487299}"/>
          </ac:grpSpMkLst>
        </pc:grpChg>
      </pc:sldChg>
      <pc:sldChg chg="addSp delSp modSp add mod">
        <pc:chgData name="Mohd Salman" userId="a1cce0b1-7b4d-46cd-ad12-0959f4eb6fdb" providerId="ADAL" clId="{5C2B469A-1D2B-4451-BFFF-76EBA03CAC53}" dt="2023-04-18T07:07:50.291" v="877" actId="1076"/>
        <pc:sldMkLst>
          <pc:docMk/>
          <pc:sldMk cId="3801813647" sldId="262"/>
        </pc:sldMkLst>
        <pc:spChg chg="mod">
          <ac:chgData name="Mohd Salman" userId="a1cce0b1-7b4d-46cd-ad12-0959f4eb6fdb" providerId="ADAL" clId="{5C2B469A-1D2B-4451-BFFF-76EBA03CAC53}" dt="2023-04-18T06:56:54.690" v="670" actId="14100"/>
          <ac:spMkLst>
            <pc:docMk/>
            <pc:sldMk cId="3801813647" sldId="262"/>
            <ac:spMk id="2" creationId="{B3ACC722-DC4F-C97A-8836-8A5334CBC948}"/>
          </ac:spMkLst>
        </pc:spChg>
        <pc:spChg chg="del">
          <ac:chgData name="Mohd Salman" userId="a1cce0b1-7b4d-46cd-ad12-0959f4eb6fdb" providerId="ADAL" clId="{5C2B469A-1D2B-4451-BFFF-76EBA03CAC53}" dt="2023-04-18T06:56:38.463" v="657" actId="478"/>
          <ac:spMkLst>
            <pc:docMk/>
            <pc:sldMk cId="3801813647" sldId="262"/>
            <ac:spMk id="3" creationId="{75B946F4-097F-1C43-C1EC-038D31C0BFA9}"/>
          </ac:spMkLst>
        </pc:spChg>
        <pc:spChg chg="mod">
          <ac:chgData name="Mohd Salman" userId="a1cce0b1-7b4d-46cd-ad12-0959f4eb6fdb" providerId="ADAL" clId="{5C2B469A-1D2B-4451-BFFF-76EBA03CAC53}" dt="2023-04-18T07:07:50.291" v="877" actId="1076"/>
          <ac:spMkLst>
            <pc:docMk/>
            <pc:sldMk cId="3801813647" sldId="262"/>
            <ac:spMk id="4" creationId="{7E8718C3-7032-4F56-A42D-40EC180C3ED5}"/>
          </ac:spMkLst>
        </pc:spChg>
        <pc:spChg chg="del">
          <ac:chgData name="Mohd Salman" userId="a1cce0b1-7b4d-46cd-ad12-0959f4eb6fdb" providerId="ADAL" clId="{5C2B469A-1D2B-4451-BFFF-76EBA03CAC53}" dt="2023-04-18T06:56:38.463" v="657" actId="478"/>
          <ac:spMkLst>
            <pc:docMk/>
            <pc:sldMk cId="3801813647" sldId="262"/>
            <ac:spMk id="4" creationId="{99202FAE-6C4C-9657-B332-AFE6A10B4F4A}"/>
          </ac:spMkLst>
        </pc:spChg>
        <pc:spChg chg="add mod">
          <ac:chgData name="Mohd Salman" userId="a1cce0b1-7b4d-46cd-ad12-0959f4eb6fdb" providerId="ADAL" clId="{5C2B469A-1D2B-4451-BFFF-76EBA03CAC53}" dt="2023-04-18T06:57:00.105" v="672" actId="108"/>
          <ac:spMkLst>
            <pc:docMk/>
            <pc:sldMk cId="3801813647" sldId="262"/>
            <ac:spMk id="5" creationId="{8A87570D-1355-D2B4-E061-64F18350FCC1}"/>
          </ac:spMkLst>
        </pc:spChg>
        <pc:spChg chg="mod">
          <ac:chgData name="Mohd Salman" userId="a1cce0b1-7b4d-46cd-ad12-0959f4eb6fdb" providerId="ADAL" clId="{5C2B469A-1D2B-4451-BFFF-76EBA03CAC53}" dt="2023-04-18T07:07:50.291" v="877" actId="1076"/>
          <ac:spMkLst>
            <pc:docMk/>
            <pc:sldMk cId="3801813647" sldId="262"/>
            <ac:spMk id="6" creationId="{1EC9D4CD-5E47-E7E7-C012-1EB9DC08B702}"/>
          </ac:spMkLst>
        </pc:spChg>
        <pc:spChg chg="del">
          <ac:chgData name="Mohd Salman" userId="a1cce0b1-7b4d-46cd-ad12-0959f4eb6fdb" providerId="ADAL" clId="{5C2B469A-1D2B-4451-BFFF-76EBA03CAC53}" dt="2023-04-18T06:56:38.463" v="657" actId="478"/>
          <ac:spMkLst>
            <pc:docMk/>
            <pc:sldMk cId="3801813647" sldId="262"/>
            <ac:spMk id="6" creationId="{3BEB90B2-6F1E-28AE-94BD-9365AC0EA1B6}"/>
          </ac:spMkLst>
        </pc:spChg>
        <pc:spChg chg="mod">
          <ac:chgData name="Mohd Salman" userId="a1cce0b1-7b4d-46cd-ad12-0959f4eb6fdb" providerId="ADAL" clId="{5C2B469A-1D2B-4451-BFFF-76EBA03CAC53}" dt="2023-04-18T07:07:50.291" v="877" actId="1076"/>
          <ac:spMkLst>
            <pc:docMk/>
            <pc:sldMk cId="3801813647" sldId="262"/>
            <ac:spMk id="7" creationId="{94FE3339-03C7-2B11-F266-9A1545F9756E}"/>
          </ac:spMkLst>
        </pc:spChg>
        <pc:spChg chg="mod">
          <ac:chgData name="Mohd Salman" userId="a1cce0b1-7b4d-46cd-ad12-0959f4eb6fdb" providerId="ADAL" clId="{5C2B469A-1D2B-4451-BFFF-76EBA03CAC53}" dt="2023-04-18T07:07:50.291" v="877" actId="1076"/>
          <ac:spMkLst>
            <pc:docMk/>
            <pc:sldMk cId="3801813647" sldId="262"/>
            <ac:spMk id="8" creationId="{C164BC2B-7A84-E828-A4DE-94C5AB8324DE}"/>
          </ac:spMkLst>
        </pc:spChg>
        <pc:spChg chg="mod">
          <ac:chgData name="Mohd Salman" userId="a1cce0b1-7b4d-46cd-ad12-0959f4eb6fdb" providerId="ADAL" clId="{5C2B469A-1D2B-4451-BFFF-76EBA03CAC53}" dt="2023-04-18T07:07:50.291" v="877" actId="1076"/>
          <ac:spMkLst>
            <pc:docMk/>
            <pc:sldMk cId="3801813647" sldId="262"/>
            <ac:spMk id="10" creationId="{EFDAC6C2-64AF-5426-0CBA-88A27F3BC48D}"/>
          </ac:spMkLst>
        </pc:spChg>
        <pc:spChg chg="mod">
          <ac:chgData name="Mohd Salman" userId="a1cce0b1-7b4d-46cd-ad12-0959f4eb6fdb" providerId="ADAL" clId="{5C2B469A-1D2B-4451-BFFF-76EBA03CAC53}" dt="2023-04-18T07:07:50.291" v="877" actId="1076"/>
          <ac:spMkLst>
            <pc:docMk/>
            <pc:sldMk cId="3801813647" sldId="262"/>
            <ac:spMk id="11" creationId="{7283B1DD-89E2-62D5-1969-5F08745888AB}"/>
          </ac:spMkLst>
        </pc:spChg>
        <pc:spChg chg="mod">
          <ac:chgData name="Mohd Salman" userId="a1cce0b1-7b4d-46cd-ad12-0959f4eb6fdb" providerId="ADAL" clId="{5C2B469A-1D2B-4451-BFFF-76EBA03CAC53}" dt="2023-04-18T07:07:50.291" v="877" actId="1076"/>
          <ac:spMkLst>
            <pc:docMk/>
            <pc:sldMk cId="3801813647" sldId="262"/>
            <ac:spMk id="12" creationId="{E61C87FB-5749-07AF-E264-AC6DCAE3ED03}"/>
          </ac:spMkLst>
        </pc:spChg>
        <pc:spChg chg="mod">
          <ac:chgData name="Mohd Salman" userId="a1cce0b1-7b4d-46cd-ad12-0959f4eb6fdb" providerId="ADAL" clId="{5C2B469A-1D2B-4451-BFFF-76EBA03CAC53}" dt="2023-04-18T07:07:50.291" v="877" actId="1076"/>
          <ac:spMkLst>
            <pc:docMk/>
            <pc:sldMk cId="3801813647" sldId="262"/>
            <ac:spMk id="13" creationId="{778D7B27-82B0-BDC8-2E96-948F00244B09}"/>
          </ac:spMkLst>
        </pc:spChg>
        <pc:spChg chg="mod">
          <ac:chgData name="Mohd Salman" userId="a1cce0b1-7b4d-46cd-ad12-0959f4eb6fdb" providerId="ADAL" clId="{5C2B469A-1D2B-4451-BFFF-76EBA03CAC53}" dt="2023-04-18T06:56:43.843" v="658"/>
          <ac:spMkLst>
            <pc:docMk/>
            <pc:sldMk cId="3801813647" sldId="262"/>
            <ac:spMk id="14" creationId="{45AC08A2-3D77-E8C9-EE2F-5D71C4B9B08F}"/>
          </ac:spMkLst>
        </pc:spChg>
        <pc:spChg chg="mod">
          <ac:chgData name="Mohd Salman" userId="a1cce0b1-7b4d-46cd-ad12-0959f4eb6fdb" providerId="ADAL" clId="{5C2B469A-1D2B-4451-BFFF-76EBA03CAC53}" dt="2023-04-18T07:07:50.291" v="877" actId="1076"/>
          <ac:spMkLst>
            <pc:docMk/>
            <pc:sldMk cId="3801813647" sldId="262"/>
            <ac:spMk id="14" creationId="{50E384BE-5D79-EECE-D8F6-AB9CCD148698}"/>
          </ac:spMkLst>
        </pc:spChg>
        <pc:spChg chg="mod">
          <ac:chgData name="Mohd Salman" userId="a1cce0b1-7b4d-46cd-ad12-0959f4eb6fdb" providerId="ADAL" clId="{5C2B469A-1D2B-4451-BFFF-76EBA03CAC53}" dt="2023-04-18T06:56:43.843" v="658"/>
          <ac:spMkLst>
            <pc:docMk/>
            <pc:sldMk cId="3801813647" sldId="262"/>
            <ac:spMk id="15" creationId="{2E981721-7A9E-7200-D958-E264EA003D02}"/>
          </ac:spMkLst>
        </pc:spChg>
        <pc:spChg chg="mod">
          <ac:chgData name="Mohd Salman" userId="a1cce0b1-7b4d-46cd-ad12-0959f4eb6fdb" providerId="ADAL" clId="{5C2B469A-1D2B-4451-BFFF-76EBA03CAC53}" dt="2023-04-18T07:07:50.291" v="877" actId="1076"/>
          <ac:spMkLst>
            <pc:docMk/>
            <pc:sldMk cId="3801813647" sldId="262"/>
            <ac:spMk id="15" creationId="{7F01C12E-6433-5AC6-319D-D0FC9816135B}"/>
          </ac:spMkLst>
        </pc:spChg>
        <pc:spChg chg="mod">
          <ac:chgData name="Mohd Salman" userId="a1cce0b1-7b4d-46cd-ad12-0959f4eb6fdb" providerId="ADAL" clId="{5C2B469A-1D2B-4451-BFFF-76EBA03CAC53}" dt="2023-04-18T07:07:50.291" v="877" actId="1076"/>
          <ac:spMkLst>
            <pc:docMk/>
            <pc:sldMk cId="3801813647" sldId="262"/>
            <ac:spMk id="16" creationId="{265C7194-9382-383B-9390-5211EA1435A8}"/>
          </ac:spMkLst>
        </pc:spChg>
        <pc:spChg chg="mod">
          <ac:chgData name="Mohd Salman" userId="a1cce0b1-7b4d-46cd-ad12-0959f4eb6fdb" providerId="ADAL" clId="{5C2B469A-1D2B-4451-BFFF-76EBA03CAC53}" dt="2023-04-18T06:56:43.843" v="658"/>
          <ac:spMkLst>
            <pc:docMk/>
            <pc:sldMk cId="3801813647" sldId="262"/>
            <ac:spMk id="16" creationId="{41C0A3A4-F9DE-0381-EB14-8079AA71C0B9}"/>
          </ac:spMkLst>
        </pc:spChg>
        <pc:spChg chg="mod">
          <ac:chgData name="Mohd Salman" userId="a1cce0b1-7b4d-46cd-ad12-0959f4eb6fdb" providerId="ADAL" clId="{5C2B469A-1D2B-4451-BFFF-76EBA03CAC53}" dt="2023-04-18T07:07:50.291" v="877" actId="1076"/>
          <ac:spMkLst>
            <pc:docMk/>
            <pc:sldMk cId="3801813647" sldId="262"/>
            <ac:spMk id="17" creationId="{8CA49F49-E5E4-44CF-3DD0-938F8F121D67}"/>
          </ac:spMkLst>
        </pc:spChg>
        <pc:spChg chg="del">
          <ac:chgData name="Mohd Salman" userId="a1cce0b1-7b4d-46cd-ad12-0959f4eb6fdb" providerId="ADAL" clId="{5C2B469A-1D2B-4451-BFFF-76EBA03CAC53}" dt="2023-04-18T06:56:38.463" v="657" actId="478"/>
          <ac:spMkLst>
            <pc:docMk/>
            <pc:sldMk cId="3801813647" sldId="262"/>
            <ac:spMk id="17" creationId="{AA738C65-978A-1701-6FC4-88EDC0F39517}"/>
          </ac:spMkLst>
        </pc:spChg>
        <pc:spChg chg="mod">
          <ac:chgData name="Mohd Salman" userId="a1cce0b1-7b4d-46cd-ad12-0959f4eb6fdb" providerId="ADAL" clId="{5C2B469A-1D2B-4451-BFFF-76EBA03CAC53}" dt="2023-04-18T07:07:50.291" v="877" actId="1076"/>
          <ac:spMkLst>
            <pc:docMk/>
            <pc:sldMk cId="3801813647" sldId="262"/>
            <ac:spMk id="18" creationId="{0FCE1479-0F1D-01F2-63A6-09F952F9764C}"/>
          </ac:spMkLst>
        </pc:spChg>
        <pc:spChg chg="del">
          <ac:chgData name="Mohd Salman" userId="a1cce0b1-7b4d-46cd-ad12-0959f4eb6fdb" providerId="ADAL" clId="{5C2B469A-1D2B-4451-BFFF-76EBA03CAC53}" dt="2023-04-18T06:56:38.463" v="657" actId="478"/>
          <ac:spMkLst>
            <pc:docMk/>
            <pc:sldMk cId="3801813647" sldId="262"/>
            <ac:spMk id="19" creationId="{2CBE4627-D143-696D-BE9C-E607611EF27D}"/>
          </ac:spMkLst>
        </pc:spChg>
        <pc:spChg chg="mod">
          <ac:chgData name="Mohd Salman" userId="a1cce0b1-7b4d-46cd-ad12-0959f4eb6fdb" providerId="ADAL" clId="{5C2B469A-1D2B-4451-BFFF-76EBA03CAC53}" dt="2023-04-18T07:07:50.291" v="877" actId="1076"/>
          <ac:spMkLst>
            <pc:docMk/>
            <pc:sldMk cId="3801813647" sldId="262"/>
            <ac:spMk id="19" creationId="{EE2CFEA8-2AE5-9249-FF4D-5C2E7509719E}"/>
          </ac:spMkLst>
        </pc:spChg>
        <pc:spChg chg="mod">
          <ac:chgData name="Mohd Salman" userId="a1cce0b1-7b4d-46cd-ad12-0959f4eb6fdb" providerId="ADAL" clId="{5C2B469A-1D2B-4451-BFFF-76EBA03CAC53}" dt="2023-04-18T07:07:50.291" v="877" actId="1076"/>
          <ac:spMkLst>
            <pc:docMk/>
            <pc:sldMk cId="3801813647" sldId="262"/>
            <ac:spMk id="20" creationId="{1B8988E7-21A0-DD0B-F2F0-38D44FCBF64E}"/>
          </ac:spMkLst>
        </pc:spChg>
        <pc:spChg chg="mod">
          <ac:chgData name="Mohd Salman" userId="a1cce0b1-7b4d-46cd-ad12-0959f4eb6fdb" providerId="ADAL" clId="{5C2B469A-1D2B-4451-BFFF-76EBA03CAC53}" dt="2023-04-18T06:56:43.843" v="658"/>
          <ac:spMkLst>
            <pc:docMk/>
            <pc:sldMk cId="3801813647" sldId="262"/>
            <ac:spMk id="20" creationId="{6432AA08-2E79-E6E3-7186-69FE7C0195A7}"/>
          </ac:spMkLst>
        </pc:spChg>
        <pc:spChg chg="mod">
          <ac:chgData name="Mohd Salman" userId="a1cce0b1-7b4d-46cd-ad12-0959f4eb6fdb" providerId="ADAL" clId="{5C2B469A-1D2B-4451-BFFF-76EBA03CAC53}" dt="2023-04-18T07:07:50.291" v="877" actId="1076"/>
          <ac:spMkLst>
            <pc:docMk/>
            <pc:sldMk cId="3801813647" sldId="262"/>
            <ac:spMk id="21" creationId="{8938CC96-A02A-1B70-D605-171C93458A58}"/>
          </ac:spMkLst>
        </pc:spChg>
        <pc:spChg chg="mod">
          <ac:chgData name="Mohd Salman" userId="a1cce0b1-7b4d-46cd-ad12-0959f4eb6fdb" providerId="ADAL" clId="{5C2B469A-1D2B-4451-BFFF-76EBA03CAC53}" dt="2023-04-18T06:56:43.843" v="658"/>
          <ac:spMkLst>
            <pc:docMk/>
            <pc:sldMk cId="3801813647" sldId="262"/>
            <ac:spMk id="21" creationId="{B544C0CF-3C2F-C2D1-1CB7-F3ED192DFB18}"/>
          </ac:spMkLst>
        </pc:spChg>
        <pc:spChg chg="mod">
          <ac:chgData name="Mohd Salman" userId="a1cce0b1-7b4d-46cd-ad12-0959f4eb6fdb" providerId="ADAL" clId="{5C2B469A-1D2B-4451-BFFF-76EBA03CAC53}" dt="2023-04-18T07:07:50.291" v="877" actId="1076"/>
          <ac:spMkLst>
            <pc:docMk/>
            <pc:sldMk cId="3801813647" sldId="262"/>
            <ac:spMk id="22" creationId="{4411FE2C-724A-194E-EAA3-D34E94DA1EA7}"/>
          </ac:spMkLst>
        </pc:spChg>
        <pc:spChg chg="mod">
          <ac:chgData name="Mohd Salman" userId="a1cce0b1-7b4d-46cd-ad12-0959f4eb6fdb" providerId="ADAL" clId="{5C2B469A-1D2B-4451-BFFF-76EBA03CAC53}" dt="2023-04-18T06:56:43.843" v="658"/>
          <ac:spMkLst>
            <pc:docMk/>
            <pc:sldMk cId="3801813647" sldId="262"/>
            <ac:spMk id="22" creationId="{61EC5D6F-49CA-6B1B-B3B9-0313DCC8305E}"/>
          </ac:spMkLst>
        </pc:spChg>
        <pc:spChg chg="mod">
          <ac:chgData name="Mohd Salman" userId="a1cce0b1-7b4d-46cd-ad12-0959f4eb6fdb" providerId="ADAL" clId="{5C2B469A-1D2B-4451-BFFF-76EBA03CAC53}" dt="2023-04-18T07:07:50.291" v="877" actId="1076"/>
          <ac:spMkLst>
            <pc:docMk/>
            <pc:sldMk cId="3801813647" sldId="262"/>
            <ac:spMk id="23" creationId="{246080DD-10DE-9A2B-2B5E-780CFA5E2C49}"/>
          </ac:spMkLst>
        </pc:spChg>
        <pc:spChg chg="mod">
          <ac:chgData name="Mohd Salman" userId="a1cce0b1-7b4d-46cd-ad12-0959f4eb6fdb" providerId="ADAL" clId="{5C2B469A-1D2B-4451-BFFF-76EBA03CAC53}" dt="2023-04-18T06:56:43.843" v="658"/>
          <ac:spMkLst>
            <pc:docMk/>
            <pc:sldMk cId="3801813647" sldId="262"/>
            <ac:spMk id="23" creationId="{8BCE48A3-CDA5-9685-E7F8-1C367EE75E45}"/>
          </ac:spMkLst>
        </pc:spChg>
        <pc:spChg chg="mod">
          <ac:chgData name="Mohd Salman" userId="a1cce0b1-7b4d-46cd-ad12-0959f4eb6fdb" providerId="ADAL" clId="{5C2B469A-1D2B-4451-BFFF-76EBA03CAC53}" dt="2023-04-18T06:56:43.843" v="658"/>
          <ac:spMkLst>
            <pc:docMk/>
            <pc:sldMk cId="3801813647" sldId="262"/>
            <ac:spMk id="24" creationId="{C0AFF25C-8AC0-B90E-1461-15187EABF7C8}"/>
          </ac:spMkLst>
        </pc:spChg>
        <pc:spChg chg="mod">
          <ac:chgData name="Mohd Salman" userId="a1cce0b1-7b4d-46cd-ad12-0959f4eb6fdb" providerId="ADAL" clId="{5C2B469A-1D2B-4451-BFFF-76EBA03CAC53}" dt="2023-04-18T07:07:50.291" v="877" actId="1076"/>
          <ac:spMkLst>
            <pc:docMk/>
            <pc:sldMk cId="3801813647" sldId="262"/>
            <ac:spMk id="24" creationId="{D860647E-B7EF-8B9E-12C4-1B6395F822C0}"/>
          </ac:spMkLst>
        </pc:spChg>
        <pc:spChg chg="mod">
          <ac:chgData name="Mohd Salman" userId="a1cce0b1-7b4d-46cd-ad12-0959f4eb6fdb" providerId="ADAL" clId="{5C2B469A-1D2B-4451-BFFF-76EBA03CAC53}" dt="2023-04-18T06:56:43.843" v="658"/>
          <ac:spMkLst>
            <pc:docMk/>
            <pc:sldMk cId="3801813647" sldId="262"/>
            <ac:spMk id="25" creationId="{0EF6B215-63A3-8B36-A602-02435DDD875D}"/>
          </ac:spMkLst>
        </pc:spChg>
        <pc:spChg chg="mod">
          <ac:chgData name="Mohd Salman" userId="a1cce0b1-7b4d-46cd-ad12-0959f4eb6fdb" providerId="ADAL" clId="{5C2B469A-1D2B-4451-BFFF-76EBA03CAC53}" dt="2023-04-18T07:07:50.291" v="877" actId="1076"/>
          <ac:spMkLst>
            <pc:docMk/>
            <pc:sldMk cId="3801813647" sldId="262"/>
            <ac:spMk id="25" creationId="{A94EBBC7-3CBA-CC8D-EF09-224F356CCA7F}"/>
          </ac:spMkLst>
        </pc:spChg>
        <pc:spChg chg="add mod">
          <ac:chgData name="Mohd Salman" userId="a1cce0b1-7b4d-46cd-ad12-0959f4eb6fdb" providerId="ADAL" clId="{5C2B469A-1D2B-4451-BFFF-76EBA03CAC53}" dt="2023-04-18T07:07:50.291" v="877" actId="1076"/>
          <ac:spMkLst>
            <pc:docMk/>
            <pc:sldMk cId="3801813647" sldId="262"/>
            <ac:spMk id="26" creationId="{E444D707-0662-2C81-9BB8-3F33ED35904E}"/>
          </ac:spMkLst>
        </pc:spChg>
        <pc:spChg chg="del">
          <ac:chgData name="Mohd Salman" userId="a1cce0b1-7b4d-46cd-ad12-0959f4eb6fdb" providerId="ADAL" clId="{5C2B469A-1D2B-4451-BFFF-76EBA03CAC53}" dt="2023-04-18T06:56:38.463" v="657" actId="478"/>
          <ac:spMkLst>
            <pc:docMk/>
            <pc:sldMk cId="3801813647" sldId="262"/>
            <ac:spMk id="26" creationId="{F03D8125-C670-DCAB-5D79-EDC242FF8614}"/>
          </ac:spMkLst>
        </pc:spChg>
        <pc:spChg chg="mod">
          <ac:chgData name="Mohd Salman" userId="a1cce0b1-7b4d-46cd-ad12-0959f4eb6fdb" providerId="ADAL" clId="{5C2B469A-1D2B-4451-BFFF-76EBA03CAC53}" dt="2023-04-18T06:56:43.843" v="658"/>
          <ac:spMkLst>
            <pc:docMk/>
            <pc:sldMk cId="3801813647" sldId="262"/>
            <ac:spMk id="27" creationId="{B0F2A046-4E4F-ACBF-0357-28FD0617DC3B}"/>
          </ac:spMkLst>
        </pc:spChg>
        <pc:spChg chg="add mod">
          <ac:chgData name="Mohd Salman" userId="a1cce0b1-7b4d-46cd-ad12-0959f4eb6fdb" providerId="ADAL" clId="{5C2B469A-1D2B-4451-BFFF-76EBA03CAC53}" dt="2023-04-18T07:07:50.291" v="877" actId="1076"/>
          <ac:spMkLst>
            <pc:docMk/>
            <pc:sldMk cId="3801813647" sldId="262"/>
            <ac:spMk id="27" creationId="{F2543B73-0B42-21C3-42EB-73A7F2BBE212}"/>
          </ac:spMkLst>
        </pc:spChg>
        <pc:spChg chg="del">
          <ac:chgData name="Mohd Salman" userId="a1cce0b1-7b4d-46cd-ad12-0959f4eb6fdb" providerId="ADAL" clId="{5C2B469A-1D2B-4451-BFFF-76EBA03CAC53}" dt="2023-04-18T06:56:38.463" v="657" actId="478"/>
          <ac:spMkLst>
            <pc:docMk/>
            <pc:sldMk cId="3801813647" sldId="262"/>
            <ac:spMk id="28" creationId="{2C4A3F36-F130-F603-262C-379F985A5735}"/>
          </ac:spMkLst>
        </pc:spChg>
        <pc:spChg chg="add mod">
          <ac:chgData name="Mohd Salman" userId="a1cce0b1-7b4d-46cd-ad12-0959f4eb6fdb" providerId="ADAL" clId="{5C2B469A-1D2B-4451-BFFF-76EBA03CAC53}" dt="2023-04-18T07:07:50.291" v="877" actId="1076"/>
          <ac:spMkLst>
            <pc:docMk/>
            <pc:sldMk cId="3801813647" sldId="262"/>
            <ac:spMk id="28" creationId="{558B7EEB-C7BD-6650-80BE-4E426DFEF609}"/>
          </ac:spMkLst>
        </pc:spChg>
        <pc:spChg chg="mod">
          <ac:chgData name="Mohd Salman" userId="a1cce0b1-7b4d-46cd-ad12-0959f4eb6fdb" providerId="ADAL" clId="{5C2B469A-1D2B-4451-BFFF-76EBA03CAC53}" dt="2023-04-18T06:56:43.843" v="658"/>
          <ac:spMkLst>
            <pc:docMk/>
            <pc:sldMk cId="3801813647" sldId="262"/>
            <ac:spMk id="29" creationId="{8F646B51-DFBC-7351-F825-85BE8AB655B3}"/>
          </ac:spMkLst>
        </pc:spChg>
        <pc:spChg chg="mod">
          <ac:chgData name="Mohd Salman" userId="a1cce0b1-7b4d-46cd-ad12-0959f4eb6fdb" providerId="ADAL" clId="{5C2B469A-1D2B-4451-BFFF-76EBA03CAC53}" dt="2023-04-18T06:56:43.843" v="658"/>
          <ac:spMkLst>
            <pc:docMk/>
            <pc:sldMk cId="3801813647" sldId="262"/>
            <ac:spMk id="30" creationId="{6A542E41-2393-BD95-7A9E-BF1CA82626A6}"/>
          </ac:spMkLst>
        </pc:spChg>
        <pc:spChg chg="add mod">
          <ac:chgData name="Mohd Salman" userId="a1cce0b1-7b4d-46cd-ad12-0959f4eb6fdb" providerId="ADAL" clId="{5C2B469A-1D2B-4451-BFFF-76EBA03CAC53}" dt="2023-04-18T07:07:50.291" v="877" actId="1076"/>
          <ac:spMkLst>
            <pc:docMk/>
            <pc:sldMk cId="3801813647" sldId="262"/>
            <ac:spMk id="30" creationId="{E2722C72-F231-443A-70C4-D5333AAAA67D}"/>
          </ac:spMkLst>
        </pc:spChg>
        <pc:spChg chg="mod">
          <ac:chgData name="Mohd Salman" userId="a1cce0b1-7b4d-46cd-ad12-0959f4eb6fdb" providerId="ADAL" clId="{5C2B469A-1D2B-4451-BFFF-76EBA03CAC53}" dt="2023-04-18T06:56:43.843" v="658"/>
          <ac:spMkLst>
            <pc:docMk/>
            <pc:sldMk cId="3801813647" sldId="262"/>
            <ac:spMk id="31" creationId="{B5ED4CEB-AFF3-87E1-818D-8C506643E9FC}"/>
          </ac:spMkLst>
        </pc:spChg>
        <pc:spChg chg="add mod">
          <ac:chgData name="Mohd Salman" userId="a1cce0b1-7b4d-46cd-ad12-0959f4eb6fdb" providerId="ADAL" clId="{5C2B469A-1D2B-4451-BFFF-76EBA03CAC53}" dt="2023-04-18T07:07:50.291" v="877" actId="1076"/>
          <ac:spMkLst>
            <pc:docMk/>
            <pc:sldMk cId="3801813647" sldId="262"/>
            <ac:spMk id="31" creationId="{E8E09225-1A04-9887-853F-A688AEF457A3}"/>
          </ac:spMkLst>
        </pc:spChg>
        <pc:spChg chg="add mod">
          <ac:chgData name="Mohd Salman" userId="a1cce0b1-7b4d-46cd-ad12-0959f4eb6fdb" providerId="ADAL" clId="{5C2B469A-1D2B-4451-BFFF-76EBA03CAC53}" dt="2023-04-18T07:07:50.291" v="877" actId="1076"/>
          <ac:spMkLst>
            <pc:docMk/>
            <pc:sldMk cId="3801813647" sldId="262"/>
            <ac:spMk id="32" creationId="{70331167-5CB0-D99E-39AC-45E59B5ED559}"/>
          </ac:spMkLst>
        </pc:spChg>
        <pc:spChg chg="mod">
          <ac:chgData name="Mohd Salman" userId="a1cce0b1-7b4d-46cd-ad12-0959f4eb6fdb" providerId="ADAL" clId="{5C2B469A-1D2B-4451-BFFF-76EBA03CAC53}" dt="2023-04-18T06:56:43.843" v="658"/>
          <ac:spMkLst>
            <pc:docMk/>
            <pc:sldMk cId="3801813647" sldId="262"/>
            <ac:spMk id="32" creationId="{ABBD314D-3573-7740-2CD2-3102645FF501}"/>
          </ac:spMkLst>
        </pc:spChg>
        <pc:spChg chg="mod">
          <ac:chgData name="Mohd Salman" userId="a1cce0b1-7b4d-46cd-ad12-0959f4eb6fdb" providerId="ADAL" clId="{5C2B469A-1D2B-4451-BFFF-76EBA03CAC53}" dt="2023-04-18T06:56:43.843" v="658"/>
          <ac:spMkLst>
            <pc:docMk/>
            <pc:sldMk cId="3801813647" sldId="262"/>
            <ac:spMk id="33" creationId="{8ECD7C13-F62C-12E8-2B16-094973D99B97}"/>
          </ac:spMkLst>
        </pc:spChg>
        <pc:spChg chg="mod">
          <ac:chgData name="Mohd Salman" userId="a1cce0b1-7b4d-46cd-ad12-0959f4eb6fdb" providerId="ADAL" clId="{5C2B469A-1D2B-4451-BFFF-76EBA03CAC53}" dt="2023-04-18T06:56:43.843" v="658"/>
          <ac:spMkLst>
            <pc:docMk/>
            <pc:sldMk cId="3801813647" sldId="262"/>
            <ac:spMk id="34" creationId="{F33CA220-AA8C-7A88-E246-F88D8826C128}"/>
          </ac:spMkLst>
        </pc:spChg>
        <pc:spChg chg="del">
          <ac:chgData name="Mohd Salman" userId="a1cce0b1-7b4d-46cd-ad12-0959f4eb6fdb" providerId="ADAL" clId="{5C2B469A-1D2B-4451-BFFF-76EBA03CAC53}" dt="2023-04-18T06:56:38.463" v="657" actId="478"/>
          <ac:spMkLst>
            <pc:docMk/>
            <pc:sldMk cId="3801813647" sldId="262"/>
            <ac:spMk id="36" creationId="{CAFBACEC-A1C1-73D3-0C26-29481E836769}"/>
          </ac:spMkLst>
        </pc:spChg>
        <pc:spChg chg="del">
          <ac:chgData name="Mohd Salman" userId="a1cce0b1-7b4d-46cd-ad12-0959f4eb6fdb" providerId="ADAL" clId="{5C2B469A-1D2B-4451-BFFF-76EBA03CAC53}" dt="2023-04-18T06:56:38.463" v="657" actId="478"/>
          <ac:spMkLst>
            <pc:docMk/>
            <pc:sldMk cId="3801813647" sldId="262"/>
            <ac:spMk id="37" creationId="{9C7E49C9-166A-921B-5616-88F339B8F77D}"/>
          </ac:spMkLst>
        </pc:spChg>
        <pc:spChg chg="mod">
          <ac:chgData name="Mohd Salman" userId="a1cce0b1-7b4d-46cd-ad12-0959f4eb6fdb" providerId="ADAL" clId="{5C2B469A-1D2B-4451-BFFF-76EBA03CAC53}" dt="2023-04-18T06:56:43.843" v="658"/>
          <ac:spMkLst>
            <pc:docMk/>
            <pc:sldMk cId="3801813647" sldId="262"/>
            <ac:spMk id="44" creationId="{80FDE972-4B9B-ECCD-4084-70E83D5E7B7B}"/>
          </ac:spMkLst>
        </pc:spChg>
        <pc:spChg chg="mod">
          <ac:chgData name="Mohd Salman" userId="a1cce0b1-7b4d-46cd-ad12-0959f4eb6fdb" providerId="ADAL" clId="{5C2B469A-1D2B-4451-BFFF-76EBA03CAC53}" dt="2023-04-18T06:56:43.843" v="658"/>
          <ac:spMkLst>
            <pc:docMk/>
            <pc:sldMk cId="3801813647" sldId="262"/>
            <ac:spMk id="45" creationId="{E095E9B6-5E57-7CE5-A818-12EA20809460}"/>
          </ac:spMkLst>
        </pc:spChg>
        <pc:spChg chg="mod">
          <ac:chgData name="Mohd Salman" userId="a1cce0b1-7b4d-46cd-ad12-0959f4eb6fdb" providerId="ADAL" clId="{5C2B469A-1D2B-4451-BFFF-76EBA03CAC53}" dt="2023-04-18T06:56:43.843" v="658"/>
          <ac:spMkLst>
            <pc:docMk/>
            <pc:sldMk cId="3801813647" sldId="262"/>
            <ac:spMk id="46" creationId="{0AA00828-779B-784C-AB22-DA90B357960F}"/>
          </ac:spMkLst>
        </pc:spChg>
        <pc:spChg chg="add mod">
          <ac:chgData name="Mohd Salman" userId="a1cce0b1-7b4d-46cd-ad12-0959f4eb6fdb" providerId="ADAL" clId="{5C2B469A-1D2B-4451-BFFF-76EBA03CAC53}" dt="2023-04-18T06:58:45.732" v="697" actId="207"/>
          <ac:spMkLst>
            <pc:docMk/>
            <pc:sldMk cId="3801813647" sldId="262"/>
            <ac:spMk id="47" creationId="{16EC2B37-D1C6-8AD3-7D51-B6CEAD0AE203}"/>
          </ac:spMkLst>
        </pc:spChg>
        <pc:spChg chg="add mod">
          <ac:chgData name="Mohd Salman" userId="a1cce0b1-7b4d-46cd-ad12-0959f4eb6fdb" providerId="ADAL" clId="{5C2B469A-1D2B-4451-BFFF-76EBA03CAC53}" dt="2023-04-18T06:58:12.189" v="690" actId="14100"/>
          <ac:spMkLst>
            <pc:docMk/>
            <pc:sldMk cId="3801813647" sldId="262"/>
            <ac:spMk id="48" creationId="{A3AE328A-31DF-0997-AE92-F00783E6F1C4}"/>
          </ac:spMkLst>
        </pc:spChg>
        <pc:spChg chg="add mod">
          <ac:chgData name="Mohd Salman" userId="a1cce0b1-7b4d-46cd-ad12-0959f4eb6fdb" providerId="ADAL" clId="{5C2B469A-1D2B-4451-BFFF-76EBA03CAC53}" dt="2023-04-18T06:58:12.189" v="690" actId="14100"/>
          <ac:spMkLst>
            <pc:docMk/>
            <pc:sldMk cId="3801813647" sldId="262"/>
            <ac:spMk id="49" creationId="{A3B9F0E6-0814-D069-52B8-BD14727013FB}"/>
          </ac:spMkLst>
        </pc:spChg>
        <pc:spChg chg="add mod">
          <ac:chgData name="Mohd Salman" userId="a1cce0b1-7b4d-46cd-ad12-0959f4eb6fdb" providerId="ADAL" clId="{5C2B469A-1D2B-4451-BFFF-76EBA03CAC53}" dt="2023-04-18T06:58:12.189" v="690" actId="14100"/>
          <ac:spMkLst>
            <pc:docMk/>
            <pc:sldMk cId="3801813647" sldId="262"/>
            <ac:spMk id="51" creationId="{2CAFB150-A05F-D348-9B6E-3D9F5B9F65CE}"/>
          </ac:spMkLst>
        </pc:spChg>
        <pc:spChg chg="add mod">
          <ac:chgData name="Mohd Salman" userId="a1cce0b1-7b4d-46cd-ad12-0959f4eb6fdb" providerId="ADAL" clId="{5C2B469A-1D2B-4451-BFFF-76EBA03CAC53}" dt="2023-04-18T06:58:12.189" v="690" actId="14100"/>
          <ac:spMkLst>
            <pc:docMk/>
            <pc:sldMk cId="3801813647" sldId="262"/>
            <ac:spMk id="52" creationId="{7F31D3E9-DDA8-7941-16C0-6DD177DACC19}"/>
          </ac:spMkLst>
        </pc:spChg>
        <pc:spChg chg="add mod">
          <ac:chgData name="Mohd Salman" userId="a1cce0b1-7b4d-46cd-ad12-0959f4eb6fdb" providerId="ADAL" clId="{5C2B469A-1D2B-4451-BFFF-76EBA03CAC53}" dt="2023-04-18T06:58:12.189" v="690" actId="14100"/>
          <ac:spMkLst>
            <pc:docMk/>
            <pc:sldMk cId="3801813647" sldId="262"/>
            <ac:spMk id="53" creationId="{4716379B-041D-649D-7260-CDF8B220ACDB}"/>
          </ac:spMkLst>
        </pc:spChg>
        <pc:spChg chg="add mod">
          <ac:chgData name="Mohd Salman" userId="a1cce0b1-7b4d-46cd-ad12-0959f4eb6fdb" providerId="ADAL" clId="{5C2B469A-1D2B-4451-BFFF-76EBA03CAC53}" dt="2023-04-18T06:58:12.189" v="690" actId="14100"/>
          <ac:spMkLst>
            <pc:docMk/>
            <pc:sldMk cId="3801813647" sldId="262"/>
            <ac:spMk id="54" creationId="{A27EDE59-048C-AF48-DCA3-301209359F2C}"/>
          </ac:spMkLst>
        </pc:spChg>
        <pc:spChg chg="add mod">
          <ac:chgData name="Mohd Salman" userId="a1cce0b1-7b4d-46cd-ad12-0959f4eb6fdb" providerId="ADAL" clId="{5C2B469A-1D2B-4451-BFFF-76EBA03CAC53}" dt="2023-04-18T06:58:12.189" v="690" actId="14100"/>
          <ac:spMkLst>
            <pc:docMk/>
            <pc:sldMk cId="3801813647" sldId="262"/>
            <ac:spMk id="55" creationId="{490AEB0E-6C6B-9290-7130-5BD83AA6EBFA}"/>
          </ac:spMkLst>
        </pc:spChg>
        <pc:spChg chg="add mod">
          <ac:chgData name="Mohd Salman" userId="a1cce0b1-7b4d-46cd-ad12-0959f4eb6fdb" providerId="ADAL" clId="{5C2B469A-1D2B-4451-BFFF-76EBA03CAC53}" dt="2023-04-18T06:58:12.189" v="690" actId="14100"/>
          <ac:spMkLst>
            <pc:docMk/>
            <pc:sldMk cId="3801813647" sldId="262"/>
            <ac:spMk id="56" creationId="{01C453C3-B0E0-58B1-B19C-442AE396E384}"/>
          </ac:spMkLst>
        </pc:spChg>
        <pc:spChg chg="add mod">
          <ac:chgData name="Mohd Salman" userId="a1cce0b1-7b4d-46cd-ad12-0959f4eb6fdb" providerId="ADAL" clId="{5C2B469A-1D2B-4451-BFFF-76EBA03CAC53}" dt="2023-04-18T06:58:12.189" v="690" actId="14100"/>
          <ac:spMkLst>
            <pc:docMk/>
            <pc:sldMk cId="3801813647" sldId="262"/>
            <ac:spMk id="57" creationId="{E92329B4-8A2A-93EA-467A-D8E7788364FB}"/>
          </ac:spMkLst>
        </pc:spChg>
        <pc:spChg chg="add mod">
          <ac:chgData name="Mohd Salman" userId="a1cce0b1-7b4d-46cd-ad12-0959f4eb6fdb" providerId="ADAL" clId="{5C2B469A-1D2B-4451-BFFF-76EBA03CAC53}" dt="2023-04-18T06:58:12.189" v="690" actId="14100"/>
          <ac:spMkLst>
            <pc:docMk/>
            <pc:sldMk cId="3801813647" sldId="262"/>
            <ac:spMk id="58" creationId="{E5E933FB-5691-7FB8-6884-DF15DBAECCF6}"/>
          </ac:spMkLst>
        </pc:spChg>
        <pc:spChg chg="add mod">
          <ac:chgData name="Mohd Salman" userId="a1cce0b1-7b4d-46cd-ad12-0959f4eb6fdb" providerId="ADAL" clId="{5C2B469A-1D2B-4451-BFFF-76EBA03CAC53}" dt="2023-04-18T06:58:12.189" v="690" actId="14100"/>
          <ac:spMkLst>
            <pc:docMk/>
            <pc:sldMk cId="3801813647" sldId="262"/>
            <ac:spMk id="59" creationId="{0B2D427E-BEA0-AB9B-ADF6-0805DC951625}"/>
          </ac:spMkLst>
        </pc:spChg>
        <pc:spChg chg="add mod">
          <ac:chgData name="Mohd Salman" userId="a1cce0b1-7b4d-46cd-ad12-0959f4eb6fdb" providerId="ADAL" clId="{5C2B469A-1D2B-4451-BFFF-76EBA03CAC53}" dt="2023-04-18T06:58:12.189" v="690" actId="14100"/>
          <ac:spMkLst>
            <pc:docMk/>
            <pc:sldMk cId="3801813647" sldId="262"/>
            <ac:spMk id="60" creationId="{6ED50338-DDC9-4C33-9D2B-3509F24E1CED}"/>
          </ac:spMkLst>
        </pc:spChg>
        <pc:spChg chg="add mod topLvl">
          <ac:chgData name="Mohd Salman" userId="a1cce0b1-7b4d-46cd-ad12-0959f4eb6fdb" providerId="ADAL" clId="{5C2B469A-1D2B-4451-BFFF-76EBA03CAC53}" dt="2023-04-18T07:07:50.291" v="877" actId="1076"/>
          <ac:spMkLst>
            <pc:docMk/>
            <pc:sldMk cId="3801813647" sldId="262"/>
            <ac:spMk id="62" creationId="{3493652C-6A7E-49A9-197E-984BC66BE47F}"/>
          </ac:spMkLst>
        </pc:spChg>
        <pc:spChg chg="add mod topLvl">
          <ac:chgData name="Mohd Salman" userId="a1cce0b1-7b4d-46cd-ad12-0959f4eb6fdb" providerId="ADAL" clId="{5C2B469A-1D2B-4451-BFFF-76EBA03CAC53}" dt="2023-04-18T07:07:50.291" v="877" actId="1076"/>
          <ac:spMkLst>
            <pc:docMk/>
            <pc:sldMk cId="3801813647" sldId="262"/>
            <ac:spMk id="63" creationId="{31682C86-8536-DA1E-67F8-CA6B9B1581A0}"/>
          </ac:spMkLst>
        </pc:spChg>
        <pc:spChg chg="add mod topLvl">
          <ac:chgData name="Mohd Salman" userId="a1cce0b1-7b4d-46cd-ad12-0959f4eb6fdb" providerId="ADAL" clId="{5C2B469A-1D2B-4451-BFFF-76EBA03CAC53}" dt="2023-04-18T07:07:50.291" v="877" actId="1076"/>
          <ac:spMkLst>
            <pc:docMk/>
            <pc:sldMk cId="3801813647" sldId="262"/>
            <ac:spMk id="64" creationId="{380DE189-EB99-9DEF-C18C-513EA8E72FC8}"/>
          </ac:spMkLst>
        </pc:spChg>
        <pc:spChg chg="add mod topLvl">
          <ac:chgData name="Mohd Salman" userId="a1cce0b1-7b4d-46cd-ad12-0959f4eb6fdb" providerId="ADAL" clId="{5C2B469A-1D2B-4451-BFFF-76EBA03CAC53}" dt="2023-04-18T07:07:50.291" v="877" actId="1076"/>
          <ac:spMkLst>
            <pc:docMk/>
            <pc:sldMk cId="3801813647" sldId="262"/>
            <ac:spMk id="65" creationId="{E4877C28-9F6C-A2A3-9DB0-1EC8C6D02BDE}"/>
          </ac:spMkLst>
        </pc:spChg>
        <pc:spChg chg="add mod topLvl">
          <ac:chgData name="Mohd Salman" userId="a1cce0b1-7b4d-46cd-ad12-0959f4eb6fdb" providerId="ADAL" clId="{5C2B469A-1D2B-4451-BFFF-76EBA03CAC53}" dt="2023-04-18T07:07:50.291" v="877" actId="1076"/>
          <ac:spMkLst>
            <pc:docMk/>
            <pc:sldMk cId="3801813647" sldId="262"/>
            <ac:spMk id="66" creationId="{4760129D-DF91-7BDD-09E4-0F875162AA54}"/>
          </ac:spMkLst>
        </pc:spChg>
        <pc:spChg chg="add mod topLvl">
          <ac:chgData name="Mohd Salman" userId="a1cce0b1-7b4d-46cd-ad12-0959f4eb6fdb" providerId="ADAL" clId="{5C2B469A-1D2B-4451-BFFF-76EBA03CAC53}" dt="2023-04-18T07:07:50.291" v="877" actId="1076"/>
          <ac:spMkLst>
            <pc:docMk/>
            <pc:sldMk cId="3801813647" sldId="262"/>
            <ac:spMk id="67" creationId="{6B5E7D3F-7EC2-A215-3D47-368B1C8732E6}"/>
          </ac:spMkLst>
        </pc:spChg>
        <pc:spChg chg="add mod topLvl">
          <ac:chgData name="Mohd Salman" userId="a1cce0b1-7b4d-46cd-ad12-0959f4eb6fdb" providerId="ADAL" clId="{5C2B469A-1D2B-4451-BFFF-76EBA03CAC53}" dt="2023-04-18T07:07:50.291" v="877" actId="1076"/>
          <ac:spMkLst>
            <pc:docMk/>
            <pc:sldMk cId="3801813647" sldId="262"/>
            <ac:spMk id="68" creationId="{0CEB0A1A-C9D0-FB06-F3EF-8491D47A488B}"/>
          </ac:spMkLst>
        </pc:spChg>
        <pc:spChg chg="add mod">
          <ac:chgData name="Mohd Salman" userId="a1cce0b1-7b4d-46cd-ad12-0959f4eb6fdb" providerId="ADAL" clId="{5C2B469A-1D2B-4451-BFFF-76EBA03CAC53}" dt="2023-04-18T07:07:50.291" v="877" actId="1076"/>
          <ac:spMkLst>
            <pc:docMk/>
            <pc:sldMk cId="3801813647" sldId="262"/>
            <ac:spMk id="70" creationId="{8AEE57C7-1E05-7E08-4064-28EACB81C669}"/>
          </ac:spMkLst>
        </pc:spChg>
        <pc:spChg chg="mod">
          <ac:chgData name="Mohd Salman" userId="a1cce0b1-7b4d-46cd-ad12-0959f4eb6fdb" providerId="ADAL" clId="{5C2B469A-1D2B-4451-BFFF-76EBA03CAC53}" dt="2023-04-18T07:07:50.291" v="877" actId="1076"/>
          <ac:spMkLst>
            <pc:docMk/>
            <pc:sldMk cId="3801813647" sldId="262"/>
            <ac:spMk id="76" creationId="{84FBEB4B-F61D-BCF5-B0FB-F16F2B5815BC}"/>
          </ac:spMkLst>
        </pc:spChg>
        <pc:spChg chg="mod">
          <ac:chgData name="Mohd Salman" userId="a1cce0b1-7b4d-46cd-ad12-0959f4eb6fdb" providerId="ADAL" clId="{5C2B469A-1D2B-4451-BFFF-76EBA03CAC53}" dt="2023-04-18T07:07:50.291" v="877" actId="1076"/>
          <ac:spMkLst>
            <pc:docMk/>
            <pc:sldMk cId="3801813647" sldId="262"/>
            <ac:spMk id="77" creationId="{E752ECAA-F2CB-6E3E-C35F-B47FB08F2588}"/>
          </ac:spMkLst>
        </pc:spChg>
        <pc:spChg chg="mod">
          <ac:chgData name="Mohd Salman" userId="a1cce0b1-7b4d-46cd-ad12-0959f4eb6fdb" providerId="ADAL" clId="{5C2B469A-1D2B-4451-BFFF-76EBA03CAC53}" dt="2023-04-18T07:07:50.291" v="877" actId="1076"/>
          <ac:spMkLst>
            <pc:docMk/>
            <pc:sldMk cId="3801813647" sldId="262"/>
            <ac:spMk id="78" creationId="{495CD154-38C5-0C71-3131-D1B7BFC8C4AC}"/>
          </ac:spMkLst>
        </pc:spChg>
        <pc:spChg chg="mod">
          <ac:chgData name="Mohd Salman" userId="a1cce0b1-7b4d-46cd-ad12-0959f4eb6fdb" providerId="ADAL" clId="{5C2B469A-1D2B-4451-BFFF-76EBA03CAC53}" dt="2023-04-18T07:07:50.291" v="877" actId="1076"/>
          <ac:spMkLst>
            <pc:docMk/>
            <pc:sldMk cId="3801813647" sldId="262"/>
            <ac:spMk id="79" creationId="{EEFD41C1-D4E5-B3D7-72DB-2E0592834C14}"/>
          </ac:spMkLst>
        </pc:spChg>
        <pc:spChg chg="mod">
          <ac:chgData name="Mohd Salman" userId="a1cce0b1-7b4d-46cd-ad12-0959f4eb6fdb" providerId="ADAL" clId="{5C2B469A-1D2B-4451-BFFF-76EBA03CAC53}" dt="2023-04-18T07:07:50.291" v="877" actId="1076"/>
          <ac:spMkLst>
            <pc:docMk/>
            <pc:sldMk cId="3801813647" sldId="262"/>
            <ac:spMk id="81" creationId="{F6E9756F-6E9A-4CB3-7524-D14ACF727222}"/>
          </ac:spMkLst>
        </pc:spChg>
        <pc:spChg chg="mod">
          <ac:chgData name="Mohd Salman" userId="a1cce0b1-7b4d-46cd-ad12-0959f4eb6fdb" providerId="ADAL" clId="{5C2B469A-1D2B-4451-BFFF-76EBA03CAC53}" dt="2023-04-18T07:07:50.291" v="877" actId="1076"/>
          <ac:spMkLst>
            <pc:docMk/>
            <pc:sldMk cId="3801813647" sldId="262"/>
            <ac:spMk id="82" creationId="{6C07F3E7-C83F-E9A6-397E-202E61C50835}"/>
          </ac:spMkLst>
        </pc:spChg>
        <pc:spChg chg="mod">
          <ac:chgData name="Mohd Salman" userId="a1cce0b1-7b4d-46cd-ad12-0959f4eb6fdb" providerId="ADAL" clId="{5C2B469A-1D2B-4451-BFFF-76EBA03CAC53}" dt="2023-04-18T07:07:50.291" v="877" actId="1076"/>
          <ac:spMkLst>
            <pc:docMk/>
            <pc:sldMk cId="3801813647" sldId="262"/>
            <ac:spMk id="83" creationId="{82F4B796-7BE2-7682-80B0-5023009C8AC1}"/>
          </ac:spMkLst>
        </pc:spChg>
        <pc:spChg chg="mod">
          <ac:chgData name="Mohd Salman" userId="a1cce0b1-7b4d-46cd-ad12-0959f4eb6fdb" providerId="ADAL" clId="{5C2B469A-1D2B-4451-BFFF-76EBA03CAC53}" dt="2023-04-18T07:07:50.291" v="877" actId="1076"/>
          <ac:spMkLst>
            <pc:docMk/>
            <pc:sldMk cId="3801813647" sldId="262"/>
            <ac:spMk id="84" creationId="{F7763068-D647-9D85-5B91-B4CF33DA8BE0}"/>
          </ac:spMkLst>
        </pc:spChg>
        <pc:spChg chg="mod">
          <ac:chgData name="Mohd Salman" userId="a1cce0b1-7b4d-46cd-ad12-0959f4eb6fdb" providerId="ADAL" clId="{5C2B469A-1D2B-4451-BFFF-76EBA03CAC53}" dt="2023-04-18T07:07:50.291" v="877" actId="1076"/>
          <ac:spMkLst>
            <pc:docMk/>
            <pc:sldMk cId="3801813647" sldId="262"/>
            <ac:spMk id="86" creationId="{5EC860BE-0100-4B83-B34A-D9D92D37DCC6}"/>
          </ac:spMkLst>
        </pc:spChg>
        <pc:spChg chg="mod">
          <ac:chgData name="Mohd Salman" userId="a1cce0b1-7b4d-46cd-ad12-0959f4eb6fdb" providerId="ADAL" clId="{5C2B469A-1D2B-4451-BFFF-76EBA03CAC53}" dt="2023-04-18T07:07:50.291" v="877" actId="1076"/>
          <ac:spMkLst>
            <pc:docMk/>
            <pc:sldMk cId="3801813647" sldId="262"/>
            <ac:spMk id="87" creationId="{4DC27F19-CD7D-6075-7D4E-46211D8AACAA}"/>
          </ac:spMkLst>
        </pc:spChg>
        <pc:spChg chg="mod">
          <ac:chgData name="Mohd Salman" userId="a1cce0b1-7b4d-46cd-ad12-0959f4eb6fdb" providerId="ADAL" clId="{5C2B469A-1D2B-4451-BFFF-76EBA03CAC53}" dt="2023-04-18T07:07:50.291" v="877" actId="1076"/>
          <ac:spMkLst>
            <pc:docMk/>
            <pc:sldMk cId="3801813647" sldId="262"/>
            <ac:spMk id="88" creationId="{7C8302C5-A770-04F6-296A-AB32474DD28D}"/>
          </ac:spMkLst>
        </pc:spChg>
        <pc:spChg chg="mod">
          <ac:chgData name="Mohd Salman" userId="a1cce0b1-7b4d-46cd-ad12-0959f4eb6fdb" providerId="ADAL" clId="{5C2B469A-1D2B-4451-BFFF-76EBA03CAC53}" dt="2023-04-18T07:07:50.291" v="877" actId="1076"/>
          <ac:spMkLst>
            <pc:docMk/>
            <pc:sldMk cId="3801813647" sldId="262"/>
            <ac:spMk id="89" creationId="{4BFDB51F-3D89-A14D-850B-7353A30D0D8F}"/>
          </ac:spMkLst>
        </pc:spChg>
        <pc:grpChg chg="add mod">
          <ac:chgData name="Mohd Salman" userId="a1cce0b1-7b4d-46cd-ad12-0959f4eb6fdb" providerId="ADAL" clId="{5C2B469A-1D2B-4451-BFFF-76EBA03CAC53}" dt="2023-04-18T07:07:50.291" v="877" actId="1076"/>
          <ac:grpSpMkLst>
            <pc:docMk/>
            <pc:sldMk cId="3801813647" sldId="262"/>
            <ac:grpSpMk id="3" creationId="{CF0BD5A0-BEFE-9179-DA66-C0F2B758F330}"/>
          </ac:grpSpMkLst>
        </pc:grpChg>
        <pc:grpChg chg="add del mod">
          <ac:chgData name="Mohd Salman" userId="a1cce0b1-7b4d-46cd-ad12-0959f4eb6fdb" providerId="ADAL" clId="{5C2B469A-1D2B-4451-BFFF-76EBA03CAC53}" dt="2023-04-18T06:57:42.768" v="685" actId="478"/>
          <ac:grpSpMkLst>
            <pc:docMk/>
            <pc:sldMk cId="3801813647" sldId="262"/>
            <ac:grpSpMk id="7" creationId="{B4BBAF44-A212-C414-3984-5510E825F53A}"/>
          </ac:grpSpMkLst>
        </pc:grpChg>
        <pc:grpChg chg="del">
          <ac:chgData name="Mohd Salman" userId="a1cce0b1-7b4d-46cd-ad12-0959f4eb6fdb" providerId="ADAL" clId="{5C2B469A-1D2B-4451-BFFF-76EBA03CAC53}" dt="2023-04-18T06:56:38.463" v="657" actId="478"/>
          <ac:grpSpMkLst>
            <pc:docMk/>
            <pc:sldMk cId="3801813647" sldId="262"/>
            <ac:grpSpMk id="8" creationId="{22A29079-598B-A005-E090-AA84672ACF38}"/>
          </ac:grpSpMkLst>
        </pc:grpChg>
        <pc:grpChg chg="add mod">
          <ac:chgData name="Mohd Salman" userId="a1cce0b1-7b4d-46cd-ad12-0959f4eb6fdb" providerId="ADAL" clId="{5C2B469A-1D2B-4451-BFFF-76EBA03CAC53}" dt="2023-04-18T07:07:50.291" v="877" actId="1076"/>
          <ac:grpSpMkLst>
            <pc:docMk/>
            <pc:sldMk cId="3801813647" sldId="262"/>
            <ac:grpSpMk id="9" creationId="{218DFC30-9AF7-9DDF-0440-E56AA1198436}"/>
          </ac:grpSpMkLst>
        </pc:grpChg>
        <pc:grpChg chg="mod">
          <ac:chgData name="Mohd Salman" userId="a1cce0b1-7b4d-46cd-ad12-0959f4eb6fdb" providerId="ADAL" clId="{5C2B469A-1D2B-4451-BFFF-76EBA03CAC53}" dt="2023-04-18T06:56:43.843" v="658"/>
          <ac:grpSpMkLst>
            <pc:docMk/>
            <pc:sldMk cId="3801813647" sldId="262"/>
            <ac:grpSpMk id="13" creationId="{0D96ED33-097D-C5DD-41B2-D8DAB53B1218}"/>
          </ac:grpSpMkLst>
        </pc:grpChg>
        <pc:grpChg chg="mod">
          <ac:chgData name="Mohd Salman" userId="a1cce0b1-7b4d-46cd-ad12-0959f4eb6fdb" providerId="ADAL" clId="{5C2B469A-1D2B-4451-BFFF-76EBA03CAC53}" dt="2023-04-18T06:56:43.843" v="658"/>
          <ac:grpSpMkLst>
            <pc:docMk/>
            <pc:sldMk cId="3801813647" sldId="262"/>
            <ac:grpSpMk id="18" creationId="{6736697F-3D09-5B99-69AB-0F3E71A123B7}"/>
          </ac:grpSpMkLst>
        </pc:grpChg>
        <pc:grpChg chg="del">
          <ac:chgData name="Mohd Salman" userId="a1cce0b1-7b4d-46cd-ad12-0959f4eb6fdb" providerId="ADAL" clId="{5C2B469A-1D2B-4451-BFFF-76EBA03CAC53}" dt="2023-04-18T06:56:38.463" v="657" actId="478"/>
          <ac:grpSpMkLst>
            <pc:docMk/>
            <pc:sldMk cId="3801813647" sldId="262"/>
            <ac:grpSpMk id="38" creationId="{6BD80149-8331-BDEB-DCCD-DF53756D587B}"/>
          </ac:grpSpMkLst>
        </pc:grpChg>
        <pc:grpChg chg="add del mod">
          <ac:chgData name="Mohd Salman" userId="a1cce0b1-7b4d-46cd-ad12-0959f4eb6fdb" providerId="ADAL" clId="{5C2B469A-1D2B-4451-BFFF-76EBA03CAC53}" dt="2023-04-18T06:58:23.209" v="691" actId="478"/>
          <ac:grpSpMkLst>
            <pc:docMk/>
            <pc:sldMk cId="3801813647" sldId="262"/>
            <ac:grpSpMk id="61" creationId="{C834F042-B899-C00C-9926-042D66EC9085}"/>
          </ac:grpSpMkLst>
        </pc:grpChg>
        <pc:grpChg chg="add del mod">
          <ac:chgData name="Mohd Salman" userId="a1cce0b1-7b4d-46cd-ad12-0959f4eb6fdb" providerId="ADAL" clId="{5C2B469A-1D2B-4451-BFFF-76EBA03CAC53}" dt="2023-04-18T07:00:42.428" v="826" actId="165"/>
          <ac:grpSpMkLst>
            <pc:docMk/>
            <pc:sldMk cId="3801813647" sldId="262"/>
            <ac:grpSpMk id="69" creationId="{853D6CC9-AF81-A3ED-D646-E192D2973A27}"/>
          </ac:grpSpMkLst>
        </pc:grpChg>
        <pc:grpChg chg="add mod">
          <ac:chgData name="Mohd Salman" userId="a1cce0b1-7b4d-46cd-ad12-0959f4eb6fdb" providerId="ADAL" clId="{5C2B469A-1D2B-4451-BFFF-76EBA03CAC53}" dt="2023-04-18T07:07:50.291" v="877" actId="1076"/>
          <ac:grpSpMkLst>
            <pc:docMk/>
            <pc:sldMk cId="3801813647" sldId="262"/>
            <ac:grpSpMk id="71" creationId="{5859C5DE-F924-35AA-25A3-1BC6EC7D0182}"/>
          </ac:grpSpMkLst>
        </pc:grpChg>
        <pc:grpChg chg="mod">
          <ac:chgData name="Mohd Salman" userId="a1cce0b1-7b4d-46cd-ad12-0959f4eb6fdb" providerId="ADAL" clId="{5C2B469A-1D2B-4451-BFFF-76EBA03CAC53}" dt="2023-04-18T07:07:50.291" v="877" actId="1076"/>
          <ac:grpSpMkLst>
            <pc:docMk/>
            <pc:sldMk cId="3801813647" sldId="262"/>
            <ac:grpSpMk id="72" creationId="{C56BA2F3-B889-AF18-2A72-CE154BA3609E}"/>
          </ac:grpSpMkLst>
        </pc:grpChg>
        <pc:grpChg chg="mod">
          <ac:chgData name="Mohd Salman" userId="a1cce0b1-7b4d-46cd-ad12-0959f4eb6fdb" providerId="ADAL" clId="{5C2B469A-1D2B-4451-BFFF-76EBA03CAC53}" dt="2023-04-18T07:07:50.291" v="877" actId="1076"/>
          <ac:grpSpMkLst>
            <pc:docMk/>
            <pc:sldMk cId="3801813647" sldId="262"/>
            <ac:grpSpMk id="73" creationId="{2D5AA449-416A-0AA3-2395-1F1D643D6FC7}"/>
          </ac:grpSpMkLst>
        </pc:grpChg>
        <pc:grpChg chg="mod">
          <ac:chgData name="Mohd Salman" userId="a1cce0b1-7b4d-46cd-ad12-0959f4eb6fdb" providerId="ADAL" clId="{5C2B469A-1D2B-4451-BFFF-76EBA03CAC53}" dt="2023-04-18T07:07:50.291" v="877" actId="1076"/>
          <ac:grpSpMkLst>
            <pc:docMk/>
            <pc:sldMk cId="3801813647" sldId="262"/>
            <ac:grpSpMk id="74" creationId="{A6B3EAB5-D349-9129-82EA-EFDD9E0DE5D6}"/>
          </ac:grpSpMkLst>
        </pc:grpChg>
        <pc:grpChg chg="mod">
          <ac:chgData name="Mohd Salman" userId="a1cce0b1-7b4d-46cd-ad12-0959f4eb6fdb" providerId="ADAL" clId="{5C2B469A-1D2B-4451-BFFF-76EBA03CAC53}" dt="2023-04-18T07:07:50.291" v="877" actId="1076"/>
          <ac:grpSpMkLst>
            <pc:docMk/>
            <pc:sldMk cId="3801813647" sldId="262"/>
            <ac:grpSpMk id="75" creationId="{A7A68019-E917-EBDB-B7C3-62A31850FB92}"/>
          </ac:grpSpMkLst>
        </pc:grpChg>
        <pc:grpChg chg="mod">
          <ac:chgData name="Mohd Salman" userId="a1cce0b1-7b4d-46cd-ad12-0959f4eb6fdb" providerId="ADAL" clId="{5C2B469A-1D2B-4451-BFFF-76EBA03CAC53}" dt="2023-04-18T07:07:50.291" v="877" actId="1076"/>
          <ac:grpSpMkLst>
            <pc:docMk/>
            <pc:sldMk cId="3801813647" sldId="262"/>
            <ac:grpSpMk id="80" creationId="{CE201285-B467-D6EE-E984-36F3AFB05BA3}"/>
          </ac:grpSpMkLst>
        </pc:grpChg>
        <pc:grpChg chg="mod">
          <ac:chgData name="Mohd Salman" userId="a1cce0b1-7b4d-46cd-ad12-0959f4eb6fdb" providerId="ADAL" clId="{5C2B469A-1D2B-4451-BFFF-76EBA03CAC53}" dt="2023-04-18T07:07:50.291" v="877" actId="1076"/>
          <ac:grpSpMkLst>
            <pc:docMk/>
            <pc:sldMk cId="3801813647" sldId="262"/>
            <ac:grpSpMk id="85" creationId="{A87A57B2-C065-7FBC-81DA-0326C0966F71}"/>
          </ac:grpSpMkLst>
        </pc:grpChg>
        <pc:picChg chg="del">
          <ac:chgData name="Mohd Salman" userId="a1cce0b1-7b4d-46cd-ad12-0959f4eb6fdb" providerId="ADAL" clId="{5C2B469A-1D2B-4451-BFFF-76EBA03CAC53}" dt="2023-04-18T06:56:38.463" v="657" actId="478"/>
          <ac:picMkLst>
            <pc:docMk/>
            <pc:sldMk cId="3801813647" sldId="262"/>
            <ac:picMk id="35" creationId="{8D9DA4B4-D6F9-B41A-F9C7-9979CAB60633}"/>
          </ac:picMkLst>
        </pc:picChg>
        <pc:picChg chg="add mod">
          <ac:chgData name="Mohd Salman" userId="a1cce0b1-7b4d-46cd-ad12-0959f4eb6fdb" providerId="ADAL" clId="{5C2B469A-1D2B-4451-BFFF-76EBA03CAC53}" dt="2023-04-18T06:58:12.189" v="690" actId="14100"/>
          <ac:picMkLst>
            <pc:docMk/>
            <pc:sldMk cId="3801813647" sldId="262"/>
            <ac:picMk id="50" creationId="{6FCE9F01-23E4-2682-5792-7C9772696303}"/>
          </ac:picMkLst>
        </pc:picChg>
      </pc:sldChg>
      <pc:sldChg chg="addSp delSp modSp add mod">
        <pc:chgData name="Mohd Salman" userId="a1cce0b1-7b4d-46cd-ad12-0959f4eb6fdb" providerId="ADAL" clId="{5C2B469A-1D2B-4451-BFFF-76EBA03CAC53}" dt="2023-04-18T07:19:07.416" v="955" actId="1076"/>
        <pc:sldMkLst>
          <pc:docMk/>
          <pc:sldMk cId="2277259323" sldId="263"/>
        </pc:sldMkLst>
        <pc:spChg chg="mod">
          <ac:chgData name="Mohd Salman" userId="a1cce0b1-7b4d-46cd-ad12-0959f4eb6fdb" providerId="ADAL" clId="{5C2B469A-1D2B-4451-BFFF-76EBA03CAC53}" dt="2023-04-18T07:15:41.985" v="888" actId="20577"/>
          <ac:spMkLst>
            <pc:docMk/>
            <pc:sldMk cId="2277259323" sldId="263"/>
            <ac:spMk id="2" creationId="{B3ACC722-DC4F-C97A-8836-8A5334CBC948}"/>
          </ac:spMkLst>
        </pc:spChg>
        <pc:spChg chg="del">
          <ac:chgData name="Mohd Salman" userId="a1cce0b1-7b4d-46cd-ad12-0959f4eb6fdb" providerId="ADAL" clId="{5C2B469A-1D2B-4451-BFFF-76EBA03CAC53}" dt="2023-04-18T07:15:37.908" v="882" actId="478"/>
          <ac:spMkLst>
            <pc:docMk/>
            <pc:sldMk cId="2277259323" sldId="263"/>
            <ac:spMk id="5" creationId="{8A87570D-1355-D2B4-E061-64F18350FCC1}"/>
          </ac:spMkLst>
        </pc:spChg>
        <pc:spChg chg="del">
          <ac:chgData name="Mohd Salman" userId="a1cce0b1-7b4d-46cd-ad12-0959f4eb6fdb" providerId="ADAL" clId="{5C2B469A-1D2B-4451-BFFF-76EBA03CAC53}" dt="2023-04-18T07:15:35.605" v="879" actId="478"/>
          <ac:spMkLst>
            <pc:docMk/>
            <pc:sldMk cId="2277259323" sldId="263"/>
            <ac:spMk id="26" creationId="{E444D707-0662-2C81-9BB8-3F33ED35904E}"/>
          </ac:spMkLst>
        </pc:spChg>
        <pc:spChg chg="del">
          <ac:chgData name="Mohd Salman" userId="a1cce0b1-7b4d-46cd-ad12-0959f4eb6fdb" providerId="ADAL" clId="{5C2B469A-1D2B-4451-BFFF-76EBA03CAC53}" dt="2023-04-18T07:15:35.605" v="879" actId="478"/>
          <ac:spMkLst>
            <pc:docMk/>
            <pc:sldMk cId="2277259323" sldId="263"/>
            <ac:spMk id="27" creationId="{F2543B73-0B42-21C3-42EB-73A7F2BBE212}"/>
          </ac:spMkLst>
        </pc:spChg>
        <pc:spChg chg="del">
          <ac:chgData name="Mohd Salman" userId="a1cce0b1-7b4d-46cd-ad12-0959f4eb6fdb" providerId="ADAL" clId="{5C2B469A-1D2B-4451-BFFF-76EBA03CAC53}" dt="2023-04-18T07:15:35.605" v="879" actId="478"/>
          <ac:spMkLst>
            <pc:docMk/>
            <pc:sldMk cId="2277259323" sldId="263"/>
            <ac:spMk id="28" creationId="{558B7EEB-C7BD-6650-80BE-4E426DFEF609}"/>
          </ac:spMkLst>
        </pc:spChg>
        <pc:spChg chg="add del mod">
          <ac:chgData name="Mohd Salman" userId="a1cce0b1-7b4d-46cd-ad12-0959f4eb6fdb" providerId="ADAL" clId="{5C2B469A-1D2B-4451-BFFF-76EBA03CAC53}" dt="2023-04-18T07:15:47.073" v="890"/>
          <ac:spMkLst>
            <pc:docMk/>
            <pc:sldMk cId="2277259323" sldId="263"/>
            <ac:spMk id="29" creationId="{2FD3E416-5B81-B572-6787-395C14CC51B0}"/>
          </ac:spMkLst>
        </pc:spChg>
        <pc:spChg chg="del">
          <ac:chgData name="Mohd Salman" userId="a1cce0b1-7b4d-46cd-ad12-0959f4eb6fdb" providerId="ADAL" clId="{5C2B469A-1D2B-4451-BFFF-76EBA03CAC53}" dt="2023-04-18T07:15:35.605" v="879" actId="478"/>
          <ac:spMkLst>
            <pc:docMk/>
            <pc:sldMk cId="2277259323" sldId="263"/>
            <ac:spMk id="30" creationId="{E2722C72-F231-443A-70C4-D5333AAAA67D}"/>
          </ac:spMkLst>
        </pc:spChg>
        <pc:spChg chg="del">
          <ac:chgData name="Mohd Salman" userId="a1cce0b1-7b4d-46cd-ad12-0959f4eb6fdb" providerId="ADAL" clId="{5C2B469A-1D2B-4451-BFFF-76EBA03CAC53}" dt="2023-04-18T07:15:37.315" v="881" actId="478"/>
          <ac:spMkLst>
            <pc:docMk/>
            <pc:sldMk cId="2277259323" sldId="263"/>
            <ac:spMk id="31" creationId="{E8E09225-1A04-9887-853F-A688AEF457A3}"/>
          </ac:spMkLst>
        </pc:spChg>
        <pc:spChg chg="del">
          <ac:chgData name="Mohd Salman" userId="a1cce0b1-7b4d-46cd-ad12-0959f4eb6fdb" providerId="ADAL" clId="{5C2B469A-1D2B-4451-BFFF-76EBA03CAC53}" dt="2023-04-18T07:15:35.605" v="879" actId="478"/>
          <ac:spMkLst>
            <pc:docMk/>
            <pc:sldMk cId="2277259323" sldId="263"/>
            <ac:spMk id="32" creationId="{70331167-5CB0-D99E-39AC-45E59B5ED559}"/>
          </ac:spMkLst>
        </pc:spChg>
        <pc:spChg chg="mod topLvl">
          <ac:chgData name="Mohd Salman" userId="a1cce0b1-7b4d-46cd-ad12-0959f4eb6fdb" providerId="ADAL" clId="{5C2B469A-1D2B-4451-BFFF-76EBA03CAC53}" dt="2023-04-18T07:18:59.557" v="953" actId="1076"/>
          <ac:spMkLst>
            <pc:docMk/>
            <pc:sldMk cId="2277259323" sldId="263"/>
            <ac:spMk id="34" creationId="{642E2786-7418-63A1-5377-D45375ACE801}"/>
          </ac:spMkLst>
        </pc:spChg>
        <pc:spChg chg="mod topLvl">
          <ac:chgData name="Mohd Salman" userId="a1cce0b1-7b4d-46cd-ad12-0959f4eb6fdb" providerId="ADAL" clId="{5C2B469A-1D2B-4451-BFFF-76EBA03CAC53}" dt="2023-04-18T07:18:59.557" v="953" actId="1076"/>
          <ac:spMkLst>
            <pc:docMk/>
            <pc:sldMk cId="2277259323" sldId="263"/>
            <ac:spMk id="35" creationId="{81045BF0-1472-385D-388D-3E68E3919272}"/>
          </ac:spMkLst>
        </pc:spChg>
        <pc:spChg chg="add mod">
          <ac:chgData name="Mohd Salman" userId="a1cce0b1-7b4d-46cd-ad12-0959f4eb6fdb" providerId="ADAL" clId="{5C2B469A-1D2B-4451-BFFF-76EBA03CAC53}" dt="2023-04-18T07:19:07.416" v="955" actId="1076"/>
          <ac:spMkLst>
            <pc:docMk/>
            <pc:sldMk cId="2277259323" sldId="263"/>
            <ac:spMk id="40" creationId="{E982F140-B9EF-2606-9D15-A2CF72133F99}"/>
          </ac:spMkLst>
        </pc:spChg>
        <pc:spChg chg="add mod">
          <ac:chgData name="Mohd Salman" userId="a1cce0b1-7b4d-46cd-ad12-0959f4eb6fdb" providerId="ADAL" clId="{5C2B469A-1D2B-4451-BFFF-76EBA03CAC53}" dt="2023-04-18T07:18:54.637" v="952" actId="14100"/>
          <ac:spMkLst>
            <pc:docMk/>
            <pc:sldMk cId="2277259323" sldId="263"/>
            <ac:spMk id="41" creationId="{DB127341-57F8-D850-1410-E6DAE31FA672}"/>
          </ac:spMkLst>
        </pc:spChg>
        <pc:spChg chg="del">
          <ac:chgData name="Mohd Salman" userId="a1cce0b1-7b4d-46cd-ad12-0959f4eb6fdb" providerId="ADAL" clId="{5C2B469A-1D2B-4451-BFFF-76EBA03CAC53}" dt="2023-04-18T07:15:35.605" v="879" actId="478"/>
          <ac:spMkLst>
            <pc:docMk/>
            <pc:sldMk cId="2277259323" sldId="263"/>
            <ac:spMk id="47" creationId="{16EC2B37-D1C6-8AD3-7D51-B6CEAD0AE203}"/>
          </ac:spMkLst>
        </pc:spChg>
        <pc:spChg chg="del">
          <ac:chgData name="Mohd Salman" userId="a1cce0b1-7b4d-46cd-ad12-0959f4eb6fdb" providerId="ADAL" clId="{5C2B469A-1D2B-4451-BFFF-76EBA03CAC53}" dt="2023-04-18T07:15:35.605" v="879" actId="478"/>
          <ac:spMkLst>
            <pc:docMk/>
            <pc:sldMk cId="2277259323" sldId="263"/>
            <ac:spMk id="62" creationId="{3493652C-6A7E-49A9-197E-984BC66BE47F}"/>
          </ac:spMkLst>
        </pc:spChg>
        <pc:spChg chg="del">
          <ac:chgData name="Mohd Salman" userId="a1cce0b1-7b4d-46cd-ad12-0959f4eb6fdb" providerId="ADAL" clId="{5C2B469A-1D2B-4451-BFFF-76EBA03CAC53}" dt="2023-04-18T07:15:35.605" v="879" actId="478"/>
          <ac:spMkLst>
            <pc:docMk/>
            <pc:sldMk cId="2277259323" sldId="263"/>
            <ac:spMk id="63" creationId="{31682C86-8536-DA1E-67F8-CA6B9B1581A0}"/>
          </ac:spMkLst>
        </pc:spChg>
        <pc:spChg chg="del">
          <ac:chgData name="Mohd Salman" userId="a1cce0b1-7b4d-46cd-ad12-0959f4eb6fdb" providerId="ADAL" clId="{5C2B469A-1D2B-4451-BFFF-76EBA03CAC53}" dt="2023-04-18T07:15:36.351" v="880" actId="478"/>
          <ac:spMkLst>
            <pc:docMk/>
            <pc:sldMk cId="2277259323" sldId="263"/>
            <ac:spMk id="64" creationId="{380DE189-EB99-9DEF-C18C-513EA8E72FC8}"/>
          </ac:spMkLst>
        </pc:spChg>
        <pc:spChg chg="del">
          <ac:chgData name="Mohd Salman" userId="a1cce0b1-7b4d-46cd-ad12-0959f4eb6fdb" providerId="ADAL" clId="{5C2B469A-1D2B-4451-BFFF-76EBA03CAC53}" dt="2023-04-18T07:15:35.605" v="879" actId="478"/>
          <ac:spMkLst>
            <pc:docMk/>
            <pc:sldMk cId="2277259323" sldId="263"/>
            <ac:spMk id="65" creationId="{E4877C28-9F6C-A2A3-9DB0-1EC8C6D02BDE}"/>
          </ac:spMkLst>
        </pc:spChg>
        <pc:spChg chg="del">
          <ac:chgData name="Mohd Salman" userId="a1cce0b1-7b4d-46cd-ad12-0959f4eb6fdb" providerId="ADAL" clId="{5C2B469A-1D2B-4451-BFFF-76EBA03CAC53}" dt="2023-04-18T07:15:35.605" v="879" actId="478"/>
          <ac:spMkLst>
            <pc:docMk/>
            <pc:sldMk cId="2277259323" sldId="263"/>
            <ac:spMk id="66" creationId="{4760129D-DF91-7BDD-09E4-0F875162AA54}"/>
          </ac:spMkLst>
        </pc:spChg>
        <pc:spChg chg="del">
          <ac:chgData name="Mohd Salman" userId="a1cce0b1-7b4d-46cd-ad12-0959f4eb6fdb" providerId="ADAL" clId="{5C2B469A-1D2B-4451-BFFF-76EBA03CAC53}" dt="2023-04-18T07:15:35.605" v="879" actId="478"/>
          <ac:spMkLst>
            <pc:docMk/>
            <pc:sldMk cId="2277259323" sldId="263"/>
            <ac:spMk id="67" creationId="{6B5E7D3F-7EC2-A215-3D47-368B1C8732E6}"/>
          </ac:spMkLst>
        </pc:spChg>
        <pc:spChg chg="del">
          <ac:chgData name="Mohd Salman" userId="a1cce0b1-7b4d-46cd-ad12-0959f4eb6fdb" providerId="ADAL" clId="{5C2B469A-1D2B-4451-BFFF-76EBA03CAC53}" dt="2023-04-18T07:15:35.605" v="879" actId="478"/>
          <ac:spMkLst>
            <pc:docMk/>
            <pc:sldMk cId="2277259323" sldId="263"/>
            <ac:spMk id="68" creationId="{0CEB0A1A-C9D0-FB06-F3EF-8491D47A488B}"/>
          </ac:spMkLst>
        </pc:spChg>
        <pc:spChg chg="del">
          <ac:chgData name="Mohd Salman" userId="a1cce0b1-7b4d-46cd-ad12-0959f4eb6fdb" providerId="ADAL" clId="{5C2B469A-1D2B-4451-BFFF-76EBA03CAC53}" dt="2023-04-18T07:15:35.605" v="879" actId="478"/>
          <ac:spMkLst>
            <pc:docMk/>
            <pc:sldMk cId="2277259323" sldId="263"/>
            <ac:spMk id="70" creationId="{8AEE57C7-1E05-7E08-4064-28EACB81C669}"/>
          </ac:spMkLst>
        </pc:spChg>
        <pc:grpChg chg="del">
          <ac:chgData name="Mohd Salman" userId="a1cce0b1-7b4d-46cd-ad12-0959f4eb6fdb" providerId="ADAL" clId="{5C2B469A-1D2B-4451-BFFF-76EBA03CAC53}" dt="2023-04-18T07:15:35.605" v="879" actId="478"/>
          <ac:grpSpMkLst>
            <pc:docMk/>
            <pc:sldMk cId="2277259323" sldId="263"/>
            <ac:grpSpMk id="3" creationId="{CF0BD5A0-BEFE-9179-DA66-C0F2B758F330}"/>
          </ac:grpSpMkLst>
        </pc:grpChg>
        <pc:grpChg chg="del">
          <ac:chgData name="Mohd Salman" userId="a1cce0b1-7b4d-46cd-ad12-0959f4eb6fdb" providerId="ADAL" clId="{5C2B469A-1D2B-4451-BFFF-76EBA03CAC53}" dt="2023-04-18T07:15:35.605" v="879" actId="478"/>
          <ac:grpSpMkLst>
            <pc:docMk/>
            <pc:sldMk cId="2277259323" sldId="263"/>
            <ac:grpSpMk id="9" creationId="{218DFC30-9AF7-9DDF-0440-E56AA1198436}"/>
          </ac:grpSpMkLst>
        </pc:grpChg>
        <pc:grpChg chg="add del mod">
          <ac:chgData name="Mohd Salman" userId="a1cce0b1-7b4d-46cd-ad12-0959f4eb6fdb" providerId="ADAL" clId="{5C2B469A-1D2B-4451-BFFF-76EBA03CAC53}" dt="2023-04-18T07:15:51.603" v="892" actId="165"/>
          <ac:grpSpMkLst>
            <pc:docMk/>
            <pc:sldMk cId="2277259323" sldId="263"/>
            <ac:grpSpMk id="33" creationId="{A6BB118F-CFAC-4D65-B7A4-06401858C138}"/>
          </ac:grpSpMkLst>
        </pc:grpChg>
        <pc:grpChg chg="del">
          <ac:chgData name="Mohd Salman" userId="a1cce0b1-7b4d-46cd-ad12-0959f4eb6fdb" providerId="ADAL" clId="{5C2B469A-1D2B-4451-BFFF-76EBA03CAC53}" dt="2023-04-18T07:15:35.605" v="879" actId="478"/>
          <ac:grpSpMkLst>
            <pc:docMk/>
            <pc:sldMk cId="2277259323" sldId="263"/>
            <ac:grpSpMk id="71" creationId="{5859C5DE-F924-35AA-25A3-1BC6EC7D0182}"/>
          </ac:grpSpMkLst>
        </pc:grpChg>
        <pc:graphicFrameChg chg="add mod">
          <ac:chgData name="Mohd Salman" userId="a1cce0b1-7b4d-46cd-ad12-0959f4eb6fdb" providerId="ADAL" clId="{5C2B469A-1D2B-4451-BFFF-76EBA03CAC53}" dt="2023-04-18T07:17:24.241" v="922" actId="1076"/>
          <ac:graphicFrameMkLst>
            <pc:docMk/>
            <pc:sldMk cId="2277259323" sldId="263"/>
            <ac:graphicFrameMk id="39" creationId="{6763A631-B16E-ACEA-C1DA-E64F098407B0}"/>
          </ac:graphicFrameMkLst>
        </pc:graphicFrameChg>
      </pc:sldChg>
      <pc:sldChg chg="addSp delSp modSp add mod">
        <pc:chgData name="Mohd Salman" userId="a1cce0b1-7b4d-46cd-ad12-0959f4eb6fdb" providerId="ADAL" clId="{5C2B469A-1D2B-4451-BFFF-76EBA03CAC53}" dt="2023-04-18T07:22:43.892" v="1047" actId="12789"/>
        <pc:sldMkLst>
          <pc:docMk/>
          <pc:sldMk cId="819918355" sldId="264"/>
        </pc:sldMkLst>
        <pc:spChg chg="mod">
          <ac:chgData name="Mohd Salman" userId="a1cce0b1-7b4d-46cd-ad12-0959f4eb6fdb" providerId="ADAL" clId="{5C2B469A-1D2B-4451-BFFF-76EBA03CAC53}" dt="2023-04-18T07:19:53.361" v="978" actId="20577"/>
          <ac:spMkLst>
            <pc:docMk/>
            <pc:sldMk cId="819918355" sldId="264"/>
            <ac:spMk id="2" creationId="{B3ACC722-DC4F-C97A-8836-8A5334CBC948}"/>
          </ac:spMkLst>
        </pc:spChg>
        <pc:spChg chg="add mod topLvl">
          <ac:chgData name="Mohd Salman" userId="a1cce0b1-7b4d-46cd-ad12-0959f4eb6fdb" providerId="ADAL" clId="{5C2B469A-1D2B-4451-BFFF-76EBA03CAC53}" dt="2023-04-18T07:22:29.863" v="1037" actId="12788"/>
          <ac:spMkLst>
            <pc:docMk/>
            <pc:sldMk cId="819918355" sldId="264"/>
            <ac:spMk id="3" creationId="{866EE234-A9E1-30CE-B2BB-8661DA46FC83}"/>
          </ac:spMkLst>
        </pc:spChg>
        <pc:spChg chg="add mod topLvl">
          <ac:chgData name="Mohd Salman" userId="a1cce0b1-7b4d-46cd-ad12-0959f4eb6fdb" providerId="ADAL" clId="{5C2B469A-1D2B-4451-BFFF-76EBA03CAC53}" dt="2023-04-18T07:22:25.713" v="1035" actId="12789"/>
          <ac:spMkLst>
            <pc:docMk/>
            <pc:sldMk cId="819918355" sldId="264"/>
            <ac:spMk id="4" creationId="{6AFAB9AA-BC0D-FF79-7123-770319C9C9CA}"/>
          </ac:spMkLst>
        </pc:spChg>
        <pc:spChg chg="add mod topLvl">
          <ac:chgData name="Mohd Salman" userId="a1cce0b1-7b4d-46cd-ad12-0959f4eb6fdb" providerId="ADAL" clId="{5C2B469A-1D2B-4451-BFFF-76EBA03CAC53}" dt="2023-04-18T07:21:04.878" v="1002" actId="14100"/>
          <ac:spMkLst>
            <pc:docMk/>
            <pc:sldMk cId="819918355" sldId="264"/>
            <ac:spMk id="5" creationId="{C2C50B43-82AB-5E7A-B572-A4279DE853D9}"/>
          </ac:spMkLst>
        </pc:spChg>
        <pc:spChg chg="add mod topLvl">
          <ac:chgData name="Mohd Salman" userId="a1cce0b1-7b4d-46cd-ad12-0959f4eb6fdb" providerId="ADAL" clId="{5C2B469A-1D2B-4451-BFFF-76EBA03CAC53}" dt="2023-04-18T07:21:04.878" v="1002" actId="14100"/>
          <ac:spMkLst>
            <pc:docMk/>
            <pc:sldMk cId="819918355" sldId="264"/>
            <ac:spMk id="6" creationId="{19302D13-318B-F8A7-FDF8-701EC9F1B0F4}"/>
          </ac:spMkLst>
        </pc:spChg>
        <pc:spChg chg="add mod topLvl">
          <ac:chgData name="Mohd Salman" userId="a1cce0b1-7b4d-46cd-ad12-0959f4eb6fdb" providerId="ADAL" clId="{5C2B469A-1D2B-4451-BFFF-76EBA03CAC53}" dt="2023-04-18T07:21:04.878" v="1002" actId="14100"/>
          <ac:spMkLst>
            <pc:docMk/>
            <pc:sldMk cId="819918355" sldId="264"/>
            <ac:spMk id="7" creationId="{4E27DCAC-C98E-3C8C-84EC-F3CE83F716F0}"/>
          </ac:spMkLst>
        </pc:spChg>
        <pc:spChg chg="add mod topLvl">
          <ac:chgData name="Mohd Salman" userId="a1cce0b1-7b4d-46cd-ad12-0959f4eb6fdb" providerId="ADAL" clId="{5C2B469A-1D2B-4451-BFFF-76EBA03CAC53}" dt="2023-04-18T07:22:38.541" v="1045" actId="12789"/>
          <ac:spMkLst>
            <pc:docMk/>
            <pc:sldMk cId="819918355" sldId="264"/>
            <ac:spMk id="8" creationId="{F95222B7-18AC-B8DE-5AE2-67E8BE66965C}"/>
          </ac:spMkLst>
        </pc:spChg>
        <pc:spChg chg="add mod topLvl">
          <ac:chgData name="Mohd Salman" userId="a1cce0b1-7b4d-46cd-ad12-0959f4eb6fdb" providerId="ADAL" clId="{5C2B469A-1D2B-4451-BFFF-76EBA03CAC53}" dt="2023-04-18T07:21:04.878" v="1002" actId="14100"/>
          <ac:spMkLst>
            <pc:docMk/>
            <pc:sldMk cId="819918355" sldId="264"/>
            <ac:spMk id="9" creationId="{B9ED00A2-B724-DF94-EBEF-B88E5686B48C}"/>
          </ac:spMkLst>
        </pc:spChg>
        <pc:spChg chg="add mod topLvl">
          <ac:chgData name="Mohd Salman" userId="a1cce0b1-7b4d-46cd-ad12-0959f4eb6fdb" providerId="ADAL" clId="{5C2B469A-1D2B-4451-BFFF-76EBA03CAC53}" dt="2023-04-18T07:22:43.892" v="1047" actId="12789"/>
          <ac:spMkLst>
            <pc:docMk/>
            <pc:sldMk cId="819918355" sldId="264"/>
            <ac:spMk id="10" creationId="{ED48E3B3-48DE-2B2B-B6F8-7476D47847DF}"/>
          </ac:spMkLst>
        </pc:spChg>
        <pc:spChg chg="add mod topLvl">
          <ac:chgData name="Mohd Salman" userId="a1cce0b1-7b4d-46cd-ad12-0959f4eb6fdb" providerId="ADAL" clId="{5C2B469A-1D2B-4451-BFFF-76EBA03CAC53}" dt="2023-04-18T07:21:04.878" v="1002" actId="14100"/>
          <ac:spMkLst>
            <pc:docMk/>
            <pc:sldMk cId="819918355" sldId="264"/>
            <ac:spMk id="11" creationId="{C68FE5AB-73D9-0302-1E17-E0D53823EA73}"/>
          </ac:spMkLst>
        </pc:spChg>
        <pc:spChg chg="add mod topLvl">
          <ac:chgData name="Mohd Salman" userId="a1cce0b1-7b4d-46cd-ad12-0959f4eb6fdb" providerId="ADAL" clId="{5C2B469A-1D2B-4451-BFFF-76EBA03CAC53}" dt="2023-04-18T07:21:04.878" v="1002" actId="14100"/>
          <ac:spMkLst>
            <pc:docMk/>
            <pc:sldMk cId="819918355" sldId="264"/>
            <ac:spMk id="12" creationId="{58B22BEB-B79F-FAC9-111F-E546174CF1F2}"/>
          </ac:spMkLst>
        </pc:spChg>
        <pc:spChg chg="add mod topLvl">
          <ac:chgData name="Mohd Salman" userId="a1cce0b1-7b4d-46cd-ad12-0959f4eb6fdb" providerId="ADAL" clId="{5C2B469A-1D2B-4451-BFFF-76EBA03CAC53}" dt="2023-04-18T07:21:04.878" v="1002" actId="14100"/>
          <ac:spMkLst>
            <pc:docMk/>
            <pc:sldMk cId="819918355" sldId="264"/>
            <ac:spMk id="13" creationId="{55C32792-1575-E5AD-682A-535E0FE07917}"/>
          </ac:spMkLst>
        </pc:spChg>
        <pc:spChg chg="add mod topLvl">
          <ac:chgData name="Mohd Salman" userId="a1cce0b1-7b4d-46cd-ad12-0959f4eb6fdb" providerId="ADAL" clId="{5C2B469A-1D2B-4451-BFFF-76EBA03CAC53}" dt="2023-04-18T07:21:04.878" v="1002" actId="14100"/>
          <ac:spMkLst>
            <pc:docMk/>
            <pc:sldMk cId="819918355" sldId="264"/>
            <ac:spMk id="14" creationId="{5D24554A-18F0-D327-F6FA-DC207BB1EC47}"/>
          </ac:spMkLst>
        </pc:spChg>
        <pc:spChg chg="add mod topLvl">
          <ac:chgData name="Mohd Salman" userId="a1cce0b1-7b4d-46cd-ad12-0959f4eb6fdb" providerId="ADAL" clId="{5C2B469A-1D2B-4451-BFFF-76EBA03CAC53}" dt="2023-04-18T07:21:04.878" v="1002" actId="14100"/>
          <ac:spMkLst>
            <pc:docMk/>
            <pc:sldMk cId="819918355" sldId="264"/>
            <ac:spMk id="15" creationId="{5ADF6898-7A04-1DE8-744C-AF7B5A2BAB8B}"/>
          </ac:spMkLst>
        </pc:spChg>
        <pc:spChg chg="add mod topLvl">
          <ac:chgData name="Mohd Salman" userId="a1cce0b1-7b4d-46cd-ad12-0959f4eb6fdb" providerId="ADAL" clId="{5C2B469A-1D2B-4451-BFFF-76EBA03CAC53}" dt="2023-04-18T07:22:21.451" v="1032" actId="12789"/>
          <ac:spMkLst>
            <pc:docMk/>
            <pc:sldMk cId="819918355" sldId="264"/>
            <ac:spMk id="16" creationId="{C5A82AF6-6EAC-1A8D-B4B4-BEA0E00DEEA5}"/>
          </ac:spMkLst>
        </pc:spChg>
        <pc:spChg chg="add mod topLvl">
          <ac:chgData name="Mohd Salman" userId="a1cce0b1-7b4d-46cd-ad12-0959f4eb6fdb" providerId="ADAL" clId="{5C2B469A-1D2B-4451-BFFF-76EBA03CAC53}" dt="2023-04-18T07:21:04.878" v="1002" actId="14100"/>
          <ac:spMkLst>
            <pc:docMk/>
            <pc:sldMk cId="819918355" sldId="264"/>
            <ac:spMk id="17" creationId="{E9C09F7E-D581-A2C9-5A20-00299193A8C2}"/>
          </ac:spMkLst>
        </pc:spChg>
        <pc:spChg chg="add mod topLvl">
          <ac:chgData name="Mohd Salman" userId="a1cce0b1-7b4d-46cd-ad12-0959f4eb6fdb" providerId="ADAL" clId="{5C2B469A-1D2B-4451-BFFF-76EBA03CAC53}" dt="2023-04-18T07:22:10.580" v="1026" actId="12789"/>
          <ac:spMkLst>
            <pc:docMk/>
            <pc:sldMk cId="819918355" sldId="264"/>
            <ac:spMk id="18" creationId="{2996FA81-016A-457E-9E5D-1A2815258F54}"/>
          </ac:spMkLst>
        </pc:spChg>
        <pc:spChg chg="add mod topLvl">
          <ac:chgData name="Mohd Salman" userId="a1cce0b1-7b4d-46cd-ad12-0959f4eb6fdb" providerId="ADAL" clId="{5C2B469A-1D2B-4451-BFFF-76EBA03CAC53}" dt="2023-04-18T07:22:15.734" v="1028" actId="12788"/>
          <ac:spMkLst>
            <pc:docMk/>
            <pc:sldMk cId="819918355" sldId="264"/>
            <ac:spMk id="19" creationId="{8308C275-AA91-C792-FE9B-907F5D60B1FC}"/>
          </ac:spMkLst>
        </pc:spChg>
        <pc:spChg chg="add mod topLvl">
          <ac:chgData name="Mohd Salman" userId="a1cce0b1-7b4d-46cd-ad12-0959f4eb6fdb" providerId="ADAL" clId="{5C2B469A-1D2B-4451-BFFF-76EBA03CAC53}" dt="2023-04-18T07:21:04.878" v="1002" actId="14100"/>
          <ac:spMkLst>
            <pc:docMk/>
            <pc:sldMk cId="819918355" sldId="264"/>
            <ac:spMk id="20" creationId="{E07209D4-4EA4-A988-842B-37282A5E8C37}"/>
          </ac:spMkLst>
        </pc:spChg>
        <pc:spChg chg="add mod topLvl">
          <ac:chgData name="Mohd Salman" userId="a1cce0b1-7b4d-46cd-ad12-0959f4eb6fdb" providerId="ADAL" clId="{5C2B469A-1D2B-4451-BFFF-76EBA03CAC53}" dt="2023-04-18T07:21:04.878" v="1002" actId="14100"/>
          <ac:spMkLst>
            <pc:docMk/>
            <pc:sldMk cId="819918355" sldId="264"/>
            <ac:spMk id="21" creationId="{EC93EBAE-D1EE-BC8F-8197-9BFA3C0E6AB2}"/>
          </ac:spMkLst>
        </pc:spChg>
        <pc:spChg chg="add mod topLvl">
          <ac:chgData name="Mohd Salman" userId="a1cce0b1-7b4d-46cd-ad12-0959f4eb6fdb" providerId="ADAL" clId="{5C2B469A-1D2B-4451-BFFF-76EBA03CAC53}" dt="2023-04-18T07:21:04.878" v="1002" actId="14100"/>
          <ac:spMkLst>
            <pc:docMk/>
            <pc:sldMk cId="819918355" sldId="264"/>
            <ac:spMk id="22" creationId="{E52393AB-67CB-5C72-F1E4-64FF014C6A40}"/>
          </ac:spMkLst>
        </pc:spChg>
        <pc:spChg chg="add mod topLvl">
          <ac:chgData name="Mohd Salman" userId="a1cce0b1-7b4d-46cd-ad12-0959f4eb6fdb" providerId="ADAL" clId="{5C2B469A-1D2B-4451-BFFF-76EBA03CAC53}" dt="2023-04-18T07:21:04.878" v="1002" actId="14100"/>
          <ac:spMkLst>
            <pc:docMk/>
            <pc:sldMk cId="819918355" sldId="264"/>
            <ac:spMk id="23" creationId="{7C93D00B-CE94-A86F-8C56-C26020120C29}"/>
          </ac:spMkLst>
        </pc:spChg>
        <pc:spChg chg="add mod topLvl">
          <ac:chgData name="Mohd Salman" userId="a1cce0b1-7b4d-46cd-ad12-0959f4eb6fdb" providerId="ADAL" clId="{5C2B469A-1D2B-4451-BFFF-76EBA03CAC53}" dt="2023-04-18T07:21:04.878" v="1002" actId="14100"/>
          <ac:spMkLst>
            <pc:docMk/>
            <pc:sldMk cId="819918355" sldId="264"/>
            <ac:spMk id="24" creationId="{B2A8071A-B4C5-2905-034D-307C8FE02DAA}"/>
          </ac:spMkLst>
        </pc:spChg>
        <pc:spChg chg="add mod topLvl">
          <ac:chgData name="Mohd Salman" userId="a1cce0b1-7b4d-46cd-ad12-0959f4eb6fdb" providerId="ADAL" clId="{5C2B469A-1D2B-4451-BFFF-76EBA03CAC53}" dt="2023-04-18T07:21:04.878" v="1002" actId="14100"/>
          <ac:spMkLst>
            <pc:docMk/>
            <pc:sldMk cId="819918355" sldId="264"/>
            <ac:spMk id="25" creationId="{8BBCBEA1-7397-18C4-44AC-4AD49A948629}"/>
          </ac:spMkLst>
        </pc:spChg>
        <pc:spChg chg="add mod topLvl">
          <ac:chgData name="Mohd Salman" userId="a1cce0b1-7b4d-46cd-ad12-0959f4eb6fdb" providerId="ADAL" clId="{5C2B469A-1D2B-4451-BFFF-76EBA03CAC53}" dt="2023-04-18T07:21:04.878" v="1002" actId="14100"/>
          <ac:spMkLst>
            <pc:docMk/>
            <pc:sldMk cId="819918355" sldId="264"/>
            <ac:spMk id="26" creationId="{52CFB0A5-77E7-9019-0929-E35031065CB2}"/>
          </ac:spMkLst>
        </pc:spChg>
        <pc:spChg chg="add mod topLvl">
          <ac:chgData name="Mohd Salman" userId="a1cce0b1-7b4d-46cd-ad12-0959f4eb6fdb" providerId="ADAL" clId="{5C2B469A-1D2B-4451-BFFF-76EBA03CAC53}" dt="2023-04-18T07:21:04.878" v="1002" actId="14100"/>
          <ac:spMkLst>
            <pc:docMk/>
            <pc:sldMk cId="819918355" sldId="264"/>
            <ac:spMk id="27" creationId="{903667A0-1A3C-9E50-2E95-50BAD4315D09}"/>
          </ac:spMkLst>
        </pc:spChg>
        <pc:spChg chg="add mod topLvl">
          <ac:chgData name="Mohd Salman" userId="a1cce0b1-7b4d-46cd-ad12-0959f4eb6fdb" providerId="ADAL" clId="{5C2B469A-1D2B-4451-BFFF-76EBA03CAC53}" dt="2023-04-18T07:21:04.878" v="1002" actId="14100"/>
          <ac:spMkLst>
            <pc:docMk/>
            <pc:sldMk cId="819918355" sldId="264"/>
            <ac:spMk id="28" creationId="{E2A2B77A-65E1-CB4D-3444-C4A46B2ECF10}"/>
          </ac:spMkLst>
        </pc:spChg>
        <pc:spChg chg="add mod topLvl">
          <ac:chgData name="Mohd Salman" userId="a1cce0b1-7b4d-46cd-ad12-0959f4eb6fdb" providerId="ADAL" clId="{5C2B469A-1D2B-4451-BFFF-76EBA03CAC53}" dt="2023-04-18T07:21:04.878" v="1002" actId="14100"/>
          <ac:spMkLst>
            <pc:docMk/>
            <pc:sldMk cId="819918355" sldId="264"/>
            <ac:spMk id="29" creationId="{6B05CC4B-87BD-D4FD-BC24-8D561A07921E}"/>
          </ac:spMkLst>
        </pc:spChg>
        <pc:spChg chg="add mod topLvl">
          <ac:chgData name="Mohd Salman" userId="a1cce0b1-7b4d-46cd-ad12-0959f4eb6fdb" providerId="ADAL" clId="{5C2B469A-1D2B-4451-BFFF-76EBA03CAC53}" dt="2023-04-18T07:21:04.878" v="1002" actId="14100"/>
          <ac:spMkLst>
            <pc:docMk/>
            <pc:sldMk cId="819918355" sldId="264"/>
            <ac:spMk id="31" creationId="{E36F3585-8778-EDD2-4452-ADC9A1CB63A5}"/>
          </ac:spMkLst>
        </pc:spChg>
        <pc:spChg chg="del">
          <ac:chgData name="Mohd Salman" userId="a1cce0b1-7b4d-46cd-ad12-0959f4eb6fdb" providerId="ADAL" clId="{5C2B469A-1D2B-4451-BFFF-76EBA03CAC53}" dt="2023-04-18T07:19:29.940" v="958" actId="478"/>
          <ac:spMkLst>
            <pc:docMk/>
            <pc:sldMk cId="819918355" sldId="264"/>
            <ac:spMk id="34" creationId="{642E2786-7418-63A1-5377-D45375ACE801}"/>
          </ac:spMkLst>
        </pc:spChg>
        <pc:spChg chg="del">
          <ac:chgData name="Mohd Salman" userId="a1cce0b1-7b4d-46cd-ad12-0959f4eb6fdb" providerId="ADAL" clId="{5C2B469A-1D2B-4451-BFFF-76EBA03CAC53}" dt="2023-04-18T07:19:29.425" v="957" actId="478"/>
          <ac:spMkLst>
            <pc:docMk/>
            <pc:sldMk cId="819918355" sldId="264"/>
            <ac:spMk id="35" creationId="{81045BF0-1472-385D-388D-3E68E3919272}"/>
          </ac:spMkLst>
        </pc:spChg>
        <pc:spChg chg="del">
          <ac:chgData name="Mohd Salman" userId="a1cce0b1-7b4d-46cd-ad12-0959f4eb6fdb" providerId="ADAL" clId="{5C2B469A-1D2B-4451-BFFF-76EBA03CAC53}" dt="2023-04-18T07:19:30.737" v="959" actId="478"/>
          <ac:spMkLst>
            <pc:docMk/>
            <pc:sldMk cId="819918355" sldId="264"/>
            <ac:spMk id="40" creationId="{E982F140-B9EF-2606-9D15-A2CF72133F99}"/>
          </ac:spMkLst>
        </pc:spChg>
        <pc:spChg chg="del">
          <ac:chgData name="Mohd Salman" userId="a1cce0b1-7b4d-46cd-ad12-0959f4eb6fdb" providerId="ADAL" clId="{5C2B469A-1D2B-4451-BFFF-76EBA03CAC53}" dt="2023-04-18T07:19:29.425" v="957" actId="478"/>
          <ac:spMkLst>
            <pc:docMk/>
            <pc:sldMk cId="819918355" sldId="264"/>
            <ac:spMk id="41" creationId="{DB127341-57F8-D850-1410-E6DAE31FA672}"/>
          </ac:spMkLst>
        </pc:spChg>
        <pc:spChg chg="add mod">
          <ac:chgData name="Mohd Salman" userId="a1cce0b1-7b4d-46cd-ad12-0959f4eb6fdb" providerId="ADAL" clId="{5C2B469A-1D2B-4451-BFFF-76EBA03CAC53}" dt="2023-04-18T07:21:15.962" v="1003" actId="14100"/>
          <ac:spMkLst>
            <pc:docMk/>
            <pc:sldMk cId="819918355" sldId="264"/>
            <ac:spMk id="45" creationId="{B9FAF626-FFCB-0BC3-6C20-3E2B41E5BADB}"/>
          </ac:spMkLst>
        </pc:spChg>
        <pc:grpChg chg="add del mod">
          <ac:chgData name="Mohd Salman" userId="a1cce0b1-7b4d-46cd-ad12-0959f4eb6fdb" providerId="ADAL" clId="{5C2B469A-1D2B-4451-BFFF-76EBA03CAC53}" dt="2023-04-18T07:20:36.152" v="987" actId="165"/>
          <ac:grpSpMkLst>
            <pc:docMk/>
            <pc:sldMk cId="819918355" sldId="264"/>
            <ac:grpSpMk id="46" creationId="{2FAFA23C-8AAB-C551-3AF0-9F5F3F933C22}"/>
          </ac:grpSpMkLst>
        </pc:grpChg>
        <pc:graphicFrameChg chg="del">
          <ac:chgData name="Mohd Salman" userId="a1cce0b1-7b4d-46cd-ad12-0959f4eb6fdb" providerId="ADAL" clId="{5C2B469A-1D2B-4451-BFFF-76EBA03CAC53}" dt="2023-04-18T07:19:29.425" v="957" actId="478"/>
          <ac:graphicFrameMkLst>
            <pc:docMk/>
            <pc:sldMk cId="819918355" sldId="264"/>
            <ac:graphicFrameMk id="39" creationId="{6763A631-B16E-ACEA-C1DA-E64F098407B0}"/>
          </ac:graphicFrameMkLst>
        </pc:graphicFrameChg>
        <pc:picChg chg="add del mod">
          <ac:chgData name="Mohd Salman" userId="a1cce0b1-7b4d-46cd-ad12-0959f4eb6fdb" providerId="ADAL" clId="{5C2B469A-1D2B-4451-BFFF-76EBA03CAC53}" dt="2023-04-18T07:19:37.325" v="967" actId="478"/>
          <ac:picMkLst>
            <pc:docMk/>
            <pc:sldMk cId="819918355" sldId="264"/>
            <ac:picMk id="30" creationId="{2C374AD0-FC32-BB83-8728-8C97ECBD33E5}"/>
          </ac:picMkLst>
        </pc:picChg>
        <pc:picChg chg="add del mod">
          <ac:chgData name="Mohd Salman" userId="a1cce0b1-7b4d-46cd-ad12-0959f4eb6fdb" providerId="ADAL" clId="{5C2B469A-1D2B-4451-BFFF-76EBA03CAC53}" dt="2023-04-18T07:19:38.018" v="968" actId="478"/>
          <ac:picMkLst>
            <pc:docMk/>
            <pc:sldMk cId="819918355" sldId="264"/>
            <ac:picMk id="32" creationId="{9866C896-2BCF-C2C4-8353-284CBCA4CE42}"/>
          </ac:picMkLst>
        </pc:picChg>
        <pc:picChg chg="add del mod">
          <ac:chgData name="Mohd Salman" userId="a1cce0b1-7b4d-46cd-ad12-0959f4eb6fdb" providerId="ADAL" clId="{5C2B469A-1D2B-4451-BFFF-76EBA03CAC53}" dt="2023-04-18T07:19:34.094" v="961" actId="478"/>
          <ac:picMkLst>
            <pc:docMk/>
            <pc:sldMk cId="819918355" sldId="264"/>
            <ac:picMk id="33" creationId="{D27EF38C-6FCD-9CC1-1143-466410277025}"/>
          </ac:picMkLst>
        </pc:picChg>
        <pc:picChg chg="add del mod">
          <ac:chgData name="Mohd Salman" userId="a1cce0b1-7b4d-46cd-ad12-0959f4eb6fdb" providerId="ADAL" clId="{5C2B469A-1D2B-4451-BFFF-76EBA03CAC53}" dt="2023-04-18T07:19:34.560" v="962" actId="478"/>
          <ac:picMkLst>
            <pc:docMk/>
            <pc:sldMk cId="819918355" sldId="264"/>
            <ac:picMk id="36" creationId="{AB5E5BFC-779A-046A-1C40-398D97071619}"/>
          </ac:picMkLst>
        </pc:picChg>
        <pc:picChg chg="add del mod">
          <ac:chgData name="Mohd Salman" userId="a1cce0b1-7b4d-46cd-ad12-0959f4eb6fdb" providerId="ADAL" clId="{5C2B469A-1D2B-4451-BFFF-76EBA03CAC53}" dt="2023-04-18T07:19:36.778" v="966" actId="478"/>
          <ac:picMkLst>
            <pc:docMk/>
            <pc:sldMk cId="819918355" sldId="264"/>
            <ac:picMk id="37" creationId="{33BB6A9F-5E65-D7D7-5C2B-F3D8FAC9376B}"/>
          </ac:picMkLst>
        </pc:picChg>
        <pc:picChg chg="add del mod">
          <ac:chgData name="Mohd Salman" userId="a1cce0b1-7b4d-46cd-ad12-0959f4eb6fdb" providerId="ADAL" clId="{5C2B469A-1D2B-4451-BFFF-76EBA03CAC53}" dt="2023-04-18T07:19:35.044" v="963" actId="478"/>
          <ac:picMkLst>
            <pc:docMk/>
            <pc:sldMk cId="819918355" sldId="264"/>
            <ac:picMk id="38" creationId="{B719C85A-1D15-CC99-8621-1E9AB255B192}"/>
          </ac:picMkLst>
        </pc:picChg>
        <pc:picChg chg="add del mod">
          <ac:chgData name="Mohd Salman" userId="a1cce0b1-7b4d-46cd-ad12-0959f4eb6fdb" providerId="ADAL" clId="{5C2B469A-1D2B-4451-BFFF-76EBA03CAC53}" dt="2023-04-18T07:19:36.075" v="965" actId="478"/>
          <ac:picMkLst>
            <pc:docMk/>
            <pc:sldMk cId="819918355" sldId="264"/>
            <ac:picMk id="42" creationId="{BB2CB5B0-F0CE-E20A-942F-D4317CAEE3FC}"/>
          </ac:picMkLst>
        </pc:picChg>
        <pc:picChg chg="add del mod">
          <ac:chgData name="Mohd Salman" userId="a1cce0b1-7b4d-46cd-ad12-0959f4eb6fdb" providerId="ADAL" clId="{5C2B469A-1D2B-4451-BFFF-76EBA03CAC53}" dt="2023-04-18T07:19:35.653" v="964" actId="478"/>
          <ac:picMkLst>
            <pc:docMk/>
            <pc:sldMk cId="819918355" sldId="264"/>
            <ac:picMk id="43" creationId="{853BB577-48D2-4592-1FB0-F08462AE4207}"/>
          </ac:picMkLst>
        </pc:picChg>
        <pc:picChg chg="add mod">
          <ac:chgData name="Mohd Salman" userId="a1cce0b1-7b4d-46cd-ad12-0959f4eb6fdb" providerId="ADAL" clId="{5C2B469A-1D2B-4451-BFFF-76EBA03CAC53}" dt="2023-04-18T07:22:10.580" v="1026" actId="12789"/>
          <ac:picMkLst>
            <pc:docMk/>
            <pc:sldMk cId="819918355" sldId="264"/>
            <ac:picMk id="47" creationId="{B05198C5-245C-C56D-1F28-FAF98EB0D578}"/>
          </ac:picMkLst>
        </pc:picChg>
        <pc:picChg chg="add mod">
          <ac:chgData name="Mohd Salman" userId="a1cce0b1-7b4d-46cd-ad12-0959f4eb6fdb" providerId="ADAL" clId="{5C2B469A-1D2B-4451-BFFF-76EBA03CAC53}" dt="2023-04-18T07:22:15.734" v="1028" actId="12788"/>
          <ac:picMkLst>
            <pc:docMk/>
            <pc:sldMk cId="819918355" sldId="264"/>
            <ac:picMk id="48" creationId="{93F9750F-99DF-AA25-E8D6-D6FBF63E440C}"/>
          </ac:picMkLst>
        </pc:picChg>
        <pc:picChg chg="add mod">
          <ac:chgData name="Mohd Salman" userId="a1cce0b1-7b4d-46cd-ad12-0959f4eb6fdb" providerId="ADAL" clId="{5C2B469A-1D2B-4451-BFFF-76EBA03CAC53}" dt="2023-04-18T07:22:21.451" v="1032" actId="12789"/>
          <ac:picMkLst>
            <pc:docMk/>
            <pc:sldMk cId="819918355" sldId="264"/>
            <ac:picMk id="49" creationId="{AEAB957F-250C-30D2-301E-CEC757F305EC}"/>
          </ac:picMkLst>
        </pc:picChg>
        <pc:picChg chg="add mod">
          <ac:chgData name="Mohd Salman" userId="a1cce0b1-7b4d-46cd-ad12-0959f4eb6fdb" providerId="ADAL" clId="{5C2B469A-1D2B-4451-BFFF-76EBA03CAC53}" dt="2023-04-18T07:22:25.713" v="1035" actId="12789"/>
          <ac:picMkLst>
            <pc:docMk/>
            <pc:sldMk cId="819918355" sldId="264"/>
            <ac:picMk id="50" creationId="{23A62FBB-75ED-8C37-7637-5530F92E422A}"/>
          </ac:picMkLst>
        </pc:picChg>
        <pc:picChg chg="add mod">
          <ac:chgData name="Mohd Salman" userId="a1cce0b1-7b4d-46cd-ad12-0959f4eb6fdb" providerId="ADAL" clId="{5C2B469A-1D2B-4451-BFFF-76EBA03CAC53}" dt="2023-04-18T07:22:29.863" v="1037" actId="12788"/>
          <ac:picMkLst>
            <pc:docMk/>
            <pc:sldMk cId="819918355" sldId="264"/>
            <ac:picMk id="51" creationId="{CB4B01CA-07E3-0A7E-AF99-499E35CE5859}"/>
          </ac:picMkLst>
        </pc:picChg>
        <pc:picChg chg="add mod">
          <ac:chgData name="Mohd Salman" userId="a1cce0b1-7b4d-46cd-ad12-0959f4eb6fdb" providerId="ADAL" clId="{5C2B469A-1D2B-4451-BFFF-76EBA03CAC53}" dt="2023-04-18T07:22:31.207" v="1039" actId="571"/>
          <ac:picMkLst>
            <pc:docMk/>
            <pc:sldMk cId="819918355" sldId="264"/>
            <ac:picMk id="52" creationId="{20A049A0-C102-2D65-58A1-066641A1C418}"/>
          </ac:picMkLst>
        </pc:picChg>
        <pc:picChg chg="add mod">
          <ac:chgData name="Mohd Salman" userId="a1cce0b1-7b4d-46cd-ad12-0959f4eb6fdb" providerId="ADAL" clId="{5C2B469A-1D2B-4451-BFFF-76EBA03CAC53}" dt="2023-04-18T07:22:34.445" v="1043" actId="571"/>
          <ac:picMkLst>
            <pc:docMk/>
            <pc:sldMk cId="819918355" sldId="264"/>
            <ac:picMk id="53" creationId="{86F80BD5-DF21-48F0-083D-73543D9DFCE7}"/>
          </ac:picMkLst>
        </pc:picChg>
        <pc:picChg chg="add mod">
          <ac:chgData name="Mohd Salman" userId="a1cce0b1-7b4d-46cd-ad12-0959f4eb6fdb" providerId="ADAL" clId="{5C2B469A-1D2B-4451-BFFF-76EBA03CAC53}" dt="2023-04-18T07:22:38.541" v="1045" actId="12789"/>
          <ac:picMkLst>
            <pc:docMk/>
            <pc:sldMk cId="819918355" sldId="264"/>
            <ac:picMk id="54" creationId="{3C510E9D-53DA-5169-F37C-5F402C381647}"/>
          </ac:picMkLst>
        </pc:picChg>
        <pc:picChg chg="add mod">
          <ac:chgData name="Mohd Salman" userId="a1cce0b1-7b4d-46cd-ad12-0959f4eb6fdb" providerId="ADAL" clId="{5C2B469A-1D2B-4451-BFFF-76EBA03CAC53}" dt="2023-04-18T07:22:38.541" v="1045" actId="12789"/>
          <ac:picMkLst>
            <pc:docMk/>
            <pc:sldMk cId="819918355" sldId="264"/>
            <ac:picMk id="55" creationId="{AEB273C3-CB15-C03A-4104-4F4BA64FB15E}"/>
          </ac:picMkLst>
        </pc:picChg>
        <pc:picChg chg="add mod">
          <ac:chgData name="Mohd Salman" userId="a1cce0b1-7b4d-46cd-ad12-0959f4eb6fdb" providerId="ADAL" clId="{5C2B469A-1D2B-4451-BFFF-76EBA03CAC53}" dt="2023-04-18T07:22:43.892" v="1047" actId="12789"/>
          <ac:picMkLst>
            <pc:docMk/>
            <pc:sldMk cId="819918355" sldId="264"/>
            <ac:picMk id="56" creationId="{04DB83BE-D9AA-B5B5-3823-61065B0604DD}"/>
          </ac:picMkLst>
        </pc:picChg>
      </pc:sldChg>
      <pc:sldChg chg="addSp delSp modSp add mod setBg">
        <pc:chgData name="Mohd Salman" userId="a1cce0b1-7b4d-46cd-ad12-0959f4eb6fdb" providerId="ADAL" clId="{5C2B469A-1D2B-4451-BFFF-76EBA03CAC53}" dt="2023-04-18T07:31:28.876" v="1137" actId="207"/>
        <pc:sldMkLst>
          <pc:docMk/>
          <pc:sldMk cId="1874389292" sldId="265"/>
        </pc:sldMkLst>
        <pc:spChg chg="mod">
          <ac:chgData name="Mohd Salman" userId="a1cce0b1-7b4d-46cd-ad12-0959f4eb6fdb" providerId="ADAL" clId="{5C2B469A-1D2B-4451-BFFF-76EBA03CAC53}" dt="2023-04-18T07:26:07.277" v="1055" actId="20577"/>
          <ac:spMkLst>
            <pc:docMk/>
            <pc:sldMk cId="1874389292" sldId="265"/>
            <ac:spMk id="2" creationId="{B3ACC722-DC4F-C97A-8836-8A5334CBC948}"/>
          </ac:spMkLst>
        </pc:spChg>
        <pc:spChg chg="del">
          <ac:chgData name="Mohd Salman" userId="a1cce0b1-7b4d-46cd-ad12-0959f4eb6fdb" providerId="ADAL" clId="{5C2B469A-1D2B-4451-BFFF-76EBA03CAC53}" dt="2023-04-18T07:26:03.758" v="1049" actId="478"/>
          <ac:spMkLst>
            <pc:docMk/>
            <pc:sldMk cId="1874389292" sldId="265"/>
            <ac:spMk id="3" creationId="{866EE234-A9E1-30CE-B2BB-8661DA46FC83}"/>
          </ac:spMkLst>
        </pc:spChg>
        <pc:spChg chg="del">
          <ac:chgData name="Mohd Salman" userId="a1cce0b1-7b4d-46cd-ad12-0959f4eb6fdb" providerId="ADAL" clId="{5C2B469A-1D2B-4451-BFFF-76EBA03CAC53}" dt="2023-04-18T07:26:03.758" v="1049" actId="478"/>
          <ac:spMkLst>
            <pc:docMk/>
            <pc:sldMk cId="1874389292" sldId="265"/>
            <ac:spMk id="4" creationId="{6AFAB9AA-BC0D-FF79-7123-770319C9C9CA}"/>
          </ac:spMkLst>
        </pc:spChg>
        <pc:spChg chg="del">
          <ac:chgData name="Mohd Salman" userId="a1cce0b1-7b4d-46cd-ad12-0959f4eb6fdb" providerId="ADAL" clId="{5C2B469A-1D2B-4451-BFFF-76EBA03CAC53}" dt="2023-04-18T07:26:03.758" v="1049" actId="478"/>
          <ac:spMkLst>
            <pc:docMk/>
            <pc:sldMk cId="1874389292" sldId="265"/>
            <ac:spMk id="5" creationId="{C2C50B43-82AB-5E7A-B572-A4279DE853D9}"/>
          </ac:spMkLst>
        </pc:spChg>
        <pc:spChg chg="del">
          <ac:chgData name="Mohd Salman" userId="a1cce0b1-7b4d-46cd-ad12-0959f4eb6fdb" providerId="ADAL" clId="{5C2B469A-1D2B-4451-BFFF-76EBA03CAC53}" dt="2023-04-18T07:26:03.758" v="1049" actId="478"/>
          <ac:spMkLst>
            <pc:docMk/>
            <pc:sldMk cId="1874389292" sldId="265"/>
            <ac:spMk id="6" creationId="{19302D13-318B-F8A7-FDF8-701EC9F1B0F4}"/>
          </ac:spMkLst>
        </pc:spChg>
        <pc:spChg chg="del">
          <ac:chgData name="Mohd Salman" userId="a1cce0b1-7b4d-46cd-ad12-0959f4eb6fdb" providerId="ADAL" clId="{5C2B469A-1D2B-4451-BFFF-76EBA03CAC53}" dt="2023-04-18T07:26:03.758" v="1049" actId="478"/>
          <ac:spMkLst>
            <pc:docMk/>
            <pc:sldMk cId="1874389292" sldId="265"/>
            <ac:spMk id="7" creationId="{4E27DCAC-C98E-3C8C-84EC-F3CE83F716F0}"/>
          </ac:spMkLst>
        </pc:spChg>
        <pc:spChg chg="del">
          <ac:chgData name="Mohd Salman" userId="a1cce0b1-7b4d-46cd-ad12-0959f4eb6fdb" providerId="ADAL" clId="{5C2B469A-1D2B-4451-BFFF-76EBA03CAC53}" dt="2023-04-18T07:26:03.758" v="1049" actId="478"/>
          <ac:spMkLst>
            <pc:docMk/>
            <pc:sldMk cId="1874389292" sldId="265"/>
            <ac:spMk id="8" creationId="{F95222B7-18AC-B8DE-5AE2-67E8BE66965C}"/>
          </ac:spMkLst>
        </pc:spChg>
        <pc:spChg chg="del">
          <ac:chgData name="Mohd Salman" userId="a1cce0b1-7b4d-46cd-ad12-0959f4eb6fdb" providerId="ADAL" clId="{5C2B469A-1D2B-4451-BFFF-76EBA03CAC53}" dt="2023-04-18T07:26:03.758" v="1049" actId="478"/>
          <ac:spMkLst>
            <pc:docMk/>
            <pc:sldMk cId="1874389292" sldId="265"/>
            <ac:spMk id="9" creationId="{B9ED00A2-B724-DF94-EBEF-B88E5686B48C}"/>
          </ac:spMkLst>
        </pc:spChg>
        <pc:spChg chg="del">
          <ac:chgData name="Mohd Salman" userId="a1cce0b1-7b4d-46cd-ad12-0959f4eb6fdb" providerId="ADAL" clId="{5C2B469A-1D2B-4451-BFFF-76EBA03CAC53}" dt="2023-04-18T07:26:03.758" v="1049" actId="478"/>
          <ac:spMkLst>
            <pc:docMk/>
            <pc:sldMk cId="1874389292" sldId="265"/>
            <ac:spMk id="10" creationId="{ED48E3B3-48DE-2B2B-B6F8-7476D47847DF}"/>
          </ac:spMkLst>
        </pc:spChg>
        <pc:spChg chg="del">
          <ac:chgData name="Mohd Salman" userId="a1cce0b1-7b4d-46cd-ad12-0959f4eb6fdb" providerId="ADAL" clId="{5C2B469A-1D2B-4451-BFFF-76EBA03CAC53}" dt="2023-04-18T07:26:03.758" v="1049" actId="478"/>
          <ac:spMkLst>
            <pc:docMk/>
            <pc:sldMk cId="1874389292" sldId="265"/>
            <ac:spMk id="11" creationId="{C68FE5AB-73D9-0302-1E17-E0D53823EA73}"/>
          </ac:spMkLst>
        </pc:spChg>
        <pc:spChg chg="del">
          <ac:chgData name="Mohd Salman" userId="a1cce0b1-7b4d-46cd-ad12-0959f4eb6fdb" providerId="ADAL" clId="{5C2B469A-1D2B-4451-BFFF-76EBA03CAC53}" dt="2023-04-18T07:26:03.758" v="1049" actId="478"/>
          <ac:spMkLst>
            <pc:docMk/>
            <pc:sldMk cId="1874389292" sldId="265"/>
            <ac:spMk id="12" creationId="{58B22BEB-B79F-FAC9-111F-E546174CF1F2}"/>
          </ac:spMkLst>
        </pc:spChg>
        <pc:spChg chg="del">
          <ac:chgData name="Mohd Salman" userId="a1cce0b1-7b4d-46cd-ad12-0959f4eb6fdb" providerId="ADAL" clId="{5C2B469A-1D2B-4451-BFFF-76EBA03CAC53}" dt="2023-04-18T07:26:03.758" v="1049" actId="478"/>
          <ac:spMkLst>
            <pc:docMk/>
            <pc:sldMk cId="1874389292" sldId="265"/>
            <ac:spMk id="13" creationId="{55C32792-1575-E5AD-682A-535E0FE07917}"/>
          </ac:spMkLst>
        </pc:spChg>
        <pc:spChg chg="del">
          <ac:chgData name="Mohd Salman" userId="a1cce0b1-7b4d-46cd-ad12-0959f4eb6fdb" providerId="ADAL" clId="{5C2B469A-1D2B-4451-BFFF-76EBA03CAC53}" dt="2023-04-18T07:26:03.758" v="1049" actId="478"/>
          <ac:spMkLst>
            <pc:docMk/>
            <pc:sldMk cId="1874389292" sldId="265"/>
            <ac:spMk id="14" creationId="{5D24554A-18F0-D327-F6FA-DC207BB1EC47}"/>
          </ac:spMkLst>
        </pc:spChg>
        <pc:spChg chg="del">
          <ac:chgData name="Mohd Salman" userId="a1cce0b1-7b4d-46cd-ad12-0959f4eb6fdb" providerId="ADAL" clId="{5C2B469A-1D2B-4451-BFFF-76EBA03CAC53}" dt="2023-04-18T07:26:05.133" v="1050" actId="478"/>
          <ac:spMkLst>
            <pc:docMk/>
            <pc:sldMk cId="1874389292" sldId="265"/>
            <ac:spMk id="15" creationId="{5ADF6898-7A04-1DE8-744C-AF7B5A2BAB8B}"/>
          </ac:spMkLst>
        </pc:spChg>
        <pc:spChg chg="del">
          <ac:chgData name="Mohd Salman" userId="a1cce0b1-7b4d-46cd-ad12-0959f4eb6fdb" providerId="ADAL" clId="{5C2B469A-1D2B-4451-BFFF-76EBA03CAC53}" dt="2023-04-18T07:26:05.133" v="1050" actId="478"/>
          <ac:spMkLst>
            <pc:docMk/>
            <pc:sldMk cId="1874389292" sldId="265"/>
            <ac:spMk id="16" creationId="{C5A82AF6-6EAC-1A8D-B4B4-BEA0E00DEEA5}"/>
          </ac:spMkLst>
        </pc:spChg>
        <pc:spChg chg="del">
          <ac:chgData name="Mohd Salman" userId="a1cce0b1-7b4d-46cd-ad12-0959f4eb6fdb" providerId="ADAL" clId="{5C2B469A-1D2B-4451-BFFF-76EBA03CAC53}" dt="2023-04-18T07:26:05.133" v="1050" actId="478"/>
          <ac:spMkLst>
            <pc:docMk/>
            <pc:sldMk cId="1874389292" sldId="265"/>
            <ac:spMk id="17" creationId="{E9C09F7E-D581-A2C9-5A20-00299193A8C2}"/>
          </ac:spMkLst>
        </pc:spChg>
        <pc:spChg chg="del">
          <ac:chgData name="Mohd Salman" userId="a1cce0b1-7b4d-46cd-ad12-0959f4eb6fdb" providerId="ADAL" clId="{5C2B469A-1D2B-4451-BFFF-76EBA03CAC53}" dt="2023-04-18T07:26:03.758" v="1049" actId="478"/>
          <ac:spMkLst>
            <pc:docMk/>
            <pc:sldMk cId="1874389292" sldId="265"/>
            <ac:spMk id="18" creationId="{2996FA81-016A-457E-9E5D-1A2815258F54}"/>
          </ac:spMkLst>
        </pc:spChg>
        <pc:spChg chg="del">
          <ac:chgData name="Mohd Salman" userId="a1cce0b1-7b4d-46cd-ad12-0959f4eb6fdb" providerId="ADAL" clId="{5C2B469A-1D2B-4451-BFFF-76EBA03CAC53}" dt="2023-04-18T07:26:03.758" v="1049" actId="478"/>
          <ac:spMkLst>
            <pc:docMk/>
            <pc:sldMk cId="1874389292" sldId="265"/>
            <ac:spMk id="19" creationId="{8308C275-AA91-C792-FE9B-907F5D60B1FC}"/>
          </ac:spMkLst>
        </pc:spChg>
        <pc:spChg chg="del">
          <ac:chgData name="Mohd Salman" userId="a1cce0b1-7b4d-46cd-ad12-0959f4eb6fdb" providerId="ADAL" clId="{5C2B469A-1D2B-4451-BFFF-76EBA03CAC53}" dt="2023-04-18T07:26:03.758" v="1049" actId="478"/>
          <ac:spMkLst>
            <pc:docMk/>
            <pc:sldMk cId="1874389292" sldId="265"/>
            <ac:spMk id="20" creationId="{E07209D4-4EA4-A988-842B-37282A5E8C37}"/>
          </ac:spMkLst>
        </pc:spChg>
        <pc:spChg chg="del">
          <ac:chgData name="Mohd Salman" userId="a1cce0b1-7b4d-46cd-ad12-0959f4eb6fdb" providerId="ADAL" clId="{5C2B469A-1D2B-4451-BFFF-76EBA03CAC53}" dt="2023-04-18T07:26:03.758" v="1049" actId="478"/>
          <ac:spMkLst>
            <pc:docMk/>
            <pc:sldMk cId="1874389292" sldId="265"/>
            <ac:spMk id="21" creationId="{EC93EBAE-D1EE-BC8F-8197-9BFA3C0E6AB2}"/>
          </ac:spMkLst>
        </pc:spChg>
        <pc:spChg chg="del">
          <ac:chgData name="Mohd Salman" userId="a1cce0b1-7b4d-46cd-ad12-0959f4eb6fdb" providerId="ADAL" clId="{5C2B469A-1D2B-4451-BFFF-76EBA03CAC53}" dt="2023-04-18T07:26:03.758" v="1049" actId="478"/>
          <ac:spMkLst>
            <pc:docMk/>
            <pc:sldMk cId="1874389292" sldId="265"/>
            <ac:spMk id="22" creationId="{E52393AB-67CB-5C72-F1E4-64FF014C6A40}"/>
          </ac:spMkLst>
        </pc:spChg>
        <pc:spChg chg="del">
          <ac:chgData name="Mohd Salman" userId="a1cce0b1-7b4d-46cd-ad12-0959f4eb6fdb" providerId="ADAL" clId="{5C2B469A-1D2B-4451-BFFF-76EBA03CAC53}" dt="2023-04-18T07:26:03.758" v="1049" actId="478"/>
          <ac:spMkLst>
            <pc:docMk/>
            <pc:sldMk cId="1874389292" sldId="265"/>
            <ac:spMk id="23" creationId="{7C93D00B-CE94-A86F-8C56-C26020120C29}"/>
          </ac:spMkLst>
        </pc:spChg>
        <pc:spChg chg="del">
          <ac:chgData name="Mohd Salman" userId="a1cce0b1-7b4d-46cd-ad12-0959f4eb6fdb" providerId="ADAL" clId="{5C2B469A-1D2B-4451-BFFF-76EBA03CAC53}" dt="2023-04-18T07:26:05.133" v="1050" actId="478"/>
          <ac:spMkLst>
            <pc:docMk/>
            <pc:sldMk cId="1874389292" sldId="265"/>
            <ac:spMk id="24" creationId="{B2A8071A-B4C5-2905-034D-307C8FE02DAA}"/>
          </ac:spMkLst>
        </pc:spChg>
        <pc:spChg chg="del">
          <ac:chgData name="Mohd Salman" userId="a1cce0b1-7b4d-46cd-ad12-0959f4eb6fdb" providerId="ADAL" clId="{5C2B469A-1D2B-4451-BFFF-76EBA03CAC53}" dt="2023-04-18T07:26:03.758" v="1049" actId="478"/>
          <ac:spMkLst>
            <pc:docMk/>
            <pc:sldMk cId="1874389292" sldId="265"/>
            <ac:spMk id="25" creationId="{8BBCBEA1-7397-18C4-44AC-4AD49A948629}"/>
          </ac:spMkLst>
        </pc:spChg>
        <pc:spChg chg="del">
          <ac:chgData name="Mohd Salman" userId="a1cce0b1-7b4d-46cd-ad12-0959f4eb6fdb" providerId="ADAL" clId="{5C2B469A-1D2B-4451-BFFF-76EBA03CAC53}" dt="2023-04-18T07:26:05.133" v="1050" actId="478"/>
          <ac:spMkLst>
            <pc:docMk/>
            <pc:sldMk cId="1874389292" sldId="265"/>
            <ac:spMk id="26" creationId="{52CFB0A5-77E7-9019-0929-E35031065CB2}"/>
          </ac:spMkLst>
        </pc:spChg>
        <pc:spChg chg="del">
          <ac:chgData name="Mohd Salman" userId="a1cce0b1-7b4d-46cd-ad12-0959f4eb6fdb" providerId="ADAL" clId="{5C2B469A-1D2B-4451-BFFF-76EBA03CAC53}" dt="2023-04-18T07:26:05.133" v="1050" actId="478"/>
          <ac:spMkLst>
            <pc:docMk/>
            <pc:sldMk cId="1874389292" sldId="265"/>
            <ac:spMk id="27" creationId="{903667A0-1A3C-9E50-2E95-50BAD4315D09}"/>
          </ac:spMkLst>
        </pc:spChg>
        <pc:spChg chg="del">
          <ac:chgData name="Mohd Salman" userId="a1cce0b1-7b4d-46cd-ad12-0959f4eb6fdb" providerId="ADAL" clId="{5C2B469A-1D2B-4451-BFFF-76EBA03CAC53}" dt="2023-04-18T07:26:05.133" v="1050" actId="478"/>
          <ac:spMkLst>
            <pc:docMk/>
            <pc:sldMk cId="1874389292" sldId="265"/>
            <ac:spMk id="28" creationId="{E2A2B77A-65E1-CB4D-3444-C4A46B2ECF10}"/>
          </ac:spMkLst>
        </pc:spChg>
        <pc:spChg chg="del">
          <ac:chgData name="Mohd Salman" userId="a1cce0b1-7b4d-46cd-ad12-0959f4eb6fdb" providerId="ADAL" clId="{5C2B469A-1D2B-4451-BFFF-76EBA03CAC53}" dt="2023-04-18T07:26:05.133" v="1050" actId="478"/>
          <ac:spMkLst>
            <pc:docMk/>
            <pc:sldMk cId="1874389292" sldId="265"/>
            <ac:spMk id="29" creationId="{6B05CC4B-87BD-D4FD-BC24-8D561A07921E}"/>
          </ac:spMkLst>
        </pc:spChg>
        <pc:spChg chg="add mod ord">
          <ac:chgData name="Mohd Salman" userId="a1cce0b1-7b4d-46cd-ad12-0959f4eb6fdb" providerId="ADAL" clId="{5C2B469A-1D2B-4451-BFFF-76EBA03CAC53}" dt="2023-04-18T07:29:30.545" v="1102" actId="1076"/>
          <ac:spMkLst>
            <pc:docMk/>
            <pc:sldMk cId="1874389292" sldId="265"/>
            <ac:spMk id="30" creationId="{01C57E6D-2875-4B35-4FC8-F995CDD82AF5}"/>
          </ac:spMkLst>
        </pc:spChg>
        <pc:spChg chg="del">
          <ac:chgData name="Mohd Salman" userId="a1cce0b1-7b4d-46cd-ad12-0959f4eb6fdb" providerId="ADAL" clId="{5C2B469A-1D2B-4451-BFFF-76EBA03CAC53}" dt="2023-04-18T07:26:03.758" v="1049" actId="478"/>
          <ac:spMkLst>
            <pc:docMk/>
            <pc:sldMk cId="1874389292" sldId="265"/>
            <ac:spMk id="31" creationId="{E36F3585-8778-EDD2-4452-ADC9A1CB63A5}"/>
          </ac:spMkLst>
        </pc:spChg>
        <pc:spChg chg="mod">
          <ac:chgData name="Mohd Salman" userId="a1cce0b1-7b4d-46cd-ad12-0959f4eb6fdb" providerId="ADAL" clId="{5C2B469A-1D2B-4451-BFFF-76EBA03CAC53}" dt="2023-04-18T07:27:05.576" v="1063"/>
          <ac:spMkLst>
            <pc:docMk/>
            <pc:sldMk cId="1874389292" sldId="265"/>
            <ac:spMk id="34" creationId="{D6A8BAD2-9133-82F0-A09D-EAFF91E98C00}"/>
          </ac:spMkLst>
        </pc:spChg>
        <pc:spChg chg="mod">
          <ac:chgData name="Mohd Salman" userId="a1cce0b1-7b4d-46cd-ad12-0959f4eb6fdb" providerId="ADAL" clId="{5C2B469A-1D2B-4451-BFFF-76EBA03CAC53}" dt="2023-04-18T07:27:05.576" v="1063"/>
          <ac:spMkLst>
            <pc:docMk/>
            <pc:sldMk cId="1874389292" sldId="265"/>
            <ac:spMk id="35" creationId="{F7811F26-F370-F0AC-7F38-B21D7065B9E7}"/>
          </ac:spMkLst>
        </pc:spChg>
        <pc:spChg chg="mod">
          <ac:chgData name="Mohd Salman" userId="a1cce0b1-7b4d-46cd-ad12-0959f4eb6fdb" providerId="ADAL" clId="{5C2B469A-1D2B-4451-BFFF-76EBA03CAC53}" dt="2023-04-18T07:27:05.576" v="1063"/>
          <ac:spMkLst>
            <pc:docMk/>
            <pc:sldMk cId="1874389292" sldId="265"/>
            <ac:spMk id="36" creationId="{E6EB1A99-629A-DD3D-EEEF-5391EFD16303}"/>
          </ac:spMkLst>
        </pc:spChg>
        <pc:spChg chg="mod">
          <ac:chgData name="Mohd Salman" userId="a1cce0b1-7b4d-46cd-ad12-0959f4eb6fdb" providerId="ADAL" clId="{5C2B469A-1D2B-4451-BFFF-76EBA03CAC53}" dt="2023-04-18T07:27:05.576" v="1063"/>
          <ac:spMkLst>
            <pc:docMk/>
            <pc:sldMk cId="1874389292" sldId="265"/>
            <ac:spMk id="37" creationId="{B40B1890-06E0-81B1-BAEF-0ABA9A40AC1D}"/>
          </ac:spMkLst>
        </pc:spChg>
        <pc:spChg chg="mod">
          <ac:chgData name="Mohd Salman" userId="a1cce0b1-7b4d-46cd-ad12-0959f4eb6fdb" providerId="ADAL" clId="{5C2B469A-1D2B-4451-BFFF-76EBA03CAC53}" dt="2023-04-18T07:27:05.576" v="1063"/>
          <ac:spMkLst>
            <pc:docMk/>
            <pc:sldMk cId="1874389292" sldId="265"/>
            <ac:spMk id="38" creationId="{8ABF50DC-C0D8-32E2-0F57-02ECE1E37119}"/>
          </ac:spMkLst>
        </pc:spChg>
        <pc:spChg chg="mod">
          <ac:chgData name="Mohd Salman" userId="a1cce0b1-7b4d-46cd-ad12-0959f4eb6fdb" providerId="ADAL" clId="{5C2B469A-1D2B-4451-BFFF-76EBA03CAC53}" dt="2023-04-18T07:27:05.576" v="1063"/>
          <ac:spMkLst>
            <pc:docMk/>
            <pc:sldMk cId="1874389292" sldId="265"/>
            <ac:spMk id="39" creationId="{4509E55C-12DD-BA68-AF7F-BDE5AEDEA52F}"/>
          </ac:spMkLst>
        </pc:spChg>
        <pc:spChg chg="mod">
          <ac:chgData name="Mohd Salman" userId="a1cce0b1-7b4d-46cd-ad12-0959f4eb6fdb" providerId="ADAL" clId="{5C2B469A-1D2B-4451-BFFF-76EBA03CAC53}" dt="2023-04-18T07:27:05.576" v="1063"/>
          <ac:spMkLst>
            <pc:docMk/>
            <pc:sldMk cId="1874389292" sldId="265"/>
            <ac:spMk id="40" creationId="{A567F06E-88A1-8219-772A-3DBC115333EA}"/>
          </ac:spMkLst>
        </pc:spChg>
        <pc:spChg chg="mod">
          <ac:chgData name="Mohd Salman" userId="a1cce0b1-7b4d-46cd-ad12-0959f4eb6fdb" providerId="ADAL" clId="{5C2B469A-1D2B-4451-BFFF-76EBA03CAC53}" dt="2023-04-18T07:27:05.576" v="1063"/>
          <ac:spMkLst>
            <pc:docMk/>
            <pc:sldMk cId="1874389292" sldId="265"/>
            <ac:spMk id="41" creationId="{9AD6EFE5-6DFC-C79B-F658-0AEFAD407E7B}"/>
          </ac:spMkLst>
        </pc:spChg>
        <pc:spChg chg="mod">
          <ac:chgData name="Mohd Salman" userId="a1cce0b1-7b4d-46cd-ad12-0959f4eb6fdb" providerId="ADAL" clId="{5C2B469A-1D2B-4451-BFFF-76EBA03CAC53}" dt="2023-04-18T07:27:05.576" v="1063"/>
          <ac:spMkLst>
            <pc:docMk/>
            <pc:sldMk cId="1874389292" sldId="265"/>
            <ac:spMk id="42" creationId="{0E4520AE-EA61-647C-C7DC-161E33E3A5FE}"/>
          </ac:spMkLst>
        </pc:spChg>
        <pc:spChg chg="mod">
          <ac:chgData name="Mohd Salman" userId="a1cce0b1-7b4d-46cd-ad12-0959f4eb6fdb" providerId="ADAL" clId="{5C2B469A-1D2B-4451-BFFF-76EBA03CAC53}" dt="2023-04-18T07:27:05.576" v="1063"/>
          <ac:spMkLst>
            <pc:docMk/>
            <pc:sldMk cId="1874389292" sldId="265"/>
            <ac:spMk id="43" creationId="{506787DD-DE21-0B39-997A-6D74545B407F}"/>
          </ac:spMkLst>
        </pc:spChg>
        <pc:spChg chg="del">
          <ac:chgData name="Mohd Salman" userId="a1cce0b1-7b4d-46cd-ad12-0959f4eb6fdb" providerId="ADAL" clId="{5C2B469A-1D2B-4451-BFFF-76EBA03CAC53}" dt="2023-04-18T07:26:03.758" v="1049" actId="478"/>
          <ac:spMkLst>
            <pc:docMk/>
            <pc:sldMk cId="1874389292" sldId="265"/>
            <ac:spMk id="45" creationId="{B9FAF626-FFCB-0BC3-6C20-3E2B41E5BADB}"/>
          </ac:spMkLst>
        </pc:spChg>
        <pc:spChg chg="mod">
          <ac:chgData name="Mohd Salman" userId="a1cce0b1-7b4d-46cd-ad12-0959f4eb6fdb" providerId="ADAL" clId="{5C2B469A-1D2B-4451-BFFF-76EBA03CAC53}" dt="2023-04-18T07:27:05.576" v="1063"/>
          <ac:spMkLst>
            <pc:docMk/>
            <pc:sldMk cId="1874389292" sldId="265"/>
            <ac:spMk id="46" creationId="{853E5B3C-3B90-6EC0-BE4F-1E88089C0437}"/>
          </ac:spMkLst>
        </pc:spChg>
        <pc:spChg chg="mod">
          <ac:chgData name="Mohd Salman" userId="a1cce0b1-7b4d-46cd-ad12-0959f4eb6fdb" providerId="ADAL" clId="{5C2B469A-1D2B-4451-BFFF-76EBA03CAC53}" dt="2023-04-18T07:31:02.181" v="1126" actId="1076"/>
          <ac:spMkLst>
            <pc:docMk/>
            <pc:sldMk cId="1874389292" sldId="265"/>
            <ac:spMk id="57" creationId="{714B7C62-7DBD-8E30-5807-F1C11B76F720}"/>
          </ac:spMkLst>
        </pc:spChg>
        <pc:spChg chg="mod">
          <ac:chgData name="Mohd Salman" userId="a1cce0b1-7b4d-46cd-ad12-0959f4eb6fdb" providerId="ADAL" clId="{5C2B469A-1D2B-4451-BFFF-76EBA03CAC53}" dt="2023-04-18T07:31:04.247" v="1127" actId="1076"/>
          <ac:spMkLst>
            <pc:docMk/>
            <pc:sldMk cId="1874389292" sldId="265"/>
            <ac:spMk id="58" creationId="{271DD66E-ADFB-1F90-B74C-5DF31A562642}"/>
          </ac:spMkLst>
        </pc:spChg>
        <pc:spChg chg="mod">
          <ac:chgData name="Mohd Salman" userId="a1cce0b1-7b4d-46cd-ad12-0959f4eb6fdb" providerId="ADAL" clId="{5C2B469A-1D2B-4451-BFFF-76EBA03CAC53}" dt="2023-04-18T07:31:07.106" v="1128" actId="1076"/>
          <ac:spMkLst>
            <pc:docMk/>
            <pc:sldMk cId="1874389292" sldId="265"/>
            <ac:spMk id="59" creationId="{9CAC2AEC-62A9-4F24-A43D-053A505623AC}"/>
          </ac:spMkLst>
        </pc:spChg>
        <pc:spChg chg="mod">
          <ac:chgData name="Mohd Salman" userId="a1cce0b1-7b4d-46cd-ad12-0959f4eb6fdb" providerId="ADAL" clId="{5C2B469A-1D2B-4451-BFFF-76EBA03CAC53}" dt="2023-04-18T07:31:11.547" v="1130" actId="1076"/>
          <ac:spMkLst>
            <pc:docMk/>
            <pc:sldMk cId="1874389292" sldId="265"/>
            <ac:spMk id="60" creationId="{1C42CBAF-05D4-2974-816D-170061882116}"/>
          </ac:spMkLst>
        </pc:spChg>
        <pc:spChg chg="mod">
          <ac:chgData name="Mohd Salman" userId="a1cce0b1-7b4d-46cd-ad12-0959f4eb6fdb" providerId="ADAL" clId="{5C2B469A-1D2B-4451-BFFF-76EBA03CAC53}" dt="2023-04-18T07:31:13.793" v="1131" actId="1076"/>
          <ac:spMkLst>
            <pc:docMk/>
            <pc:sldMk cId="1874389292" sldId="265"/>
            <ac:spMk id="61" creationId="{07077493-DE38-F9A3-65F4-94421636FA61}"/>
          </ac:spMkLst>
        </pc:spChg>
        <pc:spChg chg="mod">
          <ac:chgData name="Mohd Salman" userId="a1cce0b1-7b4d-46cd-ad12-0959f4eb6fdb" providerId="ADAL" clId="{5C2B469A-1D2B-4451-BFFF-76EBA03CAC53}" dt="2023-04-18T07:31:28.876" v="1137" actId="207"/>
          <ac:spMkLst>
            <pc:docMk/>
            <pc:sldMk cId="1874389292" sldId="265"/>
            <ac:spMk id="62" creationId="{5BA5A056-069E-AB6E-0DB9-0FF63BFEA443}"/>
          </ac:spMkLst>
        </pc:spChg>
        <pc:spChg chg="mod">
          <ac:chgData name="Mohd Salman" userId="a1cce0b1-7b4d-46cd-ad12-0959f4eb6fdb" providerId="ADAL" clId="{5C2B469A-1D2B-4451-BFFF-76EBA03CAC53}" dt="2023-04-18T07:31:28.876" v="1137" actId="207"/>
          <ac:spMkLst>
            <pc:docMk/>
            <pc:sldMk cId="1874389292" sldId="265"/>
            <ac:spMk id="63" creationId="{841BE156-3BC6-92F4-7212-5D8EB0A53D26}"/>
          </ac:spMkLst>
        </pc:spChg>
        <pc:spChg chg="mod">
          <ac:chgData name="Mohd Salman" userId="a1cce0b1-7b4d-46cd-ad12-0959f4eb6fdb" providerId="ADAL" clId="{5C2B469A-1D2B-4451-BFFF-76EBA03CAC53}" dt="2023-04-18T07:31:28.876" v="1137" actId="207"/>
          <ac:spMkLst>
            <pc:docMk/>
            <pc:sldMk cId="1874389292" sldId="265"/>
            <ac:spMk id="64" creationId="{789E4BA1-133C-7C1F-2BFE-BB5788DC3691}"/>
          </ac:spMkLst>
        </pc:spChg>
        <pc:spChg chg="mod">
          <ac:chgData name="Mohd Salman" userId="a1cce0b1-7b4d-46cd-ad12-0959f4eb6fdb" providerId="ADAL" clId="{5C2B469A-1D2B-4451-BFFF-76EBA03CAC53}" dt="2023-04-18T07:31:28.876" v="1137" actId="207"/>
          <ac:spMkLst>
            <pc:docMk/>
            <pc:sldMk cId="1874389292" sldId="265"/>
            <ac:spMk id="65" creationId="{8956C949-55B5-90F1-78CD-2EA08443BC5C}"/>
          </ac:spMkLst>
        </pc:spChg>
        <pc:spChg chg="mod">
          <ac:chgData name="Mohd Salman" userId="a1cce0b1-7b4d-46cd-ad12-0959f4eb6fdb" providerId="ADAL" clId="{5C2B469A-1D2B-4451-BFFF-76EBA03CAC53}" dt="2023-04-18T07:31:28.876" v="1137" actId="207"/>
          <ac:spMkLst>
            <pc:docMk/>
            <pc:sldMk cId="1874389292" sldId="265"/>
            <ac:spMk id="66" creationId="{ADBD1BEF-A61F-EC94-6A6F-0FF6B8A93820}"/>
          </ac:spMkLst>
        </pc:spChg>
        <pc:spChg chg="add del mod">
          <ac:chgData name="Mohd Salman" userId="a1cce0b1-7b4d-46cd-ad12-0959f4eb6fdb" providerId="ADAL" clId="{5C2B469A-1D2B-4451-BFFF-76EBA03CAC53}" dt="2023-04-18T07:28:49.186" v="1094" actId="207"/>
          <ac:spMkLst>
            <pc:docMk/>
            <pc:sldMk cId="1874389292" sldId="265"/>
            <ac:spMk id="68" creationId="{4318E7E1-4755-8843-A503-C3716E11E8B6}"/>
          </ac:spMkLst>
        </pc:spChg>
        <pc:spChg chg="add mod">
          <ac:chgData name="Mohd Salman" userId="a1cce0b1-7b4d-46cd-ad12-0959f4eb6fdb" providerId="ADAL" clId="{5C2B469A-1D2B-4451-BFFF-76EBA03CAC53}" dt="2023-04-18T07:28:12.013" v="1083" actId="1076"/>
          <ac:spMkLst>
            <pc:docMk/>
            <pc:sldMk cId="1874389292" sldId="265"/>
            <ac:spMk id="69" creationId="{8CA0D312-CD4F-E9F7-6BC3-C8C237A7D499}"/>
          </ac:spMkLst>
        </pc:spChg>
        <pc:grpChg chg="add del mod">
          <ac:chgData name="Mohd Salman" userId="a1cce0b1-7b4d-46cd-ad12-0959f4eb6fdb" providerId="ADAL" clId="{5C2B469A-1D2B-4451-BFFF-76EBA03CAC53}" dt="2023-04-18T07:27:06.776" v="1064"/>
          <ac:grpSpMkLst>
            <pc:docMk/>
            <pc:sldMk cId="1874389292" sldId="265"/>
            <ac:grpSpMk id="32" creationId="{3BCC8C9A-A6C8-E901-3273-22E835636BB4}"/>
          </ac:grpSpMkLst>
        </pc:grpChg>
        <pc:grpChg chg="mod">
          <ac:chgData name="Mohd Salman" userId="a1cce0b1-7b4d-46cd-ad12-0959f4eb6fdb" providerId="ADAL" clId="{5C2B469A-1D2B-4451-BFFF-76EBA03CAC53}" dt="2023-04-18T07:27:05.576" v="1063"/>
          <ac:grpSpMkLst>
            <pc:docMk/>
            <pc:sldMk cId="1874389292" sldId="265"/>
            <ac:grpSpMk id="33" creationId="{BD5EACE0-A8F9-B1F3-BA64-9DDB34EF1D65}"/>
          </ac:grpSpMkLst>
        </pc:grpChg>
        <pc:grpChg chg="add mod">
          <ac:chgData name="Mohd Salman" userId="a1cce0b1-7b4d-46cd-ad12-0959f4eb6fdb" providerId="ADAL" clId="{5C2B469A-1D2B-4451-BFFF-76EBA03CAC53}" dt="2023-04-18T07:27:23.765" v="1069" actId="1038"/>
          <ac:grpSpMkLst>
            <pc:docMk/>
            <pc:sldMk cId="1874389292" sldId="265"/>
            <ac:grpSpMk id="52" creationId="{F3D39279-FE5C-9605-5717-B1B7BA441B86}"/>
          </ac:grpSpMkLst>
        </pc:grpChg>
        <pc:grpChg chg="add del mod">
          <ac:chgData name="Mohd Salman" userId="a1cce0b1-7b4d-46cd-ad12-0959f4eb6fdb" providerId="ADAL" clId="{5C2B469A-1D2B-4451-BFFF-76EBA03CAC53}" dt="2023-04-18T07:28:43.569" v="1091" actId="478"/>
          <ac:grpSpMkLst>
            <pc:docMk/>
            <pc:sldMk cId="1874389292" sldId="265"/>
            <ac:grpSpMk id="53" creationId="{8983EB08-168E-9D82-33B4-7DE3AD404339}"/>
          </ac:grpSpMkLst>
        </pc:grpChg>
        <pc:graphicFrameChg chg="mod">
          <ac:chgData name="Mohd Salman" userId="a1cce0b1-7b4d-46cd-ad12-0959f4eb6fdb" providerId="ADAL" clId="{5C2B469A-1D2B-4451-BFFF-76EBA03CAC53}" dt="2023-04-18T07:27:05.576" v="1063"/>
          <ac:graphicFrameMkLst>
            <pc:docMk/>
            <pc:sldMk cId="1874389292" sldId="265"/>
            <ac:graphicFrameMk id="44" creationId="{BED12D51-9079-B53D-DF83-2A36E98EB73A}"/>
          </ac:graphicFrameMkLst>
        </pc:graphicFrameChg>
        <pc:graphicFrameChg chg="mod">
          <ac:chgData name="Mohd Salman" userId="a1cce0b1-7b4d-46cd-ad12-0959f4eb6fdb" providerId="ADAL" clId="{5C2B469A-1D2B-4451-BFFF-76EBA03CAC53}" dt="2023-04-18T07:31:08.685" v="1129"/>
          <ac:graphicFrameMkLst>
            <pc:docMk/>
            <pc:sldMk cId="1874389292" sldId="265"/>
            <ac:graphicFrameMk id="67" creationId="{AC22088B-F9CB-5677-CB30-852E7A00887F}"/>
          </ac:graphicFrameMkLst>
        </pc:graphicFrameChg>
        <pc:picChg chg="del">
          <ac:chgData name="Mohd Salman" userId="a1cce0b1-7b4d-46cd-ad12-0959f4eb6fdb" providerId="ADAL" clId="{5C2B469A-1D2B-4451-BFFF-76EBA03CAC53}" dt="2023-04-18T07:26:03.758" v="1049" actId="478"/>
          <ac:picMkLst>
            <pc:docMk/>
            <pc:sldMk cId="1874389292" sldId="265"/>
            <ac:picMk id="47" creationId="{B05198C5-245C-C56D-1F28-FAF98EB0D578}"/>
          </ac:picMkLst>
        </pc:picChg>
        <pc:picChg chg="del">
          <ac:chgData name="Mohd Salman" userId="a1cce0b1-7b4d-46cd-ad12-0959f4eb6fdb" providerId="ADAL" clId="{5C2B469A-1D2B-4451-BFFF-76EBA03CAC53}" dt="2023-04-18T07:26:03.758" v="1049" actId="478"/>
          <ac:picMkLst>
            <pc:docMk/>
            <pc:sldMk cId="1874389292" sldId="265"/>
            <ac:picMk id="48" creationId="{93F9750F-99DF-AA25-E8D6-D6FBF63E440C}"/>
          </ac:picMkLst>
        </pc:picChg>
        <pc:picChg chg="del">
          <ac:chgData name="Mohd Salman" userId="a1cce0b1-7b4d-46cd-ad12-0959f4eb6fdb" providerId="ADAL" clId="{5C2B469A-1D2B-4451-BFFF-76EBA03CAC53}" dt="2023-04-18T07:26:05.133" v="1050" actId="478"/>
          <ac:picMkLst>
            <pc:docMk/>
            <pc:sldMk cId="1874389292" sldId="265"/>
            <ac:picMk id="49" creationId="{AEAB957F-250C-30D2-301E-CEC757F305EC}"/>
          </ac:picMkLst>
        </pc:picChg>
        <pc:picChg chg="del">
          <ac:chgData name="Mohd Salman" userId="a1cce0b1-7b4d-46cd-ad12-0959f4eb6fdb" providerId="ADAL" clId="{5C2B469A-1D2B-4451-BFFF-76EBA03CAC53}" dt="2023-04-18T07:26:03.758" v="1049" actId="478"/>
          <ac:picMkLst>
            <pc:docMk/>
            <pc:sldMk cId="1874389292" sldId="265"/>
            <ac:picMk id="50" creationId="{23A62FBB-75ED-8C37-7637-5530F92E422A}"/>
          </ac:picMkLst>
        </pc:picChg>
        <pc:picChg chg="del">
          <ac:chgData name="Mohd Salman" userId="a1cce0b1-7b4d-46cd-ad12-0959f4eb6fdb" providerId="ADAL" clId="{5C2B469A-1D2B-4451-BFFF-76EBA03CAC53}" dt="2023-04-18T07:26:03.758" v="1049" actId="478"/>
          <ac:picMkLst>
            <pc:docMk/>
            <pc:sldMk cId="1874389292" sldId="265"/>
            <ac:picMk id="51" creationId="{CB4B01CA-07E3-0A7E-AF99-499E35CE5859}"/>
          </ac:picMkLst>
        </pc:picChg>
        <pc:picChg chg="del">
          <ac:chgData name="Mohd Salman" userId="a1cce0b1-7b4d-46cd-ad12-0959f4eb6fdb" providerId="ADAL" clId="{5C2B469A-1D2B-4451-BFFF-76EBA03CAC53}" dt="2023-04-18T07:26:03.758" v="1049" actId="478"/>
          <ac:picMkLst>
            <pc:docMk/>
            <pc:sldMk cId="1874389292" sldId="265"/>
            <ac:picMk id="54" creationId="{3C510E9D-53DA-5169-F37C-5F402C381647}"/>
          </ac:picMkLst>
        </pc:picChg>
        <pc:picChg chg="del">
          <ac:chgData name="Mohd Salman" userId="a1cce0b1-7b4d-46cd-ad12-0959f4eb6fdb" providerId="ADAL" clId="{5C2B469A-1D2B-4451-BFFF-76EBA03CAC53}" dt="2023-04-18T07:26:03.758" v="1049" actId="478"/>
          <ac:picMkLst>
            <pc:docMk/>
            <pc:sldMk cId="1874389292" sldId="265"/>
            <ac:picMk id="55" creationId="{AEB273C3-CB15-C03A-4104-4F4BA64FB15E}"/>
          </ac:picMkLst>
        </pc:picChg>
        <pc:picChg chg="del">
          <ac:chgData name="Mohd Salman" userId="a1cce0b1-7b4d-46cd-ad12-0959f4eb6fdb" providerId="ADAL" clId="{5C2B469A-1D2B-4451-BFFF-76EBA03CAC53}" dt="2023-04-18T07:26:03.758" v="1049" actId="478"/>
          <ac:picMkLst>
            <pc:docMk/>
            <pc:sldMk cId="1874389292" sldId="265"/>
            <ac:picMk id="56" creationId="{04DB83BE-D9AA-B5B5-3823-61065B0604DD}"/>
          </ac:picMkLst>
        </pc:picChg>
      </pc:sldChg>
      <pc:sldChg chg="addSp delSp modSp add mod setBg">
        <pc:chgData name="Mohd Salman" userId="a1cce0b1-7b4d-46cd-ad12-0959f4eb6fdb" providerId="ADAL" clId="{5C2B469A-1D2B-4451-BFFF-76EBA03CAC53}" dt="2023-04-18T07:34:55.854" v="1198" actId="108"/>
        <pc:sldMkLst>
          <pc:docMk/>
          <pc:sldMk cId="3205036166" sldId="266"/>
        </pc:sldMkLst>
        <pc:spChg chg="mod">
          <ac:chgData name="Mohd Salman" userId="a1cce0b1-7b4d-46cd-ad12-0959f4eb6fdb" providerId="ADAL" clId="{5C2B469A-1D2B-4451-BFFF-76EBA03CAC53}" dt="2023-04-18T07:32:02.569" v="1142" actId="20577"/>
          <ac:spMkLst>
            <pc:docMk/>
            <pc:sldMk cId="3205036166" sldId="266"/>
            <ac:spMk id="2" creationId="{B3ACC722-DC4F-C97A-8836-8A5334CBC948}"/>
          </ac:spMkLst>
        </pc:spChg>
        <pc:spChg chg="add mod">
          <ac:chgData name="Mohd Salman" userId="a1cce0b1-7b4d-46cd-ad12-0959f4eb6fdb" providerId="ADAL" clId="{5C2B469A-1D2B-4451-BFFF-76EBA03CAC53}" dt="2023-04-18T07:34:49.902" v="1194" actId="207"/>
          <ac:spMkLst>
            <pc:docMk/>
            <pc:sldMk cId="3205036166" sldId="266"/>
            <ac:spMk id="3" creationId="{9506EE3C-D55E-2A61-250D-45FD110C0527}"/>
          </ac:spMkLst>
        </pc:spChg>
        <pc:spChg chg="add mod">
          <ac:chgData name="Mohd Salman" userId="a1cce0b1-7b4d-46cd-ad12-0959f4eb6fdb" providerId="ADAL" clId="{5C2B469A-1D2B-4451-BFFF-76EBA03CAC53}" dt="2023-04-18T07:32:21.645" v="1149" actId="207"/>
          <ac:spMkLst>
            <pc:docMk/>
            <pc:sldMk cId="3205036166" sldId="266"/>
            <ac:spMk id="4" creationId="{F5C85135-077E-CC3B-67D7-9E3CC277B4DD}"/>
          </ac:spMkLst>
        </pc:spChg>
        <pc:spChg chg="mod">
          <ac:chgData name="Mohd Salman" userId="a1cce0b1-7b4d-46cd-ad12-0959f4eb6fdb" providerId="ADAL" clId="{5C2B469A-1D2B-4451-BFFF-76EBA03CAC53}" dt="2023-04-18T07:32:19.359" v="1147"/>
          <ac:spMkLst>
            <pc:docMk/>
            <pc:sldMk cId="3205036166" sldId="266"/>
            <ac:spMk id="6" creationId="{046C5FAE-9109-D763-46D3-B65FAB60F287}"/>
          </ac:spMkLst>
        </pc:spChg>
        <pc:spChg chg="mod">
          <ac:chgData name="Mohd Salman" userId="a1cce0b1-7b4d-46cd-ad12-0959f4eb6fdb" providerId="ADAL" clId="{5C2B469A-1D2B-4451-BFFF-76EBA03CAC53}" dt="2023-04-18T07:32:19.359" v="1147"/>
          <ac:spMkLst>
            <pc:docMk/>
            <pc:sldMk cId="3205036166" sldId="266"/>
            <ac:spMk id="7" creationId="{D5AB67CE-FFE8-FCF9-41D7-CFDC49E95B77}"/>
          </ac:spMkLst>
        </pc:spChg>
        <pc:spChg chg="mod">
          <ac:chgData name="Mohd Salman" userId="a1cce0b1-7b4d-46cd-ad12-0959f4eb6fdb" providerId="ADAL" clId="{5C2B469A-1D2B-4451-BFFF-76EBA03CAC53}" dt="2023-04-18T07:32:19.359" v="1147"/>
          <ac:spMkLst>
            <pc:docMk/>
            <pc:sldMk cId="3205036166" sldId="266"/>
            <ac:spMk id="8" creationId="{E0AA3FAF-1A91-3A27-8493-553CDB001FFA}"/>
          </ac:spMkLst>
        </pc:spChg>
        <pc:spChg chg="mod">
          <ac:chgData name="Mohd Salman" userId="a1cce0b1-7b4d-46cd-ad12-0959f4eb6fdb" providerId="ADAL" clId="{5C2B469A-1D2B-4451-BFFF-76EBA03CAC53}" dt="2023-04-18T07:32:53.117" v="1157" actId="571"/>
          <ac:spMkLst>
            <pc:docMk/>
            <pc:sldMk cId="3205036166" sldId="266"/>
            <ac:spMk id="11" creationId="{54CBC3C3-B707-2974-862D-52940CF2AC8D}"/>
          </ac:spMkLst>
        </pc:spChg>
        <pc:spChg chg="mod">
          <ac:chgData name="Mohd Salman" userId="a1cce0b1-7b4d-46cd-ad12-0959f4eb6fdb" providerId="ADAL" clId="{5C2B469A-1D2B-4451-BFFF-76EBA03CAC53}" dt="2023-04-18T07:32:53.117" v="1157" actId="571"/>
          <ac:spMkLst>
            <pc:docMk/>
            <pc:sldMk cId="3205036166" sldId="266"/>
            <ac:spMk id="12" creationId="{6C3A49AB-DAB2-7FFE-F7FC-33905D90930D}"/>
          </ac:spMkLst>
        </pc:spChg>
        <pc:spChg chg="mod">
          <ac:chgData name="Mohd Salman" userId="a1cce0b1-7b4d-46cd-ad12-0959f4eb6fdb" providerId="ADAL" clId="{5C2B469A-1D2B-4451-BFFF-76EBA03CAC53}" dt="2023-04-18T07:32:53.117" v="1157" actId="571"/>
          <ac:spMkLst>
            <pc:docMk/>
            <pc:sldMk cId="3205036166" sldId="266"/>
            <ac:spMk id="14" creationId="{5A0D64CC-C363-72F5-9DBA-4DE82F9FDE1D}"/>
          </ac:spMkLst>
        </pc:spChg>
        <pc:spChg chg="mod">
          <ac:chgData name="Mohd Salman" userId="a1cce0b1-7b4d-46cd-ad12-0959f4eb6fdb" providerId="ADAL" clId="{5C2B469A-1D2B-4451-BFFF-76EBA03CAC53}" dt="2023-04-18T07:32:53.117" v="1157" actId="571"/>
          <ac:spMkLst>
            <pc:docMk/>
            <pc:sldMk cId="3205036166" sldId="266"/>
            <ac:spMk id="15" creationId="{438A4B1E-25F8-DA4D-863D-7F0F381CB69D}"/>
          </ac:spMkLst>
        </pc:spChg>
        <pc:spChg chg="mod">
          <ac:chgData name="Mohd Salman" userId="a1cce0b1-7b4d-46cd-ad12-0959f4eb6fdb" providerId="ADAL" clId="{5C2B469A-1D2B-4451-BFFF-76EBA03CAC53}" dt="2023-04-18T07:32:53.117" v="1157" actId="571"/>
          <ac:spMkLst>
            <pc:docMk/>
            <pc:sldMk cId="3205036166" sldId="266"/>
            <ac:spMk id="16" creationId="{B1FAFECE-2196-FC4D-058A-565F488D3E5B}"/>
          </ac:spMkLst>
        </pc:spChg>
        <pc:spChg chg="mod">
          <ac:chgData name="Mohd Salman" userId="a1cce0b1-7b4d-46cd-ad12-0959f4eb6fdb" providerId="ADAL" clId="{5C2B469A-1D2B-4451-BFFF-76EBA03CAC53}" dt="2023-04-18T07:32:52.820" v="1156" actId="571"/>
          <ac:spMkLst>
            <pc:docMk/>
            <pc:sldMk cId="3205036166" sldId="266"/>
            <ac:spMk id="18" creationId="{F700DB0D-284B-94A2-EA3E-C23D5DAE008E}"/>
          </ac:spMkLst>
        </pc:spChg>
        <pc:spChg chg="mod">
          <ac:chgData name="Mohd Salman" userId="a1cce0b1-7b4d-46cd-ad12-0959f4eb6fdb" providerId="ADAL" clId="{5C2B469A-1D2B-4451-BFFF-76EBA03CAC53}" dt="2023-04-18T07:32:52.820" v="1156" actId="571"/>
          <ac:spMkLst>
            <pc:docMk/>
            <pc:sldMk cId="3205036166" sldId="266"/>
            <ac:spMk id="19" creationId="{8EDAE00A-46D8-5919-A886-AE998449D196}"/>
          </ac:spMkLst>
        </pc:spChg>
        <pc:spChg chg="mod">
          <ac:chgData name="Mohd Salman" userId="a1cce0b1-7b4d-46cd-ad12-0959f4eb6fdb" providerId="ADAL" clId="{5C2B469A-1D2B-4451-BFFF-76EBA03CAC53}" dt="2023-04-18T07:32:52.820" v="1156" actId="571"/>
          <ac:spMkLst>
            <pc:docMk/>
            <pc:sldMk cId="3205036166" sldId="266"/>
            <ac:spMk id="21" creationId="{8140754C-FF54-CE35-171D-14A08ED45D10}"/>
          </ac:spMkLst>
        </pc:spChg>
        <pc:spChg chg="mod">
          <ac:chgData name="Mohd Salman" userId="a1cce0b1-7b4d-46cd-ad12-0959f4eb6fdb" providerId="ADAL" clId="{5C2B469A-1D2B-4451-BFFF-76EBA03CAC53}" dt="2023-04-18T07:32:52.820" v="1156" actId="571"/>
          <ac:spMkLst>
            <pc:docMk/>
            <pc:sldMk cId="3205036166" sldId="266"/>
            <ac:spMk id="22" creationId="{DAD1C541-4368-960E-F7AB-F27943F44777}"/>
          </ac:spMkLst>
        </pc:spChg>
        <pc:spChg chg="mod">
          <ac:chgData name="Mohd Salman" userId="a1cce0b1-7b4d-46cd-ad12-0959f4eb6fdb" providerId="ADAL" clId="{5C2B469A-1D2B-4451-BFFF-76EBA03CAC53}" dt="2023-04-18T07:32:52.820" v="1156" actId="571"/>
          <ac:spMkLst>
            <pc:docMk/>
            <pc:sldMk cId="3205036166" sldId="266"/>
            <ac:spMk id="23" creationId="{1696EA6D-44CE-000F-0FD7-23EEFC01E98A}"/>
          </ac:spMkLst>
        </pc:spChg>
        <pc:spChg chg="mod">
          <ac:chgData name="Mohd Salman" userId="a1cce0b1-7b4d-46cd-ad12-0959f4eb6fdb" providerId="ADAL" clId="{5C2B469A-1D2B-4451-BFFF-76EBA03CAC53}" dt="2023-04-18T07:34:52.136" v="1195" actId="108"/>
          <ac:spMkLst>
            <pc:docMk/>
            <pc:sldMk cId="3205036166" sldId="266"/>
            <ac:spMk id="25" creationId="{9CA43537-87D4-907E-D4FE-414402AD53B6}"/>
          </ac:spMkLst>
        </pc:spChg>
        <pc:spChg chg="mod">
          <ac:chgData name="Mohd Salman" userId="a1cce0b1-7b4d-46cd-ad12-0959f4eb6fdb" providerId="ADAL" clId="{5C2B469A-1D2B-4451-BFFF-76EBA03CAC53}" dt="2023-04-18T07:33:02.039" v="1160" actId="571"/>
          <ac:spMkLst>
            <pc:docMk/>
            <pc:sldMk cId="3205036166" sldId="266"/>
            <ac:spMk id="26" creationId="{EC2B41CA-3A98-0AB4-ECB0-CFE2D8662FFB}"/>
          </ac:spMkLst>
        </pc:spChg>
        <pc:spChg chg="mod">
          <ac:chgData name="Mohd Salman" userId="a1cce0b1-7b4d-46cd-ad12-0959f4eb6fdb" providerId="ADAL" clId="{5C2B469A-1D2B-4451-BFFF-76EBA03CAC53}" dt="2023-04-18T07:33:02.039" v="1160" actId="571"/>
          <ac:spMkLst>
            <pc:docMk/>
            <pc:sldMk cId="3205036166" sldId="266"/>
            <ac:spMk id="28" creationId="{86A4BAD7-8AF0-013A-4E38-5130F030063D}"/>
          </ac:spMkLst>
        </pc:spChg>
        <pc:spChg chg="mod">
          <ac:chgData name="Mohd Salman" userId="a1cce0b1-7b4d-46cd-ad12-0959f4eb6fdb" providerId="ADAL" clId="{5C2B469A-1D2B-4451-BFFF-76EBA03CAC53}" dt="2023-04-18T07:33:02.039" v="1160" actId="571"/>
          <ac:spMkLst>
            <pc:docMk/>
            <pc:sldMk cId="3205036166" sldId="266"/>
            <ac:spMk id="29" creationId="{21F8E42B-350D-FB20-76C7-DCB9A10B6F61}"/>
          </ac:spMkLst>
        </pc:spChg>
        <pc:spChg chg="del">
          <ac:chgData name="Mohd Salman" userId="a1cce0b1-7b4d-46cd-ad12-0959f4eb6fdb" providerId="ADAL" clId="{5C2B469A-1D2B-4451-BFFF-76EBA03CAC53}" dt="2023-04-18T07:32:04.315" v="1143" actId="478"/>
          <ac:spMkLst>
            <pc:docMk/>
            <pc:sldMk cId="3205036166" sldId="266"/>
            <ac:spMk id="30" creationId="{01C57E6D-2875-4B35-4FC8-F995CDD82AF5}"/>
          </ac:spMkLst>
        </pc:spChg>
        <pc:spChg chg="mod">
          <ac:chgData name="Mohd Salman" userId="a1cce0b1-7b4d-46cd-ad12-0959f4eb6fdb" providerId="ADAL" clId="{5C2B469A-1D2B-4451-BFFF-76EBA03CAC53}" dt="2023-04-18T07:33:02.039" v="1160" actId="571"/>
          <ac:spMkLst>
            <pc:docMk/>
            <pc:sldMk cId="3205036166" sldId="266"/>
            <ac:spMk id="31" creationId="{1C2199A7-9F69-F024-9115-8B88A7025CBF}"/>
          </ac:spMkLst>
        </pc:spChg>
        <pc:spChg chg="mod">
          <ac:chgData name="Mohd Salman" userId="a1cce0b1-7b4d-46cd-ad12-0959f4eb6fdb" providerId="ADAL" clId="{5C2B469A-1D2B-4451-BFFF-76EBA03CAC53}" dt="2023-04-18T07:34:53.417" v="1196" actId="108"/>
          <ac:spMkLst>
            <pc:docMk/>
            <pc:sldMk cId="3205036166" sldId="266"/>
            <ac:spMk id="33" creationId="{ADB8670A-EF19-F1B5-9A06-2E3FCCE829F3}"/>
          </ac:spMkLst>
        </pc:spChg>
        <pc:spChg chg="mod">
          <ac:chgData name="Mohd Salman" userId="a1cce0b1-7b4d-46cd-ad12-0959f4eb6fdb" providerId="ADAL" clId="{5C2B469A-1D2B-4451-BFFF-76EBA03CAC53}" dt="2023-04-18T07:33:03.569" v="1161" actId="571"/>
          <ac:spMkLst>
            <pc:docMk/>
            <pc:sldMk cId="3205036166" sldId="266"/>
            <ac:spMk id="34" creationId="{F9364169-FDF6-846A-EC19-AA4AA10D2C81}"/>
          </ac:spMkLst>
        </pc:spChg>
        <pc:spChg chg="mod">
          <ac:chgData name="Mohd Salman" userId="a1cce0b1-7b4d-46cd-ad12-0959f4eb6fdb" providerId="ADAL" clId="{5C2B469A-1D2B-4451-BFFF-76EBA03CAC53}" dt="2023-04-18T07:33:03.569" v="1161" actId="571"/>
          <ac:spMkLst>
            <pc:docMk/>
            <pc:sldMk cId="3205036166" sldId="266"/>
            <ac:spMk id="36" creationId="{DF64A501-79CE-C9F0-FC97-2A19B06CB78A}"/>
          </ac:spMkLst>
        </pc:spChg>
        <pc:spChg chg="mod">
          <ac:chgData name="Mohd Salman" userId="a1cce0b1-7b4d-46cd-ad12-0959f4eb6fdb" providerId="ADAL" clId="{5C2B469A-1D2B-4451-BFFF-76EBA03CAC53}" dt="2023-04-18T07:33:03.569" v="1161" actId="571"/>
          <ac:spMkLst>
            <pc:docMk/>
            <pc:sldMk cId="3205036166" sldId="266"/>
            <ac:spMk id="37" creationId="{D25A66FC-9C73-4669-C465-4F2D11C15B9F}"/>
          </ac:spMkLst>
        </pc:spChg>
        <pc:spChg chg="mod">
          <ac:chgData name="Mohd Salman" userId="a1cce0b1-7b4d-46cd-ad12-0959f4eb6fdb" providerId="ADAL" clId="{5C2B469A-1D2B-4451-BFFF-76EBA03CAC53}" dt="2023-04-18T07:33:03.569" v="1161" actId="571"/>
          <ac:spMkLst>
            <pc:docMk/>
            <pc:sldMk cId="3205036166" sldId="266"/>
            <ac:spMk id="38" creationId="{3AFDE4F8-AFD3-190B-D263-EE5AC799FB26}"/>
          </ac:spMkLst>
        </pc:spChg>
        <pc:spChg chg="mod">
          <ac:chgData name="Mohd Salman" userId="a1cce0b1-7b4d-46cd-ad12-0959f4eb6fdb" providerId="ADAL" clId="{5C2B469A-1D2B-4451-BFFF-76EBA03CAC53}" dt="2023-04-18T07:34:54.636" v="1197" actId="108"/>
          <ac:spMkLst>
            <pc:docMk/>
            <pc:sldMk cId="3205036166" sldId="266"/>
            <ac:spMk id="40" creationId="{F06F73BF-59A9-23B4-8F5B-DAE5800D67B3}"/>
          </ac:spMkLst>
        </pc:spChg>
        <pc:spChg chg="mod">
          <ac:chgData name="Mohd Salman" userId="a1cce0b1-7b4d-46cd-ad12-0959f4eb6fdb" providerId="ADAL" clId="{5C2B469A-1D2B-4451-BFFF-76EBA03CAC53}" dt="2023-04-18T07:33:09.060" v="1163" actId="571"/>
          <ac:spMkLst>
            <pc:docMk/>
            <pc:sldMk cId="3205036166" sldId="266"/>
            <ac:spMk id="41" creationId="{D4656135-FEE0-C5B7-56C4-631FA3479224}"/>
          </ac:spMkLst>
        </pc:spChg>
        <pc:spChg chg="mod">
          <ac:chgData name="Mohd Salman" userId="a1cce0b1-7b4d-46cd-ad12-0959f4eb6fdb" providerId="ADAL" clId="{5C2B469A-1D2B-4451-BFFF-76EBA03CAC53}" dt="2023-04-18T07:33:09.060" v="1163" actId="571"/>
          <ac:spMkLst>
            <pc:docMk/>
            <pc:sldMk cId="3205036166" sldId="266"/>
            <ac:spMk id="43" creationId="{3D64C5A8-CEE5-C7BC-16B6-5863D35C44EB}"/>
          </ac:spMkLst>
        </pc:spChg>
        <pc:spChg chg="mod">
          <ac:chgData name="Mohd Salman" userId="a1cce0b1-7b4d-46cd-ad12-0959f4eb6fdb" providerId="ADAL" clId="{5C2B469A-1D2B-4451-BFFF-76EBA03CAC53}" dt="2023-04-18T07:33:09.060" v="1163" actId="571"/>
          <ac:spMkLst>
            <pc:docMk/>
            <pc:sldMk cId="3205036166" sldId="266"/>
            <ac:spMk id="44" creationId="{74019E33-68B5-0246-6458-4281FF6B7C64}"/>
          </ac:spMkLst>
        </pc:spChg>
        <pc:spChg chg="mod">
          <ac:chgData name="Mohd Salman" userId="a1cce0b1-7b4d-46cd-ad12-0959f4eb6fdb" providerId="ADAL" clId="{5C2B469A-1D2B-4451-BFFF-76EBA03CAC53}" dt="2023-04-18T07:33:09.060" v="1163" actId="571"/>
          <ac:spMkLst>
            <pc:docMk/>
            <pc:sldMk cId="3205036166" sldId="266"/>
            <ac:spMk id="45" creationId="{E2BEC35B-CC05-E31F-0BB4-E5B9188472AC}"/>
          </ac:spMkLst>
        </pc:spChg>
        <pc:spChg chg="mod">
          <ac:chgData name="Mohd Salman" userId="a1cce0b1-7b4d-46cd-ad12-0959f4eb6fdb" providerId="ADAL" clId="{5C2B469A-1D2B-4451-BFFF-76EBA03CAC53}" dt="2023-04-18T07:34:55.854" v="1198" actId="108"/>
          <ac:spMkLst>
            <pc:docMk/>
            <pc:sldMk cId="3205036166" sldId="266"/>
            <ac:spMk id="47" creationId="{7691565F-23BB-D49A-9871-072E82A2B581}"/>
          </ac:spMkLst>
        </pc:spChg>
        <pc:spChg chg="mod">
          <ac:chgData name="Mohd Salman" userId="a1cce0b1-7b4d-46cd-ad12-0959f4eb6fdb" providerId="ADAL" clId="{5C2B469A-1D2B-4451-BFFF-76EBA03CAC53}" dt="2023-04-18T07:33:09.060" v="1163" actId="571"/>
          <ac:spMkLst>
            <pc:docMk/>
            <pc:sldMk cId="3205036166" sldId="266"/>
            <ac:spMk id="48" creationId="{169DE551-7ACB-1588-65A7-21FF429C1295}"/>
          </ac:spMkLst>
        </pc:spChg>
        <pc:spChg chg="mod">
          <ac:chgData name="Mohd Salman" userId="a1cce0b1-7b4d-46cd-ad12-0959f4eb6fdb" providerId="ADAL" clId="{5C2B469A-1D2B-4451-BFFF-76EBA03CAC53}" dt="2023-04-18T07:33:09.060" v="1163" actId="571"/>
          <ac:spMkLst>
            <pc:docMk/>
            <pc:sldMk cId="3205036166" sldId="266"/>
            <ac:spMk id="50" creationId="{102B302A-7CC1-C1A8-D5B8-90FB88C4BAC7}"/>
          </ac:spMkLst>
        </pc:spChg>
        <pc:spChg chg="mod">
          <ac:chgData name="Mohd Salman" userId="a1cce0b1-7b4d-46cd-ad12-0959f4eb6fdb" providerId="ADAL" clId="{5C2B469A-1D2B-4451-BFFF-76EBA03CAC53}" dt="2023-04-18T07:33:09.060" v="1163" actId="571"/>
          <ac:spMkLst>
            <pc:docMk/>
            <pc:sldMk cId="3205036166" sldId="266"/>
            <ac:spMk id="51" creationId="{D935B851-DDEE-0A3A-B086-9B94A0F95BC9}"/>
          </ac:spMkLst>
        </pc:spChg>
        <pc:spChg chg="mod">
          <ac:chgData name="Mohd Salman" userId="a1cce0b1-7b4d-46cd-ad12-0959f4eb6fdb" providerId="ADAL" clId="{5C2B469A-1D2B-4451-BFFF-76EBA03CAC53}" dt="2023-04-18T07:33:09.060" v="1163" actId="571"/>
          <ac:spMkLst>
            <pc:docMk/>
            <pc:sldMk cId="3205036166" sldId="266"/>
            <ac:spMk id="54" creationId="{D0C165B9-74B7-BC8A-C81B-11BFE5B5E1C8}"/>
          </ac:spMkLst>
        </pc:spChg>
        <pc:spChg chg="mod">
          <ac:chgData name="Mohd Salman" userId="a1cce0b1-7b4d-46cd-ad12-0959f4eb6fdb" providerId="ADAL" clId="{5C2B469A-1D2B-4451-BFFF-76EBA03CAC53}" dt="2023-04-18T07:34:01.838" v="1172" actId="14100"/>
          <ac:spMkLst>
            <pc:docMk/>
            <pc:sldMk cId="3205036166" sldId="266"/>
            <ac:spMk id="56" creationId="{F8E91F09-90F0-F1E1-DB71-A639857E8716}"/>
          </ac:spMkLst>
        </pc:spChg>
        <pc:spChg chg="del">
          <ac:chgData name="Mohd Salman" userId="a1cce0b1-7b4d-46cd-ad12-0959f4eb6fdb" providerId="ADAL" clId="{5C2B469A-1D2B-4451-BFFF-76EBA03CAC53}" dt="2023-04-18T07:32:06.327" v="1145" actId="478"/>
          <ac:spMkLst>
            <pc:docMk/>
            <pc:sldMk cId="3205036166" sldId="266"/>
            <ac:spMk id="69" creationId="{8CA0D312-CD4F-E9F7-6BC3-C8C237A7D499}"/>
          </ac:spMkLst>
        </pc:spChg>
        <pc:spChg chg="mod">
          <ac:chgData name="Mohd Salman" userId="a1cce0b1-7b4d-46cd-ad12-0959f4eb6fdb" providerId="ADAL" clId="{5C2B469A-1D2B-4451-BFFF-76EBA03CAC53}" dt="2023-04-18T07:33:09.060" v="1163" actId="571"/>
          <ac:spMkLst>
            <pc:docMk/>
            <pc:sldMk cId="3205036166" sldId="266"/>
            <ac:spMk id="70" creationId="{1B7FFADE-2FA6-27F6-5B62-91021CA2BEAE}"/>
          </ac:spMkLst>
        </pc:spChg>
        <pc:spChg chg="mod">
          <ac:chgData name="Mohd Salman" userId="a1cce0b1-7b4d-46cd-ad12-0959f4eb6fdb" providerId="ADAL" clId="{5C2B469A-1D2B-4451-BFFF-76EBA03CAC53}" dt="2023-04-18T07:33:09.060" v="1163" actId="571"/>
          <ac:spMkLst>
            <pc:docMk/>
            <pc:sldMk cId="3205036166" sldId="266"/>
            <ac:spMk id="72" creationId="{E0CE3A0C-0602-7DE7-C86B-FD25F83FAC79}"/>
          </ac:spMkLst>
        </pc:spChg>
        <pc:spChg chg="mod">
          <ac:chgData name="Mohd Salman" userId="a1cce0b1-7b4d-46cd-ad12-0959f4eb6fdb" providerId="ADAL" clId="{5C2B469A-1D2B-4451-BFFF-76EBA03CAC53}" dt="2023-04-18T07:33:09.060" v="1163" actId="571"/>
          <ac:spMkLst>
            <pc:docMk/>
            <pc:sldMk cId="3205036166" sldId="266"/>
            <ac:spMk id="73" creationId="{B68D9C3B-85C2-F372-E368-6B53DA6224ED}"/>
          </ac:spMkLst>
        </pc:spChg>
        <pc:spChg chg="mod">
          <ac:chgData name="Mohd Salman" userId="a1cce0b1-7b4d-46cd-ad12-0959f4eb6fdb" providerId="ADAL" clId="{5C2B469A-1D2B-4451-BFFF-76EBA03CAC53}" dt="2023-04-18T07:33:09.060" v="1163" actId="571"/>
          <ac:spMkLst>
            <pc:docMk/>
            <pc:sldMk cId="3205036166" sldId="266"/>
            <ac:spMk id="74" creationId="{8CAD8466-980E-4B01-2DC7-2A7311ECED86}"/>
          </ac:spMkLst>
        </pc:spChg>
        <pc:grpChg chg="add mod">
          <ac:chgData name="Mohd Salman" userId="a1cce0b1-7b4d-46cd-ad12-0959f4eb6fdb" providerId="ADAL" clId="{5C2B469A-1D2B-4451-BFFF-76EBA03CAC53}" dt="2023-04-18T07:32:19.609" v="1148" actId="164"/>
          <ac:grpSpMkLst>
            <pc:docMk/>
            <pc:sldMk cId="3205036166" sldId="266"/>
            <ac:grpSpMk id="5" creationId="{1F34AEB8-20CC-81E2-2543-A188DC129D0E}"/>
          </ac:grpSpMkLst>
        </pc:grpChg>
        <pc:grpChg chg="add mod">
          <ac:chgData name="Mohd Salman" userId="a1cce0b1-7b4d-46cd-ad12-0959f4eb6fdb" providerId="ADAL" clId="{5C2B469A-1D2B-4451-BFFF-76EBA03CAC53}" dt="2023-04-18T07:32:48.688" v="1153" actId="1076"/>
          <ac:grpSpMkLst>
            <pc:docMk/>
            <pc:sldMk cId="3205036166" sldId="266"/>
            <ac:grpSpMk id="9" creationId="{2B064E95-1637-2227-1699-E7112572004A}"/>
          </ac:grpSpMkLst>
        </pc:grpChg>
        <pc:grpChg chg="add mod">
          <ac:chgData name="Mohd Salman" userId="a1cce0b1-7b4d-46cd-ad12-0959f4eb6fdb" providerId="ADAL" clId="{5C2B469A-1D2B-4451-BFFF-76EBA03CAC53}" dt="2023-04-18T07:32:53.117" v="1157" actId="571"/>
          <ac:grpSpMkLst>
            <pc:docMk/>
            <pc:sldMk cId="3205036166" sldId="266"/>
            <ac:grpSpMk id="10" creationId="{96C2B3B6-774F-12EC-27EE-7E1086613C08}"/>
          </ac:grpSpMkLst>
        </pc:grpChg>
        <pc:grpChg chg="mod">
          <ac:chgData name="Mohd Salman" userId="a1cce0b1-7b4d-46cd-ad12-0959f4eb6fdb" providerId="ADAL" clId="{5C2B469A-1D2B-4451-BFFF-76EBA03CAC53}" dt="2023-04-18T07:32:53.117" v="1157" actId="571"/>
          <ac:grpSpMkLst>
            <pc:docMk/>
            <pc:sldMk cId="3205036166" sldId="266"/>
            <ac:grpSpMk id="13" creationId="{0B002B99-0111-77A6-BACA-67E592CCE4B7}"/>
          </ac:grpSpMkLst>
        </pc:grpChg>
        <pc:grpChg chg="add mod">
          <ac:chgData name="Mohd Salman" userId="a1cce0b1-7b4d-46cd-ad12-0959f4eb6fdb" providerId="ADAL" clId="{5C2B469A-1D2B-4451-BFFF-76EBA03CAC53}" dt="2023-04-18T07:32:52.820" v="1156" actId="571"/>
          <ac:grpSpMkLst>
            <pc:docMk/>
            <pc:sldMk cId="3205036166" sldId="266"/>
            <ac:grpSpMk id="17" creationId="{E0D5C574-EF24-0965-6FBE-4E63981ED60A}"/>
          </ac:grpSpMkLst>
        </pc:grpChg>
        <pc:grpChg chg="mod">
          <ac:chgData name="Mohd Salman" userId="a1cce0b1-7b4d-46cd-ad12-0959f4eb6fdb" providerId="ADAL" clId="{5C2B469A-1D2B-4451-BFFF-76EBA03CAC53}" dt="2023-04-18T07:32:52.820" v="1156" actId="571"/>
          <ac:grpSpMkLst>
            <pc:docMk/>
            <pc:sldMk cId="3205036166" sldId="266"/>
            <ac:grpSpMk id="20" creationId="{B578A3AA-EF7B-C133-9884-61092DD3FC83}"/>
          </ac:grpSpMkLst>
        </pc:grpChg>
        <pc:grpChg chg="add mod">
          <ac:chgData name="Mohd Salman" userId="a1cce0b1-7b4d-46cd-ad12-0959f4eb6fdb" providerId="ADAL" clId="{5C2B469A-1D2B-4451-BFFF-76EBA03CAC53}" dt="2023-04-18T07:33:06.658" v="1162" actId="465"/>
          <ac:grpSpMkLst>
            <pc:docMk/>
            <pc:sldMk cId="3205036166" sldId="266"/>
            <ac:grpSpMk id="24" creationId="{6E2CEDFC-C19C-688A-6501-0170EFF01C85}"/>
          </ac:grpSpMkLst>
        </pc:grpChg>
        <pc:grpChg chg="mod">
          <ac:chgData name="Mohd Salman" userId="a1cce0b1-7b4d-46cd-ad12-0959f4eb6fdb" providerId="ADAL" clId="{5C2B469A-1D2B-4451-BFFF-76EBA03CAC53}" dt="2023-04-18T07:33:02.039" v="1160" actId="571"/>
          <ac:grpSpMkLst>
            <pc:docMk/>
            <pc:sldMk cId="3205036166" sldId="266"/>
            <ac:grpSpMk id="27" creationId="{712576DE-C097-4D9A-7940-DED615497A4C}"/>
          </ac:grpSpMkLst>
        </pc:grpChg>
        <pc:grpChg chg="add mod">
          <ac:chgData name="Mohd Salman" userId="a1cce0b1-7b4d-46cd-ad12-0959f4eb6fdb" providerId="ADAL" clId="{5C2B469A-1D2B-4451-BFFF-76EBA03CAC53}" dt="2023-04-18T07:33:03.569" v="1161" actId="571"/>
          <ac:grpSpMkLst>
            <pc:docMk/>
            <pc:sldMk cId="3205036166" sldId="266"/>
            <ac:grpSpMk id="32" creationId="{B8BF31AD-E3D1-821F-AC66-02D755FF4BCD}"/>
          </ac:grpSpMkLst>
        </pc:grpChg>
        <pc:grpChg chg="mod">
          <ac:chgData name="Mohd Salman" userId="a1cce0b1-7b4d-46cd-ad12-0959f4eb6fdb" providerId="ADAL" clId="{5C2B469A-1D2B-4451-BFFF-76EBA03CAC53}" dt="2023-04-18T07:33:03.569" v="1161" actId="571"/>
          <ac:grpSpMkLst>
            <pc:docMk/>
            <pc:sldMk cId="3205036166" sldId="266"/>
            <ac:grpSpMk id="35" creationId="{22BB8620-E17E-0E9F-4F8A-9F9F77CF64A6}"/>
          </ac:grpSpMkLst>
        </pc:grpChg>
        <pc:grpChg chg="add mod">
          <ac:chgData name="Mohd Salman" userId="a1cce0b1-7b4d-46cd-ad12-0959f4eb6fdb" providerId="ADAL" clId="{5C2B469A-1D2B-4451-BFFF-76EBA03CAC53}" dt="2023-04-18T07:33:09.060" v="1163" actId="571"/>
          <ac:grpSpMkLst>
            <pc:docMk/>
            <pc:sldMk cId="3205036166" sldId="266"/>
            <ac:grpSpMk id="39" creationId="{423D1A6C-4F72-2C05-2AAA-61AF5AF0853E}"/>
          </ac:grpSpMkLst>
        </pc:grpChg>
        <pc:grpChg chg="mod">
          <ac:chgData name="Mohd Salman" userId="a1cce0b1-7b4d-46cd-ad12-0959f4eb6fdb" providerId="ADAL" clId="{5C2B469A-1D2B-4451-BFFF-76EBA03CAC53}" dt="2023-04-18T07:33:09.060" v="1163" actId="571"/>
          <ac:grpSpMkLst>
            <pc:docMk/>
            <pc:sldMk cId="3205036166" sldId="266"/>
            <ac:grpSpMk id="42" creationId="{33B1C2B9-432A-8287-3B9F-5DD042AF241F}"/>
          </ac:grpSpMkLst>
        </pc:grpChg>
        <pc:grpChg chg="add mod">
          <ac:chgData name="Mohd Salman" userId="a1cce0b1-7b4d-46cd-ad12-0959f4eb6fdb" providerId="ADAL" clId="{5C2B469A-1D2B-4451-BFFF-76EBA03CAC53}" dt="2023-04-18T07:33:09.060" v="1163" actId="571"/>
          <ac:grpSpMkLst>
            <pc:docMk/>
            <pc:sldMk cId="3205036166" sldId="266"/>
            <ac:grpSpMk id="46" creationId="{7E97F1D3-656D-E506-C367-C7C3B50CFBD1}"/>
          </ac:grpSpMkLst>
        </pc:grpChg>
        <pc:grpChg chg="mod">
          <ac:chgData name="Mohd Salman" userId="a1cce0b1-7b4d-46cd-ad12-0959f4eb6fdb" providerId="ADAL" clId="{5C2B469A-1D2B-4451-BFFF-76EBA03CAC53}" dt="2023-04-18T07:33:09.060" v="1163" actId="571"/>
          <ac:grpSpMkLst>
            <pc:docMk/>
            <pc:sldMk cId="3205036166" sldId="266"/>
            <ac:grpSpMk id="49" creationId="{E0D6BEA4-4A68-9178-91A2-25A2A2E11450}"/>
          </ac:grpSpMkLst>
        </pc:grpChg>
        <pc:grpChg chg="del">
          <ac:chgData name="Mohd Salman" userId="a1cce0b1-7b4d-46cd-ad12-0959f4eb6fdb" providerId="ADAL" clId="{5C2B469A-1D2B-4451-BFFF-76EBA03CAC53}" dt="2023-04-18T07:32:05.284" v="1144" actId="478"/>
          <ac:grpSpMkLst>
            <pc:docMk/>
            <pc:sldMk cId="3205036166" sldId="266"/>
            <ac:grpSpMk id="52" creationId="{F3D39279-FE5C-9605-5717-B1B7BA441B86}"/>
          </ac:grpSpMkLst>
        </pc:grpChg>
        <pc:grpChg chg="add del mod">
          <ac:chgData name="Mohd Salman" userId="a1cce0b1-7b4d-46cd-ad12-0959f4eb6fdb" providerId="ADAL" clId="{5C2B469A-1D2B-4451-BFFF-76EBA03CAC53}" dt="2023-04-18T07:34:38.743" v="1193" actId="478"/>
          <ac:grpSpMkLst>
            <pc:docMk/>
            <pc:sldMk cId="3205036166" sldId="266"/>
            <ac:grpSpMk id="55" creationId="{4A5B1E1A-6B8F-1AF5-FCAE-66216479F3BD}"/>
          </ac:grpSpMkLst>
        </pc:grpChg>
        <pc:grpChg chg="mod">
          <ac:chgData name="Mohd Salman" userId="a1cce0b1-7b4d-46cd-ad12-0959f4eb6fdb" providerId="ADAL" clId="{5C2B469A-1D2B-4451-BFFF-76EBA03CAC53}" dt="2023-04-18T07:33:09.060" v="1163" actId="571"/>
          <ac:grpSpMkLst>
            <pc:docMk/>
            <pc:sldMk cId="3205036166" sldId="266"/>
            <ac:grpSpMk id="71" creationId="{C60CD0DC-690C-9A55-7A68-9C7D9F9807F0}"/>
          </ac:grpSpMkLst>
        </pc:grpChg>
      </pc:sldChg>
      <pc:sldChg chg="addSp modSp new mod">
        <pc:chgData name="Mohd Salman" userId="a1cce0b1-7b4d-46cd-ad12-0959f4eb6fdb" providerId="ADAL" clId="{5C2B469A-1D2B-4451-BFFF-76EBA03CAC53}" dt="2023-04-18T07:36:58.346" v="1230" actId="1076"/>
        <pc:sldMkLst>
          <pc:docMk/>
          <pc:sldMk cId="586099695" sldId="267"/>
        </pc:sldMkLst>
        <pc:spChg chg="add mod">
          <ac:chgData name="Mohd Salman" userId="a1cce0b1-7b4d-46cd-ad12-0959f4eb6fdb" providerId="ADAL" clId="{5C2B469A-1D2B-4451-BFFF-76EBA03CAC53}" dt="2023-04-18T07:36:35.773" v="1212" actId="1076"/>
          <ac:spMkLst>
            <pc:docMk/>
            <pc:sldMk cId="586099695" sldId="267"/>
            <ac:spMk id="4" creationId="{E60B38B9-DC44-B161-2930-D317F2928030}"/>
          </ac:spMkLst>
        </pc:spChg>
        <pc:spChg chg="add mod">
          <ac:chgData name="Mohd Salman" userId="a1cce0b1-7b4d-46cd-ad12-0959f4eb6fdb" providerId="ADAL" clId="{5C2B469A-1D2B-4451-BFFF-76EBA03CAC53}" dt="2023-04-18T07:36:58.346" v="1230" actId="1076"/>
          <ac:spMkLst>
            <pc:docMk/>
            <pc:sldMk cId="586099695" sldId="267"/>
            <ac:spMk id="5" creationId="{123F0433-41E7-D493-91DD-22A874E4DC20}"/>
          </ac:spMkLst>
        </pc:spChg>
        <pc:picChg chg="add mod modCrop">
          <ac:chgData name="Mohd Salman" userId="a1cce0b1-7b4d-46cd-ad12-0959f4eb6fdb" providerId="ADAL" clId="{5C2B469A-1D2B-4451-BFFF-76EBA03CAC53}" dt="2023-04-18T07:36:27.859" v="1209" actId="18131"/>
          <ac:picMkLst>
            <pc:docMk/>
            <pc:sldMk cId="586099695" sldId="267"/>
            <ac:picMk id="3" creationId="{7FFB7B7C-B119-E22D-3017-49EAFB1002FD}"/>
          </ac:picMkLst>
        </pc:picChg>
      </pc:sldChg>
      <pc:sldMasterChg chg="delSp modSp mod delSldLayout modSldLayout">
        <pc:chgData name="Mohd Salman" userId="a1cce0b1-7b4d-46cd-ad12-0959f4eb6fdb" providerId="ADAL" clId="{5C2B469A-1D2B-4451-BFFF-76EBA03CAC53}" dt="2023-04-10T05:25:06.461" v="29" actId="735"/>
        <pc:sldMasterMkLst>
          <pc:docMk/>
          <pc:sldMasterMk cId="2909977870" sldId="2147483648"/>
        </pc:sldMasterMkLst>
        <pc:spChg chg="del">
          <ac:chgData name="Mohd Salman" userId="a1cce0b1-7b4d-46cd-ad12-0959f4eb6fdb" providerId="ADAL" clId="{5C2B469A-1D2B-4451-BFFF-76EBA03CAC53}" dt="2023-04-10T05:24:53.885" v="22" actId="478"/>
          <ac:spMkLst>
            <pc:docMk/>
            <pc:sldMasterMk cId="2909977870" sldId="2147483648"/>
            <ac:spMk id="2" creationId="{42B8980E-F0C3-6E7B-4DE1-5B4397ED1E46}"/>
          </ac:spMkLst>
        </pc:spChg>
        <pc:spChg chg="del">
          <ac:chgData name="Mohd Salman" userId="a1cce0b1-7b4d-46cd-ad12-0959f4eb6fdb" providerId="ADAL" clId="{5C2B469A-1D2B-4451-BFFF-76EBA03CAC53}" dt="2023-04-10T05:24:53.885" v="22" actId="478"/>
          <ac:spMkLst>
            <pc:docMk/>
            <pc:sldMasterMk cId="2909977870" sldId="2147483648"/>
            <ac:spMk id="3" creationId="{257E3518-3DCC-DFE4-67AF-F7C676B9957A}"/>
          </ac:spMkLst>
        </pc:spChg>
        <pc:spChg chg="del">
          <ac:chgData name="Mohd Salman" userId="a1cce0b1-7b4d-46cd-ad12-0959f4eb6fdb" providerId="ADAL" clId="{5C2B469A-1D2B-4451-BFFF-76EBA03CAC53}" dt="2023-04-10T05:24:53.885" v="22" actId="478"/>
          <ac:spMkLst>
            <pc:docMk/>
            <pc:sldMasterMk cId="2909977870" sldId="2147483648"/>
            <ac:spMk id="4" creationId="{716C6F4E-5A4C-5E02-0533-6C4AA9756C03}"/>
          </ac:spMkLst>
        </pc:spChg>
        <pc:spChg chg="del">
          <ac:chgData name="Mohd Salman" userId="a1cce0b1-7b4d-46cd-ad12-0959f4eb6fdb" providerId="ADAL" clId="{5C2B469A-1D2B-4451-BFFF-76EBA03CAC53}" dt="2023-04-10T05:24:53.885" v="22" actId="478"/>
          <ac:spMkLst>
            <pc:docMk/>
            <pc:sldMasterMk cId="2909977870" sldId="2147483648"/>
            <ac:spMk id="5" creationId="{60EF4180-397F-9FDD-9E13-21AEF44F99D3}"/>
          </ac:spMkLst>
        </pc:spChg>
        <pc:spChg chg="del">
          <ac:chgData name="Mohd Salman" userId="a1cce0b1-7b4d-46cd-ad12-0959f4eb6fdb" providerId="ADAL" clId="{5C2B469A-1D2B-4451-BFFF-76EBA03CAC53}" dt="2023-04-10T05:24:53.885" v="22" actId="478"/>
          <ac:spMkLst>
            <pc:docMk/>
            <pc:sldMasterMk cId="2909977870" sldId="2147483648"/>
            <ac:spMk id="6" creationId="{D8F4D9F2-8130-85B6-AA35-5EB4088D3959}"/>
          </ac:spMkLst>
        </pc:spChg>
        <pc:sldLayoutChg chg="addSp delSp modSp mod">
          <pc:chgData name="Mohd Salman" userId="a1cce0b1-7b4d-46cd-ad12-0959f4eb6fdb" providerId="ADAL" clId="{5C2B469A-1D2B-4451-BFFF-76EBA03CAC53}" dt="2023-04-10T05:24:42.828" v="5" actId="478"/>
          <pc:sldLayoutMkLst>
            <pc:docMk/>
            <pc:sldMasterMk cId="2909977870" sldId="2147483648"/>
            <pc:sldLayoutMk cId="1731687825" sldId="2147483649"/>
          </pc:sldLayoutMkLst>
          <pc:spChg chg="add del">
            <ac:chgData name="Mohd Salman" userId="a1cce0b1-7b4d-46cd-ad12-0959f4eb6fdb" providerId="ADAL" clId="{5C2B469A-1D2B-4451-BFFF-76EBA03CAC53}" dt="2023-04-10T05:24:42.828" v="5" actId="478"/>
            <ac:spMkLst>
              <pc:docMk/>
              <pc:sldMasterMk cId="2909977870" sldId="2147483648"/>
              <pc:sldLayoutMk cId="1731687825" sldId="2147483649"/>
              <ac:spMk id="2" creationId="{181973B0-F9E3-59F9-6292-ABD26F295BC1}"/>
            </ac:spMkLst>
          </pc:spChg>
          <pc:spChg chg="add del">
            <ac:chgData name="Mohd Salman" userId="a1cce0b1-7b4d-46cd-ad12-0959f4eb6fdb" providerId="ADAL" clId="{5C2B469A-1D2B-4451-BFFF-76EBA03CAC53}" dt="2023-04-10T05:24:42.828" v="5" actId="478"/>
            <ac:spMkLst>
              <pc:docMk/>
              <pc:sldMasterMk cId="2909977870" sldId="2147483648"/>
              <pc:sldLayoutMk cId="1731687825" sldId="2147483649"/>
              <ac:spMk id="3" creationId="{2CFD6CAB-A994-BB7A-7F03-B7F1C89D9469}"/>
            </ac:spMkLst>
          </pc:spChg>
          <pc:spChg chg="add del">
            <ac:chgData name="Mohd Salman" userId="a1cce0b1-7b4d-46cd-ad12-0959f4eb6fdb" providerId="ADAL" clId="{5C2B469A-1D2B-4451-BFFF-76EBA03CAC53}" dt="2023-04-10T05:24:42.828" v="5" actId="478"/>
            <ac:spMkLst>
              <pc:docMk/>
              <pc:sldMasterMk cId="2909977870" sldId="2147483648"/>
              <pc:sldLayoutMk cId="1731687825" sldId="2147483649"/>
              <ac:spMk id="4" creationId="{9D91CAA7-2095-F779-698F-C4C00BD6A310}"/>
            </ac:spMkLst>
          </pc:spChg>
          <pc:spChg chg="add del">
            <ac:chgData name="Mohd Salman" userId="a1cce0b1-7b4d-46cd-ad12-0959f4eb6fdb" providerId="ADAL" clId="{5C2B469A-1D2B-4451-BFFF-76EBA03CAC53}" dt="2023-04-10T05:24:42.828" v="5" actId="478"/>
            <ac:spMkLst>
              <pc:docMk/>
              <pc:sldMasterMk cId="2909977870" sldId="2147483648"/>
              <pc:sldLayoutMk cId="1731687825" sldId="2147483649"/>
              <ac:spMk id="5" creationId="{8E4BAD39-AFB2-CA39-5C4F-57E2B005A3F7}"/>
            </ac:spMkLst>
          </pc:spChg>
          <pc:spChg chg="add del">
            <ac:chgData name="Mohd Salman" userId="a1cce0b1-7b4d-46cd-ad12-0959f4eb6fdb" providerId="ADAL" clId="{5C2B469A-1D2B-4451-BFFF-76EBA03CAC53}" dt="2023-04-10T05:24:42.828" v="5" actId="478"/>
            <ac:spMkLst>
              <pc:docMk/>
              <pc:sldMasterMk cId="2909977870" sldId="2147483648"/>
              <pc:sldLayoutMk cId="1731687825" sldId="2147483649"/>
              <ac:spMk id="6" creationId="{2DD7CB6F-9B7C-8817-4861-4543BD76D6B9}"/>
            </ac:spMkLst>
          </pc:spChg>
        </pc:sldLayoutChg>
        <pc:sldLayoutChg chg="modSp del">
          <pc:chgData name="Mohd Salman" userId="a1cce0b1-7b4d-46cd-ad12-0959f4eb6fdb" providerId="ADAL" clId="{5C2B469A-1D2B-4451-BFFF-76EBA03CAC53}" dt="2023-04-10T05:24:49.852" v="19" actId="2696"/>
          <pc:sldLayoutMkLst>
            <pc:docMk/>
            <pc:sldMasterMk cId="2909977870" sldId="2147483648"/>
            <pc:sldLayoutMk cId="1176496453" sldId="2147483650"/>
          </pc:sldLayoutMkLst>
        </pc:sldLayoutChg>
        <pc:sldLayoutChg chg="modSp del">
          <pc:chgData name="Mohd Salman" userId="a1cce0b1-7b4d-46cd-ad12-0959f4eb6fdb" providerId="ADAL" clId="{5C2B469A-1D2B-4451-BFFF-76EBA03CAC53}" dt="2023-04-10T05:24:46.437" v="7" actId="2696"/>
          <pc:sldLayoutMkLst>
            <pc:docMk/>
            <pc:sldMasterMk cId="2909977870" sldId="2147483648"/>
            <pc:sldLayoutMk cId="3242743841" sldId="2147483651"/>
          </pc:sldLayoutMkLst>
        </pc:sldLayoutChg>
        <pc:sldLayoutChg chg="modSp del">
          <pc:chgData name="Mohd Salman" userId="a1cce0b1-7b4d-46cd-ad12-0959f4eb6fdb" providerId="ADAL" clId="{5C2B469A-1D2B-4451-BFFF-76EBA03CAC53}" dt="2023-04-10T05:24:46.444" v="9" actId="2696"/>
          <pc:sldLayoutMkLst>
            <pc:docMk/>
            <pc:sldMasterMk cId="2909977870" sldId="2147483648"/>
            <pc:sldLayoutMk cId="1112194488" sldId="2147483652"/>
          </pc:sldLayoutMkLst>
        </pc:sldLayoutChg>
        <pc:sldLayoutChg chg="del">
          <pc:chgData name="Mohd Salman" userId="a1cce0b1-7b4d-46cd-ad12-0959f4eb6fdb" providerId="ADAL" clId="{5C2B469A-1D2B-4451-BFFF-76EBA03CAC53}" dt="2023-04-10T05:24:46.451" v="10" actId="2696"/>
          <pc:sldLayoutMkLst>
            <pc:docMk/>
            <pc:sldMasterMk cId="2909977870" sldId="2147483648"/>
            <pc:sldLayoutMk cId="29319680" sldId="2147483653"/>
          </pc:sldLayoutMkLst>
        </pc:sldLayoutChg>
        <pc:sldLayoutChg chg="del">
          <pc:chgData name="Mohd Salman" userId="a1cce0b1-7b4d-46cd-ad12-0959f4eb6fdb" providerId="ADAL" clId="{5C2B469A-1D2B-4451-BFFF-76EBA03CAC53}" dt="2023-04-10T05:24:46.454" v="11" actId="2696"/>
          <pc:sldLayoutMkLst>
            <pc:docMk/>
            <pc:sldMasterMk cId="2909977870" sldId="2147483648"/>
            <pc:sldLayoutMk cId="1876690460" sldId="2147483654"/>
          </pc:sldLayoutMkLst>
        </pc:sldLayoutChg>
        <pc:sldLayoutChg chg="delSp modSp mod">
          <pc:chgData name="Mohd Salman" userId="a1cce0b1-7b4d-46cd-ad12-0959f4eb6fdb" providerId="ADAL" clId="{5C2B469A-1D2B-4451-BFFF-76EBA03CAC53}" dt="2023-04-10T05:24:51.125" v="20" actId="478"/>
          <pc:sldLayoutMkLst>
            <pc:docMk/>
            <pc:sldMasterMk cId="2909977870" sldId="2147483648"/>
            <pc:sldLayoutMk cId="3795001979" sldId="2147483655"/>
          </pc:sldLayoutMkLst>
          <pc:spChg chg="del">
            <ac:chgData name="Mohd Salman" userId="a1cce0b1-7b4d-46cd-ad12-0959f4eb6fdb" providerId="ADAL" clId="{5C2B469A-1D2B-4451-BFFF-76EBA03CAC53}" dt="2023-04-10T05:24:51.125" v="20" actId="478"/>
            <ac:spMkLst>
              <pc:docMk/>
              <pc:sldMasterMk cId="2909977870" sldId="2147483648"/>
              <pc:sldLayoutMk cId="3795001979" sldId="2147483655"/>
              <ac:spMk id="2" creationId="{C0DBD00B-7E71-70FB-F5EC-B1D367C29054}"/>
            </ac:spMkLst>
          </pc:spChg>
          <pc:spChg chg="del">
            <ac:chgData name="Mohd Salman" userId="a1cce0b1-7b4d-46cd-ad12-0959f4eb6fdb" providerId="ADAL" clId="{5C2B469A-1D2B-4451-BFFF-76EBA03CAC53}" dt="2023-04-10T05:24:51.125" v="20" actId="478"/>
            <ac:spMkLst>
              <pc:docMk/>
              <pc:sldMasterMk cId="2909977870" sldId="2147483648"/>
              <pc:sldLayoutMk cId="3795001979" sldId="2147483655"/>
              <ac:spMk id="3" creationId="{4E60C215-5842-FED9-4E09-E5EA8E73B639}"/>
            </ac:spMkLst>
          </pc:spChg>
          <pc:spChg chg="del">
            <ac:chgData name="Mohd Salman" userId="a1cce0b1-7b4d-46cd-ad12-0959f4eb6fdb" providerId="ADAL" clId="{5C2B469A-1D2B-4451-BFFF-76EBA03CAC53}" dt="2023-04-10T05:24:51.125" v="20" actId="478"/>
            <ac:spMkLst>
              <pc:docMk/>
              <pc:sldMasterMk cId="2909977870" sldId="2147483648"/>
              <pc:sldLayoutMk cId="3795001979" sldId="2147483655"/>
              <ac:spMk id="4" creationId="{4440C870-94F0-F4C1-33F1-64DEF8922637}"/>
            </ac:spMkLst>
          </pc:spChg>
        </pc:sldLayoutChg>
        <pc:sldLayoutChg chg="modSp del">
          <pc:chgData name="Mohd Salman" userId="a1cce0b1-7b4d-46cd-ad12-0959f4eb6fdb" providerId="ADAL" clId="{5C2B469A-1D2B-4451-BFFF-76EBA03CAC53}" dt="2023-04-10T05:24:49.061" v="14" actId="2696"/>
          <pc:sldLayoutMkLst>
            <pc:docMk/>
            <pc:sldMasterMk cId="2909977870" sldId="2147483648"/>
            <pc:sldLayoutMk cId="2751425603" sldId="2147483656"/>
          </pc:sldLayoutMkLst>
        </pc:sldLayoutChg>
        <pc:sldLayoutChg chg="modSp del">
          <pc:chgData name="Mohd Salman" userId="a1cce0b1-7b4d-46cd-ad12-0959f4eb6fdb" providerId="ADAL" clId="{5C2B469A-1D2B-4451-BFFF-76EBA03CAC53}" dt="2023-04-10T05:24:49.066" v="16" actId="2696"/>
          <pc:sldLayoutMkLst>
            <pc:docMk/>
            <pc:sldMasterMk cId="2909977870" sldId="2147483648"/>
            <pc:sldLayoutMk cId="2906428138" sldId="2147483657"/>
          </pc:sldLayoutMkLst>
        </pc:sldLayoutChg>
        <pc:sldLayoutChg chg="del">
          <pc:chgData name="Mohd Salman" userId="a1cce0b1-7b4d-46cd-ad12-0959f4eb6fdb" providerId="ADAL" clId="{5C2B469A-1D2B-4451-BFFF-76EBA03CAC53}" dt="2023-04-10T05:24:49.070" v="17" actId="2696"/>
          <pc:sldLayoutMkLst>
            <pc:docMk/>
            <pc:sldMasterMk cId="2909977870" sldId="2147483648"/>
            <pc:sldLayoutMk cId="3904973401" sldId="2147483658"/>
          </pc:sldLayoutMkLst>
        </pc:sldLayoutChg>
        <pc:sldLayoutChg chg="del">
          <pc:chgData name="Mohd Salman" userId="a1cce0b1-7b4d-46cd-ad12-0959f4eb6fdb" providerId="ADAL" clId="{5C2B469A-1D2B-4451-BFFF-76EBA03CAC53}" dt="2023-04-10T05:24:49.075" v="18" actId="2696"/>
          <pc:sldLayoutMkLst>
            <pc:docMk/>
            <pc:sldMasterMk cId="2909977870" sldId="2147483648"/>
            <pc:sldLayoutMk cId="517559325" sldId="2147483659"/>
          </pc:sldLayoutMkLst>
        </pc:sldLayoutChg>
      </pc:sldMasterChg>
    </pc:docChg>
  </pc:docChgLst>
  <pc:docChgLst>
    <pc:chgData name="Mohd Salman" userId="e6987682003c614a" providerId="LiveId" clId="{CD36CD19-B945-4CA2-A93D-EFB535472642}"/>
    <pc:docChg chg="custSel delSld modSld">
      <pc:chgData name="Mohd Salman" userId="e6987682003c614a" providerId="LiveId" clId="{CD36CD19-B945-4CA2-A93D-EFB535472642}" dt="2024-09-04T16:16:31.747" v="42"/>
      <pc:docMkLst>
        <pc:docMk/>
      </pc:docMkLst>
      <pc:sldChg chg="delSp mod modTransition">
        <pc:chgData name="Mohd Salman" userId="e6987682003c614a" providerId="LiveId" clId="{CD36CD19-B945-4CA2-A93D-EFB535472642}" dt="2024-09-04T16:16:31.747" v="42"/>
        <pc:sldMkLst>
          <pc:docMk/>
          <pc:sldMk cId="1628821443" sldId="256"/>
        </pc:sldMkLst>
        <pc:spChg chg="del">
          <ac:chgData name="Mohd Salman" userId="e6987682003c614a" providerId="LiveId" clId="{CD36CD19-B945-4CA2-A93D-EFB535472642}" dt="2024-09-04T16:14:51.639" v="3" actId="478"/>
          <ac:spMkLst>
            <pc:docMk/>
            <pc:sldMk cId="1628821443" sldId="256"/>
            <ac:spMk id="3" creationId="{9D990806-A69F-8C7A-A758-A6778B063558}"/>
          </ac:spMkLst>
        </pc:spChg>
        <pc:grpChg chg="del">
          <ac:chgData name="Mohd Salman" userId="e6987682003c614a" providerId="LiveId" clId="{CD36CD19-B945-4CA2-A93D-EFB535472642}" dt="2024-09-04T16:14:53.679" v="4" actId="478"/>
          <ac:grpSpMkLst>
            <pc:docMk/>
            <pc:sldMk cId="1628821443" sldId="256"/>
            <ac:grpSpMk id="4" creationId="{18E9A299-046B-534C-5914-54DC51D6A922}"/>
          </ac:grpSpMkLst>
        </pc:grpChg>
        <pc:grpChg chg="del">
          <ac:chgData name="Mohd Salman" userId="e6987682003c614a" providerId="LiveId" clId="{CD36CD19-B945-4CA2-A93D-EFB535472642}" dt="2024-09-04T16:14:53.679" v="4" actId="478"/>
          <ac:grpSpMkLst>
            <pc:docMk/>
            <pc:sldMk cId="1628821443" sldId="256"/>
            <ac:grpSpMk id="8" creationId="{0FE2648B-17C6-75BC-9C26-D5A50C330F6A}"/>
          </ac:grpSpMkLst>
        </pc:grpChg>
        <pc:grpChg chg="del">
          <ac:chgData name="Mohd Salman" userId="e6987682003c614a" providerId="LiveId" clId="{CD36CD19-B945-4CA2-A93D-EFB535472642}" dt="2024-09-04T16:14:53.679" v="4" actId="478"/>
          <ac:grpSpMkLst>
            <pc:docMk/>
            <pc:sldMk cId="1628821443" sldId="256"/>
            <ac:grpSpMk id="11" creationId="{571DF5A6-FB9B-FEB7-CFF9-87A2B45DEC8E}"/>
          </ac:grpSpMkLst>
        </pc:grpChg>
        <pc:grpChg chg="del">
          <ac:chgData name="Mohd Salman" userId="e6987682003c614a" providerId="LiveId" clId="{CD36CD19-B945-4CA2-A93D-EFB535472642}" dt="2024-09-04T16:14:53.679" v="4" actId="478"/>
          <ac:grpSpMkLst>
            <pc:docMk/>
            <pc:sldMk cId="1628821443" sldId="256"/>
            <ac:grpSpMk id="14" creationId="{570857A9-7F71-192E-B4F8-180FDA15ABFE}"/>
          </ac:grpSpMkLst>
        </pc:grpChg>
        <pc:picChg chg="del">
          <ac:chgData name="Mohd Salman" userId="e6987682003c614a" providerId="LiveId" clId="{CD36CD19-B945-4CA2-A93D-EFB535472642}" dt="2024-09-04T16:14:49.919" v="2" actId="478"/>
          <ac:picMkLst>
            <pc:docMk/>
            <pc:sldMk cId="1628821443" sldId="256"/>
            <ac:picMk id="17" creationId="{4E14C020-0379-2C5D-729E-354C340D59AA}"/>
          </ac:picMkLst>
        </pc:picChg>
      </pc:sldChg>
      <pc:sldChg chg="delSp mod modTransition">
        <pc:chgData name="Mohd Salman" userId="e6987682003c614a" providerId="LiveId" clId="{CD36CD19-B945-4CA2-A93D-EFB535472642}" dt="2024-09-04T16:16:31.747" v="42"/>
        <pc:sldMkLst>
          <pc:docMk/>
          <pc:sldMk cId="4121805706" sldId="257"/>
        </pc:sldMkLst>
        <pc:spChg chg="del">
          <ac:chgData name="Mohd Salman" userId="e6987682003c614a" providerId="LiveId" clId="{CD36CD19-B945-4CA2-A93D-EFB535472642}" dt="2024-09-04T16:14:58.939" v="6" actId="478"/>
          <ac:spMkLst>
            <pc:docMk/>
            <pc:sldMk cId="4121805706" sldId="257"/>
            <ac:spMk id="32" creationId="{82D1A2B7-E442-2E30-F235-CDDD7ED349D1}"/>
          </ac:spMkLst>
        </pc:spChg>
        <pc:spChg chg="del">
          <ac:chgData name="Mohd Salman" userId="e6987682003c614a" providerId="LiveId" clId="{CD36CD19-B945-4CA2-A93D-EFB535472642}" dt="2024-09-04T16:14:58.939" v="6" actId="478"/>
          <ac:spMkLst>
            <pc:docMk/>
            <pc:sldMk cId="4121805706" sldId="257"/>
            <ac:spMk id="33" creationId="{E11DCEC5-7D2E-720D-6660-7DB2D151A0E8}"/>
          </ac:spMkLst>
        </pc:spChg>
        <pc:spChg chg="del">
          <ac:chgData name="Mohd Salman" userId="e6987682003c614a" providerId="LiveId" clId="{CD36CD19-B945-4CA2-A93D-EFB535472642}" dt="2024-09-04T16:14:58.939" v="6" actId="478"/>
          <ac:spMkLst>
            <pc:docMk/>
            <pc:sldMk cId="4121805706" sldId="257"/>
            <ac:spMk id="34" creationId="{13907D50-DC36-BC43-656A-ACFCD996C264}"/>
          </ac:spMkLst>
        </pc:spChg>
        <pc:spChg chg="del">
          <ac:chgData name="Mohd Salman" userId="e6987682003c614a" providerId="LiveId" clId="{CD36CD19-B945-4CA2-A93D-EFB535472642}" dt="2024-09-04T16:15:01.721" v="7" actId="478"/>
          <ac:spMkLst>
            <pc:docMk/>
            <pc:sldMk cId="4121805706" sldId="257"/>
            <ac:spMk id="40" creationId="{E8FF4BF4-C6B7-69F0-5A0C-E7F9161270E1}"/>
          </ac:spMkLst>
        </pc:spChg>
        <pc:spChg chg="del">
          <ac:chgData name="Mohd Salman" userId="e6987682003c614a" providerId="LiveId" clId="{CD36CD19-B945-4CA2-A93D-EFB535472642}" dt="2024-09-04T16:14:58.189" v="5" actId="478"/>
          <ac:spMkLst>
            <pc:docMk/>
            <pc:sldMk cId="4121805706" sldId="257"/>
            <ac:spMk id="41" creationId="{9B7E510B-AE75-94A1-A38B-D0B6FEDB2449}"/>
          </ac:spMkLst>
        </pc:spChg>
        <pc:spChg chg="del">
          <ac:chgData name="Mohd Salman" userId="e6987682003c614a" providerId="LiveId" clId="{CD36CD19-B945-4CA2-A93D-EFB535472642}" dt="2024-09-04T16:15:01.721" v="7" actId="478"/>
          <ac:spMkLst>
            <pc:docMk/>
            <pc:sldMk cId="4121805706" sldId="257"/>
            <ac:spMk id="42" creationId="{2408921F-FD60-726A-E123-F5FBE54D16EE}"/>
          </ac:spMkLst>
        </pc:spChg>
        <pc:picChg chg="del">
          <ac:chgData name="Mohd Salman" userId="e6987682003c614a" providerId="LiveId" clId="{CD36CD19-B945-4CA2-A93D-EFB535472642}" dt="2024-09-04T16:15:01.721" v="7" actId="478"/>
          <ac:picMkLst>
            <pc:docMk/>
            <pc:sldMk cId="4121805706" sldId="257"/>
            <ac:picMk id="31" creationId="{353BDB5A-35FE-80D7-1C16-26175927FAEA}"/>
          </ac:picMkLst>
        </pc:picChg>
        <pc:picChg chg="del">
          <ac:chgData name="Mohd Salman" userId="e6987682003c614a" providerId="LiveId" clId="{CD36CD19-B945-4CA2-A93D-EFB535472642}" dt="2024-09-04T16:14:58.939" v="6" actId="478"/>
          <ac:picMkLst>
            <pc:docMk/>
            <pc:sldMk cId="4121805706" sldId="257"/>
            <ac:picMk id="35" creationId="{626C1C3F-867C-AA57-217A-FA9375853682}"/>
          </ac:picMkLst>
        </pc:picChg>
        <pc:picChg chg="del">
          <ac:chgData name="Mohd Salman" userId="e6987682003c614a" providerId="LiveId" clId="{CD36CD19-B945-4CA2-A93D-EFB535472642}" dt="2024-09-04T16:15:01.721" v="7" actId="478"/>
          <ac:picMkLst>
            <pc:docMk/>
            <pc:sldMk cId="4121805706" sldId="257"/>
            <ac:picMk id="43" creationId="{41502574-23FA-9B31-B311-9B053986A7ED}"/>
          </ac:picMkLst>
        </pc:picChg>
      </pc:sldChg>
      <pc:sldChg chg="delSp mod modTransition">
        <pc:chgData name="Mohd Salman" userId="e6987682003c614a" providerId="LiveId" clId="{CD36CD19-B945-4CA2-A93D-EFB535472642}" dt="2024-09-04T16:16:31.747" v="42"/>
        <pc:sldMkLst>
          <pc:docMk/>
          <pc:sldMk cId="1640504999" sldId="258"/>
        </pc:sldMkLst>
        <pc:spChg chg="del">
          <ac:chgData name="Mohd Salman" userId="e6987682003c614a" providerId="LiveId" clId="{CD36CD19-B945-4CA2-A93D-EFB535472642}" dt="2024-09-04T16:15:06.729" v="9" actId="478"/>
          <ac:spMkLst>
            <pc:docMk/>
            <pc:sldMk cId="1640504999" sldId="258"/>
            <ac:spMk id="53" creationId="{C3C1D097-7881-5337-0E08-44D70450AC8E}"/>
          </ac:spMkLst>
        </pc:spChg>
        <pc:spChg chg="del">
          <ac:chgData name="Mohd Salman" userId="e6987682003c614a" providerId="LiveId" clId="{CD36CD19-B945-4CA2-A93D-EFB535472642}" dt="2024-09-04T16:15:05.104" v="8" actId="478"/>
          <ac:spMkLst>
            <pc:docMk/>
            <pc:sldMk cId="1640504999" sldId="258"/>
            <ac:spMk id="67" creationId="{6AE46758-CBDA-5DF7-C907-792F6EE7CFAF}"/>
          </ac:spMkLst>
        </pc:spChg>
        <pc:spChg chg="del">
          <ac:chgData name="Mohd Salman" userId="e6987682003c614a" providerId="LiveId" clId="{CD36CD19-B945-4CA2-A93D-EFB535472642}" dt="2024-09-04T16:15:07.999" v="10" actId="478"/>
          <ac:spMkLst>
            <pc:docMk/>
            <pc:sldMk cId="1640504999" sldId="258"/>
            <ac:spMk id="77" creationId="{B33435E0-7222-9ECF-40D1-B35F76A2A757}"/>
          </ac:spMkLst>
        </pc:spChg>
        <pc:grpChg chg="del">
          <ac:chgData name="Mohd Salman" userId="e6987682003c614a" providerId="LiveId" clId="{CD36CD19-B945-4CA2-A93D-EFB535472642}" dt="2024-09-04T16:15:07.999" v="10" actId="478"/>
          <ac:grpSpMkLst>
            <pc:docMk/>
            <pc:sldMk cId="1640504999" sldId="258"/>
            <ac:grpSpMk id="54" creationId="{2EB762CD-8965-81FB-7524-673012979666}"/>
          </ac:grpSpMkLst>
        </pc:grpChg>
        <pc:grpChg chg="del">
          <ac:chgData name="Mohd Salman" userId="e6987682003c614a" providerId="LiveId" clId="{CD36CD19-B945-4CA2-A93D-EFB535472642}" dt="2024-09-04T16:15:07.999" v="10" actId="478"/>
          <ac:grpSpMkLst>
            <pc:docMk/>
            <pc:sldMk cId="1640504999" sldId="258"/>
            <ac:grpSpMk id="57" creationId="{F7970A75-9EC9-24B8-4480-1D1194740549}"/>
          </ac:grpSpMkLst>
        </pc:grpChg>
        <pc:grpChg chg="del">
          <ac:chgData name="Mohd Salman" userId="e6987682003c614a" providerId="LiveId" clId="{CD36CD19-B945-4CA2-A93D-EFB535472642}" dt="2024-09-04T16:15:07.999" v="10" actId="478"/>
          <ac:grpSpMkLst>
            <pc:docMk/>
            <pc:sldMk cId="1640504999" sldId="258"/>
            <ac:grpSpMk id="60" creationId="{B19BEA54-2516-51AC-9DA5-95005B2F6449}"/>
          </ac:grpSpMkLst>
        </pc:grpChg>
        <pc:grpChg chg="del">
          <ac:chgData name="Mohd Salman" userId="e6987682003c614a" providerId="LiveId" clId="{CD36CD19-B945-4CA2-A93D-EFB535472642}" dt="2024-09-04T16:15:07.999" v="10" actId="478"/>
          <ac:grpSpMkLst>
            <pc:docMk/>
            <pc:sldMk cId="1640504999" sldId="258"/>
            <ac:grpSpMk id="63" creationId="{DDB1900D-4585-0C57-33FC-3F046106B0FA}"/>
          </ac:grpSpMkLst>
        </pc:grpChg>
        <pc:grpChg chg="del">
          <ac:chgData name="Mohd Salman" userId="e6987682003c614a" providerId="LiveId" clId="{CD36CD19-B945-4CA2-A93D-EFB535472642}" dt="2024-09-04T16:15:05.104" v="8" actId="478"/>
          <ac:grpSpMkLst>
            <pc:docMk/>
            <pc:sldMk cId="1640504999" sldId="258"/>
            <ac:grpSpMk id="68" creationId="{1448B34A-093C-668D-1358-6CB5E6415A95}"/>
          </ac:grpSpMkLst>
        </pc:grpChg>
        <pc:grpChg chg="del">
          <ac:chgData name="Mohd Salman" userId="e6987682003c614a" providerId="LiveId" clId="{CD36CD19-B945-4CA2-A93D-EFB535472642}" dt="2024-09-04T16:15:05.104" v="8" actId="478"/>
          <ac:grpSpMkLst>
            <pc:docMk/>
            <pc:sldMk cId="1640504999" sldId="258"/>
            <ac:grpSpMk id="78" creationId="{FF4FCBAF-35F4-B9D0-A52B-3E1D074DD9FF}"/>
          </ac:grpSpMkLst>
        </pc:grpChg>
        <pc:grpChg chg="del">
          <ac:chgData name="Mohd Salman" userId="e6987682003c614a" providerId="LiveId" clId="{CD36CD19-B945-4CA2-A93D-EFB535472642}" dt="2024-09-04T16:15:05.104" v="8" actId="478"/>
          <ac:grpSpMkLst>
            <pc:docMk/>
            <pc:sldMk cId="1640504999" sldId="258"/>
            <ac:grpSpMk id="82" creationId="{F0308C5B-6F35-1105-897F-7B03F7C40C95}"/>
          </ac:grpSpMkLst>
        </pc:grpChg>
        <pc:picChg chg="del">
          <ac:chgData name="Mohd Salman" userId="e6987682003c614a" providerId="LiveId" clId="{CD36CD19-B945-4CA2-A93D-EFB535472642}" dt="2024-09-04T16:15:09.439" v="11" actId="478"/>
          <ac:picMkLst>
            <pc:docMk/>
            <pc:sldMk cId="1640504999" sldId="258"/>
            <ac:picMk id="66" creationId="{D0B379E1-253E-264B-1C00-1A9F2CD9694E}"/>
          </ac:picMkLst>
        </pc:picChg>
        <pc:picChg chg="del">
          <ac:chgData name="Mohd Salman" userId="e6987682003c614a" providerId="LiveId" clId="{CD36CD19-B945-4CA2-A93D-EFB535472642}" dt="2024-09-04T16:15:07.999" v="10" actId="478"/>
          <ac:picMkLst>
            <pc:docMk/>
            <pc:sldMk cId="1640504999" sldId="258"/>
            <ac:picMk id="76" creationId="{92F83735-8D12-09CD-1069-F778D62A298B}"/>
          </ac:picMkLst>
        </pc:picChg>
      </pc:sldChg>
      <pc:sldChg chg="delSp mod modTransition">
        <pc:chgData name="Mohd Salman" userId="e6987682003c614a" providerId="LiveId" clId="{CD36CD19-B945-4CA2-A93D-EFB535472642}" dt="2024-09-04T16:16:31.747" v="42"/>
        <pc:sldMkLst>
          <pc:docMk/>
          <pc:sldMk cId="1429080989" sldId="259"/>
        </pc:sldMkLst>
        <pc:spChg chg="del">
          <ac:chgData name="Mohd Salman" userId="e6987682003c614a" providerId="LiveId" clId="{CD36CD19-B945-4CA2-A93D-EFB535472642}" dt="2024-09-04T16:15:17.989" v="15" actId="478"/>
          <ac:spMkLst>
            <pc:docMk/>
            <pc:sldMk cId="1429080989" sldId="259"/>
            <ac:spMk id="14" creationId="{5A79EC00-8361-0C4E-96A9-08976A7E0BCD}"/>
          </ac:spMkLst>
        </pc:spChg>
        <pc:spChg chg="del">
          <ac:chgData name="Mohd Salman" userId="e6987682003c614a" providerId="LiveId" clId="{CD36CD19-B945-4CA2-A93D-EFB535472642}" dt="2024-09-04T16:15:14.564" v="13" actId="478"/>
          <ac:spMkLst>
            <pc:docMk/>
            <pc:sldMk cId="1429080989" sldId="259"/>
            <ac:spMk id="15" creationId="{B91C6057-E7E3-0F47-5335-B90B87C11652}"/>
          </ac:spMkLst>
        </pc:spChg>
        <pc:spChg chg="del">
          <ac:chgData name="Mohd Salman" userId="e6987682003c614a" providerId="LiveId" clId="{CD36CD19-B945-4CA2-A93D-EFB535472642}" dt="2024-09-04T16:15:17.989" v="15" actId="478"/>
          <ac:spMkLst>
            <pc:docMk/>
            <pc:sldMk cId="1429080989" sldId="259"/>
            <ac:spMk id="16" creationId="{377851F5-AEBB-4726-67DF-E75C0E85189E}"/>
          </ac:spMkLst>
        </pc:spChg>
        <pc:spChg chg="del">
          <ac:chgData name="Mohd Salman" userId="e6987682003c614a" providerId="LiveId" clId="{CD36CD19-B945-4CA2-A93D-EFB535472642}" dt="2024-09-04T16:15:13.289" v="12" actId="478"/>
          <ac:spMkLst>
            <pc:docMk/>
            <pc:sldMk cId="1429080989" sldId="259"/>
            <ac:spMk id="20" creationId="{A317EADB-7DF5-9BA1-22E5-8F921ED43028}"/>
          </ac:spMkLst>
        </pc:spChg>
        <pc:spChg chg="del">
          <ac:chgData name="Mohd Salman" userId="e6987682003c614a" providerId="LiveId" clId="{CD36CD19-B945-4CA2-A93D-EFB535472642}" dt="2024-09-04T16:15:13.289" v="12" actId="478"/>
          <ac:spMkLst>
            <pc:docMk/>
            <pc:sldMk cId="1429080989" sldId="259"/>
            <ac:spMk id="82" creationId="{4095764D-60AC-4195-D8DF-F07CC01B2E8D}"/>
          </ac:spMkLst>
        </pc:spChg>
        <pc:grpChg chg="del">
          <ac:chgData name="Mohd Salman" userId="e6987682003c614a" providerId="LiveId" clId="{CD36CD19-B945-4CA2-A93D-EFB535472642}" dt="2024-09-04T16:15:16.510" v="14" actId="478"/>
          <ac:grpSpMkLst>
            <pc:docMk/>
            <pc:sldMk cId="1429080989" sldId="259"/>
            <ac:grpSpMk id="21" creationId="{91CF0538-3494-7560-024C-44FE91FE12EE}"/>
          </ac:grpSpMkLst>
        </pc:grpChg>
        <pc:grpChg chg="del">
          <ac:chgData name="Mohd Salman" userId="e6987682003c614a" providerId="LiveId" clId="{CD36CD19-B945-4CA2-A93D-EFB535472642}" dt="2024-09-04T16:15:16.510" v="14" actId="478"/>
          <ac:grpSpMkLst>
            <pc:docMk/>
            <pc:sldMk cId="1429080989" sldId="259"/>
            <ac:grpSpMk id="32" creationId="{04015B4D-C296-6F81-7E02-97D59A447BDC}"/>
          </ac:grpSpMkLst>
        </pc:grpChg>
        <pc:grpChg chg="del">
          <ac:chgData name="Mohd Salman" userId="e6987682003c614a" providerId="LiveId" clId="{CD36CD19-B945-4CA2-A93D-EFB535472642}" dt="2024-09-04T16:15:16.510" v="14" actId="478"/>
          <ac:grpSpMkLst>
            <pc:docMk/>
            <pc:sldMk cId="1429080989" sldId="259"/>
            <ac:grpSpMk id="59" creationId="{3BD97F03-88DC-4A9D-22F7-51A045753E0A}"/>
          </ac:grpSpMkLst>
        </pc:grpChg>
        <pc:picChg chg="del">
          <ac:chgData name="Mohd Salman" userId="e6987682003c614a" providerId="LiveId" clId="{CD36CD19-B945-4CA2-A93D-EFB535472642}" dt="2024-09-04T16:15:14.564" v="13" actId="478"/>
          <ac:picMkLst>
            <pc:docMk/>
            <pc:sldMk cId="1429080989" sldId="259"/>
            <ac:picMk id="18" creationId="{B2932DC4-3A40-0871-4B2B-BE8F9283C4DA}"/>
          </ac:picMkLst>
        </pc:picChg>
      </pc:sldChg>
      <pc:sldChg chg="delSp modTransition">
        <pc:chgData name="Mohd Salman" userId="e6987682003c614a" providerId="LiveId" clId="{CD36CD19-B945-4CA2-A93D-EFB535472642}" dt="2024-09-04T16:16:31.747" v="42"/>
        <pc:sldMkLst>
          <pc:docMk/>
          <pc:sldMk cId="3291270457" sldId="260"/>
        </pc:sldMkLst>
        <pc:spChg chg="del">
          <ac:chgData name="Mohd Salman" userId="e6987682003c614a" providerId="LiveId" clId="{CD36CD19-B945-4CA2-A93D-EFB535472642}" dt="2024-09-04T16:15:22.399" v="17" actId="478"/>
          <ac:spMkLst>
            <pc:docMk/>
            <pc:sldMk cId="3291270457" sldId="260"/>
            <ac:spMk id="8" creationId="{CB80123F-6E8C-A45B-57F8-EED534F1D475}"/>
          </ac:spMkLst>
        </pc:spChg>
        <pc:spChg chg="del">
          <ac:chgData name="Mohd Salman" userId="e6987682003c614a" providerId="LiveId" clId="{CD36CD19-B945-4CA2-A93D-EFB535472642}" dt="2024-09-04T16:15:20.649" v="16" actId="478"/>
          <ac:spMkLst>
            <pc:docMk/>
            <pc:sldMk cId="3291270457" sldId="260"/>
            <ac:spMk id="19" creationId="{993FBF2B-D860-6E80-1AAD-D9766A6F8A7A}"/>
          </ac:spMkLst>
        </pc:spChg>
        <pc:spChg chg="del">
          <ac:chgData name="Mohd Salman" userId="e6987682003c614a" providerId="LiveId" clId="{CD36CD19-B945-4CA2-A93D-EFB535472642}" dt="2024-09-04T16:15:22.399" v="17" actId="478"/>
          <ac:spMkLst>
            <pc:docMk/>
            <pc:sldMk cId="3291270457" sldId="260"/>
            <ac:spMk id="33" creationId="{51CE509A-B26E-0FA5-B7D6-3ECA88E103FD}"/>
          </ac:spMkLst>
        </pc:spChg>
        <pc:grpChg chg="del">
          <ac:chgData name="Mohd Salman" userId="e6987682003c614a" providerId="LiveId" clId="{CD36CD19-B945-4CA2-A93D-EFB535472642}" dt="2024-09-04T16:15:22.399" v="17" actId="478"/>
          <ac:grpSpMkLst>
            <pc:docMk/>
            <pc:sldMk cId="3291270457" sldId="260"/>
            <ac:grpSpMk id="9" creationId="{19E1503E-65E8-69DE-E210-75C36D6A7FDC}"/>
          </ac:grpSpMkLst>
        </pc:grpChg>
        <pc:grpChg chg="del">
          <ac:chgData name="Mohd Salman" userId="e6987682003c614a" providerId="LiveId" clId="{CD36CD19-B945-4CA2-A93D-EFB535472642}" dt="2024-09-04T16:15:22.399" v="17" actId="478"/>
          <ac:grpSpMkLst>
            <pc:docMk/>
            <pc:sldMk cId="3291270457" sldId="260"/>
            <ac:grpSpMk id="20" creationId="{25A9E076-9954-D449-A74B-2B7FC0CACF2E}"/>
          </ac:grpSpMkLst>
        </pc:grpChg>
        <pc:grpChg chg="del">
          <ac:chgData name="Mohd Salman" userId="e6987682003c614a" providerId="LiveId" clId="{CD36CD19-B945-4CA2-A93D-EFB535472642}" dt="2024-09-04T16:15:22.399" v="17" actId="478"/>
          <ac:grpSpMkLst>
            <pc:docMk/>
            <pc:sldMk cId="3291270457" sldId="260"/>
            <ac:grpSpMk id="24" creationId="{3120A958-054F-40D9-B9D8-8F9292B3F1BD}"/>
          </ac:grpSpMkLst>
        </pc:grpChg>
        <pc:grpChg chg="del">
          <ac:chgData name="Mohd Salman" userId="e6987682003c614a" providerId="LiveId" clId="{CD36CD19-B945-4CA2-A93D-EFB535472642}" dt="2024-09-04T16:15:20.649" v="16" actId="478"/>
          <ac:grpSpMkLst>
            <pc:docMk/>
            <pc:sldMk cId="3291270457" sldId="260"/>
            <ac:grpSpMk id="34" creationId="{5FE8CBDF-D6CD-49FC-153D-4DEFB6A127A2}"/>
          </ac:grpSpMkLst>
        </pc:grpChg>
        <pc:grpChg chg="del">
          <ac:chgData name="Mohd Salman" userId="e6987682003c614a" providerId="LiveId" clId="{CD36CD19-B945-4CA2-A93D-EFB535472642}" dt="2024-09-04T16:15:20.649" v="16" actId="478"/>
          <ac:grpSpMkLst>
            <pc:docMk/>
            <pc:sldMk cId="3291270457" sldId="260"/>
            <ac:grpSpMk id="43" creationId="{E8F6D830-7155-D70D-9AB4-1D54981C306B}"/>
          </ac:grpSpMkLst>
        </pc:grpChg>
        <pc:grpChg chg="del">
          <ac:chgData name="Mohd Salman" userId="e6987682003c614a" providerId="LiveId" clId="{CD36CD19-B945-4CA2-A93D-EFB535472642}" dt="2024-09-04T16:15:23.959" v="18" actId="478"/>
          <ac:grpSpMkLst>
            <pc:docMk/>
            <pc:sldMk cId="3291270457" sldId="260"/>
            <ac:grpSpMk id="49" creationId="{D515438D-8584-FE50-7453-6C7F96BA5E4B}"/>
          </ac:grpSpMkLst>
        </pc:grpChg>
        <pc:picChg chg="del">
          <ac:chgData name="Mohd Salman" userId="e6987682003c614a" providerId="LiveId" clId="{CD36CD19-B945-4CA2-A93D-EFB535472642}" dt="2024-09-04T16:15:20.649" v="16" actId="478"/>
          <ac:picMkLst>
            <pc:docMk/>
            <pc:sldMk cId="3291270457" sldId="260"/>
            <ac:picMk id="18" creationId="{21771C91-C172-E439-557F-FD62FBB053AC}"/>
          </ac:picMkLst>
        </pc:picChg>
      </pc:sldChg>
      <pc:sldChg chg="delSp mod modTransition">
        <pc:chgData name="Mohd Salman" userId="e6987682003c614a" providerId="LiveId" clId="{CD36CD19-B945-4CA2-A93D-EFB535472642}" dt="2024-09-04T16:16:31.747" v="42"/>
        <pc:sldMkLst>
          <pc:docMk/>
          <pc:sldMk cId="2082583612" sldId="261"/>
        </pc:sldMkLst>
        <pc:spChg chg="del">
          <ac:chgData name="Mohd Salman" userId="e6987682003c614a" providerId="LiveId" clId="{CD36CD19-B945-4CA2-A93D-EFB535472642}" dt="2024-09-04T16:15:32.679" v="21" actId="478"/>
          <ac:spMkLst>
            <pc:docMk/>
            <pc:sldMk cId="2082583612" sldId="261"/>
            <ac:spMk id="15" creationId="{3366411D-EE4F-A01F-6411-48692B27ABB5}"/>
          </ac:spMkLst>
        </pc:spChg>
        <pc:spChg chg="del">
          <ac:chgData name="Mohd Salman" userId="e6987682003c614a" providerId="LiveId" clId="{CD36CD19-B945-4CA2-A93D-EFB535472642}" dt="2024-09-04T16:15:32.679" v="21" actId="478"/>
          <ac:spMkLst>
            <pc:docMk/>
            <pc:sldMk cId="2082583612" sldId="261"/>
            <ac:spMk id="75" creationId="{30656C0B-1365-8D81-467C-41EB0FD32B86}"/>
          </ac:spMkLst>
        </pc:spChg>
        <pc:spChg chg="del">
          <ac:chgData name="Mohd Salman" userId="e6987682003c614a" providerId="LiveId" clId="{CD36CD19-B945-4CA2-A93D-EFB535472642}" dt="2024-09-04T16:15:32.679" v="21" actId="478"/>
          <ac:spMkLst>
            <pc:docMk/>
            <pc:sldMk cId="2082583612" sldId="261"/>
            <ac:spMk id="76" creationId="{949DF696-2B43-8A98-CE15-2F8F4A5DC4DE}"/>
          </ac:spMkLst>
        </pc:spChg>
        <pc:spChg chg="del">
          <ac:chgData name="Mohd Salman" userId="e6987682003c614a" providerId="LiveId" clId="{CD36CD19-B945-4CA2-A93D-EFB535472642}" dt="2024-09-04T16:15:32.679" v="21" actId="478"/>
          <ac:spMkLst>
            <pc:docMk/>
            <pc:sldMk cId="2082583612" sldId="261"/>
            <ac:spMk id="77" creationId="{8CA36464-8AE7-4388-8D1A-0EA011974217}"/>
          </ac:spMkLst>
        </pc:spChg>
        <pc:grpChg chg="del">
          <ac:chgData name="Mohd Salman" userId="e6987682003c614a" providerId="LiveId" clId="{CD36CD19-B945-4CA2-A93D-EFB535472642}" dt="2024-09-04T16:15:29.069" v="19" actId="478"/>
          <ac:grpSpMkLst>
            <pc:docMk/>
            <pc:sldMk cId="2082583612" sldId="261"/>
            <ac:grpSpMk id="25" creationId="{8E5BF4CA-F3F8-F0D2-510F-CADFB122B44F}"/>
          </ac:grpSpMkLst>
        </pc:grpChg>
        <pc:grpChg chg="del">
          <ac:chgData name="Mohd Salman" userId="e6987682003c614a" providerId="LiveId" clId="{CD36CD19-B945-4CA2-A93D-EFB535472642}" dt="2024-09-04T16:15:30.938" v="20" actId="478"/>
          <ac:grpSpMkLst>
            <pc:docMk/>
            <pc:sldMk cId="2082583612" sldId="261"/>
            <ac:grpSpMk id="34" creationId="{3C40488D-137F-F36E-4F3F-869CFA37B28E}"/>
          </ac:grpSpMkLst>
        </pc:grpChg>
        <pc:grpChg chg="del">
          <ac:chgData name="Mohd Salman" userId="e6987682003c614a" providerId="LiveId" clId="{CD36CD19-B945-4CA2-A93D-EFB535472642}" dt="2024-09-04T16:15:30.938" v="20" actId="478"/>
          <ac:grpSpMkLst>
            <pc:docMk/>
            <pc:sldMk cId="2082583612" sldId="261"/>
            <ac:grpSpMk id="52" creationId="{1BB1E7EF-2460-AC9E-2842-AAEB62CAE569}"/>
          </ac:grpSpMkLst>
        </pc:grpChg>
        <pc:grpChg chg="del">
          <ac:chgData name="Mohd Salman" userId="e6987682003c614a" providerId="LiveId" clId="{CD36CD19-B945-4CA2-A93D-EFB535472642}" dt="2024-09-04T16:15:29.069" v="19" actId="478"/>
          <ac:grpSpMkLst>
            <pc:docMk/>
            <pc:sldMk cId="2082583612" sldId="261"/>
            <ac:grpSpMk id="78" creationId="{ED607754-C518-E538-4BCD-23CB6F8B23A9}"/>
          </ac:grpSpMkLst>
        </pc:grpChg>
      </pc:sldChg>
      <pc:sldChg chg="delSp modSp mod modTransition">
        <pc:chgData name="Mohd Salman" userId="e6987682003c614a" providerId="LiveId" clId="{CD36CD19-B945-4CA2-A93D-EFB535472642}" dt="2024-09-04T16:16:31.747" v="42"/>
        <pc:sldMkLst>
          <pc:docMk/>
          <pc:sldMk cId="3801813647" sldId="262"/>
        </pc:sldMkLst>
        <pc:spChg chg="del">
          <ac:chgData name="Mohd Salman" userId="e6987682003c614a" providerId="LiveId" clId="{CD36CD19-B945-4CA2-A93D-EFB535472642}" dt="2024-09-04T16:15:43.335" v="27" actId="478"/>
          <ac:spMkLst>
            <pc:docMk/>
            <pc:sldMk cId="3801813647" sldId="262"/>
            <ac:spMk id="33" creationId="{C3C7D775-FF5A-B933-D049-5A2EFB8A939B}"/>
          </ac:spMkLst>
        </pc:spChg>
        <pc:spChg chg="del mod">
          <ac:chgData name="Mohd Salman" userId="e6987682003c614a" providerId="LiveId" clId="{CD36CD19-B945-4CA2-A93D-EFB535472642}" dt="2024-09-04T16:15:38.108" v="23" actId="478"/>
          <ac:spMkLst>
            <pc:docMk/>
            <pc:sldMk cId="3801813647" sldId="262"/>
            <ac:spMk id="56" creationId="{5D5AAA15-E380-0409-987B-F56BBC6AE0C0}"/>
          </ac:spMkLst>
        </pc:spChg>
        <pc:spChg chg="del">
          <ac:chgData name="Mohd Salman" userId="e6987682003c614a" providerId="LiveId" clId="{CD36CD19-B945-4CA2-A93D-EFB535472642}" dt="2024-09-04T16:15:42.335" v="26" actId="478"/>
          <ac:spMkLst>
            <pc:docMk/>
            <pc:sldMk cId="3801813647" sldId="262"/>
            <ac:spMk id="57" creationId="{7BCB61A7-C8FC-E662-8E5E-A7507D7BF498}"/>
          </ac:spMkLst>
        </pc:spChg>
        <pc:spChg chg="del">
          <ac:chgData name="Mohd Salman" userId="e6987682003c614a" providerId="LiveId" clId="{CD36CD19-B945-4CA2-A93D-EFB535472642}" dt="2024-09-04T16:15:41.441" v="25" actId="478"/>
          <ac:spMkLst>
            <pc:docMk/>
            <pc:sldMk cId="3801813647" sldId="262"/>
            <ac:spMk id="59" creationId="{4BF65E6A-AD25-ABD0-0D0B-C468A7D87955}"/>
          </ac:spMkLst>
        </pc:spChg>
        <pc:spChg chg="del">
          <ac:chgData name="Mohd Salman" userId="e6987682003c614a" providerId="LiveId" clId="{CD36CD19-B945-4CA2-A93D-EFB535472642}" dt="2024-09-04T16:15:41.441" v="25" actId="478"/>
          <ac:spMkLst>
            <pc:docMk/>
            <pc:sldMk cId="3801813647" sldId="262"/>
            <ac:spMk id="60" creationId="{16711EED-0EB6-2E22-0F63-7EA4941EE9DC}"/>
          </ac:spMkLst>
        </pc:spChg>
        <pc:grpChg chg="del">
          <ac:chgData name="Mohd Salman" userId="e6987682003c614a" providerId="LiveId" clId="{CD36CD19-B945-4CA2-A93D-EFB535472642}" dt="2024-09-04T16:15:39.388" v="24" actId="478"/>
          <ac:grpSpMkLst>
            <pc:docMk/>
            <pc:sldMk cId="3801813647" sldId="262"/>
            <ac:grpSpMk id="34" creationId="{08AE36CB-0B17-5F7E-0A88-1DB4187C936A}"/>
          </ac:grpSpMkLst>
        </pc:grpChg>
        <pc:grpChg chg="del">
          <ac:chgData name="Mohd Salman" userId="e6987682003c614a" providerId="LiveId" clId="{CD36CD19-B945-4CA2-A93D-EFB535472642}" dt="2024-09-04T16:15:39.388" v="24" actId="478"/>
          <ac:grpSpMkLst>
            <pc:docMk/>
            <pc:sldMk cId="3801813647" sldId="262"/>
            <ac:grpSpMk id="42" creationId="{9C3722A1-999A-CF2D-27EB-3DE78C2E49E6}"/>
          </ac:grpSpMkLst>
        </pc:grpChg>
        <pc:grpChg chg="del">
          <ac:chgData name="Mohd Salman" userId="e6987682003c614a" providerId="LiveId" clId="{CD36CD19-B945-4CA2-A93D-EFB535472642}" dt="2024-09-04T16:15:39.388" v="24" actId="478"/>
          <ac:grpSpMkLst>
            <pc:docMk/>
            <pc:sldMk cId="3801813647" sldId="262"/>
            <ac:grpSpMk id="48" creationId="{2CAB8677-B23B-E540-DDA6-A5BC8389DAA5}"/>
          </ac:grpSpMkLst>
        </pc:grpChg>
        <pc:graphicFrameChg chg="del mod">
          <ac:chgData name="Mohd Salman" userId="e6987682003c614a" providerId="LiveId" clId="{CD36CD19-B945-4CA2-A93D-EFB535472642}" dt="2024-09-04T16:15:38.108" v="23" actId="478"/>
          <ac:graphicFrameMkLst>
            <pc:docMk/>
            <pc:sldMk cId="3801813647" sldId="262"/>
            <ac:graphicFrameMk id="58" creationId="{8366EC8E-86A2-7472-7B27-E53EC01A0F7E}"/>
          </ac:graphicFrameMkLst>
        </pc:graphicFrameChg>
      </pc:sldChg>
      <pc:sldChg chg="delSp mod modTransition">
        <pc:chgData name="Mohd Salman" userId="e6987682003c614a" providerId="LiveId" clId="{CD36CD19-B945-4CA2-A93D-EFB535472642}" dt="2024-09-04T16:16:31.747" v="42"/>
        <pc:sldMkLst>
          <pc:docMk/>
          <pc:sldMk cId="2277259323" sldId="263"/>
        </pc:sldMkLst>
        <pc:spChg chg="del">
          <ac:chgData name="Mohd Salman" userId="e6987682003c614a" providerId="LiveId" clId="{CD36CD19-B945-4CA2-A93D-EFB535472642}" dt="2024-09-04T16:15:46.399" v="28" actId="478"/>
          <ac:spMkLst>
            <pc:docMk/>
            <pc:sldMk cId="2277259323" sldId="263"/>
            <ac:spMk id="3" creationId="{0A2C9008-A0B9-9866-2023-634C27420D39}"/>
          </ac:spMkLst>
        </pc:spChg>
        <pc:spChg chg="del">
          <ac:chgData name="Mohd Salman" userId="e6987682003c614a" providerId="LiveId" clId="{CD36CD19-B945-4CA2-A93D-EFB535472642}" dt="2024-09-04T16:15:46.399" v="28" actId="478"/>
          <ac:spMkLst>
            <pc:docMk/>
            <pc:sldMk cId="2277259323" sldId="263"/>
            <ac:spMk id="4" creationId="{8FAD3B2B-E123-F89E-8546-E44D1A3AA8AC}"/>
          </ac:spMkLst>
        </pc:spChg>
        <pc:spChg chg="del">
          <ac:chgData name="Mohd Salman" userId="e6987682003c614a" providerId="LiveId" clId="{CD36CD19-B945-4CA2-A93D-EFB535472642}" dt="2024-09-04T16:15:46.399" v="28" actId="478"/>
          <ac:spMkLst>
            <pc:docMk/>
            <pc:sldMk cId="2277259323" sldId="263"/>
            <ac:spMk id="66" creationId="{1251F3A3-DE5F-9247-18C3-220D805E60C8}"/>
          </ac:spMkLst>
        </pc:spChg>
        <pc:spChg chg="del">
          <ac:chgData name="Mohd Salman" userId="e6987682003c614a" providerId="LiveId" clId="{CD36CD19-B945-4CA2-A93D-EFB535472642}" dt="2024-09-04T16:15:46.399" v="28" actId="478"/>
          <ac:spMkLst>
            <pc:docMk/>
            <pc:sldMk cId="2277259323" sldId="263"/>
            <ac:spMk id="67" creationId="{5F804E60-A932-0B71-2EE8-8A7AFFC86C55}"/>
          </ac:spMkLst>
        </pc:spChg>
        <pc:spChg chg="del">
          <ac:chgData name="Mohd Salman" userId="e6987682003c614a" providerId="LiveId" clId="{CD36CD19-B945-4CA2-A93D-EFB535472642}" dt="2024-09-04T16:15:48.198" v="29" actId="478"/>
          <ac:spMkLst>
            <pc:docMk/>
            <pc:sldMk cId="2277259323" sldId="263"/>
            <ac:spMk id="68" creationId="{0FDC6904-29B6-00DD-525E-2F1CAC0A11CF}"/>
          </ac:spMkLst>
        </pc:spChg>
        <pc:spChg chg="del">
          <ac:chgData name="Mohd Salman" userId="e6987682003c614a" providerId="LiveId" clId="{CD36CD19-B945-4CA2-A93D-EFB535472642}" dt="2024-09-04T16:15:48.198" v="29" actId="478"/>
          <ac:spMkLst>
            <pc:docMk/>
            <pc:sldMk cId="2277259323" sldId="263"/>
            <ac:spMk id="69" creationId="{58EEBDE5-9980-6E57-8674-B9E97C68495D}"/>
          </ac:spMkLst>
        </pc:spChg>
        <pc:spChg chg="del">
          <ac:chgData name="Mohd Salman" userId="e6987682003c614a" providerId="LiveId" clId="{CD36CD19-B945-4CA2-A93D-EFB535472642}" dt="2024-09-04T16:15:48.198" v="29" actId="478"/>
          <ac:spMkLst>
            <pc:docMk/>
            <pc:sldMk cId="2277259323" sldId="263"/>
            <ac:spMk id="70" creationId="{C4C7E06E-DEB3-07E1-A579-E00749F31ADE}"/>
          </ac:spMkLst>
        </pc:spChg>
        <pc:spChg chg="del">
          <ac:chgData name="Mohd Salman" userId="e6987682003c614a" providerId="LiveId" clId="{CD36CD19-B945-4CA2-A93D-EFB535472642}" dt="2024-09-04T16:15:48.198" v="29" actId="478"/>
          <ac:spMkLst>
            <pc:docMk/>
            <pc:sldMk cId="2277259323" sldId="263"/>
            <ac:spMk id="71" creationId="{51F076C3-3B55-CE6F-FA18-CC0F01F8AC70}"/>
          </ac:spMkLst>
        </pc:spChg>
        <pc:spChg chg="del">
          <ac:chgData name="Mohd Salman" userId="e6987682003c614a" providerId="LiveId" clId="{CD36CD19-B945-4CA2-A93D-EFB535472642}" dt="2024-09-04T16:15:48.198" v="29" actId="478"/>
          <ac:spMkLst>
            <pc:docMk/>
            <pc:sldMk cId="2277259323" sldId="263"/>
            <ac:spMk id="72" creationId="{3B4EC769-AB60-6DC5-3A3F-81DCA40797F5}"/>
          </ac:spMkLst>
        </pc:spChg>
        <pc:spChg chg="del">
          <ac:chgData name="Mohd Salman" userId="e6987682003c614a" providerId="LiveId" clId="{CD36CD19-B945-4CA2-A93D-EFB535472642}" dt="2024-09-04T16:15:48.198" v="29" actId="478"/>
          <ac:spMkLst>
            <pc:docMk/>
            <pc:sldMk cId="2277259323" sldId="263"/>
            <ac:spMk id="73" creationId="{663CAFB0-A904-B646-91FD-09C23538F98C}"/>
          </ac:spMkLst>
        </pc:spChg>
        <pc:spChg chg="del">
          <ac:chgData name="Mohd Salman" userId="e6987682003c614a" providerId="LiveId" clId="{CD36CD19-B945-4CA2-A93D-EFB535472642}" dt="2024-09-04T16:15:48.198" v="29" actId="478"/>
          <ac:spMkLst>
            <pc:docMk/>
            <pc:sldMk cId="2277259323" sldId="263"/>
            <ac:spMk id="74" creationId="{DCDD778E-3F22-F5FE-4743-688A84736686}"/>
          </ac:spMkLst>
        </pc:spChg>
        <pc:spChg chg="del">
          <ac:chgData name="Mohd Salman" userId="e6987682003c614a" providerId="LiveId" clId="{CD36CD19-B945-4CA2-A93D-EFB535472642}" dt="2024-09-04T16:15:48.198" v="29" actId="478"/>
          <ac:spMkLst>
            <pc:docMk/>
            <pc:sldMk cId="2277259323" sldId="263"/>
            <ac:spMk id="75" creationId="{297E9ABF-81BF-F8C9-BD52-E36CD02A081E}"/>
          </ac:spMkLst>
        </pc:spChg>
        <pc:spChg chg="del">
          <ac:chgData name="Mohd Salman" userId="e6987682003c614a" providerId="LiveId" clId="{CD36CD19-B945-4CA2-A93D-EFB535472642}" dt="2024-09-04T16:15:48.198" v="29" actId="478"/>
          <ac:spMkLst>
            <pc:docMk/>
            <pc:sldMk cId="2277259323" sldId="263"/>
            <ac:spMk id="76" creationId="{D2B61026-02A6-4877-C16F-D39890E61941}"/>
          </ac:spMkLst>
        </pc:spChg>
        <pc:spChg chg="del">
          <ac:chgData name="Mohd Salman" userId="e6987682003c614a" providerId="LiveId" clId="{CD36CD19-B945-4CA2-A93D-EFB535472642}" dt="2024-09-04T16:15:48.198" v="29" actId="478"/>
          <ac:spMkLst>
            <pc:docMk/>
            <pc:sldMk cId="2277259323" sldId="263"/>
            <ac:spMk id="77" creationId="{7F3EB637-C30F-0855-3AC7-5B6C4415D785}"/>
          </ac:spMkLst>
        </pc:spChg>
        <pc:spChg chg="del">
          <ac:chgData name="Mohd Salman" userId="e6987682003c614a" providerId="LiveId" clId="{CD36CD19-B945-4CA2-A93D-EFB535472642}" dt="2024-09-04T16:15:48.198" v="29" actId="478"/>
          <ac:spMkLst>
            <pc:docMk/>
            <pc:sldMk cId="2277259323" sldId="263"/>
            <ac:spMk id="78" creationId="{074553F5-0DCA-3F28-2248-A921CE7D4B85}"/>
          </ac:spMkLst>
        </pc:spChg>
        <pc:spChg chg="del">
          <ac:chgData name="Mohd Salman" userId="e6987682003c614a" providerId="LiveId" clId="{CD36CD19-B945-4CA2-A93D-EFB535472642}" dt="2024-09-04T16:15:48.198" v="29" actId="478"/>
          <ac:spMkLst>
            <pc:docMk/>
            <pc:sldMk cId="2277259323" sldId="263"/>
            <ac:spMk id="79" creationId="{BCCDB08B-5B19-682E-2892-825AD0016835}"/>
          </ac:spMkLst>
        </pc:spChg>
        <pc:spChg chg="del">
          <ac:chgData name="Mohd Salman" userId="e6987682003c614a" providerId="LiveId" clId="{CD36CD19-B945-4CA2-A93D-EFB535472642}" dt="2024-09-04T16:15:48.198" v="29" actId="478"/>
          <ac:spMkLst>
            <pc:docMk/>
            <pc:sldMk cId="2277259323" sldId="263"/>
            <ac:spMk id="80" creationId="{CB0AE31F-A2E2-A3B7-3363-6B3F0A5E1732}"/>
          </ac:spMkLst>
        </pc:spChg>
        <pc:spChg chg="del">
          <ac:chgData name="Mohd Salman" userId="e6987682003c614a" providerId="LiveId" clId="{CD36CD19-B945-4CA2-A93D-EFB535472642}" dt="2024-09-04T16:15:48.198" v="29" actId="478"/>
          <ac:spMkLst>
            <pc:docMk/>
            <pc:sldMk cId="2277259323" sldId="263"/>
            <ac:spMk id="81" creationId="{687B9B54-CCC1-E945-877C-51C18A7D8AB0}"/>
          </ac:spMkLst>
        </pc:spChg>
        <pc:spChg chg="del">
          <ac:chgData name="Mohd Salman" userId="e6987682003c614a" providerId="LiveId" clId="{CD36CD19-B945-4CA2-A93D-EFB535472642}" dt="2024-09-04T16:15:48.198" v="29" actId="478"/>
          <ac:spMkLst>
            <pc:docMk/>
            <pc:sldMk cId="2277259323" sldId="263"/>
            <ac:spMk id="82" creationId="{DE464AAD-1003-666F-AB06-1C04B5C6B766}"/>
          </ac:spMkLst>
        </pc:spChg>
        <pc:spChg chg="del">
          <ac:chgData name="Mohd Salman" userId="e6987682003c614a" providerId="LiveId" clId="{CD36CD19-B945-4CA2-A93D-EFB535472642}" dt="2024-09-04T16:15:48.198" v="29" actId="478"/>
          <ac:spMkLst>
            <pc:docMk/>
            <pc:sldMk cId="2277259323" sldId="263"/>
            <ac:spMk id="83" creationId="{DF2BF405-7B10-C17E-1618-7D58053BDA8E}"/>
          </ac:spMkLst>
        </pc:spChg>
        <pc:spChg chg="del">
          <ac:chgData name="Mohd Salman" userId="e6987682003c614a" providerId="LiveId" clId="{CD36CD19-B945-4CA2-A93D-EFB535472642}" dt="2024-09-04T16:15:48.198" v="29" actId="478"/>
          <ac:spMkLst>
            <pc:docMk/>
            <pc:sldMk cId="2277259323" sldId="263"/>
            <ac:spMk id="84" creationId="{5888336E-6738-6CA9-8F84-CAFB12372EC5}"/>
          </ac:spMkLst>
        </pc:spChg>
        <pc:spChg chg="del">
          <ac:chgData name="Mohd Salman" userId="e6987682003c614a" providerId="LiveId" clId="{CD36CD19-B945-4CA2-A93D-EFB535472642}" dt="2024-09-04T16:15:48.198" v="29" actId="478"/>
          <ac:spMkLst>
            <pc:docMk/>
            <pc:sldMk cId="2277259323" sldId="263"/>
            <ac:spMk id="85" creationId="{3F151220-3B14-B105-F11F-8DF33BC020ED}"/>
          </ac:spMkLst>
        </pc:spChg>
        <pc:spChg chg="del">
          <ac:chgData name="Mohd Salman" userId="e6987682003c614a" providerId="LiveId" clId="{CD36CD19-B945-4CA2-A93D-EFB535472642}" dt="2024-09-04T16:15:48.198" v="29" actId="478"/>
          <ac:spMkLst>
            <pc:docMk/>
            <pc:sldMk cId="2277259323" sldId="263"/>
            <ac:spMk id="86" creationId="{F5430C0F-0D2B-1EE0-FF85-948CA719667E}"/>
          </ac:spMkLst>
        </pc:spChg>
        <pc:spChg chg="del">
          <ac:chgData name="Mohd Salman" userId="e6987682003c614a" providerId="LiveId" clId="{CD36CD19-B945-4CA2-A93D-EFB535472642}" dt="2024-09-04T16:15:48.198" v="29" actId="478"/>
          <ac:spMkLst>
            <pc:docMk/>
            <pc:sldMk cId="2277259323" sldId="263"/>
            <ac:spMk id="87" creationId="{E0C27FB7-B386-7C73-265F-8C2014EE8056}"/>
          </ac:spMkLst>
        </pc:spChg>
        <pc:spChg chg="del">
          <ac:chgData name="Mohd Salman" userId="e6987682003c614a" providerId="LiveId" clId="{CD36CD19-B945-4CA2-A93D-EFB535472642}" dt="2024-09-04T16:15:48.198" v="29" actId="478"/>
          <ac:spMkLst>
            <pc:docMk/>
            <pc:sldMk cId="2277259323" sldId="263"/>
            <ac:spMk id="88" creationId="{64E71F54-B573-0DBD-8B87-76C3C7913138}"/>
          </ac:spMkLst>
        </pc:spChg>
        <pc:spChg chg="del">
          <ac:chgData name="Mohd Salman" userId="e6987682003c614a" providerId="LiveId" clId="{CD36CD19-B945-4CA2-A93D-EFB535472642}" dt="2024-09-04T16:15:48.198" v="29" actId="478"/>
          <ac:spMkLst>
            <pc:docMk/>
            <pc:sldMk cId="2277259323" sldId="263"/>
            <ac:spMk id="89" creationId="{C95CAA1A-FB86-BD3B-750E-449A9516743A}"/>
          </ac:spMkLst>
        </pc:spChg>
        <pc:spChg chg="del">
          <ac:chgData name="Mohd Salman" userId="e6987682003c614a" providerId="LiveId" clId="{CD36CD19-B945-4CA2-A93D-EFB535472642}" dt="2024-09-04T16:15:48.198" v="29" actId="478"/>
          <ac:spMkLst>
            <pc:docMk/>
            <pc:sldMk cId="2277259323" sldId="263"/>
            <ac:spMk id="90" creationId="{521BE8CF-3B7E-6418-62FC-4691F449D9DC}"/>
          </ac:spMkLst>
        </pc:spChg>
        <pc:spChg chg="del">
          <ac:chgData name="Mohd Salman" userId="e6987682003c614a" providerId="LiveId" clId="{CD36CD19-B945-4CA2-A93D-EFB535472642}" dt="2024-09-04T16:15:48.198" v="29" actId="478"/>
          <ac:spMkLst>
            <pc:docMk/>
            <pc:sldMk cId="2277259323" sldId="263"/>
            <ac:spMk id="91" creationId="{D0544AA2-D49A-669C-7BA3-54C83E0A3048}"/>
          </ac:spMkLst>
        </pc:spChg>
        <pc:spChg chg="del">
          <ac:chgData name="Mohd Salman" userId="e6987682003c614a" providerId="LiveId" clId="{CD36CD19-B945-4CA2-A93D-EFB535472642}" dt="2024-09-04T16:15:48.198" v="29" actId="478"/>
          <ac:spMkLst>
            <pc:docMk/>
            <pc:sldMk cId="2277259323" sldId="263"/>
            <ac:spMk id="92" creationId="{1E4242CD-3966-4080-885B-413417A9A19E}"/>
          </ac:spMkLst>
        </pc:spChg>
        <pc:spChg chg="del">
          <ac:chgData name="Mohd Salman" userId="e6987682003c614a" providerId="LiveId" clId="{CD36CD19-B945-4CA2-A93D-EFB535472642}" dt="2024-09-04T16:15:48.198" v="29" actId="478"/>
          <ac:spMkLst>
            <pc:docMk/>
            <pc:sldMk cId="2277259323" sldId="263"/>
            <ac:spMk id="93" creationId="{F5FC123D-CF8E-FC22-F1F5-435EB56B597C}"/>
          </ac:spMkLst>
        </pc:spChg>
        <pc:spChg chg="del">
          <ac:chgData name="Mohd Salman" userId="e6987682003c614a" providerId="LiveId" clId="{CD36CD19-B945-4CA2-A93D-EFB535472642}" dt="2024-09-04T16:15:48.198" v="29" actId="478"/>
          <ac:spMkLst>
            <pc:docMk/>
            <pc:sldMk cId="2277259323" sldId="263"/>
            <ac:spMk id="94" creationId="{20E70A79-43B3-78B3-FA30-EE7F30F91804}"/>
          </ac:spMkLst>
        </pc:spChg>
        <pc:spChg chg="del">
          <ac:chgData name="Mohd Salman" userId="e6987682003c614a" providerId="LiveId" clId="{CD36CD19-B945-4CA2-A93D-EFB535472642}" dt="2024-09-04T16:15:48.198" v="29" actId="478"/>
          <ac:spMkLst>
            <pc:docMk/>
            <pc:sldMk cId="2277259323" sldId="263"/>
            <ac:spMk id="95" creationId="{670787FE-A0BB-C5CC-891C-05254279214F}"/>
          </ac:spMkLst>
        </pc:spChg>
        <pc:grpChg chg="del">
          <ac:chgData name="Mohd Salman" userId="e6987682003c614a" providerId="LiveId" clId="{CD36CD19-B945-4CA2-A93D-EFB535472642}" dt="2024-09-04T16:15:48.198" v="29" actId="478"/>
          <ac:grpSpMkLst>
            <pc:docMk/>
            <pc:sldMk cId="2277259323" sldId="263"/>
            <ac:grpSpMk id="5" creationId="{C3C0A49B-C63D-6002-1ED9-F2750096940A}"/>
          </ac:grpSpMkLst>
        </pc:grpChg>
        <pc:picChg chg="del">
          <ac:chgData name="Mohd Salman" userId="e6987682003c614a" providerId="LiveId" clId="{CD36CD19-B945-4CA2-A93D-EFB535472642}" dt="2024-09-04T16:15:48.198" v="29" actId="478"/>
          <ac:picMkLst>
            <pc:docMk/>
            <pc:sldMk cId="2277259323" sldId="263"/>
            <ac:picMk id="96" creationId="{903D674C-DC66-093F-E2CB-AA8D60770295}"/>
          </ac:picMkLst>
        </pc:picChg>
        <pc:picChg chg="del">
          <ac:chgData name="Mohd Salman" userId="e6987682003c614a" providerId="LiveId" clId="{CD36CD19-B945-4CA2-A93D-EFB535472642}" dt="2024-09-04T16:15:48.198" v="29" actId="478"/>
          <ac:picMkLst>
            <pc:docMk/>
            <pc:sldMk cId="2277259323" sldId="263"/>
            <ac:picMk id="97" creationId="{E6341A02-8021-9C6D-4EA4-1A7187BF8680}"/>
          </ac:picMkLst>
        </pc:picChg>
        <pc:picChg chg="del">
          <ac:chgData name="Mohd Salman" userId="e6987682003c614a" providerId="LiveId" clId="{CD36CD19-B945-4CA2-A93D-EFB535472642}" dt="2024-09-04T16:15:48.198" v="29" actId="478"/>
          <ac:picMkLst>
            <pc:docMk/>
            <pc:sldMk cId="2277259323" sldId="263"/>
            <ac:picMk id="98" creationId="{A978339F-6C9A-D82D-65ED-000A7C72F0C1}"/>
          </ac:picMkLst>
        </pc:picChg>
        <pc:picChg chg="del">
          <ac:chgData name="Mohd Salman" userId="e6987682003c614a" providerId="LiveId" clId="{CD36CD19-B945-4CA2-A93D-EFB535472642}" dt="2024-09-04T16:15:48.198" v="29" actId="478"/>
          <ac:picMkLst>
            <pc:docMk/>
            <pc:sldMk cId="2277259323" sldId="263"/>
            <ac:picMk id="99" creationId="{A17CD465-305F-E90B-D0E7-FD554182AF5F}"/>
          </ac:picMkLst>
        </pc:picChg>
        <pc:picChg chg="del">
          <ac:chgData name="Mohd Salman" userId="e6987682003c614a" providerId="LiveId" clId="{CD36CD19-B945-4CA2-A93D-EFB535472642}" dt="2024-09-04T16:15:48.198" v="29" actId="478"/>
          <ac:picMkLst>
            <pc:docMk/>
            <pc:sldMk cId="2277259323" sldId="263"/>
            <ac:picMk id="100" creationId="{F614D263-A6FF-8101-D362-176764C2685E}"/>
          </ac:picMkLst>
        </pc:picChg>
        <pc:picChg chg="del">
          <ac:chgData name="Mohd Salman" userId="e6987682003c614a" providerId="LiveId" clId="{CD36CD19-B945-4CA2-A93D-EFB535472642}" dt="2024-09-04T16:15:48.198" v="29" actId="478"/>
          <ac:picMkLst>
            <pc:docMk/>
            <pc:sldMk cId="2277259323" sldId="263"/>
            <ac:picMk id="101" creationId="{7C697D6C-5C2D-DCF0-2A40-3CBA593E6B2A}"/>
          </ac:picMkLst>
        </pc:picChg>
        <pc:picChg chg="del">
          <ac:chgData name="Mohd Salman" userId="e6987682003c614a" providerId="LiveId" clId="{CD36CD19-B945-4CA2-A93D-EFB535472642}" dt="2024-09-04T16:15:48.198" v="29" actId="478"/>
          <ac:picMkLst>
            <pc:docMk/>
            <pc:sldMk cId="2277259323" sldId="263"/>
            <ac:picMk id="102" creationId="{AE9F8D14-DEB6-C3C7-F8FD-00BB33F738F1}"/>
          </ac:picMkLst>
        </pc:picChg>
        <pc:picChg chg="del">
          <ac:chgData name="Mohd Salman" userId="e6987682003c614a" providerId="LiveId" clId="{CD36CD19-B945-4CA2-A93D-EFB535472642}" dt="2024-09-04T16:15:48.198" v="29" actId="478"/>
          <ac:picMkLst>
            <pc:docMk/>
            <pc:sldMk cId="2277259323" sldId="263"/>
            <ac:picMk id="103" creationId="{B4B34FB5-185B-722C-B0A6-632D769721A6}"/>
          </ac:picMkLst>
        </pc:picChg>
      </pc:sldChg>
      <pc:sldChg chg="delSp mod modTransition">
        <pc:chgData name="Mohd Salman" userId="e6987682003c614a" providerId="LiveId" clId="{CD36CD19-B945-4CA2-A93D-EFB535472642}" dt="2024-09-04T16:16:31.747" v="42"/>
        <pc:sldMkLst>
          <pc:docMk/>
          <pc:sldMk cId="819918355" sldId="264"/>
        </pc:sldMkLst>
        <pc:spChg chg="del">
          <ac:chgData name="Mohd Salman" userId="e6987682003c614a" providerId="LiveId" clId="{CD36CD19-B945-4CA2-A93D-EFB535472642}" dt="2024-09-04T16:15:54.518" v="30" actId="478"/>
          <ac:spMkLst>
            <pc:docMk/>
            <pc:sldMk cId="819918355" sldId="264"/>
            <ac:spMk id="32" creationId="{1FBCE2BF-AEF7-B61A-D2AE-B75A7BE36C82}"/>
          </ac:spMkLst>
        </pc:spChg>
        <pc:spChg chg="del">
          <ac:chgData name="Mohd Salman" userId="e6987682003c614a" providerId="LiveId" clId="{CD36CD19-B945-4CA2-A93D-EFB535472642}" dt="2024-09-04T16:15:57.108" v="32" actId="478"/>
          <ac:spMkLst>
            <pc:docMk/>
            <pc:sldMk cId="819918355" sldId="264"/>
            <ac:spMk id="33" creationId="{20EDB980-BCF0-33CE-516F-94C277A13D9B}"/>
          </ac:spMkLst>
        </pc:spChg>
        <pc:spChg chg="del">
          <ac:chgData name="Mohd Salman" userId="e6987682003c614a" providerId="LiveId" clId="{CD36CD19-B945-4CA2-A93D-EFB535472642}" dt="2024-09-04T16:15:56.118" v="31" actId="478"/>
          <ac:spMkLst>
            <pc:docMk/>
            <pc:sldMk cId="819918355" sldId="264"/>
            <ac:spMk id="34" creationId="{AE9E96C6-E66B-CF15-1C18-6A396152BF5B}"/>
          </ac:spMkLst>
        </pc:spChg>
        <pc:spChg chg="del">
          <ac:chgData name="Mohd Salman" userId="e6987682003c614a" providerId="LiveId" clId="{CD36CD19-B945-4CA2-A93D-EFB535472642}" dt="2024-09-04T16:15:56.118" v="31" actId="478"/>
          <ac:spMkLst>
            <pc:docMk/>
            <pc:sldMk cId="819918355" sldId="264"/>
            <ac:spMk id="36" creationId="{BF85D4B3-1C20-6831-0BD2-5DD4D270D2BF}"/>
          </ac:spMkLst>
        </pc:spChg>
        <pc:spChg chg="del">
          <ac:chgData name="Mohd Salman" userId="e6987682003c614a" providerId="LiveId" clId="{CD36CD19-B945-4CA2-A93D-EFB535472642}" dt="2024-09-04T16:15:56.118" v="31" actId="478"/>
          <ac:spMkLst>
            <pc:docMk/>
            <pc:sldMk cId="819918355" sldId="264"/>
            <ac:spMk id="37" creationId="{95D2095A-055A-E4CC-0F99-04CA5788F17D}"/>
          </ac:spMkLst>
        </pc:spChg>
        <pc:spChg chg="del">
          <ac:chgData name="Mohd Salman" userId="e6987682003c614a" providerId="LiveId" clId="{CD36CD19-B945-4CA2-A93D-EFB535472642}" dt="2024-09-04T16:15:54.518" v="30" actId="478"/>
          <ac:spMkLst>
            <pc:docMk/>
            <pc:sldMk cId="819918355" sldId="264"/>
            <ac:spMk id="38" creationId="{6C852275-483B-E360-F29F-389C63AE6BD2}"/>
          </ac:spMkLst>
        </pc:spChg>
        <pc:spChg chg="del">
          <ac:chgData name="Mohd Salman" userId="e6987682003c614a" providerId="LiveId" clId="{CD36CD19-B945-4CA2-A93D-EFB535472642}" dt="2024-09-04T16:15:54.518" v="30" actId="478"/>
          <ac:spMkLst>
            <pc:docMk/>
            <pc:sldMk cId="819918355" sldId="264"/>
            <ac:spMk id="39" creationId="{C871BD3A-A6EA-2604-5A06-9142BE18723A}"/>
          </ac:spMkLst>
        </pc:spChg>
        <pc:spChg chg="del">
          <ac:chgData name="Mohd Salman" userId="e6987682003c614a" providerId="LiveId" clId="{CD36CD19-B945-4CA2-A93D-EFB535472642}" dt="2024-09-04T16:15:54.518" v="30" actId="478"/>
          <ac:spMkLst>
            <pc:docMk/>
            <pc:sldMk cId="819918355" sldId="264"/>
            <ac:spMk id="63" creationId="{D58EA6FA-DE71-116F-B6F1-EE7B0BBB1AAD}"/>
          </ac:spMkLst>
        </pc:spChg>
        <pc:grpChg chg="del">
          <ac:chgData name="Mohd Salman" userId="e6987682003c614a" providerId="LiveId" clId="{CD36CD19-B945-4CA2-A93D-EFB535472642}" dt="2024-09-04T16:15:56.118" v="31" actId="478"/>
          <ac:grpSpMkLst>
            <pc:docMk/>
            <pc:sldMk cId="819918355" sldId="264"/>
            <ac:grpSpMk id="40" creationId="{3FF9A8AC-A0B8-00EA-3A44-208B5B5FD750}"/>
          </ac:grpSpMkLst>
        </pc:grpChg>
        <pc:graphicFrameChg chg="del">
          <ac:chgData name="Mohd Salman" userId="e6987682003c614a" providerId="LiveId" clId="{CD36CD19-B945-4CA2-A93D-EFB535472642}" dt="2024-09-04T16:15:54.518" v="30" actId="478"/>
          <ac:graphicFrameMkLst>
            <pc:docMk/>
            <pc:sldMk cId="819918355" sldId="264"/>
            <ac:graphicFrameMk id="35" creationId="{799DA52E-5F0E-63CB-3DA2-93F6716138D7}"/>
          </ac:graphicFrameMkLst>
        </pc:graphicFrameChg>
      </pc:sldChg>
      <pc:sldChg chg="delSp mod modTransition">
        <pc:chgData name="Mohd Salman" userId="e6987682003c614a" providerId="LiveId" clId="{CD36CD19-B945-4CA2-A93D-EFB535472642}" dt="2024-09-04T16:16:31.747" v="42"/>
        <pc:sldMkLst>
          <pc:docMk/>
          <pc:sldMk cId="1874389292" sldId="265"/>
        </pc:sldMkLst>
        <pc:spChg chg="del">
          <ac:chgData name="Mohd Salman" userId="e6987682003c614a" providerId="LiveId" clId="{CD36CD19-B945-4CA2-A93D-EFB535472642}" dt="2024-09-04T16:16:03.248" v="35" actId="478"/>
          <ac:spMkLst>
            <pc:docMk/>
            <pc:sldMk cId="1874389292" sldId="265"/>
            <ac:spMk id="4" creationId="{80428523-3489-AD94-7D1B-09945F4DD119}"/>
          </ac:spMkLst>
        </pc:spChg>
        <pc:spChg chg="del">
          <ac:chgData name="Mohd Salman" userId="e6987682003c614a" providerId="LiveId" clId="{CD36CD19-B945-4CA2-A93D-EFB535472642}" dt="2024-09-04T16:16:03.248" v="35" actId="478"/>
          <ac:spMkLst>
            <pc:docMk/>
            <pc:sldMk cId="1874389292" sldId="265"/>
            <ac:spMk id="5" creationId="{24BE626A-BC8E-CA6F-AB0B-52CDD96A4713}"/>
          </ac:spMkLst>
        </pc:spChg>
        <pc:spChg chg="del">
          <ac:chgData name="Mohd Salman" userId="e6987682003c614a" providerId="LiveId" clId="{CD36CD19-B945-4CA2-A93D-EFB535472642}" dt="2024-09-04T16:16:01.468" v="34" actId="478"/>
          <ac:spMkLst>
            <pc:docMk/>
            <pc:sldMk cId="1874389292" sldId="265"/>
            <ac:spMk id="6" creationId="{A58AC825-35DC-A78A-DC55-C79B7FEF1AB5}"/>
          </ac:spMkLst>
        </pc:spChg>
        <pc:spChg chg="del">
          <ac:chgData name="Mohd Salman" userId="e6987682003c614a" providerId="LiveId" clId="{CD36CD19-B945-4CA2-A93D-EFB535472642}" dt="2024-09-04T16:16:01.468" v="34" actId="478"/>
          <ac:spMkLst>
            <pc:docMk/>
            <pc:sldMk cId="1874389292" sldId="265"/>
            <ac:spMk id="7" creationId="{503A41FB-3B3C-410B-B640-C8A7B3A6ACBC}"/>
          </ac:spMkLst>
        </pc:spChg>
        <pc:spChg chg="del">
          <ac:chgData name="Mohd Salman" userId="e6987682003c614a" providerId="LiveId" clId="{CD36CD19-B945-4CA2-A93D-EFB535472642}" dt="2024-09-04T16:16:01.468" v="34" actId="478"/>
          <ac:spMkLst>
            <pc:docMk/>
            <pc:sldMk cId="1874389292" sldId="265"/>
            <ac:spMk id="8" creationId="{1642A1A6-15C9-4F66-1A97-5C9502C6018E}"/>
          </ac:spMkLst>
        </pc:spChg>
        <pc:spChg chg="del">
          <ac:chgData name="Mohd Salman" userId="e6987682003c614a" providerId="LiveId" clId="{CD36CD19-B945-4CA2-A93D-EFB535472642}" dt="2024-09-04T16:16:01.468" v="34" actId="478"/>
          <ac:spMkLst>
            <pc:docMk/>
            <pc:sldMk cId="1874389292" sldId="265"/>
            <ac:spMk id="9" creationId="{0FED6D99-699F-2575-8C9D-F3BF5C497163}"/>
          </ac:spMkLst>
        </pc:spChg>
        <pc:spChg chg="del">
          <ac:chgData name="Mohd Salman" userId="e6987682003c614a" providerId="LiveId" clId="{CD36CD19-B945-4CA2-A93D-EFB535472642}" dt="2024-09-04T16:16:01.468" v="34" actId="478"/>
          <ac:spMkLst>
            <pc:docMk/>
            <pc:sldMk cId="1874389292" sldId="265"/>
            <ac:spMk id="10" creationId="{A112FBD1-5F54-5B23-5898-1217BC774608}"/>
          </ac:spMkLst>
        </pc:spChg>
        <pc:spChg chg="del">
          <ac:chgData name="Mohd Salman" userId="e6987682003c614a" providerId="LiveId" clId="{CD36CD19-B945-4CA2-A93D-EFB535472642}" dt="2024-09-04T16:16:01.468" v="34" actId="478"/>
          <ac:spMkLst>
            <pc:docMk/>
            <pc:sldMk cId="1874389292" sldId="265"/>
            <ac:spMk id="11" creationId="{1AEDF297-FBCC-D544-AB54-03BCC915BABF}"/>
          </ac:spMkLst>
        </pc:spChg>
        <pc:spChg chg="del">
          <ac:chgData name="Mohd Salman" userId="e6987682003c614a" providerId="LiveId" clId="{CD36CD19-B945-4CA2-A93D-EFB535472642}" dt="2024-09-04T16:16:01.468" v="34" actId="478"/>
          <ac:spMkLst>
            <pc:docMk/>
            <pc:sldMk cId="1874389292" sldId="265"/>
            <ac:spMk id="12" creationId="{05E379E2-2450-F658-E3A7-64ED3E47FD56}"/>
          </ac:spMkLst>
        </pc:spChg>
        <pc:spChg chg="del">
          <ac:chgData name="Mohd Salman" userId="e6987682003c614a" providerId="LiveId" clId="{CD36CD19-B945-4CA2-A93D-EFB535472642}" dt="2024-09-04T16:16:01.468" v="34" actId="478"/>
          <ac:spMkLst>
            <pc:docMk/>
            <pc:sldMk cId="1874389292" sldId="265"/>
            <ac:spMk id="13" creationId="{5BDA036B-A928-0FDB-A5E8-7B86F459C955}"/>
          </ac:spMkLst>
        </pc:spChg>
        <pc:spChg chg="del">
          <ac:chgData name="Mohd Salman" userId="e6987682003c614a" providerId="LiveId" clId="{CD36CD19-B945-4CA2-A93D-EFB535472642}" dt="2024-09-04T16:16:01.468" v="34" actId="478"/>
          <ac:spMkLst>
            <pc:docMk/>
            <pc:sldMk cId="1874389292" sldId="265"/>
            <ac:spMk id="14" creationId="{A0B27928-583B-2C40-68F9-4FD1AAC6E15D}"/>
          </ac:spMkLst>
        </pc:spChg>
        <pc:spChg chg="del">
          <ac:chgData name="Mohd Salman" userId="e6987682003c614a" providerId="LiveId" clId="{CD36CD19-B945-4CA2-A93D-EFB535472642}" dt="2024-09-04T16:16:01.468" v="34" actId="478"/>
          <ac:spMkLst>
            <pc:docMk/>
            <pc:sldMk cId="1874389292" sldId="265"/>
            <ac:spMk id="15" creationId="{D98B1418-8A0F-FD73-0AB3-7160A565055F}"/>
          </ac:spMkLst>
        </pc:spChg>
        <pc:spChg chg="del">
          <ac:chgData name="Mohd Salman" userId="e6987682003c614a" providerId="LiveId" clId="{CD36CD19-B945-4CA2-A93D-EFB535472642}" dt="2024-09-04T16:16:01.468" v="34" actId="478"/>
          <ac:spMkLst>
            <pc:docMk/>
            <pc:sldMk cId="1874389292" sldId="265"/>
            <ac:spMk id="16" creationId="{4F9786C0-8D0F-8B31-0F3B-4433868915D6}"/>
          </ac:spMkLst>
        </pc:spChg>
        <pc:spChg chg="del">
          <ac:chgData name="Mohd Salman" userId="e6987682003c614a" providerId="LiveId" clId="{CD36CD19-B945-4CA2-A93D-EFB535472642}" dt="2024-09-04T16:16:01.468" v="34" actId="478"/>
          <ac:spMkLst>
            <pc:docMk/>
            <pc:sldMk cId="1874389292" sldId="265"/>
            <ac:spMk id="17" creationId="{A0C0DAE6-3FB9-836A-EA2B-3D5EA2C88490}"/>
          </ac:spMkLst>
        </pc:spChg>
        <pc:spChg chg="del">
          <ac:chgData name="Mohd Salman" userId="e6987682003c614a" providerId="LiveId" clId="{CD36CD19-B945-4CA2-A93D-EFB535472642}" dt="2024-09-04T16:16:01.468" v="34" actId="478"/>
          <ac:spMkLst>
            <pc:docMk/>
            <pc:sldMk cId="1874389292" sldId="265"/>
            <ac:spMk id="18" creationId="{31146A77-2A50-3300-6C6F-4E2965E67B4F}"/>
          </ac:spMkLst>
        </pc:spChg>
        <pc:spChg chg="del">
          <ac:chgData name="Mohd Salman" userId="e6987682003c614a" providerId="LiveId" clId="{CD36CD19-B945-4CA2-A93D-EFB535472642}" dt="2024-09-04T16:16:01.468" v="34" actId="478"/>
          <ac:spMkLst>
            <pc:docMk/>
            <pc:sldMk cId="1874389292" sldId="265"/>
            <ac:spMk id="19" creationId="{41CFDD21-32DF-394A-5EE3-EF1B50028612}"/>
          </ac:spMkLst>
        </pc:spChg>
        <pc:spChg chg="del">
          <ac:chgData name="Mohd Salman" userId="e6987682003c614a" providerId="LiveId" clId="{CD36CD19-B945-4CA2-A93D-EFB535472642}" dt="2024-09-04T16:16:01.468" v="34" actId="478"/>
          <ac:spMkLst>
            <pc:docMk/>
            <pc:sldMk cId="1874389292" sldId="265"/>
            <ac:spMk id="20" creationId="{02E52CA7-E847-CC36-BE3A-5AF5C11D57A7}"/>
          </ac:spMkLst>
        </pc:spChg>
        <pc:spChg chg="del">
          <ac:chgData name="Mohd Salman" userId="e6987682003c614a" providerId="LiveId" clId="{CD36CD19-B945-4CA2-A93D-EFB535472642}" dt="2024-09-04T16:16:01.468" v="34" actId="478"/>
          <ac:spMkLst>
            <pc:docMk/>
            <pc:sldMk cId="1874389292" sldId="265"/>
            <ac:spMk id="21" creationId="{DFBFEF52-5767-8C5D-AD3A-AB3E40339318}"/>
          </ac:spMkLst>
        </pc:spChg>
        <pc:spChg chg="del">
          <ac:chgData name="Mohd Salman" userId="e6987682003c614a" providerId="LiveId" clId="{CD36CD19-B945-4CA2-A93D-EFB535472642}" dt="2024-09-04T16:16:01.468" v="34" actId="478"/>
          <ac:spMkLst>
            <pc:docMk/>
            <pc:sldMk cId="1874389292" sldId="265"/>
            <ac:spMk id="22" creationId="{C081413F-82E8-B3E4-E9E6-178DD4D85F1B}"/>
          </ac:spMkLst>
        </pc:spChg>
        <pc:spChg chg="del">
          <ac:chgData name="Mohd Salman" userId="e6987682003c614a" providerId="LiveId" clId="{CD36CD19-B945-4CA2-A93D-EFB535472642}" dt="2024-09-04T16:16:01.468" v="34" actId="478"/>
          <ac:spMkLst>
            <pc:docMk/>
            <pc:sldMk cId="1874389292" sldId="265"/>
            <ac:spMk id="23" creationId="{4E093201-4B4C-351C-0C3F-CDB2A6B03DDD}"/>
          </ac:spMkLst>
        </pc:spChg>
        <pc:spChg chg="del">
          <ac:chgData name="Mohd Salman" userId="e6987682003c614a" providerId="LiveId" clId="{CD36CD19-B945-4CA2-A93D-EFB535472642}" dt="2024-09-04T16:16:01.468" v="34" actId="478"/>
          <ac:spMkLst>
            <pc:docMk/>
            <pc:sldMk cId="1874389292" sldId="265"/>
            <ac:spMk id="24" creationId="{75C49062-D9B9-9F9E-4298-6CC274B5AFCF}"/>
          </ac:spMkLst>
        </pc:spChg>
        <pc:spChg chg="del">
          <ac:chgData name="Mohd Salman" userId="e6987682003c614a" providerId="LiveId" clId="{CD36CD19-B945-4CA2-A93D-EFB535472642}" dt="2024-09-04T16:16:01.468" v="34" actId="478"/>
          <ac:spMkLst>
            <pc:docMk/>
            <pc:sldMk cId="1874389292" sldId="265"/>
            <ac:spMk id="25" creationId="{BF918CEE-4BA0-8622-E7A1-D80790CC5DF4}"/>
          </ac:spMkLst>
        </pc:spChg>
        <pc:spChg chg="del">
          <ac:chgData name="Mohd Salman" userId="e6987682003c614a" providerId="LiveId" clId="{CD36CD19-B945-4CA2-A93D-EFB535472642}" dt="2024-09-04T16:16:01.468" v="34" actId="478"/>
          <ac:spMkLst>
            <pc:docMk/>
            <pc:sldMk cId="1874389292" sldId="265"/>
            <ac:spMk id="26" creationId="{C6533A4A-F131-DE12-905A-D484E4088196}"/>
          </ac:spMkLst>
        </pc:spChg>
        <pc:spChg chg="del">
          <ac:chgData name="Mohd Salman" userId="e6987682003c614a" providerId="LiveId" clId="{CD36CD19-B945-4CA2-A93D-EFB535472642}" dt="2024-09-04T16:16:01.468" v="34" actId="478"/>
          <ac:spMkLst>
            <pc:docMk/>
            <pc:sldMk cId="1874389292" sldId="265"/>
            <ac:spMk id="27" creationId="{2FD925E3-FEC0-13BB-EACD-D73B51E15AEF}"/>
          </ac:spMkLst>
        </pc:spChg>
        <pc:spChg chg="del">
          <ac:chgData name="Mohd Salman" userId="e6987682003c614a" providerId="LiveId" clId="{CD36CD19-B945-4CA2-A93D-EFB535472642}" dt="2024-09-04T16:16:01.468" v="34" actId="478"/>
          <ac:spMkLst>
            <pc:docMk/>
            <pc:sldMk cId="1874389292" sldId="265"/>
            <ac:spMk id="28" creationId="{572AF12D-D5ED-CF53-6575-AF73DADE6B7C}"/>
          </ac:spMkLst>
        </pc:spChg>
        <pc:spChg chg="del">
          <ac:chgData name="Mohd Salman" userId="e6987682003c614a" providerId="LiveId" clId="{CD36CD19-B945-4CA2-A93D-EFB535472642}" dt="2024-09-04T16:16:01.468" v="34" actId="478"/>
          <ac:spMkLst>
            <pc:docMk/>
            <pc:sldMk cId="1874389292" sldId="265"/>
            <ac:spMk id="29" creationId="{DEEF83F5-D3A9-91C1-CFB4-AE4C337AD800}"/>
          </ac:spMkLst>
        </pc:spChg>
        <pc:spChg chg="del">
          <ac:chgData name="Mohd Salman" userId="e6987682003c614a" providerId="LiveId" clId="{CD36CD19-B945-4CA2-A93D-EFB535472642}" dt="2024-09-04T16:16:01.468" v="34" actId="478"/>
          <ac:spMkLst>
            <pc:docMk/>
            <pc:sldMk cId="1874389292" sldId="265"/>
            <ac:spMk id="31" creationId="{9F55B5A0-1BFA-0514-8A82-13A4AFE8C8B0}"/>
          </ac:spMkLst>
        </pc:spChg>
        <pc:spChg chg="del">
          <ac:chgData name="Mohd Salman" userId="e6987682003c614a" providerId="LiveId" clId="{CD36CD19-B945-4CA2-A93D-EFB535472642}" dt="2024-09-04T16:16:01.468" v="34" actId="478"/>
          <ac:spMkLst>
            <pc:docMk/>
            <pc:sldMk cId="1874389292" sldId="265"/>
            <ac:spMk id="32" creationId="{0A542B35-84E3-10A2-2FC5-B5555F16E119}"/>
          </ac:spMkLst>
        </pc:spChg>
        <pc:spChg chg="del">
          <ac:chgData name="Mohd Salman" userId="e6987682003c614a" providerId="LiveId" clId="{CD36CD19-B945-4CA2-A93D-EFB535472642}" dt="2024-09-04T16:16:01.468" v="34" actId="478"/>
          <ac:spMkLst>
            <pc:docMk/>
            <pc:sldMk cId="1874389292" sldId="265"/>
            <ac:spMk id="33" creationId="{6053DC07-FBE1-1ABB-DBFC-8FB19D268197}"/>
          </ac:spMkLst>
        </pc:spChg>
        <pc:spChg chg="del">
          <ac:chgData name="Mohd Salman" userId="e6987682003c614a" providerId="LiveId" clId="{CD36CD19-B945-4CA2-A93D-EFB535472642}" dt="2024-09-04T16:16:01.468" v="34" actId="478"/>
          <ac:spMkLst>
            <pc:docMk/>
            <pc:sldMk cId="1874389292" sldId="265"/>
            <ac:spMk id="34" creationId="{A3A23A7A-936B-B74E-B97C-7EBC00382DA1}"/>
          </ac:spMkLst>
        </pc:spChg>
        <pc:spChg chg="del">
          <ac:chgData name="Mohd Salman" userId="e6987682003c614a" providerId="LiveId" clId="{CD36CD19-B945-4CA2-A93D-EFB535472642}" dt="2024-09-04T16:16:03.248" v="35" actId="478"/>
          <ac:spMkLst>
            <pc:docMk/>
            <pc:sldMk cId="1874389292" sldId="265"/>
            <ac:spMk id="43" creationId="{6BE03780-826A-B375-29BE-9B86458D52BD}"/>
          </ac:spMkLst>
        </pc:spChg>
        <pc:grpChg chg="del">
          <ac:chgData name="Mohd Salman" userId="e6987682003c614a" providerId="LiveId" clId="{CD36CD19-B945-4CA2-A93D-EFB535472642}" dt="2024-09-04T16:15:59.740" v="33" actId="478"/>
          <ac:grpSpMkLst>
            <pc:docMk/>
            <pc:sldMk cId="1874389292" sldId="265"/>
            <ac:grpSpMk id="44" creationId="{3479EEC1-2C3C-F03F-08F1-96B7CA0002CB}"/>
          </ac:grpSpMkLst>
        </pc:grpChg>
        <pc:grpChg chg="del">
          <ac:chgData name="Mohd Salman" userId="e6987682003c614a" providerId="LiveId" clId="{CD36CD19-B945-4CA2-A93D-EFB535472642}" dt="2024-09-04T16:15:59.740" v="33" actId="478"/>
          <ac:grpSpMkLst>
            <pc:docMk/>
            <pc:sldMk cId="1874389292" sldId="265"/>
            <ac:grpSpMk id="51" creationId="{3CA27318-D753-C975-A3B0-7ED8B0CEABAF}"/>
          </ac:grpSpMkLst>
        </pc:grpChg>
        <pc:grpChg chg="del">
          <ac:chgData name="Mohd Salman" userId="e6987682003c614a" providerId="LiveId" clId="{CD36CD19-B945-4CA2-A93D-EFB535472642}" dt="2024-09-04T16:15:59.740" v="33" actId="478"/>
          <ac:grpSpMkLst>
            <pc:docMk/>
            <pc:sldMk cId="1874389292" sldId="265"/>
            <ac:grpSpMk id="73" creationId="{79892799-2402-C63E-5197-E6DCC0854F83}"/>
          </ac:grpSpMkLst>
        </pc:grpChg>
        <pc:grpChg chg="del">
          <ac:chgData name="Mohd Salman" userId="e6987682003c614a" providerId="LiveId" clId="{CD36CD19-B945-4CA2-A93D-EFB535472642}" dt="2024-09-04T16:15:59.740" v="33" actId="478"/>
          <ac:grpSpMkLst>
            <pc:docMk/>
            <pc:sldMk cId="1874389292" sldId="265"/>
            <ac:grpSpMk id="80" creationId="{0FB9D176-5AE1-E398-BED0-023047EFB73F}"/>
          </ac:grpSpMkLst>
        </pc:grpChg>
        <pc:grpChg chg="del">
          <ac:chgData name="Mohd Salman" userId="e6987682003c614a" providerId="LiveId" clId="{CD36CD19-B945-4CA2-A93D-EFB535472642}" dt="2024-09-04T16:15:59.740" v="33" actId="478"/>
          <ac:grpSpMkLst>
            <pc:docMk/>
            <pc:sldMk cId="1874389292" sldId="265"/>
            <ac:grpSpMk id="87" creationId="{543B3B9B-F3E2-B5A5-A98A-9E44C594894E}"/>
          </ac:grpSpMkLst>
        </pc:grpChg>
        <pc:picChg chg="del">
          <ac:chgData name="Mohd Salman" userId="e6987682003c614a" providerId="LiveId" clId="{CD36CD19-B945-4CA2-A93D-EFB535472642}" dt="2024-09-04T16:16:01.468" v="34" actId="478"/>
          <ac:picMkLst>
            <pc:docMk/>
            <pc:sldMk cId="1874389292" sldId="265"/>
            <ac:picMk id="35" creationId="{554DB490-66B6-91D4-FD67-2D22E43E1DE3}"/>
          </ac:picMkLst>
        </pc:picChg>
        <pc:picChg chg="del">
          <ac:chgData name="Mohd Salman" userId="e6987682003c614a" providerId="LiveId" clId="{CD36CD19-B945-4CA2-A93D-EFB535472642}" dt="2024-09-04T16:16:01.468" v="34" actId="478"/>
          <ac:picMkLst>
            <pc:docMk/>
            <pc:sldMk cId="1874389292" sldId="265"/>
            <ac:picMk id="36" creationId="{3BC08FD7-1E57-FA33-78FC-E15DFD4CB652}"/>
          </ac:picMkLst>
        </pc:picChg>
        <pc:picChg chg="del">
          <ac:chgData name="Mohd Salman" userId="e6987682003c614a" providerId="LiveId" clId="{CD36CD19-B945-4CA2-A93D-EFB535472642}" dt="2024-09-04T16:16:01.468" v="34" actId="478"/>
          <ac:picMkLst>
            <pc:docMk/>
            <pc:sldMk cId="1874389292" sldId="265"/>
            <ac:picMk id="37" creationId="{30629E87-3231-4BEA-4C1F-AF2CDE09A66A}"/>
          </ac:picMkLst>
        </pc:picChg>
        <pc:picChg chg="del">
          <ac:chgData name="Mohd Salman" userId="e6987682003c614a" providerId="LiveId" clId="{CD36CD19-B945-4CA2-A93D-EFB535472642}" dt="2024-09-04T16:16:01.468" v="34" actId="478"/>
          <ac:picMkLst>
            <pc:docMk/>
            <pc:sldMk cId="1874389292" sldId="265"/>
            <ac:picMk id="38" creationId="{AC60B1FD-1EEB-5918-6C0E-3B8766ACAC98}"/>
          </ac:picMkLst>
        </pc:picChg>
        <pc:picChg chg="del">
          <ac:chgData name="Mohd Salman" userId="e6987682003c614a" providerId="LiveId" clId="{CD36CD19-B945-4CA2-A93D-EFB535472642}" dt="2024-09-04T16:16:01.468" v="34" actId="478"/>
          <ac:picMkLst>
            <pc:docMk/>
            <pc:sldMk cId="1874389292" sldId="265"/>
            <ac:picMk id="39" creationId="{A79D66B5-2538-A148-E095-64DA697F9472}"/>
          </ac:picMkLst>
        </pc:picChg>
        <pc:picChg chg="del">
          <ac:chgData name="Mohd Salman" userId="e6987682003c614a" providerId="LiveId" clId="{CD36CD19-B945-4CA2-A93D-EFB535472642}" dt="2024-09-04T16:16:01.468" v="34" actId="478"/>
          <ac:picMkLst>
            <pc:docMk/>
            <pc:sldMk cId="1874389292" sldId="265"/>
            <ac:picMk id="40" creationId="{01EB5A95-B26C-2876-AECB-F6E65AF7A581}"/>
          </ac:picMkLst>
        </pc:picChg>
        <pc:picChg chg="del">
          <ac:chgData name="Mohd Salman" userId="e6987682003c614a" providerId="LiveId" clId="{CD36CD19-B945-4CA2-A93D-EFB535472642}" dt="2024-09-04T16:16:01.468" v="34" actId="478"/>
          <ac:picMkLst>
            <pc:docMk/>
            <pc:sldMk cId="1874389292" sldId="265"/>
            <ac:picMk id="41" creationId="{A2880F96-FA7B-1C39-018C-D114537E36BF}"/>
          </ac:picMkLst>
        </pc:picChg>
        <pc:picChg chg="del">
          <ac:chgData name="Mohd Salman" userId="e6987682003c614a" providerId="LiveId" clId="{CD36CD19-B945-4CA2-A93D-EFB535472642}" dt="2024-09-04T16:16:01.468" v="34" actId="478"/>
          <ac:picMkLst>
            <pc:docMk/>
            <pc:sldMk cId="1874389292" sldId="265"/>
            <ac:picMk id="42" creationId="{336786E2-3EEB-CF26-530F-26C0FD633EA4}"/>
          </ac:picMkLst>
        </pc:picChg>
      </pc:sldChg>
      <pc:sldChg chg="delSp mod modTransition">
        <pc:chgData name="Mohd Salman" userId="e6987682003c614a" providerId="LiveId" clId="{CD36CD19-B945-4CA2-A93D-EFB535472642}" dt="2024-09-04T16:16:31.747" v="42"/>
        <pc:sldMkLst>
          <pc:docMk/>
          <pc:sldMk cId="3205036166" sldId="266"/>
        </pc:sldMkLst>
        <pc:spChg chg="del">
          <ac:chgData name="Mohd Salman" userId="e6987682003c614a" providerId="LiveId" clId="{CD36CD19-B945-4CA2-A93D-EFB535472642}" dt="2024-09-04T16:16:05.838" v="36" actId="478"/>
          <ac:spMkLst>
            <pc:docMk/>
            <pc:sldMk cId="3205036166" sldId="266"/>
            <ac:spMk id="10" creationId="{25F8D38C-07BC-ACD3-B724-92F142082C67}"/>
          </ac:spMkLst>
        </pc:spChg>
        <pc:spChg chg="del">
          <ac:chgData name="Mohd Salman" userId="e6987682003c614a" providerId="LiveId" clId="{CD36CD19-B945-4CA2-A93D-EFB535472642}" dt="2024-09-04T16:16:05.838" v="36" actId="478"/>
          <ac:spMkLst>
            <pc:docMk/>
            <pc:sldMk cId="3205036166" sldId="266"/>
            <ac:spMk id="11" creationId="{EBCB79CE-09C8-1982-15F8-5BEFB9EEB08F}"/>
          </ac:spMkLst>
        </pc:spChg>
        <pc:spChg chg="del">
          <ac:chgData name="Mohd Salman" userId="e6987682003c614a" providerId="LiveId" clId="{CD36CD19-B945-4CA2-A93D-EFB535472642}" dt="2024-09-04T16:16:05.838" v="36" actId="478"/>
          <ac:spMkLst>
            <pc:docMk/>
            <pc:sldMk cId="3205036166" sldId="266"/>
            <ac:spMk id="53" creationId="{2C4B0CB7-BB37-E5E4-0F6E-3D1FCDE306B7}"/>
          </ac:spMkLst>
        </pc:spChg>
        <pc:grpChg chg="del">
          <ac:chgData name="Mohd Salman" userId="e6987682003c614a" providerId="LiveId" clId="{CD36CD19-B945-4CA2-A93D-EFB535472642}" dt="2024-09-04T16:16:07.862" v="38" actId="478"/>
          <ac:grpSpMkLst>
            <pc:docMk/>
            <pc:sldMk cId="3205036166" sldId="266"/>
            <ac:grpSpMk id="12" creationId="{D4EF5F43-6C55-2EEE-F423-49FD5E1C5E0B}"/>
          </ac:grpSpMkLst>
        </pc:grpChg>
        <pc:grpChg chg="del">
          <ac:chgData name="Mohd Salman" userId="e6987682003c614a" providerId="LiveId" clId="{CD36CD19-B945-4CA2-A93D-EFB535472642}" dt="2024-09-04T16:16:05.838" v="36" actId="478"/>
          <ac:grpSpMkLst>
            <pc:docMk/>
            <pc:sldMk cId="3205036166" sldId="266"/>
            <ac:grpSpMk id="58" creationId="{87D13044-F5B5-88F9-0F18-8E2883D95EC1}"/>
          </ac:grpSpMkLst>
        </pc:grpChg>
        <pc:picChg chg="del">
          <ac:chgData name="Mohd Salman" userId="e6987682003c614a" providerId="LiveId" clId="{CD36CD19-B945-4CA2-A93D-EFB535472642}" dt="2024-09-04T16:16:06.558" v="37" actId="478"/>
          <ac:picMkLst>
            <pc:docMk/>
            <pc:sldMk cId="3205036166" sldId="266"/>
            <ac:picMk id="55" creationId="{89BF1721-ABFA-926B-FC2B-BA57D044B7E5}"/>
          </ac:picMkLst>
        </pc:picChg>
      </pc:sldChg>
      <pc:sldChg chg="delSp mod modTransition">
        <pc:chgData name="Mohd Salman" userId="e6987682003c614a" providerId="LiveId" clId="{CD36CD19-B945-4CA2-A93D-EFB535472642}" dt="2024-09-04T16:16:31.747" v="42"/>
        <pc:sldMkLst>
          <pc:docMk/>
          <pc:sldMk cId="586099695" sldId="267"/>
        </pc:sldMkLst>
        <pc:spChg chg="del">
          <ac:chgData name="Mohd Salman" userId="e6987682003c614a" providerId="LiveId" clId="{CD36CD19-B945-4CA2-A93D-EFB535472642}" dt="2024-09-04T16:16:10.838" v="39" actId="478"/>
          <ac:spMkLst>
            <pc:docMk/>
            <pc:sldMk cId="586099695" sldId="267"/>
            <ac:spMk id="2" creationId="{E1D12EDF-3F58-8EDC-FBD7-08647F0540F0}"/>
          </ac:spMkLst>
        </pc:spChg>
        <pc:grpChg chg="del">
          <ac:chgData name="Mohd Salman" userId="e6987682003c614a" providerId="LiveId" clId="{CD36CD19-B945-4CA2-A93D-EFB535472642}" dt="2024-09-04T16:16:11.728" v="40" actId="478"/>
          <ac:grpSpMkLst>
            <pc:docMk/>
            <pc:sldMk cId="586099695" sldId="267"/>
            <ac:grpSpMk id="6" creationId="{1F5D1860-FFD2-AD37-4927-7AEEB0B153CC}"/>
          </ac:grpSpMkLst>
        </pc:grpChg>
        <pc:grpChg chg="del">
          <ac:chgData name="Mohd Salman" userId="e6987682003c614a" providerId="LiveId" clId="{CD36CD19-B945-4CA2-A93D-EFB535472642}" dt="2024-09-04T16:16:11.728" v="40" actId="478"/>
          <ac:grpSpMkLst>
            <pc:docMk/>
            <pc:sldMk cId="586099695" sldId="267"/>
            <ac:grpSpMk id="13" creationId="{CE5161D6-A27C-15D7-417E-550253D54C54}"/>
          </ac:grpSpMkLst>
        </pc:grpChg>
        <pc:grpChg chg="del">
          <ac:chgData name="Mohd Salman" userId="e6987682003c614a" providerId="LiveId" clId="{CD36CD19-B945-4CA2-A93D-EFB535472642}" dt="2024-09-04T16:16:11.728" v="40" actId="478"/>
          <ac:grpSpMkLst>
            <pc:docMk/>
            <pc:sldMk cId="586099695" sldId="267"/>
            <ac:grpSpMk id="20" creationId="{2AA8F695-1E8A-152C-898C-F4DF87C78B39}"/>
          </ac:grpSpMkLst>
        </pc:grpChg>
        <pc:grpChg chg="del">
          <ac:chgData name="Mohd Salman" userId="e6987682003c614a" providerId="LiveId" clId="{CD36CD19-B945-4CA2-A93D-EFB535472642}" dt="2024-09-04T16:16:11.728" v="40" actId="478"/>
          <ac:grpSpMkLst>
            <pc:docMk/>
            <pc:sldMk cId="586099695" sldId="267"/>
            <ac:grpSpMk id="27" creationId="{DAFBB023-4BD9-00C8-4119-07D0BAE31E2A}"/>
          </ac:grpSpMkLst>
        </pc:grpChg>
        <pc:grpChg chg="del">
          <ac:chgData name="Mohd Salman" userId="e6987682003c614a" providerId="LiveId" clId="{CD36CD19-B945-4CA2-A93D-EFB535472642}" dt="2024-09-04T16:16:11.728" v="40" actId="478"/>
          <ac:grpSpMkLst>
            <pc:docMk/>
            <pc:sldMk cId="586099695" sldId="267"/>
            <ac:grpSpMk id="34" creationId="{57EB3542-334E-03BA-C6AC-71CCDF692F99}"/>
          </ac:grpSpMkLst>
        </pc:grpChg>
      </pc:sldChg>
      <pc:sldChg chg="del">
        <pc:chgData name="Mohd Salman" userId="e6987682003c614a" providerId="LiveId" clId="{CD36CD19-B945-4CA2-A93D-EFB535472642}" dt="2024-09-04T16:14:41.869" v="0" actId="47"/>
        <pc:sldMkLst>
          <pc:docMk/>
          <pc:sldMk cId="1580482457" sldId="2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7601638661695E-2"/>
          <c:y val="4.5059782775353163E-2"/>
          <c:w val="0.93276017548885348"/>
          <c:h val="0.70865631879821656"/>
        </c:manualLayout>
      </c:layout>
      <c:barChart>
        <c:barDir val="col"/>
        <c:grouping val="clustered"/>
        <c:varyColors val="0"/>
        <c:ser>
          <c:idx val="0"/>
          <c:order val="0"/>
          <c:tx>
            <c:strRef>
              <c:f>Sheet1!$B$1</c:f>
              <c:strCache>
                <c:ptCount val="1"/>
                <c:pt idx="0">
                  <c:v>Series 1</c:v>
                </c:pt>
              </c:strCache>
            </c:strRef>
          </c:tx>
          <c:spPr>
            <a:solidFill>
              <a:srgbClr val="0583D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83-4075-A216-3ABCD758D082}"/>
            </c:ext>
          </c:extLst>
        </c:ser>
        <c:ser>
          <c:idx val="1"/>
          <c:order val="1"/>
          <c:tx>
            <c:strRef>
              <c:f>Sheet1!$C$1</c:f>
              <c:strCache>
                <c:ptCount val="1"/>
                <c:pt idx="0">
                  <c:v>Series 2</c:v>
                </c:pt>
              </c:strCache>
            </c:strRef>
          </c:tx>
          <c:spPr>
            <a:solidFill>
              <a:srgbClr val="4FD6F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83-4075-A216-3ABCD758D082}"/>
            </c:ext>
          </c:extLst>
        </c:ser>
        <c:dLbls>
          <c:showLegendKey val="0"/>
          <c:showVal val="0"/>
          <c:showCatName val="0"/>
          <c:showSerName val="0"/>
          <c:showPercent val="0"/>
          <c:showBubbleSize val="0"/>
        </c:dLbls>
        <c:gapWidth val="219"/>
        <c:overlap val="-27"/>
        <c:axId val="329975688"/>
        <c:axId val="628480680"/>
      </c:barChart>
      <c:lineChart>
        <c:grouping val="standard"/>
        <c:varyColors val="0"/>
        <c:ser>
          <c:idx val="2"/>
          <c:order val="2"/>
          <c:tx>
            <c:strRef>
              <c:f>Sheet1!$D$1</c:f>
              <c:strCache>
                <c:ptCount val="1"/>
                <c:pt idx="0">
                  <c:v>Series 3</c:v>
                </c:pt>
              </c:strCache>
            </c:strRef>
          </c:tx>
          <c:spPr>
            <a:ln w="31750" cap="rnd">
              <a:solidFill>
                <a:schemeClr val="tx1"/>
              </a:solidFill>
              <a:round/>
            </a:ln>
            <a:effectLst/>
          </c:spPr>
          <c:marker>
            <c:symbol val="circle"/>
            <c:size val="9"/>
            <c:spPr>
              <a:solidFill>
                <a:schemeClr val="bg1"/>
              </a:solidFill>
              <a:ln w="31750">
                <a:solidFill>
                  <a:schemeClr val="tx1"/>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83-4075-A216-3ABCD758D082}"/>
            </c:ext>
          </c:extLst>
        </c:ser>
        <c:dLbls>
          <c:showLegendKey val="0"/>
          <c:showVal val="0"/>
          <c:showCatName val="0"/>
          <c:showSerName val="0"/>
          <c:showPercent val="0"/>
          <c:showBubbleSize val="0"/>
        </c:dLbls>
        <c:marker val="1"/>
        <c:smooth val="0"/>
        <c:axId val="329975688"/>
        <c:axId val="628480680"/>
      </c:lineChart>
      <c:catAx>
        <c:axId val="32997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crossAx val="628480680"/>
        <c:crosses val="autoZero"/>
        <c:auto val="1"/>
        <c:lblAlgn val="ctr"/>
        <c:lblOffset val="100"/>
        <c:noMultiLvlLbl val="0"/>
      </c:catAx>
      <c:valAx>
        <c:axId val="62848068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crossAx val="329975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solidFill>
            <a:ln w="25400">
              <a:noFill/>
            </a:ln>
          </c:spPr>
          <c:dPt>
            <c:idx val="0"/>
            <c:bubble3D val="0"/>
            <c:spPr>
              <a:solidFill>
                <a:schemeClr val="bg1"/>
              </a:solidFill>
              <a:ln w="25400">
                <a:noFill/>
              </a:ln>
              <a:effectLst/>
            </c:spPr>
            <c:extLst>
              <c:ext xmlns:c16="http://schemas.microsoft.com/office/drawing/2014/chart" uri="{C3380CC4-5D6E-409C-BE32-E72D297353CC}">
                <c16:uniqueId val="{00000001-C54D-4FFA-8C99-37F1E22B046A}"/>
              </c:ext>
            </c:extLst>
          </c:dPt>
          <c:dPt>
            <c:idx val="1"/>
            <c:bubble3D val="0"/>
            <c:spPr>
              <a:solidFill>
                <a:schemeClr val="bg1">
                  <a:alpha val="80000"/>
                </a:schemeClr>
              </a:solidFill>
              <a:ln w="25400">
                <a:noFill/>
              </a:ln>
              <a:effectLst/>
            </c:spPr>
            <c:extLst>
              <c:ext xmlns:c16="http://schemas.microsoft.com/office/drawing/2014/chart" uri="{C3380CC4-5D6E-409C-BE32-E72D297353CC}">
                <c16:uniqueId val="{00000003-C54D-4FFA-8C99-37F1E22B046A}"/>
              </c:ext>
            </c:extLst>
          </c:dPt>
          <c:dPt>
            <c:idx val="2"/>
            <c:bubble3D val="0"/>
            <c:spPr>
              <a:solidFill>
                <a:schemeClr val="bg1">
                  <a:alpha val="60000"/>
                </a:schemeClr>
              </a:solidFill>
              <a:ln w="25400">
                <a:noFill/>
              </a:ln>
              <a:effectLst/>
            </c:spPr>
            <c:extLst>
              <c:ext xmlns:c16="http://schemas.microsoft.com/office/drawing/2014/chart" uri="{C3380CC4-5D6E-409C-BE32-E72D297353CC}">
                <c16:uniqueId val="{00000005-C54D-4FFA-8C99-37F1E22B046A}"/>
              </c:ext>
            </c:extLst>
          </c:dPt>
          <c:dPt>
            <c:idx val="3"/>
            <c:bubble3D val="0"/>
            <c:spPr>
              <a:solidFill>
                <a:schemeClr val="bg1">
                  <a:alpha val="40000"/>
                </a:schemeClr>
              </a:solidFill>
              <a:ln w="25400">
                <a:noFill/>
              </a:ln>
              <a:effectLst/>
            </c:spPr>
            <c:extLst>
              <c:ext xmlns:c16="http://schemas.microsoft.com/office/drawing/2014/chart" uri="{C3380CC4-5D6E-409C-BE32-E72D297353CC}">
                <c16:uniqueId val="{00000007-C54D-4FFA-8C99-37F1E22B046A}"/>
              </c:ext>
            </c:extLst>
          </c:dPt>
          <c:dPt>
            <c:idx val="4"/>
            <c:bubble3D val="0"/>
            <c:spPr>
              <a:solidFill>
                <a:schemeClr val="bg1">
                  <a:alpha val="25000"/>
                </a:schemeClr>
              </a:solidFill>
              <a:ln w="25400">
                <a:noFill/>
              </a:ln>
              <a:effectLst/>
            </c:spPr>
            <c:extLst>
              <c:ext xmlns:c16="http://schemas.microsoft.com/office/drawing/2014/chart" uri="{C3380CC4-5D6E-409C-BE32-E72D297353CC}">
                <c16:uniqueId val="{00000009-C54D-4FFA-8C99-37F1E22B046A}"/>
              </c:ext>
            </c:extLst>
          </c:dPt>
          <c:cat>
            <c:numRef>
              <c:f>Sheet1!$A$2:$A$6</c:f>
              <c:numCache>
                <c:formatCode>General</c:formatCode>
                <c:ptCount val="5"/>
              </c:numCache>
            </c:numRef>
          </c:cat>
          <c:val>
            <c:numRef>
              <c:f>Sheet1!$B$2:$B$6</c:f>
              <c:numCache>
                <c:formatCode>0%</c:formatCode>
                <c:ptCount val="5"/>
                <c:pt idx="0">
                  <c:v>0.45</c:v>
                </c:pt>
                <c:pt idx="1">
                  <c:v>0.2</c:v>
                </c:pt>
                <c:pt idx="2">
                  <c:v>0.1</c:v>
                </c:pt>
                <c:pt idx="3">
                  <c:v>0.15</c:v>
                </c:pt>
                <c:pt idx="4">
                  <c:v>0.1</c:v>
                </c:pt>
              </c:numCache>
            </c:numRef>
          </c:val>
          <c:extLst>
            <c:ext xmlns:c16="http://schemas.microsoft.com/office/drawing/2014/chart" uri="{C3380CC4-5D6E-409C-BE32-E72D297353CC}">
              <c16:uniqueId val="{0000000A-C54D-4FFA-8C99-37F1E22B046A}"/>
            </c:ext>
          </c:extLst>
        </c:ser>
        <c:dLbls>
          <c:showLegendKey val="0"/>
          <c:showVal val="0"/>
          <c:showCatName val="0"/>
          <c:showSerName val="0"/>
          <c:showPercent val="0"/>
          <c:showBubbleSize val="0"/>
          <c:showLeaderLines val="1"/>
        </c:dLbls>
        <c:firstSliceAng val="0"/>
        <c:holeSize val="2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61C030E-5CA6-C41F-ABA9-AFDA0093DFA8}"/>
              </a:ext>
            </a:extLst>
          </p:cNvPr>
          <p:cNvSpPr/>
          <p:nvPr userDrawn="1"/>
        </p:nvSpPr>
        <p:spPr>
          <a:xfrm rot="712109">
            <a:off x="6607619" y="-433854"/>
            <a:ext cx="6257201" cy="7530353"/>
          </a:xfrm>
          <a:custGeom>
            <a:avLst/>
            <a:gdLst>
              <a:gd name="connsiteX0" fmla="*/ 1548430 w 6257201"/>
              <a:gd name="connsiteY0" fmla="*/ 693170 h 7530353"/>
              <a:gd name="connsiteX1" fmla="*/ 4846744 w 6257201"/>
              <a:gd name="connsiteY1" fmla="*/ 0 h 7530353"/>
              <a:gd name="connsiteX2" fmla="*/ 6257201 w 6257201"/>
              <a:gd name="connsiteY2" fmla="*/ 6711392 h 7530353"/>
              <a:gd name="connsiteX3" fmla="*/ 2360326 w 6257201"/>
              <a:gd name="connsiteY3" fmla="*/ 7530353 h 7530353"/>
              <a:gd name="connsiteX4" fmla="*/ 2341703 w 6257201"/>
              <a:gd name="connsiteY4" fmla="*/ 7524003 h 7530353"/>
              <a:gd name="connsiteX5" fmla="*/ 1986934 w 6257201"/>
              <a:gd name="connsiteY5" fmla="*/ 7212351 h 7530353"/>
              <a:gd name="connsiteX6" fmla="*/ 98423 w 6257201"/>
              <a:gd name="connsiteY6" fmla="*/ 3942149 h 7530353"/>
              <a:gd name="connsiteX7" fmla="*/ 98422 w 6257201"/>
              <a:gd name="connsiteY7" fmla="*/ 3206051 h 75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7201" h="7530353">
                <a:moveTo>
                  <a:pt x="1548430" y="693170"/>
                </a:moveTo>
                <a:lnTo>
                  <a:pt x="4846744" y="0"/>
                </a:lnTo>
                <a:lnTo>
                  <a:pt x="6257201" y="6711392"/>
                </a:lnTo>
                <a:lnTo>
                  <a:pt x="2360326" y="7530353"/>
                </a:lnTo>
                <a:lnTo>
                  <a:pt x="2341703" y="7524003"/>
                </a:lnTo>
                <a:cubicBezTo>
                  <a:pt x="2194575" y="7462887"/>
                  <a:pt x="2068954" y="7354706"/>
                  <a:pt x="1986934" y="7212351"/>
                </a:cubicBezTo>
                <a:lnTo>
                  <a:pt x="98423" y="3942149"/>
                </a:lnTo>
                <a:cubicBezTo>
                  <a:pt x="-32808" y="3714380"/>
                  <a:pt x="-32807" y="3433819"/>
                  <a:pt x="98422" y="3206051"/>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7" name="Picture Placeholder 16">
            <a:extLst>
              <a:ext uri="{FF2B5EF4-FFF2-40B4-BE49-F238E27FC236}">
                <a16:creationId xmlns:a16="http://schemas.microsoft.com/office/drawing/2014/main" id="{DF6795ED-6FB7-E6E2-2A91-3C209BCD8384}"/>
              </a:ext>
            </a:extLst>
          </p:cNvPr>
          <p:cNvSpPr>
            <a:spLocks noGrp="1"/>
          </p:cNvSpPr>
          <p:nvPr>
            <p:ph type="pic" sz="quarter" idx="10"/>
          </p:nvPr>
        </p:nvSpPr>
        <p:spPr>
          <a:xfrm>
            <a:off x="0" y="0"/>
            <a:ext cx="9028113" cy="6858000"/>
          </a:xfrm>
          <a:custGeom>
            <a:avLst/>
            <a:gdLst>
              <a:gd name="connsiteX0" fmla="*/ 0 w 9028113"/>
              <a:gd name="connsiteY0" fmla="*/ 0 h 6858000"/>
              <a:gd name="connsiteX1" fmla="*/ 9028113 w 9028113"/>
              <a:gd name="connsiteY1" fmla="*/ 0 h 6858000"/>
              <a:gd name="connsiteX2" fmla="*/ 9028113 w 9028113"/>
              <a:gd name="connsiteY2" fmla="*/ 1 h 6858000"/>
              <a:gd name="connsiteX3" fmla="*/ 8821636 w 9028113"/>
              <a:gd name="connsiteY3" fmla="*/ 1 h 6858000"/>
              <a:gd name="connsiteX4" fmla="*/ 6885813 w 9028113"/>
              <a:gd name="connsiteY4" fmla="*/ 2160946 h 6858000"/>
              <a:gd name="connsiteX5" fmla="*/ 6734423 w 9028113"/>
              <a:gd name="connsiteY5" fmla="*/ 2881308 h 6858000"/>
              <a:gd name="connsiteX6" fmla="*/ 7909993 w 9028113"/>
              <a:gd name="connsiteY6" fmla="*/ 6470003 h 6858000"/>
              <a:gd name="connsiteX7" fmla="*/ 8193082 w 9028113"/>
              <a:gd name="connsiteY7" fmla="*/ 6847956 h 6858000"/>
              <a:gd name="connsiteX8" fmla="*/ 8210001 w 9028113"/>
              <a:gd name="connsiteY8" fmla="*/ 6858000 h 6858000"/>
              <a:gd name="connsiteX9" fmla="*/ 0 w 90281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28113" h="6858000">
                <a:moveTo>
                  <a:pt x="0" y="0"/>
                </a:moveTo>
                <a:lnTo>
                  <a:pt x="9028113" y="0"/>
                </a:lnTo>
                <a:lnTo>
                  <a:pt x="9028113" y="1"/>
                </a:lnTo>
                <a:lnTo>
                  <a:pt x="8821636" y="1"/>
                </a:lnTo>
                <a:lnTo>
                  <a:pt x="6885813" y="2160946"/>
                </a:lnTo>
                <a:cubicBezTo>
                  <a:pt x="6710545" y="2356855"/>
                  <a:pt x="6652842" y="2631418"/>
                  <a:pt x="6734423" y="2881308"/>
                </a:cubicBezTo>
                <a:lnTo>
                  <a:pt x="7909993" y="6470003"/>
                </a:lnTo>
                <a:cubicBezTo>
                  <a:pt x="7960982" y="6626183"/>
                  <a:pt x="8061669" y="6757887"/>
                  <a:pt x="8193082" y="6847956"/>
                </a:cubicBezTo>
                <a:lnTo>
                  <a:pt x="8210001"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en-IN"/>
          </a:p>
        </p:txBody>
      </p:sp>
      <p:sp>
        <p:nvSpPr>
          <p:cNvPr id="19" name="Title 1">
            <a:extLst>
              <a:ext uri="{FF2B5EF4-FFF2-40B4-BE49-F238E27FC236}">
                <a16:creationId xmlns:a16="http://schemas.microsoft.com/office/drawing/2014/main" id="{181973B0-F9E3-59F9-6292-ABD26F295BC1}"/>
              </a:ext>
            </a:extLst>
          </p:cNvPr>
          <p:cNvSpPr>
            <a:spLocks noGrp="1"/>
          </p:cNvSpPr>
          <p:nvPr>
            <p:ph type="ctrTitle" hasCustomPrompt="1"/>
          </p:nvPr>
        </p:nvSpPr>
        <p:spPr>
          <a:xfrm>
            <a:off x="7048499" y="1446965"/>
            <a:ext cx="4494357" cy="2387600"/>
          </a:xfrm>
          <a:prstGeom prst="rect">
            <a:avLst/>
          </a:prstGeom>
        </p:spPr>
        <p:txBody>
          <a:bodyPr anchor="b"/>
          <a:lstStyle>
            <a:lvl1pPr algn="r">
              <a:defRPr sz="6000" b="1">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
        <p:nvSpPr>
          <p:cNvPr id="21" name="Text Placeholder 20">
            <a:extLst>
              <a:ext uri="{FF2B5EF4-FFF2-40B4-BE49-F238E27FC236}">
                <a16:creationId xmlns:a16="http://schemas.microsoft.com/office/drawing/2014/main" id="{15788EB8-C026-68AB-08CD-A7277B2F57E1}"/>
              </a:ext>
            </a:extLst>
          </p:cNvPr>
          <p:cNvSpPr>
            <a:spLocks noGrp="1"/>
          </p:cNvSpPr>
          <p:nvPr>
            <p:ph type="body" sz="quarter" idx="11" hasCustomPrompt="1"/>
          </p:nvPr>
        </p:nvSpPr>
        <p:spPr>
          <a:xfrm>
            <a:off x="7620000" y="4182726"/>
            <a:ext cx="3922856" cy="1014114"/>
          </a:xfrm>
          <a:prstGeom prst="rect">
            <a:avLst/>
          </a:prstGeom>
        </p:spPr>
        <p:txBody>
          <a:bodyPr/>
          <a:lstStyle>
            <a:lvl1pPr marL="0" indent="0" algn="r">
              <a:spcBef>
                <a:spcPts val="0"/>
              </a:spcBef>
              <a:buNone/>
              <a:defRPr sz="2000">
                <a:solidFill>
                  <a:schemeClr val="bg1"/>
                </a:solidFill>
              </a:defRPr>
            </a:lvl1pPr>
          </a:lstStyle>
          <a:p>
            <a:pPr lvl="0"/>
            <a:r>
              <a:rPr lang="en-US" dirty="0"/>
              <a:t>Click to add subtitle</a:t>
            </a:r>
          </a:p>
        </p:txBody>
      </p:sp>
      <p:sp>
        <p:nvSpPr>
          <p:cNvPr id="22" name="Text Placeholder 20">
            <a:extLst>
              <a:ext uri="{FF2B5EF4-FFF2-40B4-BE49-F238E27FC236}">
                <a16:creationId xmlns:a16="http://schemas.microsoft.com/office/drawing/2014/main" id="{D82AAD9E-0F58-D4FF-2547-9DF23A5DCD0E}"/>
              </a:ext>
            </a:extLst>
          </p:cNvPr>
          <p:cNvSpPr>
            <a:spLocks noGrp="1"/>
          </p:cNvSpPr>
          <p:nvPr>
            <p:ph type="body" sz="quarter" idx="12" hasCustomPrompt="1"/>
          </p:nvPr>
        </p:nvSpPr>
        <p:spPr>
          <a:xfrm>
            <a:off x="9334500" y="5571055"/>
            <a:ext cx="2208356" cy="357305"/>
          </a:xfrm>
          <a:prstGeom prst="rect">
            <a:avLst/>
          </a:prstGeom>
        </p:spPr>
        <p:txBody>
          <a:bodyPr anchor="ctr"/>
          <a:lstStyle>
            <a:lvl1pPr marL="0" indent="0" algn="r">
              <a:spcBef>
                <a:spcPts val="0"/>
              </a:spcBef>
              <a:buNone/>
              <a:defRPr sz="1400">
                <a:solidFill>
                  <a:schemeClr val="bg1"/>
                </a:solidFill>
              </a:defRPr>
            </a:lvl1pPr>
          </a:lstStyle>
          <a:p>
            <a:pPr lvl="0"/>
            <a:r>
              <a:rPr lang="en-US" dirty="0"/>
              <a:t>DATE</a:t>
            </a:r>
          </a:p>
        </p:txBody>
      </p:sp>
    </p:spTree>
    <p:extLst>
      <p:ext uri="{BB962C8B-B14F-4D97-AF65-F5344CB8AC3E}">
        <p14:creationId xmlns:p14="http://schemas.microsoft.com/office/powerpoint/2010/main" val="17316878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nds">
    <p:bg>
      <p:bgPr>
        <a:gradFill>
          <a:gsLst>
            <a:gs pos="0">
              <a:srgbClr val="0583D2"/>
            </a:gs>
            <a:gs pos="100000">
              <a:srgbClr val="4FD6F7"/>
            </a:gs>
          </a:gsLst>
          <a:lin ang="0" scaled="1"/>
        </a:gra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9C818373-4CBE-1A32-2A67-2DCBC74EF8E4}"/>
              </a:ext>
            </a:extLst>
          </p:cNvPr>
          <p:cNvSpPr/>
          <p:nvPr userDrawn="1"/>
        </p:nvSpPr>
        <p:spPr>
          <a:xfrm rot="736616">
            <a:off x="-598537" y="-211350"/>
            <a:ext cx="5113035" cy="6473524"/>
          </a:xfrm>
          <a:custGeom>
            <a:avLst/>
            <a:gdLst>
              <a:gd name="connsiteX0" fmla="*/ 0 w 5113035"/>
              <a:gd name="connsiteY0" fmla="*/ 696875 h 6473524"/>
              <a:gd name="connsiteX1" fmla="*/ 3202353 w 5113035"/>
              <a:gd name="connsiteY1" fmla="*/ 0 h 6473524"/>
              <a:gd name="connsiteX2" fmla="*/ 3206356 w 5113035"/>
              <a:gd name="connsiteY2" fmla="*/ 1366 h 6473524"/>
              <a:gd name="connsiteX3" fmla="*/ 3495490 w 5113035"/>
              <a:gd name="connsiteY3" fmla="*/ 254886 h 6473524"/>
              <a:gd name="connsiteX4" fmla="*/ 5032971 w 5113035"/>
              <a:gd name="connsiteY4" fmla="*/ 2915108 h 6473524"/>
              <a:gd name="connsiteX5" fmla="*/ 5032971 w 5113035"/>
              <a:gd name="connsiteY5" fmla="*/ 3513904 h 6473524"/>
              <a:gd name="connsiteX6" fmla="*/ 3496717 w 5113035"/>
              <a:gd name="connsiteY6" fmla="*/ 6174126 h 6473524"/>
              <a:gd name="connsiteX7" fmla="*/ 2977679 w 5113035"/>
              <a:gd name="connsiteY7" fmla="*/ 6473524 h 6473524"/>
              <a:gd name="connsiteX8" fmla="*/ 1257077 w 5113035"/>
              <a:gd name="connsiteY8" fmla="*/ 6473524 h 647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3035" h="6473524">
                <a:moveTo>
                  <a:pt x="0" y="696875"/>
                </a:moveTo>
                <a:lnTo>
                  <a:pt x="3202353" y="0"/>
                </a:lnTo>
                <a:lnTo>
                  <a:pt x="3206356" y="1366"/>
                </a:lnTo>
                <a:cubicBezTo>
                  <a:pt x="3326101" y="51082"/>
                  <a:pt x="3428769" y="139084"/>
                  <a:pt x="3495490" y="254886"/>
                </a:cubicBezTo>
                <a:lnTo>
                  <a:pt x="5032971" y="2915108"/>
                </a:lnTo>
                <a:cubicBezTo>
                  <a:pt x="5139724" y="3100391"/>
                  <a:pt x="5139724" y="3328621"/>
                  <a:pt x="5032971" y="3513904"/>
                </a:cubicBezTo>
                <a:lnTo>
                  <a:pt x="3496717" y="6174126"/>
                </a:lnTo>
                <a:cubicBezTo>
                  <a:pt x="3388737" y="6359409"/>
                  <a:pt x="3191184" y="6473524"/>
                  <a:pt x="2977679" y="6473524"/>
                </a:cubicBezTo>
                <a:lnTo>
                  <a:pt x="1257077" y="6473524"/>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3300565" cy="1618388"/>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58" name="Chart Placeholder 9">
            <a:extLst>
              <a:ext uri="{FF2B5EF4-FFF2-40B4-BE49-F238E27FC236}">
                <a16:creationId xmlns:a16="http://schemas.microsoft.com/office/drawing/2014/main" id="{58512F8B-7195-1561-0E71-70982F6C7A0D}"/>
              </a:ext>
            </a:extLst>
          </p:cNvPr>
          <p:cNvSpPr>
            <a:spLocks noGrp="1"/>
          </p:cNvSpPr>
          <p:nvPr>
            <p:ph type="chart" sz="quarter" idx="10"/>
          </p:nvPr>
        </p:nvSpPr>
        <p:spPr>
          <a:xfrm>
            <a:off x="4783141" y="562362"/>
            <a:ext cx="6697659" cy="5762238"/>
          </a:xfrm>
          <a:prstGeom prst="rect">
            <a:avLst/>
          </a:prstGeom>
        </p:spPr>
        <p:txBody>
          <a:bodyPr/>
          <a:lstStyle>
            <a:lvl1pPr marL="0" indent="0" algn="ctr">
              <a:buNone/>
              <a:defRPr sz="1400"/>
            </a:lvl1pPr>
          </a:lstStyle>
          <a:p>
            <a:endParaRPr lang="en-IN"/>
          </a:p>
        </p:txBody>
      </p:sp>
      <p:sp>
        <p:nvSpPr>
          <p:cNvPr id="59" name="Text Placeholder 20">
            <a:extLst>
              <a:ext uri="{FF2B5EF4-FFF2-40B4-BE49-F238E27FC236}">
                <a16:creationId xmlns:a16="http://schemas.microsoft.com/office/drawing/2014/main" id="{CF7D1A41-B45C-CCE5-FD31-D5CA928BF33B}"/>
              </a:ext>
            </a:extLst>
          </p:cNvPr>
          <p:cNvSpPr>
            <a:spLocks noGrp="1"/>
          </p:cNvSpPr>
          <p:nvPr>
            <p:ph type="body" sz="quarter" idx="14" hasCustomPrompt="1"/>
          </p:nvPr>
        </p:nvSpPr>
        <p:spPr>
          <a:xfrm>
            <a:off x="609600" y="3077258"/>
            <a:ext cx="3038766" cy="1748742"/>
          </a:xfrm>
          <a:prstGeom prst="rect">
            <a:avLst/>
          </a:prstGeom>
        </p:spPr>
        <p:txBody>
          <a:bodyPr anchor="t"/>
          <a:lstStyle>
            <a:lvl1pPr marL="0" indent="0" algn="l">
              <a:spcBef>
                <a:spcPts val="0"/>
              </a:spcBef>
              <a:buNone/>
              <a:defRPr sz="1600">
                <a:solidFill>
                  <a:schemeClr val="tx1"/>
                </a:solidFill>
              </a:defRPr>
            </a:lvl1pPr>
          </a:lstStyle>
          <a:p>
            <a:pPr lvl="0"/>
            <a:r>
              <a:rPr lang="en-US" dirty="0"/>
              <a:t>Add text</a:t>
            </a:r>
          </a:p>
        </p:txBody>
      </p:sp>
      <p:sp>
        <p:nvSpPr>
          <p:cNvPr id="60" name="Text Placeholder 20">
            <a:extLst>
              <a:ext uri="{FF2B5EF4-FFF2-40B4-BE49-F238E27FC236}">
                <a16:creationId xmlns:a16="http://schemas.microsoft.com/office/drawing/2014/main" id="{05697AFF-D084-151D-81B2-153C8460C416}"/>
              </a:ext>
            </a:extLst>
          </p:cNvPr>
          <p:cNvSpPr>
            <a:spLocks noGrp="1"/>
          </p:cNvSpPr>
          <p:nvPr>
            <p:ph type="body" sz="quarter" idx="15" hasCustomPrompt="1"/>
          </p:nvPr>
        </p:nvSpPr>
        <p:spPr>
          <a:xfrm>
            <a:off x="609600" y="2337034"/>
            <a:ext cx="3038766" cy="721897"/>
          </a:xfrm>
          <a:prstGeom prst="rect">
            <a:avLst/>
          </a:prstGeom>
        </p:spPr>
        <p:txBody>
          <a:bodyPr anchor="b"/>
          <a:lstStyle>
            <a:lvl1pPr marL="0" indent="0" algn="l">
              <a:spcBef>
                <a:spcPts val="0"/>
              </a:spcBef>
              <a:buNone/>
              <a:defRPr sz="36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231871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10972800"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12" name="Google Shape;484;p16">
            <a:extLst>
              <a:ext uri="{FF2B5EF4-FFF2-40B4-BE49-F238E27FC236}">
                <a16:creationId xmlns:a16="http://schemas.microsoft.com/office/drawing/2014/main" id="{DCEC25D5-FCEF-4CC8-DB01-F2293DD14095}"/>
              </a:ext>
            </a:extLst>
          </p:cNvPr>
          <p:cNvSpPr/>
          <p:nvPr/>
        </p:nvSpPr>
        <p:spPr>
          <a:xfrm>
            <a:off x="988310" y="2041557"/>
            <a:ext cx="847357" cy="847357"/>
          </a:xfrm>
          <a:prstGeom prst="ellipse">
            <a:avLst/>
          </a:prstGeom>
          <a:gradFill>
            <a:gsLst>
              <a:gs pos="0">
                <a:srgbClr val="0583D2"/>
              </a:gs>
              <a:gs pos="100000">
                <a:srgbClr val="4FD6F7"/>
              </a:gs>
            </a:gsLst>
            <a:lin ang="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400">
              <a:solidFill>
                <a:schemeClr val="dk1"/>
              </a:solidFill>
              <a:latin typeface="Poppins Light"/>
              <a:ea typeface="Poppins Light"/>
              <a:cs typeface="Poppins Light"/>
              <a:sym typeface="Poppins Light"/>
            </a:endParaRPr>
          </a:p>
        </p:txBody>
      </p:sp>
      <p:sp>
        <p:nvSpPr>
          <p:cNvPr id="41" name="Google Shape;484;p16">
            <a:extLst>
              <a:ext uri="{FF2B5EF4-FFF2-40B4-BE49-F238E27FC236}">
                <a16:creationId xmlns:a16="http://schemas.microsoft.com/office/drawing/2014/main" id="{1F51476E-09DC-F92C-DB96-0EB4BF4B6A8E}"/>
              </a:ext>
            </a:extLst>
          </p:cNvPr>
          <p:cNvSpPr/>
          <p:nvPr/>
        </p:nvSpPr>
        <p:spPr>
          <a:xfrm>
            <a:off x="988310" y="3563944"/>
            <a:ext cx="847357" cy="847357"/>
          </a:xfrm>
          <a:prstGeom prst="ellipse">
            <a:avLst/>
          </a:prstGeom>
          <a:gradFill>
            <a:gsLst>
              <a:gs pos="0">
                <a:srgbClr val="0583D2"/>
              </a:gs>
              <a:gs pos="100000">
                <a:srgbClr val="4FD6F7"/>
              </a:gs>
            </a:gsLst>
            <a:lin ang="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400">
              <a:solidFill>
                <a:schemeClr val="dk1"/>
              </a:solidFill>
              <a:latin typeface="Poppins Light"/>
              <a:ea typeface="Poppins Light"/>
              <a:cs typeface="Poppins Light"/>
              <a:sym typeface="Poppins Light"/>
            </a:endParaRPr>
          </a:p>
        </p:txBody>
      </p:sp>
      <p:sp>
        <p:nvSpPr>
          <p:cNvPr id="57" name="Google Shape;484;p16">
            <a:extLst>
              <a:ext uri="{FF2B5EF4-FFF2-40B4-BE49-F238E27FC236}">
                <a16:creationId xmlns:a16="http://schemas.microsoft.com/office/drawing/2014/main" id="{DEAC0F8A-AC8B-AA86-DCF4-8EF0DEC82BA9}"/>
              </a:ext>
            </a:extLst>
          </p:cNvPr>
          <p:cNvSpPr/>
          <p:nvPr/>
        </p:nvSpPr>
        <p:spPr>
          <a:xfrm>
            <a:off x="988310" y="5086330"/>
            <a:ext cx="847357" cy="847357"/>
          </a:xfrm>
          <a:prstGeom prst="ellipse">
            <a:avLst/>
          </a:prstGeom>
          <a:gradFill>
            <a:gsLst>
              <a:gs pos="0">
                <a:srgbClr val="0583D2"/>
              </a:gs>
              <a:gs pos="100000">
                <a:srgbClr val="4FD6F7"/>
              </a:gs>
            </a:gsLst>
            <a:lin ang="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400">
              <a:solidFill>
                <a:schemeClr val="dk1"/>
              </a:solidFill>
              <a:latin typeface="Poppins Light"/>
              <a:ea typeface="Poppins Light"/>
              <a:cs typeface="Poppins Light"/>
              <a:sym typeface="Poppins Light"/>
            </a:endParaRPr>
          </a:p>
        </p:txBody>
      </p:sp>
      <p:sp>
        <p:nvSpPr>
          <p:cNvPr id="64" name="Google Shape;484;p16">
            <a:extLst>
              <a:ext uri="{FF2B5EF4-FFF2-40B4-BE49-F238E27FC236}">
                <a16:creationId xmlns:a16="http://schemas.microsoft.com/office/drawing/2014/main" id="{FB02B746-CF9F-44E2-4E00-37BA7E2AAA49}"/>
              </a:ext>
            </a:extLst>
          </p:cNvPr>
          <p:cNvSpPr/>
          <p:nvPr/>
        </p:nvSpPr>
        <p:spPr>
          <a:xfrm>
            <a:off x="6589010" y="2041557"/>
            <a:ext cx="847357" cy="847357"/>
          </a:xfrm>
          <a:prstGeom prst="ellipse">
            <a:avLst/>
          </a:prstGeom>
          <a:gradFill>
            <a:gsLst>
              <a:gs pos="0">
                <a:srgbClr val="0583D2"/>
              </a:gs>
              <a:gs pos="100000">
                <a:srgbClr val="4FD6F7"/>
              </a:gs>
            </a:gsLst>
            <a:lin ang="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400">
              <a:solidFill>
                <a:schemeClr val="dk1"/>
              </a:solidFill>
              <a:latin typeface="Poppins Light"/>
              <a:ea typeface="Poppins Light"/>
              <a:cs typeface="Poppins Light"/>
              <a:sym typeface="Poppins Light"/>
            </a:endParaRPr>
          </a:p>
        </p:txBody>
      </p:sp>
      <p:sp>
        <p:nvSpPr>
          <p:cNvPr id="71" name="Google Shape;484;p16">
            <a:extLst>
              <a:ext uri="{FF2B5EF4-FFF2-40B4-BE49-F238E27FC236}">
                <a16:creationId xmlns:a16="http://schemas.microsoft.com/office/drawing/2014/main" id="{3243E29D-CE65-76BE-FE0F-1F344B262AAB}"/>
              </a:ext>
            </a:extLst>
          </p:cNvPr>
          <p:cNvSpPr/>
          <p:nvPr/>
        </p:nvSpPr>
        <p:spPr>
          <a:xfrm>
            <a:off x="6589010" y="3563944"/>
            <a:ext cx="847357" cy="847357"/>
          </a:xfrm>
          <a:prstGeom prst="ellipse">
            <a:avLst/>
          </a:prstGeom>
          <a:gradFill>
            <a:gsLst>
              <a:gs pos="0">
                <a:srgbClr val="0583D2"/>
              </a:gs>
              <a:gs pos="100000">
                <a:srgbClr val="4FD6F7"/>
              </a:gs>
            </a:gsLst>
            <a:lin ang="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400">
              <a:solidFill>
                <a:schemeClr val="dk1"/>
              </a:solidFill>
              <a:latin typeface="Poppins Light"/>
              <a:ea typeface="Poppins Light"/>
              <a:cs typeface="Poppins Light"/>
              <a:sym typeface="Poppins Light"/>
            </a:endParaRPr>
          </a:p>
        </p:txBody>
      </p:sp>
      <p:sp>
        <p:nvSpPr>
          <p:cNvPr id="76" name="Picture Placeholder 29">
            <a:extLst>
              <a:ext uri="{FF2B5EF4-FFF2-40B4-BE49-F238E27FC236}">
                <a16:creationId xmlns:a16="http://schemas.microsoft.com/office/drawing/2014/main" id="{49B788B8-DB90-0BB8-201C-9AB757B93B0B}"/>
              </a:ext>
            </a:extLst>
          </p:cNvPr>
          <p:cNvSpPr>
            <a:spLocks noGrp="1"/>
          </p:cNvSpPr>
          <p:nvPr>
            <p:ph type="pic" sz="quarter" idx="10" hasCustomPrompt="1"/>
          </p:nvPr>
        </p:nvSpPr>
        <p:spPr>
          <a:xfrm>
            <a:off x="1105396" y="2158643"/>
            <a:ext cx="613185" cy="61318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7" name="Picture Placeholder 29">
            <a:extLst>
              <a:ext uri="{FF2B5EF4-FFF2-40B4-BE49-F238E27FC236}">
                <a16:creationId xmlns:a16="http://schemas.microsoft.com/office/drawing/2014/main" id="{D7353C59-3C22-8019-A87C-EC5DDD16F1C9}"/>
              </a:ext>
            </a:extLst>
          </p:cNvPr>
          <p:cNvSpPr>
            <a:spLocks noGrp="1"/>
          </p:cNvSpPr>
          <p:nvPr>
            <p:ph type="pic" sz="quarter" idx="11" hasCustomPrompt="1"/>
          </p:nvPr>
        </p:nvSpPr>
        <p:spPr>
          <a:xfrm>
            <a:off x="1105396" y="3681029"/>
            <a:ext cx="613185" cy="61318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8" name="Picture Placeholder 29">
            <a:extLst>
              <a:ext uri="{FF2B5EF4-FFF2-40B4-BE49-F238E27FC236}">
                <a16:creationId xmlns:a16="http://schemas.microsoft.com/office/drawing/2014/main" id="{B3BE6208-1991-AC88-F4B5-F547E27720B4}"/>
              </a:ext>
            </a:extLst>
          </p:cNvPr>
          <p:cNvSpPr>
            <a:spLocks noGrp="1"/>
          </p:cNvSpPr>
          <p:nvPr>
            <p:ph type="pic" sz="quarter" idx="12" hasCustomPrompt="1"/>
          </p:nvPr>
        </p:nvSpPr>
        <p:spPr>
          <a:xfrm>
            <a:off x="1105396" y="5203415"/>
            <a:ext cx="613185" cy="61318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9" name="Picture Placeholder 29">
            <a:extLst>
              <a:ext uri="{FF2B5EF4-FFF2-40B4-BE49-F238E27FC236}">
                <a16:creationId xmlns:a16="http://schemas.microsoft.com/office/drawing/2014/main" id="{3A4F380E-8966-538B-CB5D-12FDC05869DB}"/>
              </a:ext>
            </a:extLst>
          </p:cNvPr>
          <p:cNvSpPr>
            <a:spLocks noGrp="1"/>
          </p:cNvSpPr>
          <p:nvPr>
            <p:ph type="pic" sz="quarter" idx="13" hasCustomPrompt="1"/>
          </p:nvPr>
        </p:nvSpPr>
        <p:spPr>
          <a:xfrm>
            <a:off x="6706096" y="2158643"/>
            <a:ext cx="613185" cy="61318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80" name="Picture Placeholder 29">
            <a:extLst>
              <a:ext uri="{FF2B5EF4-FFF2-40B4-BE49-F238E27FC236}">
                <a16:creationId xmlns:a16="http://schemas.microsoft.com/office/drawing/2014/main" id="{1198ED49-9BE9-03B6-AEF5-14EA20E8DF51}"/>
              </a:ext>
            </a:extLst>
          </p:cNvPr>
          <p:cNvSpPr>
            <a:spLocks noGrp="1"/>
          </p:cNvSpPr>
          <p:nvPr>
            <p:ph type="pic" sz="quarter" idx="14" hasCustomPrompt="1"/>
          </p:nvPr>
        </p:nvSpPr>
        <p:spPr>
          <a:xfrm>
            <a:off x="6706096" y="3681029"/>
            <a:ext cx="613185" cy="61318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81" name="Text Placeholder 20">
            <a:extLst>
              <a:ext uri="{FF2B5EF4-FFF2-40B4-BE49-F238E27FC236}">
                <a16:creationId xmlns:a16="http://schemas.microsoft.com/office/drawing/2014/main" id="{E86B2286-0679-D5BE-C64F-AAD407F647FC}"/>
              </a:ext>
            </a:extLst>
          </p:cNvPr>
          <p:cNvSpPr>
            <a:spLocks noGrp="1"/>
          </p:cNvSpPr>
          <p:nvPr>
            <p:ph type="body" sz="quarter" idx="15" hasCustomPrompt="1"/>
          </p:nvPr>
        </p:nvSpPr>
        <p:spPr>
          <a:xfrm>
            <a:off x="1882162" y="2465235"/>
            <a:ext cx="3851888" cy="756007"/>
          </a:xfrm>
          <a:prstGeom prst="rect">
            <a:avLst/>
          </a:prstGeom>
        </p:spPr>
        <p:txBody>
          <a:bodyPr anchor="t"/>
          <a:lstStyle>
            <a:lvl1pPr marL="0" indent="0" algn="l">
              <a:spcBef>
                <a:spcPts val="0"/>
              </a:spcBef>
              <a:buNone/>
              <a:defRPr sz="1200">
                <a:solidFill>
                  <a:schemeClr val="tx1"/>
                </a:solidFill>
              </a:defRPr>
            </a:lvl1pPr>
          </a:lstStyle>
          <a:p>
            <a:pPr lvl="0"/>
            <a:r>
              <a:rPr lang="en-US" dirty="0"/>
              <a:t>Add text</a:t>
            </a:r>
          </a:p>
        </p:txBody>
      </p:sp>
      <p:sp>
        <p:nvSpPr>
          <p:cNvPr id="82" name="Text Placeholder 20">
            <a:extLst>
              <a:ext uri="{FF2B5EF4-FFF2-40B4-BE49-F238E27FC236}">
                <a16:creationId xmlns:a16="http://schemas.microsoft.com/office/drawing/2014/main" id="{899A21A7-85B0-B0AB-29EA-485CE1F2F680}"/>
              </a:ext>
            </a:extLst>
          </p:cNvPr>
          <p:cNvSpPr>
            <a:spLocks noGrp="1"/>
          </p:cNvSpPr>
          <p:nvPr>
            <p:ph type="body" sz="quarter" idx="16" hasCustomPrompt="1"/>
          </p:nvPr>
        </p:nvSpPr>
        <p:spPr>
          <a:xfrm>
            <a:off x="1882162" y="1866900"/>
            <a:ext cx="3851888" cy="552660"/>
          </a:xfrm>
          <a:prstGeom prst="rect">
            <a:avLst/>
          </a:prstGeom>
        </p:spPr>
        <p:txBody>
          <a:bodyPr anchor="b"/>
          <a:lstStyle>
            <a:lvl1pPr marL="0" indent="0" algn="l">
              <a:spcBef>
                <a:spcPts val="0"/>
              </a:spcBef>
              <a:buNone/>
              <a:defRPr sz="1400" b="1">
                <a:solidFill>
                  <a:schemeClr val="accent1"/>
                </a:solidFill>
              </a:defRPr>
            </a:lvl1pPr>
          </a:lstStyle>
          <a:p>
            <a:pPr lvl="0"/>
            <a:r>
              <a:rPr lang="en-US" dirty="0"/>
              <a:t>Add text</a:t>
            </a:r>
          </a:p>
        </p:txBody>
      </p:sp>
      <p:sp>
        <p:nvSpPr>
          <p:cNvPr id="83" name="Text Placeholder 20">
            <a:extLst>
              <a:ext uri="{FF2B5EF4-FFF2-40B4-BE49-F238E27FC236}">
                <a16:creationId xmlns:a16="http://schemas.microsoft.com/office/drawing/2014/main" id="{12EBBFDF-A157-28FC-D036-A4FB44214AEE}"/>
              </a:ext>
            </a:extLst>
          </p:cNvPr>
          <p:cNvSpPr>
            <a:spLocks noGrp="1"/>
          </p:cNvSpPr>
          <p:nvPr>
            <p:ph type="body" sz="quarter" idx="17" hasCustomPrompt="1"/>
          </p:nvPr>
        </p:nvSpPr>
        <p:spPr>
          <a:xfrm>
            <a:off x="1882162" y="3984790"/>
            <a:ext cx="3851888" cy="756007"/>
          </a:xfrm>
          <a:prstGeom prst="rect">
            <a:avLst/>
          </a:prstGeom>
        </p:spPr>
        <p:txBody>
          <a:bodyPr anchor="t"/>
          <a:lstStyle>
            <a:lvl1pPr marL="0" indent="0" algn="l">
              <a:spcBef>
                <a:spcPts val="0"/>
              </a:spcBef>
              <a:buNone/>
              <a:defRPr sz="1200">
                <a:solidFill>
                  <a:schemeClr val="tx1"/>
                </a:solidFill>
              </a:defRPr>
            </a:lvl1pPr>
          </a:lstStyle>
          <a:p>
            <a:pPr lvl="0"/>
            <a:r>
              <a:rPr lang="en-US" dirty="0"/>
              <a:t>Add text</a:t>
            </a:r>
          </a:p>
        </p:txBody>
      </p:sp>
      <p:sp>
        <p:nvSpPr>
          <p:cNvPr id="84" name="Text Placeholder 20">
            <a:extLst>
              <a:ext uri="{FF2B5EF4-FFF2-40B4-BE49-F238E27FC236}">
                <a16:creationId xmlns:a16="http://schemas.microsoft.com/office/drawing/2014/main" id="{B720BBBC-C3EC-8DAA-68EA-29D2030F548D}"/>
              </a:ext>
            </a:extLst>
          </p:cNvPr>
          <p:cNvSpPr>
            <a:spLocks noGrp="1"/>
          </p:cNvSpPr>
          <p:nvPr>
            <p:ph type="body" sz="quarter" idx="18" hasCustomPrompt="1"/>
          </p:nvPr>
        </p:nvSpPr>
        <p:spPr>
          <a:xfrm>
            <a:off x="1882162" y="3386455"/>
            <a:ext cx="3851888" cy="552660"/>
          </a:xfrm>
          <a:prstGeom prst="rect">
            <a:avLst/>
          </a:prstGeom>
        </p:spPr>
        <p:txBody>
          <a:bodyPr anchor="b"/>
          <a:lstStyle>
            <a:lvl1pPr marL="0" indent="0" algn="l">
              <a:spcBef>
                <a:spcPts val="0"/>
              </a:spcBef>
              <a:buNone/>
              <a:defRPr sz="1400" b="1">
                <a:solidFill>
                  <a:schemeClr val="accent1"/>
                </a:solidFill>
              </a:defRPr>
            </a:lvl1pPr>
          </a:lstStyle>
          <a:p>
            <a:pPr lvl="0"/>
            <a:r>
              <a:rPr lang="en-US" dirty="0"/>
              <a:t>Add text</a:t>
            </a:r>
          </a:p>
        </p:txBody>
      </p:sp>
      <p:sp>
        <p:nvSpPr>
          <p:cNvPr id="85" name="Text Placeholder 20">
            <a:extLst>
              <a:ext uri="{FF2B5EF4-FFF2-40B4-BE49-F238E27FC236}">
                <a16:creationId xmlns:a16="http://schemas.microsoft.com/office/drawing/2014/main" id="{8D961685-A69E-501D-9A32-79EFD803710B}"/>
              </a:ext>
            </a:extLst>
          </p:cNvPr>
          <p:cNvSpPr>
            <a:spLocks noGrp="1"/>
          </p:cNvSpPr>
          <p:nvPr>
            <p:ph type="body" sz="quarter" idx="19" hasCustomPrompt="1"/>
          </p:nvPr>
        </p:nvSpPr>
        <p:spPr>
          <a:xfrm>
            <a:off x="1882162" y="5526048"/>
            <a:ext cx="3851888" cy="756007"/>
          </a:xfrm>
          <a:prstGeom prst="rect">
            <a:avLst/>
          </a:prstGeom>
        </p:spPr>
        <p:txBody>
          <a:bodyPr anchor="t"/>
          <a:lstStyle>
            <a:lvl1pPr marL="0" indent="0" algn="l">
              <a:spcBef>
                <a:spcPts val="0"/>
              </a:spcBef>
              <a:buNone/>
              <a:defRPr sz="1200">
                <a:solidFill>
                  <a:schemeClr val="tx1"/>
                </a:solidFill>
              </a:defRPr>
            </a:lvl1pPr>
          </a:lstStyle>
          <a:p>
            <a:pPr lvl="0"/>
            <a:r>
              <a:rPr lang="en-US" dirty="0"/>
              <a:t>Add text</a:t>
            </a:r>
          </a:p>
        </p:txBody>
      </p:sp>
      <p:sp>
        <p:nvSpPr>
          <p:cNvPr id="86" name="Text Placeholder 20">
            <a:extLst>
              <a:ext uri="{FF2B5EF4-FFF2-40B4-BE49-F238E27FC236}">
                <a16:creationId xmlns:a16="http://schemas.microsoft.com/office/drawing/2014/main" id="{F9DCFE3C-9EB9-6771-3F49-34EBC608A237}"/>
              </a:ext>
            </a:extLst>
          </p:cNvPr>
          <p:cNvSpPr>
            <a:spLocks noGrp="1"/>
          </p:cNvSpPr>
          <p:nvPr>
            <p:ph type="body" sz="quarter" idx="20" hasCustomPrompt="1"/>
          </p:nvPr>
        </p:nvSpPr>
        <p:spPr>
          <a:xfrm>
            <a:off x="1882162" y="4927713"/>
            <a:ext cx="3851888" cy="552660"/>
          </a:xfrm>
          <a:prstGeom prst="rect">
            <a:avLst/>
          </a:prstGeom>
        </p:spPr>
        <p:txBody>
          <a:bodyPr anchor="b"/>
          <a:lstStyle>
            <a:lvl1pPr marL="0" indent="0" algn="l">
              <a:spcBef>
                <a:spcPts val="0"/>
              </a:spcBef>
              <a:buNone/>
              <a:defRPr sz="1400" b="1">
                <a:solidFill>
                  <a:schemeClr val="accent1"/>
                </a:solidFill>
              </a:defRPr>
            </a:lvl1pPr>
          </a:lstStyle>
          <a:p>
            <a:pPr lvl="0"/>
            <a:r>
              <a:rPr lang="en-US" dirty="0"/>
              <a:t>Add text</a:t>
            </a:r>
          </a:p>
        </p:txBody>
      </p:sp>
      <p:sp>
        <p:nvSpPr>
          <p:cNvPr id="87" name="Text Placeholder 20">
            <a:extLst>
              <a:ext uri="{FF2B5EF4-FFF2-40B4-BE49-F238E27FC236}">
                <a16:creationId xmlns:a16="http://schemas.microsoft.com/office/drawing/2014/main" id="{C86809DD-B74A-F43F-B5CD-DF477E3745CD}"/>
              </a:ext>
            </a:extLst>
          </p:cNvPr>
          <p:cNvSpPr>
            <a:spLocks noGrp="1"/>
          </p:cNvSpPr>
          <p:nvPr>
            <p:ph type="body" sz="quarter" idx="21" hasCustomPrompt="1"/>
          </p:nvPr>
        </p:nvSpPr>
        <p:spPr>
          <a:xfrm>
            <a:off x="7488683" y="2465235"/>
            <a:ext cx="3851888" cy="756007"/>
          </a:xfrm>
          <a:prstGeom prst="rect">
            <a:avLst/>
          </a:prstGeom>
        </p:spPr>
        <p:txBody>
          <a:bodyPr anchor="t"/>
          <a:lstStyle>
            <a:lvl1pPr marL="0" indent="0" algn="l">
              <a:spcBef>
                <a:spcPts val="0"/>
              </a:spcBef>
              <a:buNone/>
              <a:defRPr sz="1200">
                <a:solidFill>
                  <a:schemeClr val="tx1"/>
                </a:solidFill>
              </a:defRPr>
            </a:lvl1pPr>
          </a:lstStyle>
          <a:p>
            <a:pPr lvl="0"/>
            <a:r>
              <a:rPr lang="en-US" dirty="0"/>
              <a:t>Add text</a:t>
            </a:r>
          </a:p>
        </p:txBody>
      </p:sp>
      <p:sp>
        <p:nvSpPr>
          <p:cNvPr id="88" name="Text Placeholder 20">
            <a:extLst>
              <a:ext uri="{FF2B5EF4-FFF2-40B4-BE49-F238E27FC236}">
                <a16:creationId xmlns:a16="http://schemas.microsoft.com/office/drawing/2014/main" id="{FCE306D6-092B-14E7-4252-5EFF286A7E69}"/>
              </a:ext>
            </a:extLst>
          </p:cNvPr>
          <p:cNvSpPr>
            <a:spLocks noGrp="1"/>
          </p:cNvSpPr>
          <p:nvPr>
            <p:ph type="body" sz="quarter" idx="22" hasCustomPrompt="1"/>
          </p:nvPr>
        </p:nvSpPr>
        <p:spPr>
          <a:xfrm>
            <a:off x="7488683" y="1866900"/>
            <a:ext cx="3851888" cy="552660"/>
          </a:xfrm>
          <a:prstGeom prst="rect">
            <a:avLst/>
          </a:prstGeom>
        </p:spPr>
        <p:txBody>
          <a:bodyPr anchor="b"/>
          <a:lstStyle>
            <a:lvl1pPr marL="0" indent="0" algn="l">
              <a:spcBef>
                <a:spcPts val="0"/>
              </a:spcBef>
              <a:buNone/>
              <a:defRPr sz="1400" b="1">
                <a:solidFill>
                  <a:schemeClr val="accent1"/>
                </a:solidFill>
              </a:defRPr>
            </a:lvl1pPr>
          </a:lstStyle>
          <a:p>
            <a:pPr lvl="0"/>
            <a:r>
              <a:rPr lang="en-US" dirty="0"/>
              <a:t>Add text</a:t>
            </a:r>
          </a:p>
        </p:txBody>
      </p:sp>
      <p:sp>
        <p:nvSpPr>
          <p:cNvPr id="89" name="Text Placeholder 20">
            <a:extLst>
              <a:ext uri="{FF2B5EF4-FFF2-40B4-BE49-F238E27FC236}">
                <a16:creationId xmlns:a16="http://schemas.microsoft.com/office/drawing/2014/main" id="{77C931AB-E531-BD51-E8C7-F4F28F84FFE1}"/>
              </a:ext>
            </a:extLst>
          </p:cNvPr>
          <p:cNvSpPr>
            <a:spLocks noGrp="1"/>
          </p:cNvSpPr>
          <p:nvPr>
            <p:ph type="body" sz="quarter" idx="23" hasCustomPrompt="1"/>
          </p:nvPr>
        </p:nvSpPr>
        <p:spPr>
          <a:xfrm>
            <a:off x="7488683" y="3984790"/>
            <a:ext cx="3851888" cy="756007"/>
          </a:xfrm>
          <a:prstGeom prst="rect">
            <a:avLst/>
          </a:prstGeom>
        </p:spPr>
        <p:txBody>
          <a:bodyPr anchor="t"/>
          <a:lstStyle>
            <a:lvl1pPr marL="0" indent="0" algn="l">
              <a:spcBef>
                <a:spcPts val="0"/>
              </a:spcBef>
              <a:buNone/>
              <a:defRPr sz="1200">
                <a:solidFill>
                  <a:schemeClr val="tx1"/>
                </a:solidFill>
              </a:defRPr>
            </a:lvl1pPr>
          </a:lstStyle>
          <a:p>
            <a:pPr lvl="0"/>
            <a:r>
              <a:rPr lang="en-US" dirty="0"/>
              <a:t>Add text</a:t>
            </a:r>
          </a:p>
        </p:txBody>
      </p:sp>
      <p:sp>
        <p:nvSpPr>
          <p:cNvPr id="90" name="Text Placeholder 20">
            <a:extLst>
              <a:ext uri="{FF2B5EF4-FFF2-40B4-BE49-F238E27FC236}">
                <a16:creationId xmlns:a16="http://schemas.microsoft.com/office/drawing/2014/main" id="{604736C0-C1B1-0DA3-E904-0FB5ECD8A4A7}"/>
              </a:ext>
            </a:extLst>
          </p:cNvPr>
          <p:cNvSpPr>
            <a:spLocks noGrp="1"/>
          </p:cNvSpPr>
          <p:nvPr>
            <p:ph type="body" sz="quarter" idx="24" hasCustomPrompt="1"/>
          </p:nvPr>
        </p:nvSpPr>
        <p:spPr>
          <a:xfrm>
            <a:off x="7488683" y="3386455"/>
            <a:ext cx="3851888" cy="552660"/>
          </a:xfrm>
          <a:prstGeom prst="rect">
            <a:avLst/>
          </a:prstGeom>
        </p:spPr>
        <p:txBody>
          <a:bodyPr anchor="b"/>
          <a:lstStyle>
            <a:lvl1pPr marL="0" indent="0" algn="l">
              <a:spcBef>
                <a:spcPts val="0"/>
              </a:spcBef>
              <a:buNone/>
              <a:defRPr sz="1400" b="1">
                <a:solidFill>
                  <a:schemeClr val="accent1"/>
                </a:solidFill>
              </a:defRPr>
            </a:lvl1pPr>
          </a:lstStyle>
          <a:p>
            <a:pPr lvl="0"/>
            <a:r>
              <a:rPr lang="en-US" dirty="0"/>
              <a:t>Add text</a:t>
            </a:r>
          </a:p>
        </p:txBody>
      </p:sp>
    </p:spTree>
    <p:extLst>
      <p:ext uri="{BB962C8B-B14F-4D97-AF65-F5344CB8AC3E}">
        <p14:creationId xmlns:p14="http://schemas.microsoft.com/office/powerpoint/2010/main" val="329251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DD11207-D6B2-FDFA-6204-4157FC5B31DB}"/>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777010 w 12192000"/>
              <a:gd name="connsiteY3" fmla="*/ 6858000 h 6858000"/>
              <a:gd name="connsiteX4" fmla="*/ 5130291 w 12192000"/>
              <a:gd name="connsiteY4" fmla="*/ 5408485 h 6858000"/>
              <a:gd name="connsiteX5" fmla="*/ 4951443 w 12192000"/>
              <a:gd name="connsiteY5" fmla="*/ 4797218 h 6858000"/>
              <a:gd name="connsiteX6" fmla="*/ 2587387 w 12192000"/>
              <a:gd name="connsiteY6" fmla="*/ 2540807 h 6858000"/>
              <a:gd name="connsiteX7" fmla="*/ 1968115 w 12192000"/>
              <a:gd name="connsiteY7" fmla="*/ 2390200 h 6858000"/>
              <a:gd name="connsiteX8" fmla="*/ 0 w 12192000"/>
              <a:gd name="connsiteY8" fmla="*/ 29660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4777010" y="6858000"/>
                </a:lnTo>
                <a:lnTo>
                  <a:pt x="5130291" y="5408485"/>
                </a:lnTo>
                <a:cubicBezTo>
                  <a:pt x="5183926" y="5187458"/>
                  <a:pt x="5115759" y="4954475"/>
                  <a:pt x="4951443" y="4797218"/>
                </a:cubicBezTo>
                <a:lnTo>
                  <a:pt x="2587387" y="2540807"/>
                </a:lnTo>
                <a:cubicBezTo>
                  <a:pt x="2423071" y="2383550"/>
                  <a:pt x="2186067" y="2326430"/>
                  <a:pt x="1968115" y="2390200"/>
                </a:cubicBezTo>
                <a:lnTo>
                  <a:pt x="0" y="2966043"/>
                </a:lnTo>
                <a:close/>
              </a:path>
            </a:pathLst>
          </a:custGeom>
          <a:solidFill>
            <a:schemeClr val="bg1">
              <a:lumMod val="95000"/>
            </a:schemeClr>
          </a:solidFill>
        </p:spPr>
        <p:txBody>
          <a:bodyPr wrap="square" anchor="ctr">
            <a:noAutofit/>
          </a:bodyPr>
          <a:lstStyle>
            <a:lvl1pPr marL="0" indent="0" algn="ctr">
              <a:buNone/>
              <a:defRPr sz="1400"/>
            </a:lvl1pPr>
          </a:lstStyle>
          <a:p>
            <a:endParaRPr lang="en-IN"/>
          </a:p>
        </p:txBody>
      </p:sp>
      <p:sp>
        <p:nvSpPr>
          <p:cNvPr id="11" name="Freeform: Shape 10">
            <a:extLst>
              <a:ext uri="{FF2B5EF4-FFF2-40B4-BE49-F238E27FC236}">
                <a16:creationId xmlns:a16="http://schemas.microsoft.com/office/drawing/2014/main" id="{3158ABD0-5111-6AB6-57F1-A5EA7D5ABBE4}"/>
              </a:ext>
            </a:extLst>
          </p:cNvPr>
          <p:cNvSpPr/>
          <p:nvPr userDrawn="1"/>
        </p:nvSpPr>
        <p:spPr>
          <a:xfrm rot="20621475">
            <a:off x="-445084" y="2410358"/>
            <a:ext cx="5416061" cy="5076802"/>
          </a:xfrm>
          <a:custGeom>
            <a:avLst/>
            <a:gdLst>
              <a:gd name="connsiteX0" fmla="*/ 3309636 w 5416061"/>
              <a:gd name="connsiteY0" fmla="*/ 22044 h 5076802"/>
              <a:gd name="connsiteX1" fmla="*/ 3695601 w 5416061"/>
              <a:gd name="connsiteY1" fmla="*/ 318447 h 5076802"/>
              <a:gd name="connsiteX2" fmla="*/ 5330903 w 5416061"/>
              <a:gd name="connsiteY2" fmla="*/ 3147924 h 5076802"/>
              <a:gd name="connsiteX3" fmla="*/ 5330903 w 5416061"/>
              <a:gd name="connsiteY3" fmla="*/ 3784817 h 5076802"/>
              <a:gd name="connsiteX4" fmla="*/ 4584794 w 5416061"/>
              <a:gd name="connsiteY4" fmla="*/ 5076802 h 5076802"/>
              <a:gd name="connsiteX5" fmla="*/ 0 w 5416061"/>
              <a:gd name="connsiteY5" fmla="*/ 3735354 h 5076802"/>
              <a:gd name="connsiteX6" fmla="*/ 1092913 w 5416061"/>
              <a:gd name="connsiteY6" fmla="*/ 0 h 5076802"/>
              <a:gd name="connsiteX7" fmla="*/ 3143540 w 5416061"/>
              <a:gd name="connsiteY7" fmla="*/ 0 h 5076802"/>
              <a:gd name="connsiteX8" fmla="*/ 3309636 w 5416061"/>
              <a:gd name="connsiteY8" fmla="*/ 22044 h 507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6061" h="5076802">
                <a:moveTo>
                  <a:pt x="3309636" y="22044"/>
                </a:moveTo>
                <a:cubicBezTo>
                  <a:pt x="3470225" y="65419"/>
                  <a:pt x="3610443" y="170643"/>
                  <a:pt x="3695601" y="318447"/>
                </a:cubicBezTo>
                <a:lnTo>
                  <a:pt x="5330903" y="3147924"/>
                </a:lnTo>
                <a:cubicBezTo>
                  <a:pt x="5444447" y="3344995"/>
                  <a:pt x="5444447" y="3587746"/>
                  <a:pt x="5330903" y="3784817"/>
                </a:cubicBezTo>
                <a:lnTo>
                  <a:pt x="4584794" y="5076802"/>
                </a:lnTo>
                <a:lnTo>
                  <a:pt x="0" y="3735354"/>
                </a:lnTo>
                <a:lnTo>
                  <a:pt x="1092913" y="0"/>
                </a:lnTo>
                <a:lnTo>
                  <a:pt x="3143540" y="0"/>
                </a:lnTo>
                <a:cubicBezTo>
                  <a:pt x="3200312" y="0"/>
                  <a:pt x="3256106" y="7586"/>
                  <a:pt x="3309636" y="22044"/>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3810520"/>
            <a:ext cx="3831771" cy="2514080"/>
          </a:xfrm>
          <a:prstGeom prst="rect">
            <a:avLst/>
          </a:prstGeom>
        </p:spPr>
        <p:txBody>
          <a:bodyPr anchor="t"/>
          <a:lstStyle>
            <a:lvl1pPr algn="l">
              <a:defRPr sz="5400" b="1">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319809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0CA0-8334-D702-9668-8CB1A3E55E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199295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EE877652-273B-CCC4-4288-1240221EB193}"/>
              </a:ext>
            </a:extLst>
          </p:cNvPr>
          <p:cNvSpPr/>
          <p:nvPr userDrawn="1"/>
        </p:nvSpPr>
        <p:spPr>
          <a:xfrm rot="712109">
            <a:off x="-664040" y="-322948"/>
            <a:ext cx="7063526" cy="7699528"/>
          </a:xfrm>
          <a:custGeom>
            <a:avLst/>
            <a:gdLst>
              <a:gd name="connsiteX0" fmla="*/ 0 w 7063526"/>
              <a:gd name="connsiteY0" fmla="*/ 988136 h 7699528"/>
              <a:gd name="connsiteX1" fmla="*/ 4701857 w 7063526"/>
              <a:gd name="connsiteY1" fmla="*/ 0 h 7699528"/>
              <a:gd name="connsiteX2" fmla="*/ 4719653 w 7063526"/>
              <a:gd name="connsiteY2" fmla="*/ 6070 h 7699528"/>
              <a:gd name="connsiteX3" fmla="*/ 5075084 w 7063526"/>
              <a:gd name="connsiteY3" fmla="*/ 317722 h 7699528"/>
              <a:gd name="connsiteX4" fmla="*/ 6965104 w 7063526"/>
              <a:gd name="connsiteY4" fmla="*/ 3587925 h 7699528"/>
              <a:gd name="connsiteX5" fmla="*/ 6965104 w 7063526"/>
              <a:gd name="connsiteY5" fmla="*/ 4324022 h 7699528"/>
              <a:gd name="connsiteX6" fmla="*/ 5513779 w 7063526"/>
              <a:gd name="connsiteY6" fmla="*/ 6837179 h 7699528"/>
              <a:gd name="connsiteX7" fmla="*/ 1410456 w 7063526"/>
              <a:gd name="connsiteY7" fmla="*/ 7699528 h 769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526" h="7699528">
                <a:moveTo>
                  <a:pt x="0" y="988136"/>
                </a:moveTo>
                <a:lnTo>
                  <a:pt x="4701857" y="0"/>
                </a:lnTo>
                <a:lnTo>
                  <a:pt x="4719653" y="6070"/>
                </a:lnTo>
                <a:cubicBezTo>
                  <a:pt x="4866854" y="67187"/>
                  <a:pt x="4993065" y="175367"/>
                  <a:pt x="5075084" y="317722"/>
                </a:cubicBezTo>
                <a:lnTo>
                  <a:pt x="6965104" y="3587925"/>
                </a:lnTo>
                <a:cubicBezTo>
                  <a:pt x="7096334" y="3815693"/>
                  <a:pt x="7096334" y="4096255"/>
                  <a:pt x="6965104" y="4324022"/>
                </a:cubicBezTo>
                <a:lnTo>
                  <a:pt x="5513779" y="6837179"/>
                </a:lnTo>
                <a:lnTo>
                  <a:pt x="1410456" y="7699528"/>
                </a:lnTo>
                <a:close/>
              </a:path>
            </a:pathLst>
          </a:custGeom>
          <a:gradFill flip="none" rotWithShape="1">
            <a:gsLst>
              <a:gs pos="2200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 name="Picture Placeholder 18">
            <a:extLst>
              <a:ext uri="{FF2B5EF4-FFF2-40B4-BE49-F238E27FC236}">
                <a16:creationId xmlns:a16="http://schemas.microsoft.com/office/drawing/2014/main" id="{49450C13-9548-3753-9106-77C79C5DC9AC}"/>
              </a:ext>
            </a:extLst>
          </p:cNvPr>
          <p:cNvSpPr>
            <a:spLocks noGrp="1"/>
          </p:cNvSpPr>
          <p:nvPr userDrawn="1">
            <p:ph type="pic" sz="quarter" idx="10" hasCustomPrompt="1"/>
          </p:nvPr>
        </p:nvSpPr>
        <p:spPr>
          <a:xfrm>
            <a:off x="3136899" y="774700"/>
            <a:ext cx="4038601" cy="6083300"/>
          </a:xfrm>
          <a:prstGeom prst="rect">
            <a:avLst/>
          </a:prstGeom>
          <a:noFill/>
        </p:spPr>
        <p:txBody>
          <a:bodyPr wrap="square" anchor="ctr">
            <a:noAutofit/>
          </a:bodyPr>
          <a:lstStyle>
            <a:lvl1pPr marL="0" indent="0" algn="ctr">
              <a:buNone/>
              <a:defRPr sz="1400"/>
            </a:lvl1pPr>
          </a:lstStyle>
          <a:p>
            <a:r>
              <a:rPr lang="en-US" dirty="0"/>
              <a:t>Insert </a:t>
            </a:r>
            <a:r>
              <a:rPr lang="en-US" dirty="0" err="1"/>
              <a:t>png</a:t>
            </a:r>
            <a:r>
              <a:rPr lang="en-US" dirty="0"/>
              <a:t> image</a:t>
            </a:r>
            <a:endParaRPr lang="en-IN" dirty="0"/>
          </a:p>
        </p:txBody>
      </p:sp>
      <p:sp>
        <p:nvSpPr>
          <p:cNvPr id="5" name="Rectangle 4">
            <a:extLst>
              <a:ext uri="{FF2B5EF4-FFF2-40B4-BE49-F238E27FC236}">
                <a16:creationId xmlns:a16="http://schemas.microsoft.com/office/drawing/2014/main" id="{AA4CD574-EACD-76C4-B211-BC34FBD29513}"/>
              </a:ext>
            </a:extLst>
          </p:cNvPr>
          <p:cNvSpPr/>
          <p:nvPr/>
        </p:nvSpPr>
        <p:spPr>
          <a:xfrm>
            <a:off x="7253955" y="851577"/>
            <a:ext cx="4236720" cy="1070643"/>
          </a:xfrm>
          <a:prstGeom prst="rect">
            <a:avLst/>
          </a:prstGeom>
          <a:solidFill>
            <a:schemeClr val="bg1"/>
          </a:solidFill>
          <a:ln>
            <a:noFill/>
          </a:ln>
          <a:effectLst>
            <a:outerShdw blurRad="1778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16000" tIns="72000" rIns="14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ACFD5205-52A2-0DA2-23E8-CCECE209F4FF}"/>
              </a:ext>
            </a:extLst>
          </p:cNvPr>
          <p:cNvSpPr/>
          <p:nvPr/>
        </p:nvSpPr>
        <p:spPr>
          <a:xfrm>
            <a:off x="7253955" y="2212977"/>
            <a:ext cx="4236720" cy="1070643"/>
          </a:xfrm>
          <a:prstGeom prst="rect">
            <a:avLst/>
          </a:prstGeom>
          <a:solidFill>
            <a:schemeClr val="bg1"/>
          </a:solidFill>
          <a:ln>
            <a:noFill/>
          </a:ln>
          <a:effectLst>
            <a:outerShdw blurRad="1778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16000" tIns="72000" rIns="14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11" name="Rectangle 10">
            <a:extLst>
              <a:ext uri="{FF2B5EF4-FFF2-40B4-BE49-F238E27FC236}">
                <a16:creationId xmlns:a16="http://schemas.microsoft.com/office/drawing/2014/main" id="{7BC2191B-5CCE-EE3F-18E1-27BE76D239CD}"/>
              </a:ext>
            </a:extLst>
          </p:cNvPr>
          <p:cNvSpPr/>
          <p:nvPr/>
        </p:nvSpPr>
        <p:spPr>
          <a:xfrm>
            <a:off x="7253955" y="3574377"/>
            <a:ext cx="4236720" cy="1070643"/>
          </a:xfrm>
          <a:prstGeom prst="rect">
            <a:avLst/>
          </a:prstGeom>
          <a:solidFill>
            <a:schemeClr val="bg1"/>
          </a:solidFill>
          <a:ln>
            <a:noFill/>
          </a:ln>
          <a:effectLst>
            <a:outerShdw blurRad="1778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16000" tIns="72000" rIns="14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A8B79ACA-1E61-D957-1E64-7B585BA45D26}"/>
              </a:ext>
            </a:extLst>
          </p:cNvPr>
          <p:cNvSpPr/>
          <p:nvPr/>
        </p:nvSpPr>
        <p:spPr>
          <a:xfrm>
            <a:off x="7253955" y="4935777"/>
            <a:ext cx="4236720" cy="1070643"/>
          </a:xfrm>
          <a:prstGeom prst="rect">
            <a:avLst/>
          </a:prstGeom>
          <a:solidFill>
            <a:schemeClr val="bg1"/>
          </a:solidFill>
          <a:ln>
            <a:noFill/>
          </a:ln>
          <a:effectLst>
            <a:outerShdw blurRad="1778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16000" tIns="72000" rIns="14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21" name="Title 1">
            <a:extLst>
              <a:ext uri="{FF2B5EF4-FFF2-40B4-BE49-F238E27FC236}">
                <a16:creationId xmlns:a16="http://schemas.microsoft.com/office/drawing/2014/main" id="{B23BC915-9871-5E6E-8B5A-41040AE2B7FC}"/>
              </a:ext>
            </a:extLst>
          </p:cNvPr>
          <p:cNvSpPr>
            <a:spLocks noGrp="1"/>
          </p:cNvSpPr>
          <p:nvPr userDrawn="1">
            <p:ph type="ctrTitle" hasCustomPrompt="1"/>
          </p:nvPr>
        </p:nvSpPr>
        <p:spPr>
          <a:xfrm>
            <a:off x="609601" y="1009446"/>
            <a:ext cx="3518288" cy="2387600"/>
          </a:xfrm>
          <a:prstGeom prst="rect">
            <a:avLst/>
          </a:prstGeom>
        </p:spPr>
        <p:txBody>
          <a:bodyPr anchor="t"/>
          <a:lstStyle>
            <a:lvl1pPr algn="l">
              <a:defRPr sz="5400" b="1">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
        <p:nvSpPr>
          <p:cNvPr id="22" name="Text Placeholder 20">
            <a:extLst>
              <a:ext uri="{FF2B5EF4-FFF2-40B4-BE49-F238E27FC236}">
                <a16:creationId xmlns:a16="http://schemas.microsoft.com/office/drawing/2014/main" id="{4DE2AB50-D888-6691-6DBD-E420B108A061}"/>
              </a:ext>
            </a:extLst>
          </p:cNvPr>
          <p:cNvSpPr>
            <a:spLocks noGrp="1"/>
          </p:cNvSpPr>
          <p:nvPr>
            <p:ph type="body" sz="quarter" idx="11" hasCustomPrompt="1"/>
          </p:nvPr>
        </p:nvSpPr>
        <p:spPr>
          <a:xfrm>
            <a:off x="8208591" y="992622"/>
            <a:ext cx="3050536" cy="788554"/>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23" name="Text Placeholder 20">
            <a:extLst>
              <a:ext uri="{FF2B5EF4-FFF2-40B4-BE49-F238E27FC236}">
                <a16:creationId xmlns:a16="http://schemas.microsoft.com/office/drawing/2014/main" id="{7FA7E3DD-9D63-8FDA-2D28-C32B131D3F38}"/>
              </a:ext>
            </a:extLst>
          </p:cNvPr>
          <p:cNvSpPr>
            <a:spLocks noGrp="1"/>
          </p:cNvSpPr>
          <p:nvPr>
            <p:ph type="body" sz="quarter" idx="12" hasCustomPrompt="1"/>
          </p:nvPr>
        </p:nvSpPr>
        <p:spPr>
          <a:xfrm>
            <a:off x="7409973" y="992622"/>
            <a:ext cx="705327" cy="788554"/>
          </a:xfrm>
          <a:prstGeom prst="rect">
            <a:avLst/>
          </a:prstGeom>
        </p:spPr>
        <p:txBody>
          <a:bodyPr anchor="ctr"/>
          <a:lstStyle>
            <a:lvl1pPr marL="0" indent="0" algn="ctr">
              <a:spcBef>
                <a:spcPts val="0"/>
              </a:spcBef>
              <a:buNone/>
              <a:defRPr sz="2800" b="1">
                <a:solidFill>
                  <a:schemeClr val="tx1"/>
                </a:solidFill>
                <a:latin typeface="+mj-lt"/>
              </a:defRPr>
            </a:lvl1pPr>
          </a:lstStyle>
          <a:p>
            <a:pPr lvl="0"/>
            <a:r>
              <a:rPr lang="en-US" dirty="0"/>
              <a:t>#</a:t>
            </a:r>
          </a:p>
        </p:txBody>
      </p:sp>
      <p:sp>
        <p:nvSpPr>
          <p:cNvPr id="24" name="Text Placeholder 20">
            <a:extLst>
              <a:ext uri="{FF2B5EF4-FFF2-40B4-BE49-F238E27FC236}">
                <a16:creationId xmlns:a16="http://schemas.microsoft.com/office/drawing/2014/main" id="{2CF59BAE-60B7-8D2D-8A41-F2710D66BF55}"/>
              </a:ext>
            </a:extLst>
          </p:cNvPr>
          <p:cNvSpPr>
            <a:spLocks noGrp="1"/>
          </p:cNvSpPr>
          <p:nvPr>
            <p:ph type="body" sz="quarter" idx="13" hasCustomPrompt="1"/>
          </p:nvPr>
        </p:nvSpPr>
        <p:spPr>
          <a:xfrm>
            <a:off x="8208591" y="2354021"/>
            <a:ext cx="3050536" cy="788554"/>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25" name="Text Placeholder 20">
            <a:extLst>
              <a:ext uri="{FF2B5EF4-FFF2-40B4-BE49-F238E27FC236}">
                <a16:creationId xmlns:a16="http://schemas.microsoft.com/office/drawing/2014/main" id="{BAE6BD1E-4589-4F62-F3EE-5F54B22F9633}"/>
              </a:ext>
            </a:extLst>
          </p:cNvPr>
          <p:cNvSpPr>
            <a:spLocks noGrp="1"/>
          </p:cNvSpPr>
          <p:nvPr>
            <p:ph type="body" sz="quarter" idx="14" hasCustomPrompt="1"/>
          </p:nvPr>
        </p:nvSpPr>
        <p:spPr>
          <a:xfrm>
            <a:off x="7409973" y="2354021"/>
            <a:ext cx="705327" cy="788554"/>
          </a:xfrm>
          <a:prstGeom prst="rect">
            <a:avLst/>
          </a:prstGeom>
        </p:spPr>
        <p:txBody>
          <a:bodyPr anchor="ctr"/>
          <a:lstStyle>
            <a:lvl1pPr marL="0" indent="0" algn="ctr">
              <a:spcBef>
                <a:spcPts val="0"/>
              </a:spcBef>
              <a:buNone/>
              <a:defRPr sz="2800" b="1">
                <a:solidFill>
                  <a:schemeClr val="tx1"/>
                </a:solidFill>
                <a:latin typeface="+mj-lt"/>
              </a:defRPr>
            </a:lvl1pPr>
          </a:lstStyle>
          <a:p>
            <a:pPr lvl="0"/>
            <a:r>
              <a:rPr lang="en-US" dirty="0"/>
              <a:t>#</a:t>
            </a:r>
          </a:p>
        </p:txBody>
      </p:sp>
      <p:sp>
        <p:nvSpPr>
          <p:cNvPr id="26" name="Text Placeholder 20">
            <a:extLst>
              <a:ext uri="{FF2B5EF4-FFF2-40B4-BE49-F238E27FC236}">
                <a16:creationId xmlns:a16="http://schemas.microsoft.com/office/drawing/2014/main" id="{4E795CF0-2BF9-6D6B-FAA0-716D87463DD6}"/>
              </a:ext>
            </a:extLst>
          </p:cNvPr>
          <p:cNvSpPr>
            <a:spLocks noGrp="1"/>
          </p:cNvSpPr>
          <p:nvPr>
            <p:ph type="body" sz="quarter" idx="15" hasCustomPrompt="1"/>
          </p:nvPr>
        </p:nvSpPr>
        <p:spPr>
          <a:xfrm>
            <a:off x="8208591" y="3715421"/>
            <a:ext cx="3050536" cy="788554"/>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27" name="Text Placeholder 20">
            <a:extLst>
              <a:ext uri="{FF2B5EF4-FFF2-40B4-BE49-F238E27FC236}">
                <a16:creationId xmlns:a16="http://schemas.microsoft.com/office/drawing/2014/main" id="{04B3B976-FB67-962B-43FB-363F285113A8}"/>
              </a:ext>
            </a:extLst>
          </p:cNvPr>
          <p:cNvSpPr>
            <a:spLocks noGrp="1"/>
          </p:cNvSpPr>
          <p:nvPr>
            <p:ph type="body" sz="quarter" idx="16" hasCustomPrompt="1"/>
          </p:nvPr>
        </p:nvSpPr>
        <p:spPr>
          <a:xfrm>
            <a:off x="7409973" y="3715421"/>
            <a:ext cx="705327" cy="788554"/>
          </a:xfrm>
          <a:prstGeom prst="rect">
            <a:avLst/>
          </a:prstGeom>
        </p:spPr>
        <p:txBody>
          <a:bodyPr anchor="ctr"/>
          <a:lstStyle>
            <a:lvl1pPr marL="0" indent="0" algn="ctr">
              <a:spcBef>
                <a:spcPts val="0"/>
              </a:spcBef>
              <a:buNone/>
              <a:defRPr sz="2800" b="1">
                <a:solidFill>
                  <a:schemeClr val="tx1"/>
                </a:solidFill>
                <a:latin typeface="+mj-lt"/>
              </a:defRPr>
            </a:lvl1pPr>
          </a:lstStyle>
          <a:p>
            <a:pPr lvl="0"/>
            <a:r>
              <a:rPr lang="en-US" dirty="0"/>
              <a:t>#</a:t>
            </a:r>
          </a:p>
        </p:txBody>
      </p:sp>
      <p:sp>
        <p:nvSpPr>
          <p:cNvPr id="28" name="Text Placeholder 20">
            <a:extLst>
              <a:ext uri="{FF2B5EF4-FFF2-40B4-BE49-F238E27FC236}">
                <a16:creationId xmlns:a16="http://schemas.microsoft.com/office/drawing/2014/main" id="{95C4404C-896D-2F4C-B62C-91A27D0EB5FC}"/>
              </a:ext>
            </a:extLst>
          </p:cNvPr>
          <p:cNvSpPr>
            <a:spLocks noGrp="1"/>
          </p:cNvSpPr>
          <p:nvPr>
            <p:ph type="body" sz="quarter" idx="17" hasCustomPrompt="1"/>
          </p:nvPr>
        </p:nvSpPr>
        <p:spPr>
          <a:xfrm>
            <a:off x="8208591" y="5076821"/>
            <a:ext cx="3050536" cy="788554"/>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29" name="Text Placeholder 20">
            <a:extLst>
              <a:ext uri="{FF2B5EF4-FFF2-40B4-BE49-F238E27FC236}">
                <a16:creationId xmlns:a16="http://schemas.microsoft.com/office/drawing/2014/main" id="{8F223473-8F16-44F0-B456-2DA975A3ACFD}"/>
              </a:ext>
            </a:extLst>
          </p:cNvPr>
          <p:cNvSpPr>
            <a:spLocks noGrp="1"/>
          </p:cNvSpPr>
          <p:nvPr>
            <p:ph type="body" sz="quarter" idx="18" hasCustomPrompt="1"/>
          </p:nvPr>
        </p:nvSpPr>
        <p:spPr>
          <a:xfrm>
            <a:off x="7409973" y="5076821"/>
            <a:ext cx="705327" cy="788554"/>
          </a:xfrm>
          <a:prstGeom prst="rect">
            <a:avLst/>
          </a:prstGeom>
        </p:spPr>
        <p:txBody>
          <a:bodyPr anchor="ctr"/>
          <a:lstStyle>
            <a:lvl1pPr marL="0" indent="0" algn="ctr">
              <a:spcBef>
                <a:spcPts val="0"/>
              </a:spcBef>
              <a:buNone/>
              <a:defRPr sz="2800" b="1">
                <a:solidFill>
                  <a:schemeClr val="tx1"/>
                </a:solidFill>
                <a:latin typeface="+mj-lt"/>
              </a:defRPr>
            </a:lvl1pPr>
          </a:lstStyle>
          <a:p>
            <a:pPr lvl="0"/>
            <a:r>
              <a:rPr lang="en-US" dirty="0"/>
              <a:t>#</a:t>
            </a:r>
          </a:p>
        </p:txBody>
      </p:sp>
    </p:spTree>
    <p:extLst>
      <p:ext uri="{BB962C8B-B14F-4D97-AF65-F5344CB8AC3E}">
        <p14:creationId xmlns:p14="http://schemas.microsoft.com/office/powerpoint/2010/main" val="37950019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1AE2620-483A-179A-AB45-AAE5BCCAE5B2}"/>
              </a:ext>
            </a:extLst>
          </p:cNvPr>
          <p:cNvSpPr/>
          <p:nvPr userDrawn="1"/>
        </p:nvSpPr>
        <p:spPr>
          <a:xfrm rot="712109">
            <a:off x="5167388" y="-583558"/>
            <a:ext cx="7671976" cy="7924950"/>
          </a:xfrm>
          <a:custGeom>
            <a:avLst/>
            <a:gdLst>
              <a:gd name="connsiteX0" fmla="*/ 1878970 w 7671976"/>
              <a:gd name="connsiteY0" fmla="*/ 921031 h 7924950"/>
              <a:gd name="connsiteX1" fmla="*/ 6261519 w 7671976"/>
              <a:gd name="connsiteY1" fmla="*/ 0 h 7924950"/>
              <a:gd name="connsiteX2" fmla="*/ 7671976 w 7671976"/>
              <a:gd name="connsiteY2" fmla="*/ 6711392 h 7924950"/>
              <a:gd name="connsiteX3" fmla="*/ 1897487 w 7671976"/>
              <a:gd name="connsiteY3" fmla="*/ 7924950 h 7924950"/>
              <a:gd name="connsiteX4" fmla="*/ 115063 w 7671976"/>
              <a:gd name="connsiteY4" fmla="*/ 4838452 h 7924950"/>
              <a:gd name="connsiteX5" fmla="*/ 115063 w 7671976"/>
              <a:gd name="connsiteY5" fmla="*/ 3977907 h 79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1976" h="7924950">
                <a:moveTo>
                  <a:pt x="1878970" y="921031"/>
                </a:moveTo>
                <a:lnTo>
                  <a:pt x="6261519" y="0"/>
                </a:lnTo>
                <a:lnTo>
                  <a:pt x="7671976" y="6711392"/>
                </a:lnTo>
                <a:lnTo>
                  <a:pt x="1897487" y="7924950"/>
                </a:lnTo>
                <a:lnTo>
                  <a:pt x="115063" y="4838452"/>
                </a:lnTo>
                <a:cubicBezTo>
                  <a:pt x="-38354" y="4572176"/>
                  <a:pt x="-38354" y="4244182"/>
                  <a:pt x="115063" y="3977907"/>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p:ph type="ctrTitle" hasCustomPrompt="1"/>
          </p:nvPr>
        </p:nvSpPr>
        <p:spPr>
          <a:xfrm>
            <a:off x="609600" y="553312"/>
            <a:ext cx="5842139"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10" name="Text Placeholder 20">
            <a:extLst>
              <a:ext uri="{FF2B5EF4-FFF2-40B4-BE49-F238E27FC236}">
                <a16:creationId xmlns:a16="http://schemas.microsoft.com/office/drawing/2014/main" id="{57AC0AA7-8233-10DB-E9FD-1EA2B96B8F7A}"/>
              </a:ext>
            </a:extLst>
          </p:cNvPr>
          <p:cNvSpPr>
            <a:spLocks noGrp="1"/>
          </p:cNvSpPr>
          <p:nvPr>
            <p:ph type="body" sz="quarter" idx="11" hasCustomPrompt="1"/>
          </p:nvPr>
        </p:nvSpPr>
        <p:spPr>
          <a:xfrm>
            <a:off x="609599" y="1928311"/>
            <a:ext cx="4122057" cy="2484032"/>
          </a:xfrm>
          <a:prstGeom prst="rect">
            <a:avLst/>
          </a:prstGeom>
        </p:spPr>
        <p:txBody>
          <a:bodyPr anchor="t"/>
          <a:lstStyle>
            <a:lvl1pPr marL="0" indent="0" algn="l">
              <a:spcBef>
                <a:spcPts val="0"/>
              </a:spcBef>
              <a:buNone/>
              <a:defRPr sz="1400">
                <a:solidFill>
                  <a:schemeClr val="tx1"/>
                </a:solidFill>
              </a:defRPr>
            </a:lvl1pPr>
          </a:lstStyle>
          <a:p>
            <a:pPr lvl="0"/>
            <a:r>
              <a:rPr lang="en-US" dirty="0"/>
              <a:t>Add text</a:t>
            </a:r>
          </a:p>
        </p:txBody>
      </p:sp>
      <p:sp>
        <p:nvSpPr>
          <p:cNvPr id="11" name="Text Placeholder 20">
            <a:extLst>
              <a:ext uri="{FF2B5EF4-FFF2-40B4-BE49-F238E27FC236}">
                <a16:creationId xmlns:a16="http://schemas.microsoft.com/office/drawing/2014/main" id="{6A808B9F-0CB1-AB7F-7201-814C162F02A9}"/>
              </a:ext>
            </a:extLst>
          </p:cNvPr>
          <p:cNvSpPr>
            <a:spLocks noGrp="1"/>
          </p:cNvSpPr>
          <p:nvPr>
            <p:ph type="body" sz="quarter" idx="12" hasCustomPrompt="1"/>
          </p:nvPr>
        </p:nvSpPr>
        <p:spPr>
          <a:xfrm>
            <a:off x="7641771" y="1747112"/>
            <a:ext cx="4122057" cy="3536088"/>
          </a:xfrm>
          <a:prstGeom prst="rect">
            <a:avLst/>
          </a:prstGeom>
        </p:spPr>
        <p:txBody>
          <a:bodyPr anchor="t"/>
          <a:lstStyle>
            <a:lvl1pPr marL="0" indent="0" algn="l">
              <a:spcBef>
                <a:spcPts val="0"/>
              </a:spcBef>
              <a:buNone/>
              <a:defRPr sz="1400">
                <a:solidFill>
                  <a:schemeClr val="bg1"/>
                </a:solidFill>
              </a:defRPr>
            </a:lvl1pPr>
          </a:lstStyle>
          <a:p>
            <a:pPr lvl="0"/>
            <a:r>
              <a:rPr lang="en-US" dirty="0"/>
              <a:t>Add text</a:t>
            </a:r>
          </a:p>
        </p:txBody>
      </p:sp>
      <p:sp>
        <p:nvSpPr>
          <p:cNvPr id="12" name="Picture Placeholder 11">
            <a:extLst>
              <a:ext uri="{FF2B5EF4-FFF2-40B4-BE49-F238E27FC236}">
                <a16:creationId xmlns:a16="http://schemas.microsoft.com/office/drawing/2014/main" id="{CD06575C-F613-8DE7-72E3-ECC283B68830}"/>
              </a:ext>
            </a:extLst>
          </p:cNvPr>
          <p:cNvSpPr>
            <a:spLocks noGrp="1"/>
          </p:cNvSpPr>
          <p:nvPr>
            <p:ph type="pic" sz="quarter" idx="10" hasCustomPrompt="1"/>
          </p:nvPr>
        </p:nvSpPr>
        <p:spPr>
          <a:xfrm>
            <a:off x="3193143" y="3321910"/>
            <a:ext cx="4272643" cy="3536089"/>
          </a:xfrm>
          <a:prstGeom prst="rect">
            <a:avLst/>
          </a:prstGeom>
          <a:noFill/>
        </p:spPr>
        <p:txBody>
          <a:bodyPr wrap="square" anchor="ctr">
            <a:noAutofit/>
          </a:bodyPr>
          <a:lstStyle>
            <a:lvl1pPr marL="0" indent="0" algn="ctr">
              <a:buNone/>
              <a:defRPr sz="1400"/>
            </a:lvl1pPr>
          </a:lstStyle>
          <a:p>
            <a:r>
              <a:rPr lang="en-US" dirty="0"/>
              <a:t>Insert </a:t>
            </a:r>
            <a:r>
              <a:rPr lang="en-US" dirty="0" err="1"/>
              <a:t>png</a:t>
            </a:r>
            <a:r>
              <a:rPr lang="en-US" dirty="0"/>
              <a:t> image</a:t>
            </a:r>
            <a:endParaRPr lang="en-IN" dirty="0"/>
          </a:p>
        </p:txBody>
      </p:sp>
    </p:spTree>
    <p:extLst>
      <p:ext uri="{BB962C8B-B14F-4D97-AF65-F5344CB8AC3E}">
        <p14:creationId xmlns:p14="http://schemas.microsoft.com/office/powerpoint/2010/main" val="140489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BB2BA8-ED3F-BAAD-EA88-43CFD871224A}"/>
              </a:ext>
            </a:extLst>
          </p:cNvPr>
          <p:cNvSpPr/>
          <p:nvPr userDrawn="1"/>
        </p:nvSpPr>
        <p:spPr>
          <a:xfrm rot="19609116">
            <a:off x="6474005" y="-1662968"/>
            <a:ext cx="6255288" cy="6832917"/>
          </a:xfrm>
          <a:custGeom>
            <a:avLst/>
            <a:gdLst>
              <a:gd name="connsiteX0" fmla="*/ 1106989 w 6255288"/>
              <a:gd name="connsiteY0" fmla="*/ 0 h 6832917"/>
              <a:gd name="connsiteX1" fmla="*/ 6255288 w 6255288"/>
              <a:gd name="connsiteY1" fmla="*/ 3366566 h 6832917"/>
              <a:gd name="connsiteX2" fmla="*/ 3988578 w 6255288"/>
              <a:gd name="connsiteY2" fmla="*/ 6832917 h 6832917"/>
              <a:gd name="connsiteX3" fmla="*/ 3068778 w 6255288"/>
              <a:gd name="connsiteY3" fmla="*/ 6832917 h 6832917"/>
              <a:gd name="connsiteX4" fmla="*/ 2322855 w 6255288"/>
              <a:gd name="connsiteY4" fmla="*/ 6402644 h 6832917"/>
              <a:gd name="connsiteX5" fmla="*/ 115062 w 6255288"/>
              <a:gd name="connsiteY5" fmla="*/ 2579566 h 6832917"/>
              <a:gd name="connsiteX6" fmla="*/ 115062 w 6255288"/>
              <a:gd name="connsiteY6" fmla="*/ 1719021 h 6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5288" h="6832917">
                <a:moveTo>
                  <a:pt x="1106989" y="0"/>
                </a:moveTo>
                <a:lnTo>
                  <a:pt x="6255288" y="3366566"/>
                </a:lnTo>
                <a:lnTo>
                  <a:pt x="3988578" y="6832917"/>
                </a:lnTo>
                <a:lnTo>
                  <a:pt x="3068778" y="6832917"/>
                </a:lnTo>
                <a:cubicBezTo>
                  <a:pt x="2760181" y="6832917"/>
                  <a:pt x="2476271" y="6668919"/>
                  <a:pt x="2322855" y="6402644"/>
                </a:cubicBezTo>
                <a:lnTo>
                  <a:pt x="115062" y="2579566"/>
                </a:lnTo>
                <a:cubicBezTo>
                  <a:pt x="-38354" y="2313291"/>
                  <a:pt x="-38354" y="1985297"/>
                  <a:pt x="115062" y="1719021"/>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7" name="Google Shape;194;p3">
            <a:extLst>
              <a:ext uri="{FF2B5EF4-FFF2-40B4-BE49-F238E27FC236}">
                <a16:creationId xmlns:a16="http://schemas.microsoft.com/office/drawing/2014/main" id="{D7D8E0CE-735A-C8E6-E0EF-64DEEB3A332E}"/>
              </a:ext>
            </a:extLst>
          </p:cNvPr>
          <p:cNvSpPr/>
          <p:nvPr/>
        </p:nvSpPr>
        <p:spPr>
          <a:xfrm>
            <a:off x="1000257" y="2076390"/>
            <a:ext cx="774222" cy="68733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21" name="Google Shape;194;p3">
            <a:extLst>
              <a:ext uri="{FF2B5EF4-FFF2-40B4-BE49-F238E27FC236}">
                <a16:creationId xmlns:a16="http://schemas.microsoft.com/office/drawing/2014/main" id="{A249310D-CE6E-BC16-24A3-A3199C5A145B}"/>
              </a:ext>
            </a:extLst>
          </p:cNvPr>
          <p:cNvSpPr/>
          <p:nvPr/>
        </p:nvSpPr>
        <p:spPr>
          <a:xfrm>
            <a:off x="1000257" y="3604186"/>
            <a:ext cx="774222" cy="68733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25" name="Google Shape;194;p3">
            <a:extLst>
              <a:ext uri="{FF2B5EF4-FFF2-40B4-BE49-F238E27FC236}">
                <a16:creationId xmlns:a16="http://schemas.microsoft.com/office/drawing/2014/main" id="{300AB544-6FEA-FE5D-EB7F-0FE57980EFBF}"/>
              </a:ext>
            </a:extLst>
          </p:cNvPr>
          <p:cNvSpPr/>
          <p:nvPr/>
        </p:nvSpPr>
        <p:spPr>
          <a:xfrm>
            <a:off x="1000257" y="5131981"/>
            <a:ext cx="774222" cy="68733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5842139"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34" name="Picture Placeholder 33">
            <a:extLst>
              <a:ext uri="{FF2B5EF4-FFF2-40B4-BE49-F238E27FC236}">
                <a16:creationId xmlns:a16="http://schemas.microsoft.com/office/drawing/2014/main" id="{72949129-AF89-C92B-E7D0-626762049FC8}"/>
              </a:ext>
            </a:extLst>
          </p:cNvPr>
          <p:cNvSpPr>
            <a:spLocks noGrp="1"/>
          </p:cNvSpPr>
          <p:nvPr>
            <p:ph type="pic" sz="quarter" idx="10" hasCustomPrompt="1"/>
          </p:nvPr>
        </p:nvSpPr>
        <p:spPr>
          <a:xfrm>
            <a:off x="1125431" y="2158120"/>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5" name="Picture Placeholder 34">
            <a:extLst>
              <a:ext uri="{FF2B5EF4-FFF2-40B4-BE49-F238E27FC236}">
                <a16:creationId xmlns:a16="http://schemas.microsoft.com/office/drawing/2014/main" id="{DA6247E6-9E68-0C4C-9D01-88B59E92DF03}"/>
              </a:ext>
            </a:extLst>
          </p:cNvPr>
          <p:cNvSpPr>
            <a:spLocks noGrp="1"/>
          </p:cNvSpPr>
          <p:nvPr>
            <p:ph type="pic" sz="quarter" idx="11" hasCustomPrompt="1"/>
          </p:nvPr>
        </p:nvSpPr>
        <p:spPr>
          <a:xfrm>
            <a:off x="1125431" y="3685916"/>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6" name="Picture Placeholder 35">
            <a:extLst>
              <a:ext uri="{FF2B5EF4-FFF2-40B4-BE49-F238E27FC236}">
                <a16:creationId xmlns:a16="http://schemas.microsoft.com/office/drawing/2014/main" id="{8E1E3173-E457-AB58-D167-75237F09E059}"/>
              </a:ext>
            </a:extLst>
          </p:cNvPr>
          <p:cNvSpPr>
            <a:spLocks noGrp="1"/>
          </p:cNvSpPr>
          <p:nvPr>
            <p:ph type="pic" sz="quarter" idx="12" hasCustomPrompt="1"/>
          </p:nvPr>
        </p:nvSpPr>
        <p:spPr>
          <a:xfrm>
            <a:off x="1125431" y="5213711"/>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8" name="Text Placeholder 20">
            <a:extLst>
              <a:ext uri="{FF2B5EF4-FFF2-40B4-BE49-F238E27FC236}">
                <a16:creationId xmlns:a16="http://schemas.microsoft.com/office/drawing/2014/main" id="{3F84940E-5B9B-BD40-3DE3-4BA9F6BC2F25}"/>
              </a:ext>
            </a:extLst>
          </p:cNvPr>
          <p:cNvSpPr>
            <a:spLocks noGrp="1"/>
          </p:cNvSpPr>
          <p:nvPr>
            <p:ph type="body" sz="quarter" idx="13" hasCustomPrompt="1"/>
          </p:nvPr>
        </p:nvSpPr>
        <p:spPr>
          <a:xfrm>
            <a:off x="1882162" y="1925464"/>
            <a:ext cx="3388337" cy="989186"/>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39" name="Text Placeholder 20">
            <a:extLst>
              <a:ext uri="{FF2B5EF4-FFF2-40B4-BE49-F238E27FC236}">
                <a16:creationId xmlns:a16="http://schemas.microsoft.com/office/drawing/2014/main" id="{9B30B039-E9FD-8547-B969-376D6DEB9923}"/>
              </a:ext>
            </a:extLst>
          </p:cNvPr>
          <p:cNvSpPr>
            <a:spLocks noGrp="1"/>
          </p:cNvSpPr>
          <p:nvPr>
            <p:ph type="body" sz="quarter" idx="14" hasCustomPrompt="1"/>
          </p:nvPr>
        </p:nvSpPr>
        <p:spPr>
          <a:xfrm>
            <a:off x="1882162" y="3448050"/>
            <a:ext cx="3388337" cy="989186"/>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40" name="Text Placeholder 20">
            <a:extLst>
              <a:ext uri="{FF2B5EF4-FFF2-40B4-BE49-F238E27FC236}">
                <a16:creationId xmlns:a16="http://schemas.microsoft.com/office/drawing/2014/main" id="{2565F26C-B1EB-625B-EDAF-D8081D3AFE94}"/>
              </a:ext>
            </a:extLst>
          </p:cNvPr>
          <p:cNvSpPr>
            <a:spLocks noGrp="1"/>
          </p:cNvSpPr>
          <p:nvPr>
            <p:ph type="body" sz="quarter" idx="15" hasCustomPrompt="1"/>
          </p:nvPr>
        </p:nvSpPr>
        <p:spPr>
          <a:xfrm>
            <a:off x="1882162" y="4981055"/>
            <a:ext cx="3388337" cy="989186"/>
          </a:xfrm>
          <a:prstGeom prst="rect">
            <a:avLst/>
          </a:prstGeom>
        </p:spPr>
        <p:txBody>
          <a:bodyPr anchor="ctr"/>
          <a:lstStyle>
            <a:lvl1pPr marL="0" indent="0" algn="l">
              <a:spcBef>
                <a:spcPts val="0"/>
              </a:spcBef>
              <a:buNone/>
              <a:defRPr sz="1400">
                <a:solidFill>
                  <a:schemeClr val="tx1"/>
                </a:solidFill>
              </a:defRPr>
            </a:lvl1pPr>
          </a:lstStyle>
          <a:p>
            <a:pPr lvl="0"/>
            <a:r>
              <a:rPr lang="en-US" dirty="0"/>
              <a:t>Add text</a:t>
            </a:r>
          </a:p>
        </p:txBody>
      </p:sp>
      <p:sp>
        <p:nvSpPr>
          <p:cNvPr id="42" name="Picture Placeholder 41">
            <a:extLst>
              <a:ext uri="{FF2B5EF4-FFF2-40B4-BE49-F238E27FC236}">
                <a16:creationId xmlns:a16="http://schemas.microsoft.com/office/drawing/2014/main" id="{1F19500C-A764-0071-6CC1-D8036EC404E3}"/>
              </a:ext>
            </a:extLst>
          </p:cNvPr>
          <p:cNvSpPr>
            <a:spLocks noGrp="1"/>
          </p:cNvSpPr>
          <p:nvPr>
            <p:ph type="pic" sz="quarter" idx="16" hasCustomPrompt="1"/>
          </p:nvPr>
        </p:nvSpPr>
        <p:spPr>
          <a:xfrm>
            <a:off x="6251752" y="2216057"/>
            <a:ext cx="5178248" cy="4641943"/>
          </a:xfrm>
          <a:prstGeom prst="rect">
            <a:avLst/>
          </a:prstGeom>
          <a:noFill/>
        </p:spPr>
        <p:txBody>
          <a:bodyPr wrap="square" anchor="ctr">
            <a:noAutofit/>
          </a:bodyPr>
          <a:lstStyle>
            <a:lvl1pPr marL="0" indent="0" algn="ctr">
              <a:buNone/>
              <a:defRPr sz="1400"/>
            </a:lvl1pPr>
          </a:lstStyle>
          <a:p>
            <a:r>
              <a:rPr lang="en-US" dirty="0"/>
              <a:t>Insert </a:t>
            </a:r>
            <a:r>
              <a:rPr lang="en-US" dirty="0" err="1"/>
              <a:t>png</a:t>
            </a:r>
            <a:r>
              <a:rPr lang="en-US" dirty="0"/>
              <a:t> image</a:t>
            </a:r>
            <a:endParaRPr lang="en-IN" dirty="0"/>
          </a:p>
        </p:txBody>
      </p:sp>
      <p:sp>
        <p:nvSpPr>
          <p:cNvPr id="44" name="Text Placeholder 20">
            <a:extLst>
              <a:ext uri="{FF2B5EF4-FFF2-40B4-BE49-F238E27FC236}">
                <a16:creationId xmlns:a16="http://schemas.microsoft.com/office/drawing/2014/main" id="{B325DB2F-F060-E4A5-B6B2-A60DFB0F3F93}"/>
              </a:ext>
            </a:extLst>
          </p:cNvPr>
          <p:cNvSpPr>
            <a:spLocks noGrp="1"/>
          </p:cNvSpPr>
          <p:nvPr>
            <p:ph type="body" sz="quarter" idx="17" hasCustomPrompt="1"/>
          </p:nvPr>
        </p:nvSpPr>
        <p:spPr>
          <a:xfrm>
            <a:off x="7048542" y="887423"/>
            <a:ext cx="4381458" cy="1233477"/>
          </a:xfrm>
          <a:prstGeom prst="rect">
            <a:avLst/>
          </a:prstGeom>
        </p:spPr>
        <p:txBody>
          <a:bodyPr anchor="t"/>
          <a:lstStyle>
            <a:lvl1pPr marL="0" indent="0" algn="l">
              <a:spcBef>
                <a:spcPts val="0"/>
              </a:spcBef>
              <a:buNone/>
              <a:defRPr sz="1400">
                <a:solidFill>
                  <a:schemeClr val="bg1"/>
                </a:solidFill>
              </a:defRPr>
            </a:lvl1pPr>
          </a:lstStyle>
          <a:p>
            <a:pPr lvl="0"/>
            <a:r>
              <a:rPr lang="en-US" dirty="0"/>
              <a:t>Add text</a:t>
            </a:r>
          </a:p>
        </p:txBody>
      </p:sp>
    </p:spTree>
    <p:extLst>
      <p:ext uri="{BB962C8B-B14F-4D97-AF65-F5344CB8AC3E}">
        <p14:creationId xmlns:p14="http://schemas.microsoft.com/office/powerpoint/2010/main" val="332066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69" name="Freeform: Shape 68">
            <a:extLst>
              <a:ext uri="{FF2B5EF4-FFF2-40B4-BE49-F238E27FC236}">
                <a16:creationId xmlns:a16="http://schemas.microsoft.com/office/drawing/2014/main" id="{D3AD4CF4-C667-851B-E682-C86B6FAF7331}"/>
              </a:ext>
            </a:extLst>
          </p:cNvPr>
          <p:cNvSpPr/>
          <p:nvPr userDrawn="1"/>
        </p:nvSpPr>
        <p:spPr>
          <a:xfrm rot="736616">
            <a:off x="-669609" y="-475041"/>
            <a:ext cx="7677098" cy="7929851"/>
          </a:xfrm>
          <a:custGeom>
            <a:avLst/>
            <a:gdLst>
              <a:gd name="connsiteX0" fmla="*/ 0 w 7677098"/>
              <a:gd name="connsiteY0" fmla="*/ 1228685 h 7929851"/>
              <a:gd name="connsiteX1" fmla="*/ 5646178 w 7677098"/>
              <a:gd name="connsiteY1" fmla="*/ 0 h 7929851"/>
              <a:gd name="connsiteX2" fmla="*/ 7562036 w 7677098"/>
              <a:gd name="connsiteY2" fmla="*/ 3314908 h 7929851"/>
              <a:gd name="connsiteX3" fmla="*/ 7562036 w 7677098"/>
              <a:gd name="connsiteY3" fmla="*/ 4175453 h 7929851"/>
              <a:gd name="connsiteX4" fmla="*/ 5959587 w 7677098"/>
              <a:gd name="connsiteY4" fmla="*/ 6950302 h 7929851"/>
              <a:gd name="connsiteX5" fmla="*/ 1458265 w 7677098"/>
              <a:gd name="connsiteY5" fmla="*/ 7929851 h 79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7098" h="7929851">
                <a:moveTo>
                  <a:pt x="0" y="1228685"/>
                </a:moveTo>
                <a:lnTo>
                  <a:pt x="5646178" y="0"/>
                </a:lnTo>
                <a:lnTo>
                  <a:pt x="7562036" y="3314908"/>
                </a:lnTo>
                <a:cubicBezTo>
                  <a:pt x="7715453" y="3581183"/>
                  <a:pt x="7715453" y="3909178"/>
                  <a:pt x="7562036" y="4175453"/>
                </a:cubicBezTo>
                <a:lnTo>
                  <a:pt x="5959587" y="6950302"/>
                </a:lnTo>
                <a:lnTo>
                  <a:pt x="1458265" y="7929851"/>
                </a:ln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5459281" cy="1159374"/>
          </a:xfrm>
          <a:prstGeom prst="rect">
            <a:avLst/>
          </a:prstGeom>
        </p:spPr>
        <p:txBody>
          <a:bodyPr anchor="t"/>
          <a:lstStyle>
            <a:lvl1pPr algn="l">
              <a:defRPr sz="4400" b="1">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
        <p:nvSpPr>
          <p:cNvPr id="8" name="Google Shape;194;p3">
            <a:extLst>
              <a:ext uri="{FF2B5EF4-FFF2-40B4-BE49-F238E27FC236}">
                <a16:creationId xmlns:a16="http://schemas.microsoft.com/office/drawing/2014/main" id="{FD829A61-2F98-DD6A-D2F2-71069A9384CC}"/>
              </a:ext>
            </a:extLst>
          </p:cNvPr>
          <p:cNvSpPr/>
          <p:nvPr/>
        </p:nvSpPr>
        <p:spPr>
          <a:xfrm>
            <a:off x="5952736" y="1356676"/>
            <a:ext cx="989590" cy="878532"/>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solidFill>
              <a:schemeClr val="bg1"/>
            </a:solid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18" name="Google Shape;194;p3">
            <a:extLst>
              <a:ext uri="{FF2B5EF4-FFF2-40B4-BE49-F238E27FC236}">
                <a16:creationId xmlns:a16="http://schemas.microsoft.com/office/drawing/2014/main" id="{DF86B2F2-68C9-C48D-A5DA-96CD31AF9443}"/>
              </a:ext>
            </a:extLst>
          </p:cNvPr>
          <p:cNvSpPr/>
          <p:nvPr/>
        </p:nvSpPr>
        <p:spPr>
          <a:xfrm>
            <a:off x="6475019" y="3120107"/>
            <a:ext cx="989590" cy="878532"/>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solidFill>
              <a:schemeClr val="bg1"/>
            </a:solid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46" name="Google Shape;194;p3">
            <a:extLst>
              <a:ext uri="{FF2B5EF4-FFF2-40B4-BE49-F238E27FC236}">
                <a16:creationId xmlns:a16="http://schemas.microsoft.com/office/drawing/2014/main" id="{4FA5DEF7-91F0-9E3A-5461-AC7C72D8F9FA}"/>
              </a:ext>
            </a:extLst>
          </p:cNvPr>
          <p:cNvSpPr/>
          <p:nvPr/>
        </p:nvSpPr>
        <p:spPr>
          <a:xfrm>
            <a:off x="5662219" y="4883539"/>
            <a:ext cx="989590" cy="878532"/>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solidFill>
              <a:schemeClr val="bg1"/>
            </a:solid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70" name="Text Placeholder 20">
            <a:extLst>
              <a:ext uri="{FF2B5EF4-FFF2-40B4-BE49-F238E27FC236}">
                <a16:creationId xmlns:a16="http://schemas.microsoft.com/office/drawing/2014/main" id="{6CCAF059-7FD3-A1EC-A46C-B26791333A08}"/>
              </a:ext>
            </a:extLst>
          </p:cNvPr>
          <p:cNvSpPr>
            <a:spLocks noGrp="1"/>
          </p:cNvSpPr>
          <p:nvPr userDrawn="1">
            <p:ph type="body" sz="quarter" idx="11" hasCustomPrompt="1"/>
          </p:nvPr>
        </p:nvSpPr>
        <p:spPr>
          <a:xfrm>
            <a:off x="609599" y="1928311"/>
            <a:ext cx="4267201" cy="3022380"/>
          </a:xfrm>
          <a:prstGeom prst="rect">
            <a:avLst/>
          </a:prstGeom>
        </p:spPr>
        <p:txBody>
          <a:bodyPr anchor="t"/>
          <a:lstStyle>
            <a:lvl1pPr marL="0" indent="0" algn="l">
              <a:spcBef>
                <a:spcPts val="0"/>
              </a:spcBef>
              <a:buNone/>
              <a:defRPr sz="1400">
                <a:solidFill>
                  <a:schemeClr val="bg1"/>
                </a:solidFill>
              </a:defRPr>
            </a:lvl1pPr>
          </a:lstStyle>
          <a:p>
            <a:pPr lvl="0"/>
            <a:r>
              <a:rPr lang="en-US" dirty="0"/>
              <a:t>Add text</a:t>
            </a:r>
          </a:p>
        </p:txBody>
      </p:sp>
      <p:sp>
        <p:nvSpPr>
          <p:cNvPr id="71" name="Picture Placeholder 70">
            <a:extLst>
              <a:ext uri="{FF2B5EF4-FFF2-40B4-BE49-F238E27FC236}">
                <a16:creationId xmlns:a16="http://schemas.microsoft.com/office/drawing/2014/main" id="{6CD27707-61A8-A049-BA30-C3A1CBB50FD7}"/>
              </a:ext>
            </a:extLst>
          </p:cNvPr>
          <p:cNvSpPr>
            <a:spLocks noGrp="1"/>
          </p:cNvSpPr>
          <p:nvPr>
            <p:ph type="pic" sz="quarter" idx="10" hasCustomPrompt="1"/>
          </p:nvPr>
        </p:nvSpPr>
        <p:spPr>
          <a:xfrm>
            <a:off x="6185594" y="1534005"/>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2" name="Picture Placeholder 71">
            <a:extLst>
              <a:ext uri="{FF2B5EF4-FFF2-40B4-BE49-F238E27FC236}">
                <a16:creationId xmlns:a16="http://schemas.microsoft.com/office/drawing/2014/main" id="{4C0711DA-EE33-E024-3509-B19224CD7451}"/>
              </a:ext>
            </a:extLst>
          </p:cNvPr>
          <p:cNvSpPr>
            <a:spLocks noGrp="1"/>
          </p:cNvSpPr>
          <p:nvPr>
            <p:ph type="pic" sz="quarter" idx="12" hasCustomPrompt="1"/>
          </p:nvPr>
        </p:nvSpPr>
        <p:spPr>
          <a:xfrm>
            <a:off x="6707877" y="3297436"/>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3" name="Picture Placeholder 72">
            <a:extLst>
              <a:ext uri="{FF2B5EF4-FFF2-40B4-BE49-F238E27FC236}">
                <a16:creationId xmlns:a16="http://schemas.microsoft.com/office/drawing/2014/main" id="{2709C3EF-5009-1B03-FB1B-03491AF8990D}"/>
              </a:ext>
            </a:extLst>
          </p:cNvPr>
          <p:cNvSpPr>
            <a:spLocks noGrp="1"/>
          </p:cNvSpPr>
          <p:nvPr>
            <p:ph type="pic" sz="quarter" idx="13" hasCustomPrompt="1"/>
          </p:nvPr>
        </p:nvSpPr>
        <p:spPr>
          <a:xfrm>
            <a:off x="5895077" y="5060868"/>
            <a:ext cx="523875" cy="523875"/>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74" name="Text Placeholder 20">
            <a:extLst>
              <a:ext uri="{FF2B5EF4-FFF2-40B4-BE49-F238E27FC236}">
                <a16:creationId xmlns:a16="http://schemas.microsoft.com/office/drawing/2014/main" id="{788B7F1C-A61F-4F76-AA86-F113D1C4B6C7}"/>
              </a:ext>
            </a:extLst>
          </p:cNvPr>
          <p:cNvSpPr>
            <a:spLocks noGrp="1"/>
          </p:cNvSpPr>
          <p:nvPr>
            <p:ph type="body" sz="quarter" idx="14" hasCustomPrompt="1"/>
          </p:nvPr>
        </p:nvSpPr>
        <p:spPr>
          <a:xfrm>
            <a:off x="7175184" y="1158541"/>
            <a:ext cx="3889980" cy="1307568"/>
          </a:xfrm>
          <a:prstGeom prst="rect">
            <a:avLst/>
          </a:prstGeom>
        </p:spPr>
        <p:txBody>
          <a:bodyPr anchor="ctr"/>
          <a:lstStyle>
            <a:lvl1pPr marL="0" indent="0" algn="l">
              <a:spcBef>
                <a:spcPts val="0"/>
              </a:spcBef>
              <a:buNone/>
              <a:defRPr sz="1600">
                <a:solidFill>
                  <a:schemeClr val="tx1"/>
                </a:solidFill>
              </a:defRPr>
            </a:lvl1pPr>
          </a:lstStyle>
          <a:p>
            <a:pPr lvl="0"/>
            <a:r>
              <a:rPr lang="en-US" dirty="0"/>
              <a:t>Add text</a:t>
            </a:r>
          </a:p>
        </p:txBody>
      </p:sp>
      <p:sp>
        <p:nvSpPr>
          <p:cNvPr id="75" name="Text Placeholder 20">
            <a:extLst>
              <a:ext uri="{FF2B5EF4-FFF2-40B4-BE49-F238E27FC236}">
                <a16:creationId xmlns:a16="http://schemas.microsoft.com/office/drawing/2014/main" id="{EADFD103-1726-DB4D-BE99-2B2133832F91}"/>
              </a:ext>
            </a:extLst>
          </p:cNvPr>
          <p:cNvSpPr>
            <a:spLocks noGrp="1"/>
          </p:cNvSpPr>
          <p:nvPr>
            <p:ph type="body" sz="quarter" idx="15" hasCustomPrompt="1"/>
          </p:nvPr>
        </p:nvSpPr>
        <p:spPr>
          <a:xfrm>
            <a:off x="6911316" y="4675611"/>
            <a:ext cx="3889980" cy="1307568"/>
          </a:xfrm>
          <a:prstGeom prst="rect">
            <a:avLst/>
          </a:prstGeom>
        </p:spPr>
        <p:txBody>
          <a:bodyPr anchor="ctr"/>
          <a:lstStyle>
            <a:lvl1pPr marL="0" indent="0" algn="l">
              <a:spcBef>
                <a:spcPts val="0"/>
              </a:spcBef>
              <a:buNone/>
              <a:defRPr sz="1600">
                <a:solidFill>
                  <a:schemeClr val="tx1"/>
                </a:solidFill>
              </a:defRPr>
            </a:lvl1pPr>
          </a:lstStyle>
          <a:p>
            <a:pPr lvl="0"/>
            <a:r>
              <a:rPr lang="en-US" dirty="0"/>
              <a:t>Add text</a:t>
            </a:r>
          </a:p>
        </p:txBody>
      </p:sp>
      <p:sp>
        <p:nvSpPr>
          <p:cNvPr id="76" name="Text Placeholder 20">
            <a:extLst>
              <a:ext uri="{FF2B5EF4-FFF2-40B4-BE49-F238E27FC236}">
                <a16:creationId xmlns:a16="http://schemas.microsoft.com/office/drawing/2014/main" id="{67660659-EEAE-1D69-681E-F8E0AF0973E1}"/>
              </a:ext>
            </a:extLst>
          </p:cNvPr>
          <p:cNvSpPr>
            <a:spLocks noGrp="1"/>
          </p:cNvSpPr>
          <p:nvPr>
            <p:ph type="body" sz="quarter" idx="16" hasCustomPrompt="1"/>
          </p:nvPr>
        </p:nvSpPr>
        <p:spPr>
          <a:xfrm>
            <a:off x="7696404" y="2893708"/>
            <a:ext cx="3889980" cy="1307568"/>
          </a:xfrm>
          <a:prstGeom prst="rect">
            <a:avLst/>
          </a:prstGeom>
        </p:spPr>
        <p:txBody>
          <a:bodyPr anchor="ctr"/>
          <a:lstStyle>
            <a:lvl1pPr marL="0" indent="0" algn="l">
              <a:spcBef>
                <a:spcPts val="0"/>
              </a:spcBef>
              <a:buNone/>
              <a:defRPr sz="1600">
                <a:solidFill>
                  <a:schemeClr val="tx1"/>
                </a:solidFill>
              </a:defRPr>
            </a:lvl1pPr>
          </a:lstStyle>
          <a:p>
            <a:pPr lvl="0"/>
            <a:r>
              <a:rPr lang="en-US" dirty="0"/>
              <a:t>Add text</a:t>
            </a:r>
          </a:p>
        </p:txBody>
      </p:sp>
    </p:spTree>
    <p:extLst>
      <p:ext uri="{BB962C8B-B14F-4D97-AF65-F5344CB8AC3E}">
        <p14:creationId xmlns:p14="http://schemas.microsoft.com/office/powerpoint/2010/main" val="244618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con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B6AC1864-4E34-23C9-B9C5-84E44373CD27}"/>
              </a:ext>
            </a:extLst>
          </p:cNvPr>
          <p:cNvSpPr/>
          <p:nvPr userDrawn="1"/>
        </p:nvSpPr>
        <p:spPr>
          <a:xfrm rot="736616">
            <a:off x="-589724" y="-1217818"/>
            <a:ext cx="13371448" cy="9293636"/>
          </a:xfrm>
          <a:custGeom>
            <a:avLst/>
            <a:gdLst>
              <a:gd name="connsiteX0" fmla="*/ 0 w 13371448"/>
              <a:gd name="connsiteY0" fmla="*/ 2592470 h 9293636"/>
              <a:gd name="connsiteX1" fmla="*/ 11913184 w 13371448"/>
              <a:gd name="connsiteY1" fmla="*/ 0 h 9293636"/>
              <a:gd name="connsiteX2" fmla="*/ 13371448 w 13371448"/>
              <a:gd name="connsiteY2" fmla="*/ 6701166 h 9293636"/>
              <a:gd name="connsiteX3" fmla="*/ 1458264 w 13371448"/>
              <a:gd name="connsiteY3" fmla="*/ 9293636 h 9293636"/>
            </a:gdLst>
            <a:ahLst/>
            <a:cxnLst>
              <a:cxn ang="0">
                <a:pos x="connsiteX0" y="connsiteY0"/>
              </a:cxn>
              <a:cxn ang="0">
                <a:pos x="connsiteX1" y="connsiteY1"/>
              </a:cxn>
              <a:cxn ang="0">
                <a:pos x="connsiteX2" y="connsiteY2"/>
              </a:cxn>
              <a:cxn ang="0">
                <a:pos x="connsiteX3" y="connsiteY3"/>
              </a:cxn>
            </a:cxnLst>
            <a:rect l="l" t="t" r="r" b="b"/>
            <a:pathLst>
              <a:path w="13371448" h="9293636">
                <a:moveTo>
                  <a:pt x="0" y="2592470"/>
                </a:moveTo>
                <a:lnTo>
                  <a:pt x="11913184" y="0"/>
                </a:lnTo>
                <a:lnTo>
                  <a:pt x="13371448" y="6701166"/>
                </a:lnTo>
                <a:lnTo>
                  <a:pt x="1458264" y="9293636"/>
                </a:ln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10972800" cy="1159374"/>
          </a:xfrm>
          <a:prstGeom prst="rect">
            <a:avLst/>
          </a:prstGeom>
        </p:spPr>
        <p:txBody>
          <a:bodyPr anchor="t"/>
          <a:lstStyle>
            <a:lvl1pPr algn="l">
              <a:defRPr sz="4400" b="1">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
        <p:nvSpPr>
          <p:cNvPr id="5" name="Rectangle: Rounded Corners 4">
            <a:extLst>
              <a:ext uri="{FF2B5EF4-FFF2-40B4-BE49-F238E27FC236}">
                <a16:creationId xmlns:a16="http://schemas.microsoft.com/office/drawing/2014/main" id="{FB8FFD05-5215-D6C4-BB8C-48BDBCA280D9}"/>
              </a:ext>
            </a:extLst>
          </p:cNvPr>
          <p:cNvSpPr/>
          <p:nvPr/>
        </p:nvSpPr>
        <p:spPr>
          <a:xfrm>
            <a:off x="1387474" y="2276474"/>
            <a:ext cx="2614756" cy="3560445"/>
          </a:xfrm>
          <a:prstGeom prst="roundRect">
            <a:avLst>
              <a:gd name="adj" fmla="val 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Google Shape;194;p3">
            <a:extLst>
              <a:ext uri="{FF2B5EF4-FFF2-40B4-BE49-F238E27FC236}">
                <a16:creationId xmlns:a16="http://schemas.microsoft.com/office/drawing/2014/main" id="{10342710-1ACF-8E30-020E-705C128A540B}"/>
              </a:ext>
            </a:extLst>
          </p:cNvPr>
          <p:cNvSpPr/>
          <p:nvPr/>
        </p:nvSpPr>
        <p:spPr>
          <a:xfrm>
            <a:off x="2290904" y="2593020"/>
            <a:ext cx="807896" cy="717228"/>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15" name="Rectangle: Rounded Corners 14">
            <a:extLst>
              <a:ext uri="{FF2B5EF4-FFF2-40B4-BE49-F238E27FC236}">
                <a16:creationId xmlns:a16="http://schemas.microsoft.com/office/drawing/2014/main" id="{F26E0542-70C6-CFD8-F09D-76E76CB7CE78}"/>
              </a:ext>
            </a:extLst>
          </p:cNvPr>
          <p:cNvSpPr/>
          <p:nvPr/>
        </p:nvSpPr>
        <p:spPr>
          <a:xfrm>
            <a:off x="4788622" y="2276474"/>
            <a:ext cx="2614756" cy="3560445"/>
          </a:xfrm>
          <a:prstGeom prst="roundRect">
            <a:avLst>
              <a:gd name="adj" fmla="val 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Google Shape;194;p3">
            <a:extLst>
              <a:ext uri="{FF2B5EF4-FFF2-40B4-BE49-F238E27FC236}">
                <a16:creationId xmlns:a16="http://schemas.microsoft.com/office/drawing/2014/main" id="{C0D1BBC1-2653-00E5-FACA-FCB072800F7C}"/>
              </a:ext>
            </a:extLst>
          </p:cNvPr>
          <p:cNvSpPr/>
          <p:nvPr/>
        </p:nvSpPr>
        <p:spPr>
          <a:xfrm>
            <a:off x="5692052" y="2593020"/>
            <a:ext cx="807896" cy="717228"/>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21" name="Rectangle: Rounded Corners 20">
            <a:extLst>
              <a:ext uri="{FF2B5EF4-FFF2-40B4-BE49-F238E27FC236}">
                <a16:creationId xmlns:a16="http://schemas.microsoft.com/office/drawing/2014/main" id="{82CA089A-2BA3-2818-7AB8-707FD7C4FD68}"/>
              </a:ext>
            </a:extLst>
          </p:cNvPr>
          <p:cNvSpPr/>
          <p:nvPr/>
        </p:nvSpPr>
        <p:spPr>
          <a:xfrm>
            <a:off x="8189770" y="2276474"/>
            <a:ext cx="2614756" cy="3560445"/>
          </a:xfrm>
          <a:prstGeom prst="roundRect">
            <a:avLst>
              <a:gd name="adj" fmla="val 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Google Shape;194;p3">
            <a:extLst>
              <a:ext uri="{FF2B5EF4-FFF2-40B4-BE49-F238E27FC236}">
                <a16:creationId xmlns:a16="http://schemas.microsoft.com/office/drawing/2014/main" id="{264761CB-3C5E-8ADA-AF59-32DFCA045EB6}"/>
              </a:ext>
            </a:extLst>
          </p:cNvPr>
          <p:cNvSpPr/>
          <p:nvPr/>
        </p:nvSpPr>
        <p:spPr>
          <a:xfrm>
            <a:off x="9093200" y="2593020"/>
            <a:ext cx="807896" cy="717228"/>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gradFill flip="none" rotWithShape="1">
            <a:gsLst>
              <a:gs pos="0">
                <a:srgbClr val="0583D2"/>
              </a:gs>
              <a:gs pos="100000">
                <a:srgbClr val="4FD6F7"/>
              </a:gs>
            </a:gsLst>
            <a:lin ang="0" scaled="1"/>
            <a:tileRect/>
          </a:gradFill>
          <a:ln w="38100">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30" name="Picture Placeholder 29">
            <a:extLst>
              <a:ext uri="{FF2B5EF4-FFF2-40B4-BE49-F238E27FC236}">
                <a16:creationId xmlns:a16="http://schemas.microsoft.com/office/drawing/2014/main" id="{E8F9E682-6F82-3D19-0F9A-98F80091764D}"/>
              </a:ext>
            </a:extLst>
          </p:cNvPr>
          <p:cNvSpPr>
            <a:spLocks noGrp="1"/>
          </p:cNvSpPr>
          <p:nvPr>
            <p:ph type="pic" sz="quarter" idx="10" hasCustomPrompt="1"/>
          </p:nvPr>
        </p:nvSpPr>
        <p:spPr>
          <a:xfrm>
            <a:off x="2460661" y="2717443"/>
            <a:ext cx="468383" cy="468383"/>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1" name="Picture Placeholder 30">
            <a:extLst>
              <a:ext uri="{FF2B5EF4-FFF2-40B4-BE49-F238E27FC236}">
                <a16:creationId xmlns:a16="http://schemas.microsoft.com/office/drawing/2014/main" id="{DFA5238C-B70D-C48C-3C09-D1C88DD4EDB3}"/>
              </a:ext>
            </a:extLst>
          </p:cNvPr>
          <p:cNvSpPr>
            <a:spLocks noGrp="1"/>
          </p:cNvSpPr>
          <p:nvPr>
            <p:ph type="pic" sz="quarter" idx="11" hasCustomPrompt="1"/>
          </p:nvPr>
        </p:nvSpPr>
        <p:spPr>
          <a:xfrm>
            <a:off x="5861809" y="2717443"/>
            <a:ext cx="468383" cy="468383"/>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2" name="Picture Placeholder 31">
            <a:extLst>
              <a:ext uri="{FF2B5EF4-FFF2-40B4-BE49-F238E27FC236}">
                <a16:creationId xmlns:a16="http://schemas.microsoft.com/office/drawing/2014/main" id="{FDDE3C01-34C9-8EC6-348C-B56AA6AF283A}"/>
              </a:ext>
            </a:extLst>
          </p:cNvPr>
          <p:cNvSpPr>
            <a:spLocks noGrp="1"/>
          </p:cNvSpPr>
          <p:nvPr>
            <p:ph type="pic" sz="quarter" idx="12" hasCustomPrompt="1"/>
          </p:nvPr>
        </p:nvSpPr>
        <p:spPr>
          <a:xfrm>
            <a:off x="9262957" y="2717443"/>
            <a:ext cx="468383" cy="468383"/>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bg1"/>
                </a:solidFill>
              </a:defRPr>
            </a:lvl1pPr>
          </a:lstStyle>
          <a:p>
            <a:r>
              <a:rPr lang="en-US" dirty="0"/>
              <a:t>Icon</a:t>
            </a:r>
            <a:endParaRPr lang="en-IN" dirty="0"/>
          </a:p>
        </p:txBody>
      </p:sp>
      <p:sp>
        <p:nvSpPr>
          <p:cNvPr id="33" name="Text Placeholder 20">
            <a:extLst>
              <a:ext uri="{FF2B5EF4-FFF2-40B4-BE49-F238E27FC236}">
                <a16:creationId xmlns:a16="http://schemas.microsoft.com/office/drawing/2014/main" id="{C11C9389-86CF-F26D-CF69-A241E9361BB6}"/>
              </a:ext>
            </a:extLst>
          </p:cNvPr>
          <p:cNvSpPr>
            <a:spLocks noGrp="1"/>
          </p:cNvSpPr>
          <p:nvPr>
            <p:ph type="body" sz="quarter" idx="14" hasCustomPrompt="1"/>
          </p:nvPr>
        </p:nvSpPr>
        <p:spPr>
          <a:xfrm>
            <a:off x="1556412" y="3429000"/>
            <a:ext cx="2276880" cy="403860"/>
          </a:xfrm>
          <a:prstGeom prst="rect">
            <a:avLst/>
          </a:prstGeom>
        </p:spPr>
        <p:txBody>
          <a:bodyPr anchor="t"/>
          <a:lstStyle>
            <a:lvl1pPr marL="0" indent="0" algn="ctr">
              <a:spcBef>
                <a:spcPts val="0"/>
              </a:spcBef>
              <a:buNone/>
              <a:defRPr sz="1600" b="1">
                <a:solidFill>
                  <a:schemeClr val="tx1"/>
                </a:solidFill>
              </a:defRPr>
            </a:lvl1pPr>
          </a:lstStyle>
          <a:p>
            <a:pPr lvl="0"/>
            <a:r>
              <a:rPr lang="en-US" dirty="0"/>
              <a:t>Add text</a:t>
            </a:r>
          </a:p>
        </p:txBody>
      </p:sp>
      <p:sp>
        <p:nvSpPr>
          <p:cNvPr id="34" name="Text Placeholder 20">
            <a:extLst>
              <a:ext uri="{FF2B5EF4-FFF2-40B4-BE49-F238E27FC236}">
                <a16:creationId xmlns:a16="http://schemas.microsoft.com/office/drawing/2014/main" id="{C8E1453E-9797-BBE4-4F21-CC8D1FBAEE5A}"/>
              </a:ext>
            </a:extLst>
          </p:cNvPr>
          <p:cNvSpPr>
            <a:spLocks noGrp="1"/>
          </p:cNvSpPr>
          <p:nvPr>
            <p:ph type="body" sz="quarter" idx="15" hasCustomPrompt="1"/>
          </p:nvPr>
        </p:nvSpPr>
        <p:spPr>
          <a:xfrm>
            <a:off x="1556412" y="3848734"/>
            <a:ext cx="2276880" cy="1729105"/>
          </a:xfrm>
          <a:prstGeom prst="rect">
            <a:avLst/>
          </a:prstGeom>
        </p:spPr>
        <p:txBody>
          <a:bodyPr anchor="t"/>
          <a:lstStyle>
            <a:lvl1pPr marL="171450" indent="-171450" algn="l">
              <a:spcBef>
                <a:spcPts val="0"/>
              </a:spcBef>
              <a:buFont typeface="Arial" panose="020B0604020202020204" pitchFamily="34" charset="0"/>
              <a:buChar char="•"/>
              <a:defRPr sz="1200" b="0">
                <a:solidFill>
                  <a:schemeClr val="tx1"/>
                </a:solidFill>
              </a:defRPr>
            </a:lvl1pPr>
          </a:lstStyle>
          <a:p>
            <a:pPr lvl="0"/>
            <a:r>
              <a:rPr lang="en-US" dirty="0"/>
              <a:t>Add text</a:t>
            </a:r>
          </a:p>
        </p:txBody>
      </p:sp>
      <p:sp>
        <p:nvSpPr>
          <p:cNvPr id="35" name="Text Placeholder 20">
            <a:extLst>
              <a:ext uri="{FF2B5EF4-FFF2-40B4-BE49-F238E27FC236}">
                <a16:creationId xmlns:a16="http://schemas.microsoft.com/office/drawing/2014/main" id="{086383E2-904F-8E2D-9E8F-BC530E5ACB62}"/>
              </a:ext>
            </a:extLst>
          </p:cNvPr>
          <p:cNvSpPr>
            <a:spLocks noGrp="1"/>
          </p:cNvSpPr>
          <p:nvPr>
            <p:ph type="body" sz="quarter" idx="16" hasCustomPrompt="1"/>
          </p:nvPr>
        </p:nvSpPr>
        <p:spPr>
          <a:xfrm>
            <a:off x="4957560" y="3429000"/>
            <a:ext cx="2276880" cy="403860"/>
          </a:xfrm>
          <a:prstGeom prst="rect">
            <a:avLst/>
          </a:prstGeom>
        </p:spPr>
        <p:txBody>
          <a:bodyPr anchor="t"/>
          <a:lstStyle>
            <a:lvl1pPr marL="0" indent="0" algn="ctr">
              <a:spcBef>
                <a:spcPts val="0"/>
              </a:spcBef>
              <a:buNone/>
              <a:defRPr sz="1600" b="1">
                <a:solidFill>
                  <a:schemeClr val="tx1"/>
                </a:solidFill>
              </a:defRPr>
            </a:lvl1pPr>
          </a:lstStyle>
          <a:p>
            <a:pPr lvl="0"/>
            <a:r>
              <a:rPr lang="en-US" dirty="0"/>
              <a:t>Add text</a:t>
            </a:r>
          </a:p>
        </p:txBody>
      </p:sp>
      <p:sp>
        <p:nvSpPr>
          <p:cNvPr id="36" name="Text Placeholder 20">
            <a:extLst>
              <a:ext uri="{FF2B5EF4-FFF2-40B4-BE49-F238E27FC236}">
                <a16:creationId xmlns:a16="http://schemas.microsoft.com/office/drawing/2014/main" id="{E82E23A5-864F-3109-5C0F-C7960B843E6C}"/>
              </a:ext>
            </a:extLst>
          </p:cNvPr>
          <p:cNvSpPr>
            <a:spLocks noGrp="1"/>
          </p:cNvSpPr>
          <p:nvPr>
            <p:ph type="body" sz="quarter" idx="17" hasCustomPrompt="1"/>
          </p:nvPr>
        </p:nvSpPr>
        <p:spPr>
          <a:xfrm>
            <a:off x="4957560" y="3848734"/>
            <a:ext cx="2276880" cy="1729105"/>
          </a:xfrm>
          <a:prstGeom prst="rect">
            <a:avLst/>
          </a:prstGeom>
        </p:spPr>
        <p:txBody>
          <a:bodyPr anchor="t"/>
          <a:lstStyle>
            <a:lvl1pPr marL="171450" indent="-171450" algn="l">
              <a:spcBef>
                <a:spcPts val="0"/>
              </a:spcBef>
              <a:buFont typeface="Arial" panose="020B0604020202020204" pitchFamily="34" charset="0"/>
              <a:buChar char="•"/>
              <a:defRPr sz="1200" b="0">
                <a:solidFill>
                  <a:schemeClr val="tx1"/>
                </a:solidFill>
              </a:defRPr>
            </a:lvl1pPr>
          </a:lstStyle>
          <a:p>
            <a:pPr lvl="0"/>
            <a:r>
              <a:rPr lang="en-US" dirty="0"/>
              <a:t>Add text</a:t>
            </a:r>
          </a:p>
        </p:txBody>
      </p:sp>
      <p:sp>
        <p:nvSpPr>
          <p:cNvPr id="37" name="Text Placeholder 20">
            <a:extLst>
              <a:ext uri="{FF2B5EF4-FFF2-40B4-BE49-F238E27FC236}">
                <a16:creationId xmlns:a16="http://schemas.microsoft.com/office/drawing/2014/main" id="{A30113F2-F028-2131-05F2-8596B7CE5788}"/>
              </a:ext>
            </a:extLst>
          </p:cNvPr>
          <p:cNvSpPr>
            <a:spLocks noGrp="1"/>
          </p:cNvSpPr>
          <p:nvPr>
            <p:ph type="body" sz="quarter" idx="18" hasCustomPrompt="1"/>
          </p:nvPr>
        </p:nvSpPr>
        <p:spPr>
          <a:xfrm>
            <a:off x="8358708" y="3429000"/>
            <a:ext cx="2276880" cy="403860"/>
          </a:xfrm>
          <a:prstGeom prst="rect">
            <a:avLst/>
          </a:prstGeom>
        </p:spPr>
        <p:txBody>
          <a:bodyPr anchor="t"/>
          <a:lstStyle>
            <a:lvl1pPr marL="0" indent="0" algn="ctr">
              <a:spcBef>
                <a:spcPts val="0"/>
              </a:spcBef>
              <a:buNone/>
              <a:defRPr sz="1600" b="1">
                <a:solidFill>
                  <a:schemeClr val="tx1"/>
                </a:solidFill>
              </a:defRPr>
            </a:lvl1pPr>
          </a:lstStyle>
          <a:p>
            <a:pPr lvl="0"/>
            <a:r>
              <a:rPr lang="en-US" dirty="0"/>
              <a:t>Add text</a:t>
            </a:r>
          </a:p>
        </p:txBody>
      </p:sp>
      <p:sp>
        <p:nvSpPr>
          <p:cNvPr id="38" name="Text Placeholder 20">
            <a:extLst>
              <a:ext uri="{FF2B5EF4-FFF2-40B4-BE49-F238E27FC236}">
                <a16:creationId xmlns:a16="http://schemas.microsoft.com/office/drawing/2014/main" id="{EEB05B0B-3959-6201-1BAE-12D34690FAB8}"/>
              </a:ext>
            </a:extLst>
          </p:cNvPr>
          <p:cNvSpPr>
            <a:spLocks noGrp="1"/>
          </p:cNvSpPr>
          <p:nvPr>
            <p:ph type="body" sz="quarter" idx="19" hasCustomPrompt="1"/>
          </p:nvPr>
        </p:nvSpPr>
        <p:spPr>
          <a:xfrm>
            <a:off x="8358708" y="3848734"/>
            <a:ext cx="2276880" cy="1729105"/>
          </a:xfrm>
          <a:prstGeom prst="rect">
            <a:avLst/>
          </a:prstGeom>
        </p:spPr>
        <p:txBody>
          <a:bodyPr anchor="t"/>
          <a:lstStyle>
            <a:lvl1pPr marL="171450" indent="-171450" algn="l">
              <a:spcBef>
                <a:spcPts val="0"/>
              </a:spcBef>
              <a:buFont typeface="Arial" panose="020B0604020202020204" pitchFamily="34" charset="0"/>
              <a:buChar char="•"/>
              <a:defRPr sz="1200" b="0">
                <a:solidFill>
                  <a:schemeClr val="tx1"/>
                </a:solidFill>
              </a:defRPr>
            </a:lvl1pPr>
          </a:lstStyle>
          <a:p>
            <a:pPr lvl="0"/>
            <a:r>
              <a:rPr lang="en-US" dirty="0"/>
              <a:t>Add text</a:t>
            </a:r>
          </a:p>
        </p:txBody>
      </p:sp>
    </p:spTree>
    <p:extLst>
      <p:ext uri="{BB962C8B-B14F-4D97-AF65-F5344CB8AC3E}">
        <p14:creationId xmlns:p14="http://schemas.microsoft.com/office/powerpoint/2010/main" val="68244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10972800"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79" name="Freeform: Shape 78">
            <a:extLst>
              <a:ext uri="{FF2B5EF4-FFF2-40B4-BE49-F238E27FC236}">
                <a16:creationId xmlns:a16="http://schemas.microsoft.com/office/drawing/2014/main" id="{6EFF5581-5376-D936-3887-36C93A66B3C4}"/>
              </a:ext>
            </a:extLst>
          </p:cNvPr>
          <p:cNvSpPr/>
          <p:nvPr userDrawn="1"/>
        </p:nvSpPr>
        <p:spPr>
          <a:xfrm rot="1044781">
            <a:off x="-247119" y="3193939"/>
            <a:ext cx="5699694" cy="4375287"/>
          </a:xfrm>
          <a:custGeom>
            <a:avLst/>
            <a:gdLst>
              <a:gd name="connsiteX0" fmla="*/ 1197392 w 5699694"/>
              <a:gd name="connsiteY0" fmla="*/ 17397 h 4375287"/>
              <a:gd name="connsiteX1" fmla="*/ 1328324 w 5699694"/>
              <a:gd name="connsiteY1" fmla="*/ 0 h 4375287"/>
              <a:gd name="connsiteX2" fmla="*/ 3906292 w 5699694"/>
              <a:gd name="connsiteY2" fmla="*/ 0 h 4375287"/>
              <a:gd name="connsiteX3" fmla="*/ 4341961 w 5699694"/>
              <a:gd name="connsiteY3" fmla="*/ 251308 h 4375287"/>
              <a:gd name="connsiteX4" fmla="*/ 5632490 w 5699694"/>
              <a:gd name="connsiteY4" fmla="*/ 2484242 h 4375287"/>
              <a:gd name="connsiteX5" fmla="*/ 5699694 w 5699694"/>
              <a:gd name="connsiteY5" fmla="*/ 2735550 h 4375287"/>
              <a:gd name="connsiteX6" fmla="*/ 5685356 w 5699694"/>
              <a:gd name="connsiteY6" fmla="*/ 2845670 h 4375287"/>
              <a:gd name="connsiteX7" fmla="*/ 808225 w 5699694"/>
              <a:gd name="connsiteY7" fmla="*/ 4375287 h 4375287"/>
              <a:gd name="connsiteX8" fmla="*/ 0 w 5699694"/>
              <a:gd name="connsiteY8" fmla="*/ 1798290 h 4375287"/>
              <a:gd name="connsiteX9" fmla="*/ 892655 w 5699694"/>
              <a:gd name="connsiteY9" fmla="*/ 251308 h 4375287"/>
              <a:gd name="connsiteX10" fmla="*/ 1197392 w 5699694"/>
              <a:gd name="connsiteY10" fmla="*/ 17397 h 437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99694" h="4375287">
                <a:moveTo>
                  <a:pt x="1197392" y="17397"/>
                </a:moveTo>
                <a:cubicBezTo>
                  <a:pt x="1239555" y="5987"/>
                  <a:pt x="1283521" y="0"/>
                  <a:pt x="1328324" y="0"/>
                </a:cubicBezTo>
                <a:lnTo>
                  <a:pt x="3906292" y="0"/>
                </a:lnTo>
                <a:cubicBezTo>
                  <a:pt x="4085503" y="0"/>
                  <a:pt x="4252356" y="95786"/>
                  <a:pt x="4341961" y="251308"/>
                </a:cubicBezTo>
                <a:lnTo>
                  <a:pt x="5632490" y="2484242"/>
                </a:lnTo>
                <a:cubicBezTo>
                  <a:pt x="5677293" y="2562003"/>
                  <a:pt x="5699694" y="2648777"/>
                  <a:pt x="5699694" y="2735550"/>
                </a:cubicBezTo>
                <a:lnTo>
                  <a:pt x="5685356" y="2845670"/>
                </a:lnTo>
                <a:lnTo>
                  <a:pt x="808225" y="4375287"/>
                </a:lnTo>
                <a:lnTo>
                  <a:pt x="0" y="1798290"/>
                </a:lnTo>
                <a:lnTo>
                  <a:pt x="892655" y="251308"/>
                </a:lnTo>
                <a:cubicBezTo>
                  <a:pt x="960632" y="134666"/>
                  <a:pt x="1070901" y="51626"/>
                  <a:pt x="1197392" y="17397"/>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81" name="Text Placeholder 20">
            <a:extLst>
              <a:ext uri="{FF2B5EF4-FFF2-40B4-BE49-F238E27FC236}">
                <a16:creationId xmlns:a16="http://schemas.microsoft.com/office/drawing/2014/main" id="{8E405C0D-0452-5892-9510-6C9C552E34A9}"/>
              </a:ext>
            </a:extLst>
          </p:cNvPr>
          <p:cNvSpPr>
            <a:spLocks noGrp="1"/>
          </p:cNvSpPr>
          <p:nvPr>
            <p:ph type="body" sz="quarter" idx="12" hasCustomPrompt="1"/>
          </p:nvPr>
        </p:nvSpPr>
        <p:spPr>
          <a:xfrm>
            <a:off x="994643" y="3971670"/>
            <a:ext cx="3577357" cy="2530730"/>
          </a:xfrm>
          <a:prstGeom prst="rect">
            <a:avLst/>
          </a:prstGeom>
        </p:spPr>
        <p:txBody>
          <a:bodyPr anchor="t"/>
          <a:lstStyle>
            <a:lvl1pPr marL="0" indent="0" algn="l">
              <a:spcBef>
                <a:spcPts val="0"/>
              </a:spcBef>
              <a:buNone/>
              <a:defRPr sz="1600">
                <a:solidFill>
                  <a:schemeClr val="bg1"/>
                </a:solidFill>
              </a:defRPr>
            </a:lvl1pPr>
          </a:lstStyle>
          <a:p>
            <a:pPr lvl="0"/>
            <a:r>
              <a:rPr lang="en-US" dirty="0"/>
              <a:t>Add text</a:t>
            </a:r>
          </a:p>
        </p:txBody>
      </p:sp>
      <p:sp>
        <p:nvSpPr>
          <p:cNvPr id="84" name="SmartArt Placeholder 82">
            <a:extLst>
              <a:ext uri="{FF2B5EF4-FFF2-40B4-BE49-F238E27FC236}">
                <a16:creationId xmlns:a16="http://schemas.microsoft.com/office/drawing/2014/main" id="{8BA2DA5D-688B-5CB7-537F-76C97BCDF3EA}"/>
              </a:ext>
            </a:extLst>
          </p:cNvPr>
          <p:cNvSpPr>
            <a:spLocks noGrp="1"/>
          </p:cNvSpPr>
          <p:nvPr>
            <p:ph type="dgm" sz="quarter" idx="13"/>
          </p:nvPr>
        </p:nvSpPr>
        <p:spPr>
          <a:xfrm>
            <a:off x="5638800" y="1870075"/>
            <a:ext cx="5943600" cy="4433888"/>
          </a:xfrm>
          <a:prstGeom prst="rect">
            <a:avLst/>
          </a:prstGeom>
        </p:spPr>
        <p:txBody>
          <a:bodyPr anchor="ctr"/>
          <a:lstStyle>
            <a:lvl1pPr marL="0" indent="0" algn="ctr">
              <a:buNone/>
              <a:defRPr sz="1400"/>
            </a:lvl1pPr>
          </a:lstStyle>
          <a:p>
            <a:endParaRPr lang="en-IN"/>
          </a:p>
        </p:txBody>
      </p:sp>
    </p:spTree>
    <p:extLst>
      <p:ext uri="{BB962C8B-B14F-4D97-AF65-F5344CB8AC3E}">
        <p14:creationId xmlns:p14="http://schemas.microsoft.com/office/powerpoint/2010/main" val="342083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7700963"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18" name="Freeform: Shape 17">
            <a:extLst>
              <a:ext uri="{FF2B5EF4-FFF2-40B4-BE49-F238E27FC236}">
                <a16:creationId xmlns:a16="http://schemas.microsoft.com/office/drawing/2014/main" id="{AAC0475E-A8D6-EB78-A471-CF52641F016D}"/>
              </a:ext>
            </a:extLst>
          </p:cNvPr>
          <p:cNvSpPr/>
          <p:nvPr userDrawn="1"/>
        </p:nvSpPr>
        <p:spPr>
          <a:xfrm rot="21112156">
            <a:off x="8247373" y="-226682"/>
            <a:ext cx="4147370" cy="3586308"/>
          </a:xfrm>
          <a:custGeom>
            <a:avLst/>
            <a:gdLst>
              <a:gd name="connsiteX0" fmla="*/ 598370 w 4147370"/>
              <a:gd name="connsiteY0" fmla="*/ 0 h 3586308"/>
              <a:gd name="connsiteX1" fmla="*/ 4147370 w 4147370"/>
              <a:gd name="connsiteY1" fmla="*/ 507039 h 3586308"/>
              <a:gd name="connsiteX2" fmla="*/ 3707440 w 4147370"/>
              <a:gd name="connsiteY2" fmla="*/ 3586308 h 3586308"/>
              <a:gd name="connsiteX3" fmla="*/ 1591888 w 4147370"/>
              <a:gd name="connsiteY3" fmla="*/ 3586308 h 3586308"/>
              <a:gd name="connsiteX4" fmla="*/ 1204951 w 4147370"/>
              <a:gd name="connsiteY4" fmla="*/ 3363110 h 3586308"/>
              <a:gd name="connsiteX5" fmla="*/ 59688 w 4147370"/>
              <a:gd name="connsiteY5" fmla="*/ 1379939 h 3586308"/>
              <a:gd name="connsiteX6" fmla="*/ 59687 w 4147370"/>
              <a:gd name="connsiteY6" fmla="*/ 933543 h 358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7370" h="3586308">
                <a:moveTo>
                  <a:pt x="598370" y="0"/>
                </a:moveTo>
                <a:lnTo>
                  <a:pt x="4147370" y="507039"/>
                </a:lnTo>
                <a:lnTo>
                  <a:pt x="3707440" y="3586308"/>
                </a:lnTo>
                <a:lnTo>
                  <a:pt x="1591888" y="3586308"/>
                </a:lnTo>
                <a:cubicBezTo>
                  <a:pt x="1431808" y="3586308"/>
                  <a:pt x="1284533" y="3501236"/>
                  <a:pt x="1204951" y="3363110"/>
                </a:cubicBezTo>
                <a:lnTo>
                  <a:pt x="59688" y="1379939"/>
                </a:lnTo>
                <a:cubicBezTo>
                  <a:pt x="-19895" y="1241812"/>
                  <a:pt x="-19895" y="1071669"/>
                  <a:pt x="59687" y="933543"/>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20" name="Freeform: Shape 19">
            <a:extLst>
              <a:ext uri="{FF2B5EF4-FFF2-40B4-BE49-F238E27FC236}">
                <a16:creationId xmlns:a16="http://schemas.microsoft.com/office/drawing/2014/main" id="{2FF2CE1E-D503-1761-9792-40552F18CF7E}"/>
              </a:ext>
            </a:extLst>
          </p:cNvPr>
          <p:cNvSpPr/>
          <p:nvPr userDrawn="1"/>
        </p:nvSpPr>
        <p:spPr>
          <a:xfrm rot="21112156">
            <a:off x="8813985" y="3482725"/>
            <a:ext cx="3649452" cy="3579021"/>
          </a:xfrm>
          <a:custGeom>
            <a:avLst/>
            <a:gdLst>
              <a:gd name="connsiteX0" fmla="*/ 3649452 w 3649452"/>
              <a:gd name="connsiteY0" fmla="*/ 0 h 3579021"/>
              <a:gd name="connsiteX1" fmla="*/ 3138123 w 3649452"/>
              <a:gd name="connsiteY1" fmla="*/ 3579021 h 3579021"/>
              <a:gd name="connsiteX2" fmla="*/ 365867 w 3649452"/>
              <a:gd name="connsiteY2" fmla="*/ 3182953 h 3579021"/>
              <a:gd name="connsiteX3" fmla="*/ 59688 w 3649452"/>
              <a:gd name="connsiteY3" fmla="*/ 2652765 h 3579021"/>
              <a:gd name="connsiteX4" fmla="*/ 59688 w 3649452"/>
              <a:gd name="connsiteY4" fmla="*/ 2206368 h 3579021"/>
              <a:gd name="connsiteX5" fmla="*/ 1204036 w 3649452"/>
              <a:gd name="connsiteY5" fmla="*/ 223198 h 3579021"/>
              <a:gd name="connsiteX6" fmla="*/ 1590974 w 3649452"/>
              <a:gd name="connsiteY6" fmla="*/ 0 h 357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9452" h="3579021">
                <a:moveTo>
                  <a:pt x="3649452" y="0"/>
                </a:moveTo>
                <a:lnTo>
                  <a:pt x="3138123" y="3579021"/>
                </a:lnTo>
                <a:lnTo>
                  <a:pt x="365867" y="3182953"/>
                </a:lnTo>
                <a:lnTo>
                  <a:pt x="59688" y="2652765"/>
                </a:lnTo>
                <a:cubicBezTo>
                  <a:pt x="-19895" y="2514638"/>
                  <a:pt x="-19896" y="2344495"/>
                  <a:pt x="59688" y="2206368"/>
                </a:cubicBezTo>
                <a:lnTo>
                  <a:pt x="1204036" y="223198"/>
                </a:lnTo>
                <a:cubicBezTo>
                  <a:pt x="1284534" y="85072"/>
                  <a:pt x="1431808" y="0"/>
                  <a:pt x="1590974" y="0"/>
                </a:cubicBezTo>
                <a:close/>
              </a:path>
            </a:pathLst>
          </a:custGeom>
          <a:gradFill flip="none" rotWithShape="1">
            <a:gsLst>
              <a:gs pos="0">
                <a:srgbClr val="0583D2"/>
              </a:gs>
              <a:gs pos="100000">
                <a:srgbClr val="4FD6F7"/>
              </a:gs>
            </a:gsLst>
            <a:lin ang="0" scaled="1"/>
            <a:tileRect/>
          </a:gradFill>
          <a:ln>
            <a:noFill/>
          </a:ln>
        </p:spPr>
        <p:txBody>
          <a:bodyPr spcFirstLastPara="1" wrap="square" lIns="91425" tIns="45700" rIns="91425" bIns="45700" anchor="ctr" anchorCtr="0">
            <a:noAutofit/>
          </a:bodyPr>
          <a:lstStyle/>
          <a:p>
            <a:endParaRPr>
              <a:solidFill>
                <a:schemeClr val="dk1"/>
              </a:solidFill>
              <a:latin typeface="Poppins Light"/>
              <a:cs typeface="Poppins Light"/>
              <a:sym typeface="Poppins Light"/>
            </a:endParaRPr>
          </a:p>
        </p:txBody>
      </p:sp>
      <p:sp>
        <p:nvSpPr>
          <p:cNvPr id="11" name="Chart Placeholder 9">
            <a:extLst>
              <a:ext uri="{FF2B5EF4-FFF2-40B4-BE49-F238E27FC236}">
                <a16:creationId xmlns:a16="http://schemas.microsoft.com/office/drawing/2014/main" id="{CDB8CCAC-A663-5EC6-45FC-3BF3009E7C2F}"/>
              </a:ext>
            </a:extLst>
          </p:cNvPr>
          <p:cNvSpPr>
            <a:spLocks noGrp="1"/>
          </p:cNvSpPr>
          <p:nvPr>
            <p:ph type="chart" sz="quarter" idx="10"/>
          </p:nvPr>
        </p:nvSpPr>
        <p:spPr>
          <a:xfrm>
            <a:off x="609600" y="2019300"/>
            <a:ext cx="7700963" cy="4159250"/>
          </a:xfrm>
          <a:prstGeom prst="rect">
            <a:avLst/>
          </a:prstGeom>
        </p:spPr>
        <p:txBody>
          <a:bodyPr/>
          <a:lstStyle>
            <a:lvl1pPr marL="0" indent="0" algn="ctr">
              <a:buNone/>
              <a:defRPr sz="1400"/>
            </a:lvl1pPr>
          </a:lstStyle>
          <a:p>
            <a:endParaRPr lang="en-IN"/>
          </a:p>
        </p:txBody>
      </p:sp>
      <p:sp>
        <p:nvSpPr>
          <p:cNvPr id="12" name="Text Placeholder 20">
            <a:extLst>
              <a:ext uri="{FF2B5EF4-FFF2-40B4-BE49-F238E27FC236}">
                <a16:creationId xmlns:a16="http://schemas.microsoft.com/office/drawing/2014/main" id="{622E38D4-19B3-68AF-E3EB-A576CD2C50EA}"/>
              </a:ext>
            </a:extLst>
          </p:cNvPr>
          <p:cNvSpPr>
            <a:spLocks noGrp="1"/>
          </p:cNvSpPr>
          <p:nvPr>
            <p:ph type="body" sz="quarter" idx="12" hasCustomPrompt="1"/>
          </p:nvPr>
        </p:nvSpPr>
        <p:spPr>
          <a:xfrm>
            <a:off x="9183914" y="1504227"/>
            <a:ext cx="2288225" cy="1480447"/>
          </a:xfrm>
          <a:prstGeom prst="rect">
            <a:avLst/>
          </a:prstGeom>
        </p:spPr>
        <p:txBody>
          <a:bodyPr anchor="t"/>
          <a:lstStyle>
            <a:lvl1pPr marL="0" indent="0" algn="r">
              <a:spcBef>
                <a:spcPts val="0"/>
              </a:spcBef>
              <a:buNone/>
              <a:defRPr sz="1600">
                <a:solidFill>
                  <a:schemeClr val="bg1"/>
                </a:solidFill>
              </a:defRPr>
            </a:lvl1pPr>
          </a:lstStyle>
          <a:p>
            <a:pPr lvl="0"/>
            <a:r>
              <a:rPr lang="en-US" dirty="0"/>
              <a:t>Add text</a:t>
            </a:r>
          </a:p>
        </p:txBody>
      </p:sp>
      <p:sp>
        <p:nvSpPr>
          <p:cNvPr id="13" name="Text Placeholder 20">
            <a:extLst>
              <a:ext uri="{FF2B5EF4-FFF2-40B4-BE49-F238E27FC236}">
                <a16:creationId xmlns:a16="http://schemas.microsoft.com/office/drawing/2014/main" id="{0FAA00BF-D54C-F113-9AEB-442A5C4C5CFD}"/>
              </a:ext>
            </a:extLst>
          </p:cNvPr>
          <p:cNvSpPr>
            <a:spLocks noGrp="1"/>
          </p:cNvSpPr>
          <p:nvPr>
            <p:ph type="body" sz="quarter" idx="13" hasCustomPrompt="1"/>
          </p:nvPr>
        </p:nvSpPr>
        <p:spPr>
          <a:xfrm>
            <a:off x="9183914" y="764003"/>
            <a:ext cx="2288225" cy="721897"/>
          </a:xfrm>
          <a:prstGeom prst="rect">
            <a:avLst/>
          </a:prstGeom>
        </p:spPr>
        <p:txBody>
          <a:bodyPr anchor="b"/>
          <a:lstStyle>
            <a:lvl1pPr marL="0" indent="0" algn="r">
              <a:spcBef>
                <a:spcPts val="0"/>
              </a:spcBef>
              <a:buNone/>
              <a:defRPr sz="3600" b="1">
                <a:solidFill>
                  <a:schemeClr val="bg1"/>
                </a:solidFill>
                <a:latin typeface="+mj-lt"/>
              </a:defRPr>
            </a:lvl1pPr>
          </a:lstStyle>
          <a:p>
            <a:pPr lvl="0"/>
            <a:r>
              <a:rPr lang="en-US" dirty="0"/>
              <a:t>XX</a:t>
            </a:r>
          </a:p>
        </p:txBody>
      </p:sp>
      <p:sp>
        <p:nvSpPr>
          <p:cNvPr id="14" name="Text Placeholder 20">
            <a:extLst>
              <a:ext uri="{FF2B5EF4-FFF2-40B4-BE49-F238E27FC236}">
                <a16:creationId xmlns:a16="http://schemas.microsoft.com/office/drawing/2014/main" id="{29F97391-2612-E45C-1814-B7845FF66E7B}"/>
              </a:ext>
            </a:extLst>
          </p:cNvPr>
          <p:cNvSpPr>
            <a:spLocks noGrp="1"/>
          </p:cNvSpPr>
          <p:nvPr>
            <p:ph type="body" sz="quarter" idx="14" hasCustomPrompt="1"/>
          </p:nvPr>
        </p:nvSpPr>
        <p:spPr>
          <a:xfrm>
            <a:off x="9183914" y="4867958"/>
            <a:ext cx="2288225" cy="1480447"/>
          </a:xfrm>
          <a:prstGeom prst="rect">
            <a:avLst/>
          </a:prstGeom>
        </p:spPr>
        <p:txBody>
          <a:bodyPr anchor="t"/>
          <a:lstStyle>
            <a:lvl1pPr marL="0" indent="0" algn="r">
              <a:spcBef>
                <a:spcPts val="0"/>
              </a:spcBef>
              <a:buNone/>
              <a:defRPr sz="1600">
                <a:solidFill>
                  <a:schemeClr val="bg1"/>
                </a:solidFill>
              </a:defRPr>
            </a:lvl1pPr>
          </a:lstStyle>
          <a:p>
            <a:pPr lvl="0"/>
            <a:r>
              <a:rPr lang="en-US" dirty="0"/>
              <a:t>Add text</a:t>
            </a:r>
          </a:p>
        </p:txBody>
      </p:sp>
      <p:sp>
        <p:nvSpPr>
          <p:cNvPr id="15" name="Text Placeholder 20">
            <a:extLst>
              <a:ext uri="{FF2B5EF4-FFF2-40B4-BE49-F238E27FC236}">
                <a16:creationId xmlns:a16="http://schemas.microsoft.com/office/drawing/2014/main" id="{8292E747-09A9-0A7F-3E94-0021553E47C6}"/>
              </a:ext>
            </a:extLst>
          </p:cNvPr>
          <p:cNvSpPr>
            <a:spLocks noGrp="1"/>
          </p:cNvSpPr>
          <p:nvPr>
            <p:ph type="body" sz="quarter" idx="15" hasCustomPrompt="1"/>
          </p:nvPr>
        </p:nvSpPr>
        <p:spPr>
          <a:xfrm>
            <a:off x="9183914" y="4127734"/>
            <a:ext cx="2288225" cy="721897"/>
          </a:xfrm>
          <a:prstGeom prst="rect">
            <a:avLst/>
          </a:prstGeom>
        </p:spPr>
        <p:txBody>
          <a:bodyPr anchor="b"/>
          <a:lstStyle>
            <a:lvl1pPr marL="0" indent="0" algn="r">
              <a:spcBef>
                <a:spcPts val="0"/>
              </a:spcBef>
              <a:buNone/>
              <a:defRPr sz="3600" b="1">
                <a:solidFill>
                  <a:schemeClr val="bg1"/>
                </a:solidFill>
                <a:latin typeface="+mj-lt"/>
              </a:defRPr>
            </a:lvl1pPr>
          </a:lstStyle>
          <a:p>
            <a:pPr lvl="0"/>
            <a:r>
              <a:rPr lang="en-US" dirty="0"/>
              <a:t>XX</a:t>
            </a:r>
          </a:p>
        </p:txBody>
      </p:sp>
    </p:spTree>
    <p:extLst>
      <p:ext uri="{BB962C8B-B14F-4D97-AF65-F5344CB8AC3E}">
        <p14:creationId xmlns:p14="http://schemas.microsoft.com/office/powerpoint/2010/main" val="11869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B41EA-FCBF-99A3-0FA2-3848531E4EF7}"/>
              </a:ext>
            </a:extLst>
          </p:cNvPr>
          <p:cNvSpPr>
            <a:spLocks noGrp="1"/>
          </p:cNvSpPr>
          <p:nvPr userDrawn="1">
            <p:ph type="ctrTitle" hasCustomPrompt="1"/>
          </p:nvPr>
        </p:nvSpPr>
        <p:spPr>
          <a:xfrm>
            <a:off x="609600" y="553312"/>
            <a:ext cx="6270171" cy="1159374"/>
          </a:xfrm>
          <a:prstGeom prst="rect">
            <a:avLst/>
          </a:prstGeom>
        </p:spPr>
        <p:txBody>
          <a:bodyPr anchor="t"/>
          <a:lstStyle>
            <a:lvl1pPr algn="l">
              <a:defRPr sz="4400" b="1">
                <a:solidFill>
                  <a:schemeClr val="tx1"/>
                </a:solidFill>
                <a:latin typeface="Verdana" panose="020B0604030504040204" pitchFamily="34" charset="0"/>
                <a:ea typeface="Verdana" panose="020B0604030504040204" pitchFamily="34" charset="0"/>
              </a:defRPr>
            </a:lvl1pPr>
          </a:lstStyle>
          <a:p>
            <a:r>
              <a:rPr lang="en-US" dirty="0"/>
              <a:t>Click to add title</a:t>
            </a:r>
          </a:p>
        </p:txBody>
      </p:sp>
      <p:sp>
        <p:nvSpPr>
          <p:cNvPr id="4" name="Google Shape;324;p9">
            <a:extLst>
              <a:ext uri="{FF2B5EF4-FFF2-40B4-BE49-F238E27FC236}">
                <a16:creationId xmlns:a16="http://schemas.microsoft.com/office/drawing/2014/main" id="{40EA0505-B92D-0617-CC16-CB7C1A0AAFE7}"/>
              </a:ext>
            </a:extLst>
          </p:cNvPr>
          <p:cNvSpPr/>
          <p:nvPr userDrawn="1"/>
        </p:nvSpPr>
        <p:spPr>
          <a:xfrm rot="5400000">
            <a:off x="7672256" y="2668769"/>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5" name="Google Shape;324;p9">
            <a:extLst>
              <a:ext uri="{FF2B5EF4-FFF2-40B4-BE49-F238E27FC236}">
                <a16:creationId xmlns:a16="http://schemas.microsoft.com/office/drawing/2014/main" id="{C9C189F3-088D-5F40-8245-DA1EC1128B17}"/>
              </a:ext>
            </a:extLst>
          </p:cNvPr>
          <p:cNvSpPr/>
          <p:nvPr userDrawn="1"/>
        </p:nvSpPr>
        <p:spPr>
          <a:xfrm rot="5400000">
            <a:off x="9142729" y="2668769"/>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6" name="Google Shape;324;p9">
            <a:extLst>
              <a:ext uri="{FF2B5EF4-FFF2-40B4-BE49-F238E27FC236}">
                <a16:creationId xmlns:a16="http://schemas.microsoft.com/office/drawing/2014/main" id="{0288D081-5750-4CD1-C6EC-E5968D56E80E}"/>
              </a:ext>
            </a:extLst>
          </p:cNvPr>
          <p:cNvSpPr/>
          <p:nvPr userDrawn="1"/>
        </p:nvSpPr>
        <p:spPr>
          <a:xfrm rot="5400000">
            <a:off x="10613201" y="2668769"/>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7" name="Google Shape;324;p9">
            <a:extLst>
              <a:ext uri="{FF2B5EF4-FFF2-40B4-BE49-F238E27FC236}">
                <a16:creationId xmlns:a16="http://schemas.microsoft.com/office/drawing/2014/main" id="{040A1188-E011-98A1-B7AB-F83F04C609DE}"/>
              </a:ext>
            </a:extLst>
          </p:cNvPr>
          <p:cNvSpPr/>
          <p:nvPr userDrawn="1"/>
        </p:nvSpPr>
        <p:spPr>
          <a:xfrm rot="5400000">
            <a:off x="6941982" y="3942462"/>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8" name="Google Shape;324;p9">
            <a:extLst>
              <a:ext uri="{FF2B5EF4-FFF2-40B4-BE49-F238E27FC236}">
                <a16:creationId xmlns:a16="http://schemas.microsoft.com/office/drawing/2014/main" id="{7B62DAF5-4B61-16A7-EB6F-F3D86F90A192}"/>
              </a:ext>
            </a:extLst>
          </p:cNvPr>
          <p:cNvSpPr/>
          <p:nvPr userDrawn="1"/>
        </p:nvSpPr>
        <p:spPr>
          <a:xfrm rot="5400000">
            <a:off x="8412453" y="3942462"/>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10" name="Google Shape;324;p9">
            <a:extLst>
              <a:ext uri="{FF2B5EF4-FFF2-40B4-BE49-F238E27FC236}">
                <a16:creationId xmlns:a16="http://schemas.microsoft.com/office/drawing/2014/main" id="{6D301F29-7C11-C72F-302E-F991D0F68B89}"/>
              </a:ext>
            </a:extLst>
          </p:cNvPr>
          <p:cNvSpPr/>
          <p:nvPr userDrawn="1"/>
        </p:nvSpPr>
        <p:spPr>
          <a:xfrm rot="5400000">
            <a:off x="9882925" y="3942462"/>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16" name="Google Shape;324;p9">
            <a:extLst>
              <a:ext uri="{FF2B5EF4-FFF2-40B4-BE49-F238E27FC236}">
                <a16:creationId xmlns:a16="http://schemas.microsoft.com/office/drawing/2014/main" id="{06F11CDF-572D-470F-595E-827CA88508BD}"/>
              </a:ext>
            </a:extLst>
          </p:cNvPr>
          <p:cNvSpPr/>
          <p:nvPr userDrawn="1"/>
        </p:nvSpPr>
        <p:spPr>
          <a:xfrm rot="5400000">
            <a:off x="7672256" y="520661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17" name="Google Shape;324;p9">
            <a:extLst>
              <a:ext uri="{FF2B5EF4-FFF2-40B4-BE49-F238E27FC236}">
                <a16:creationId xmlns:a16="http://schemas.microsoft.com/office/drawing/2014/main" id="{85C0FAEB-4922-BBA2-5012-B2F179D436A3}"/>
              </a:ext>
            </a:extLst>
          </p:cNvPr>
          <p:cNvSpPr/>
          <p:nvPr userDrawn="1"/>
        </p:nvSpPr>
        <p:spPr>
          <a:xfrm rot="5400000">
            <a:off x="9142729" y="520661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19" name="Google Shape;324;p9">
            <a:extLst>
              <a:ext uri="{FF2B5EF4-FFF2-40B4-BE49-F238E27FC236}">
                <a16:creationId xmlns:a16="http://schemas.microsoft.com/office/drawing/2014/main" id="{F1D76859-38DD-9BB9-8662-8CC6D115857B}"/>
              </a:ext>
            </a:extLst>
          </p:cNvPr>
          <p:cNvSpPr/>
          <p:nvPr userDrawn="1"/>
        </p:nvSpPr>
        <p:spPr>
          <a:xfrm rot="5400000">
            <a:off x="10613201" y="520661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1" name="Google Shape;324;p9">
            <a:extLst>
              <a:ext uri="{FF2B5EF4-FFF2-40B4-BE49-F238E27FC236}">
                <a16:creationId xmlns:a16="http://schemas.microsoft.com/office/drawing/2014/main" id="{111D99E4-84A5-042D-7C43-D91AE4AB8F4C}"/>
              </a:ext>
            </a:extLst>
          </p:cNvPr>
          <p:cNvSpPr/>
          <p:nvPr userDrawn="1"/>
        </p:nvSpPr>
        <p:spPr>
          <a:xfrm rot="5400000">
            <a:off x="6941982" y="648030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2" name="Google Shape;324;p9">
            <a:extLst>
              <a:ext uri="{FF2B5EF4-FFF2-40B4-BE49-F238E27FC236}">
                <a16:creationId xmlns:a16="http://schemas.microsoft.com/office/drawing/2014/main" id="{B4B666D3-3009-2B83-2261-9D7D9D118783}"/>
              </a:ext>
            </a:extLst>
          </p:cNvPr>
          <p:cNvSpPr/>
          <p:nvPr userDrawn="1"/>
        </p:nvSpPr>
        <p:spPr>
          <a:xfrm rot="5400000">
            <a:off x="8412453" y="648030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3" name="Google Shape;324;p9">
            <a:extLst>
              <a:ext uri="{FF2B5EF4-FFF2-40B4-BE49-F238E27FC236}">
                <a16:creationId xmlns:a16="http://schemas.microsoft.com/office/drawing/2014/main" id="{D9B3AC15-5E2B-E9A2-E376-FFD92E184071}"/>
              </a:ext>
            </a:extLst>
          </p:cNvPr>
          <p:cNvSpPr/>
          <p:nvPr userDrawn="1"/>
        </p:nvSpPr>
        <p:spPr>
          <a:xfrm rot="5400000">
            <a:off x="9882925" y="648030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4" name="Google Shape;324;p9">
            <a:extLst>
              <a:ext uri="{FF2B5EF4-FFF2-40B4-BE49-F238E27FC236}">
                <a16:creationId xmlns:a16="http://schemas.microsoft.com/office/drawing/2014/main" id="{50159F27-F77B-1213-503E-E71B23CBEFFA}"/>
              </a:ext>
            </a:extLst>
          </p:cNvPr>
          <p:cNvSpPr/>
          <p:nvPr userDrawn="1"/>
        </p:nvSpPr>
        <p:spPr>
          <a:xfrm rot="5400000">
            <a:off x="7672256" y="12327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5" name="Google Shape;324;p9">
            <a:extLst>
              <a:ext uri="{FF2B5EF4-FFF2-40B4-BE49-F238E27FC236}">
                <a16:creationId xmlns:a16="http://schemas.microsoft.com/office/drawing/2014/main" id="{2CA32A7C-CF5E-5535-5907-0A80B9A7BDDC}"/>
              </a:ext>
            </a:extLst>
          </p:cNvPr>
          <p:cNvSpPr/>
          <p:nvPr userDrawn="1"/>
        </p:nvSpPr>
        <p:spPr>
          <a:xfrm rot="5400000">
            <a:off x="9142729" y="12327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6" name="Google Shape;324;p9">
            <a:extLst>
              <a:ext uri="{FF2B5EF4-FFF2-40B4-BE49-F238E27FC236}">
                <a16:creationId xmlns:a16="http://schemas.microsoft.com/office/drawing/2014/main" id="{97681980-4AFB-6C88-DD50-A4D535078576}"/>
              </a:ext>
            </a:extLst>
          </p:cNvPr>
          <p:cNvSpPr/>
          <p:nvPr userDrawn="1"/>
        </p:nvSpPr>
        <p:spPr>
          <a:xfrm rot="5400000">
            <a:off x="10613201" y="12327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7" name="Google Shape;324;p9">
            <a:extLst>
              <a:ext uri="{FF2B5EF4-FFF2-40B4-BE49-F238E27FC236}">
                <a16:creationId xmlns:a16="http://schemas.microsoft.com/office/drawing/2014/main" id="{04F4567D-F5E9-C90B-4B6B-07FA0257E889}"/>
              </a:ext>
            </a:extLst>
          </p:cNvPr>
          <p:cNvSpPr/>
          <p:nvPr userDrawn="1"/>
        </p:nvSpPr>
        <p:spPr>
          <a:xfrm rot="5400000">
            <a:off x="6941982" y="139696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8" name="Google Shape;324;p9">
            <a:extLst>
              <a:ext uri="{FF2B5EF4-FFF2-40B4-BE49-F238E27FC236}">
                <a16:creationId xmlns:a16="http://schemas.microsoft.com/office/drawing/2014/main" id="{44F9F97F-4853-541A-F499-815C01627557}"/>
              </a:ext>
            </a:extLst>
          </p:cNvPr>
          <p:cNvSpPr/>
          <p:nvPr userDrawn="1"/>
        </p:nvSpPr>
        <p:spPr>
          <a:xfrm rot="5400000">
            <a:off x="9882925" y="139696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chemeClr val="bg1"/>
          </a:solidFill>
          <a:ln w="57150" cap="flat" cmpd="sng">
            <a:noFill/>
            <a:prstDash val="solid"/>
            <a:miter lim="800000"/>
            <a:headEnd type="none" w="sm" len="sm"/>
            <a:tailEnd type="none" w="sm" len="sm"/>
          </a:ln>
          <a:effectLst>
            <a:outerShdw blurRad="190500" dist="50800" dir="540000" algn="ctr" rotWithShape="0">
              <a:srgbClr val="000000">
                <a:alpha val="10000"/>
              </a:srgbClr>
            </a:outerShdw>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29" name="Google Shape;324;p9">
            <a:extLst>
              <a:ext uri="{FF2B5EF4-FFF2-40B4-BE49-F238E27FC236}">
                <a16:creationId xmlns:a16="http://schemas.microsoft.com/office/drawing/2014/main" id="{E83BA995-49E2-A8B7-4EDC-69D923B3B4D4}"/>
              </a:ext>
            </a:extLst>
          </p:cNvPr>
          <p:cNvSpPr/>
          <p:nvPr userDrawn="1"/>
        </p:nvSpPr>
        <p:spPr>
          <a:xfrm rot="5400000">
            <a:off x="12072254" y="2668769"/>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0" name="Google Shape;324;p9">
            <a:extLst>
              <a:ext uri="{FF2B5EF4-FFF2-40B4-BE49-F238E27FC236}">
                <a16:creationId xmlns:a16="http://schemas.microsoft.com/office/drawing/2014/main" id="{6295EAFC-A22C-9F1B-550B-36EBB90A5027}"/>
              </a:ext>
            </a:extLst>
          </p:cNvPr>
          <p:cNvSpPr/>
          <p:nvPr userDrawn="1"/>
        </p:nvSpPr>
        <p:spPr>
          <a:xfrm rot="5400000">
            <a:off x="11341979" y="3942462"/>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1" name="Google Shape;324;p9">
            <a:extLst>
              <a:ext uri="{FF2B5EF4-FFF2-40B4-BE49-F238E27FC236}">
                <a16:creationId xmlns:a16="http://schemas.microsoft.com/office/drawing/2014/main" id="{83D8EC4A-9DFE-59E0-FE56-31EA68747D56}"/>
              </a:ext>
            </a:extLst>
          </p:cNvPr>
          <p:cNvSpPr/>
          <p:nvPr userDrawn="1"/>
        </p:nvSpPr>
        <p:spPr>
          <a:xfrm rot="5400000">
            <a:off x="12072254" y="520661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2" name="Google Shape;324;p9">
            <a:extLst>
              <a:ext uri="{FF2B5EF4-FFF2-40B4-BE49-F238E27FC236}">
                <a16:creationId xmlns:a16="http://schemas.microsoft.com/office/drawing/2014/main" id="{78D4CE6B-669C-3E01-48CE-9C4EF0581C28}"/>
              </a:ext>
            </a:extLst>
          </p:cNvPr>
          <p:cNvSpPr/>
          <p:nvPr userDrawn="1"/>
        </p:nvSpPr>
        <p:spPr>
          <a:xfrm rot="5400000">
            <a:off x="11341979" y="648030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3" name="Google Shape;324;p9">
            <a:extLst>
              <a:ext uri="{FF2B5EF4-FFF2-40B4-BE49-F238E27FC236}">
                <a16:creationId xmlns:a16="http://schemas.microsoft.com/office/drawing/2014/main" id="{76EE4C33-184F-A92D-1FFE-1C178F3C3A44}"/>
              </a:ext>
            </a:extLst>
          </p:cNvPr>
          <p:cNvSpPr/>
          <p:nvPr userDrawn="1"/>
        </p:nvSpPr>
        <p:spPr>
          <a:xfrm rot="5400000">
            <a:off x="12072254" y="123270"/>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4" name="Google Shape;324;p9">
            <a:extLst>
              <a:ext uri="{FF2B5EF4-FFF2-40B4-BE49-F238E27FC236}">
                <a16:creationId xmlns:a16="http://schemas.microsoft.com/office/drawing/2014/main" id="{5A8DE8AB-38EE-12E7-6DDF-D1E4836D8FF3}"/>
              </a:ext>
            </a:extLst>
          </p:cNvPr>
          <p:cNvSpPr/>
          <p:nvPr userDrawn="1"/>
        </p:nvSpPr>
        <p:spPr>
          <a:xfrm rot="5400000">
            <a:off x="11341979" y="139696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5" name="Google Shape;324;p9">
            <a:extLst>
              <a:ext uri="{FF2B5EF4-FFF2-40B4-BE49-F238E27FC236}">
                <a16:creationId xmlns:a16="http://schemas.microsoft.com/office/drawing/2014/main" id="{0F189F6A-4BA6-7B0C-1298-20C36871C9A5}"/>
              </a:ext>
            </a:extLst>
          </p:cNvPr>
          <p:cNvSpPr/>
          <p:nvPr userDrawn="1"/>
        </p:nvSpPr>
        <p:spPr>
          <a:xfrm rot="5400000">
            <a:off x="6941980" y="-1140881"/>
            <a:ext cx="1429262" cy="126886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6" name="Google Shape;324;p9">
            <a:extLst>
              <a:ext uri="{FF2B5EF4-FFF2-40B4-BE49-F238E27FC236}">
                <a16:creationId xmlns:a16="http://schemas.microsoft.com/office/drawing/2014/main" id="{80325308-68E9-E68F-C7E3-64809601BDE7}"/>
              </a:ext>
            </a:extLst>
          </p:cNvPr>
          <p:cNvSpPr/>
          <p:nvPr userDrawn="1"/>
        </p:nvSpPr>
        <p:spPr>
          <a:xfrm rot="5400000">
            <a:off x="8412451" y="-1140881"/>
            <a:ext cx="1429262" cy="126886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7" name="Google Shape;324;p9">
            <a:extLst>
              <a:ext uri="{FF2B5EF4-FFF2-40B4-BE49-F238E27FC236}">
                <a16:creationId xmlns:a16="http://schemas.microsoft.com/office/drawing/2014/main" id="{89E5449B-AB79-7FF4-A05A-B59B9F37D72B}"/>
              </a:ext>
            </a:extLst>
          </p:cNvPr>
          <p:cNvSpPr/>
          <p:nvPr userDrawn="1"/>
        </p:nvSpPr>
        <p:spPr>
          <a:xfrm rot="5400000">
            <a:off x="9882923" y="-1155688"/>
            <a:ext cx="1429262" cy="126886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8" name="Google Shape;324;p9">
            <a:extLst>
              <a:ext uri="{FF2B5EF4-FFF2-40B4-BE49-F238E27FC236}">
                <a16:creationId xmlns:a16="http://schemas.microsoft.com/office/drawing/2014/main" id="{4370A9E8-BA61-9B3F-A653-DF45AFD2DCEF}"/>
              </a:ext>
            </a:extLst>
          </p:cNvPr>
          <p:cNvSpPr/>
          <p:nvPr userDrawn="1"/>
        </p:nvSpPr>
        <p:spPr>
          <a:xfrm rot="5400000">
            <a:off x="11341977" y="-1140881"/>
            <a:ext cx="1429262" cy="1268864"/>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39" name="Google Shape;324;p9">
            <a:extLst>
              <a:ext uri="{FF2B5EF4-FFF2-40B4-BE49-F238E27FC236}">
                <a16:creationId xmlns:a16="http://schemas.microsoft.com/office/drawing/2014/main" id="{7DD79419-BD26-AF26-C1F4-2C12FF804CE5}"/>
              </a:ext>
            </a:extLst>
          </p:cNvPr>
          <p:cNvSpPr/>
          <p:nvPr userDrawn="1"/>
        </p:nvSpPr>
        <p:spPr>
          <a:xfrm rot="5400000">
            <a:off x="8412453" y="1396963"/>
            <a:ext cx="1429258" cy="1268860"/>
          </a:xfrm>
          <a:custGeom>
            <a:avLst/>
            <a:gdLst/>
            <a:ahLst/>
            <a:cxnLst/>
            <a:rect l="l" t="t" r="r" b="b"/>
            <a:pathLst>
              <a:path w="3799522" h="3373119" extrusionOk="0">
                <a:moveTo>
                  <a:pt x="2693829" y="0"/>
                </a:moveTo>
                <a:lnTo>
                  <a:pt x="1104424" y="0"/>
                </a:lnTo>
                <a:cubicBezTo>
                  <a:pt x="993934" y="0"/>
                  <a:pt x="891699" y="59055"/>
                  <a:pt x="835819" y="154940"/>
                </a:cubicBezTo>
                <a:lnTo>
                  <a:pt x="41434" y="1531620"/>
                </a:lnTo>
                <a:cubicBezTo>
                  <a:pt x="-13811" y="1627505"/>
                  <a:pt x="-13811" y="1745615"/>
                  <a:pt x="41434" y="1841500"/>
                </a:cubicBezTo>
                <a:lnTo>
                  <a:pt x="836454" y="3218180"/>
                </a:lnTo>
                <a:cubicBezTo>
                  <a:pt x="891699" y="3314065"/>
                  <a:pt x="993934" y="3373120"/>
                  <a:pt x="1105059" y="3373120"/>
                </a:cubicBezTo>
                <a:lnTo>
                  <a:pt x="2694464" y="3373120"/>
                </a:lnTo>
                <a:cubicBezTo>
                  <a:pt x="2804954" y="3373120"/>
                  <a:pt x="2907189" y="3314065"/>
                  <a:pt x="2963069" y="3218180"/>
                </a:cubicBezTo>
                <a:lnTo>
                  <a:pt x="3758089" y="1841500"/>
                </a:lnTo>
                <a:cubicBezTo>
                  <a:pt x="3813334" y="1745615"/>
                  <a:pt x="3813334" y="1627505"/>
                  <a:pt x="3758089" y="1531620"/>
                </a:cubicBezTo>
                <a:lnTo>
                  <a:pt x="2962434" y="154940"/>
                </a:lnTo>
                <a:cubicBezTo>
                  <a:pt x="2907189" y="59055"/>
                  <a:pt x="2804319" y="0"/>
                  <a:pt x="2693829" y="0"/>
                </a:cubicBezTo>
                <a:close/>
              </a:path>
            </a:pathLst>
          </a:custGeom>
          <a:solidFill>
            <a:srgbClr val="24C2DF">
              <a:alpha val="10000"/>
            </a:srgbClr>
          </a:solidFill>
          <a:ln w="57150" cap="flat" cmpd="sng">
            <a:noFill/>
            <a:prstDash val="solid"/>
            <a:miter lim="800000"/>
            <a:headEnd type="none" w="sm" len="sm"/>
            <a:tailEnd type="none" w="sm" len="sm"/>
          </a:ln>
          <a:effectLst/>
        </p:spPr>
        <p:txBody>
          <a:bodyPr spcFirstLastPara="1" vert="vert270" wrap="square" lIns="0" tIns="0" rIns="0" bIns="0" anchor="ctr" anchorCtr="0">
            <a:noAutofit/>
          </a:bodyPr>
          <a:lstStyle/>
          <a:p>
            <a:pPr algn="ctr">
              <a:buClr>
                <a:srgbClr val="000000"/>
              </a:buClr>
              <a:buSzPts val="2200"/>
            </a:pPr>
            <a:endParaRPr lang="en-IN" sz="1200" b="1" dirty="0">
              <a:solidFill>
                <a:schemeClr val="bg1"/>
              </a:solidFill>
              <a:latin typeface="Poppins" panose="02000000000000000000" pitchFamily="2" charset="0"/>
              <a:cs typeface="Poppins" panose="02000000000000000000" pitchFamily="2" charset="0"/>
              <a:sym typeface="Poppins Light"/>
            </a:endParaRPr>
          </a:p>
        </p:txBody>
      </p:sp>
      <p:sp>
        <p:nvSpPr>
          <p:cNvPr id="48" name="Text Placeholder 20">
            <a:extLst>
              <a:ext uri="{FF2B5EF4-FFF2-40B4-BE49-F238E27FC236}">
                <a16:creationId xmlns:a16="http://schemas.microsoft.com/office/drawing/2014/main" id="{D188121A-728A-7579-2EBE-B2547C85DBF5}"/>
              </a:ext>
            </a:extLst>
          </p:cNvPr>
          <p:cNvSpPr>
            <a:spLocks noGrp="1"/>
          </p:cNvSpPr>
          <p:nvPr>
            <p:ph type="body" sz="quarter" idx="11" hasCustomPrompt="1"/>
          </p:nvPr>
        </p:nvSpPr>
        <p:spPr>
          <a:xfrm>
            <a:off x="609599" y="1928310"/>
            <a:ext cx="5486401" cy="3613809"/>
          </a:xfrm>
          <a:prstGeom prst="rect">
            <a:avLst/>
          </a:prstGeom>
        </p:spPr>
        <p:txBody>
          <a:bodyPr anchor="t"/>
          <a:lstStyle>
            <a:lvl1pPr marL="0" indent="0" algn="l">
              <a:spcBef>
                <a:spcPts val="0"/>
              </a:spcBef>
              <a:buNone/>
              <a:defRPr sz="1400">
                <a:solidFill>
                  <a:schemeClr val="tx1"/>
                </a:solidFill>
              </a:defRPr>
            </a:lvl1pPr>
          </a:lstStyle>
          <a:p>
            <a:pPr lvl="0"/>
            <a:r>
              <a:rPr lang="en-US" dirty="0"/>
              <a:t>Add text</a:t>
            </a:r>
          </a:p>
        </p:txBody>
      </p:sp>
      <p:sp>
        <p:nvSpPr>
          <p:cNvPr id="49" name="Picture Placeholder 70">
            <a:extLst>
              <a:ext uri="{FF2B5EF4-FFF2-40B4-BE49-F238E27FC236}">
                <a16:creationId xmlns:a16="http://schemas.microsoft.com/office/drawing/2014/main" id="{10A6291E-7EAA-E888-ED18-51EB99647D55}"/>
              </a:ext>
            </a:extLst>
          </p:cNvPr>
          <p:cNvSpPr>
            <a:spLocks noGrp="1"/>
          </p:cNvSpPr>
          <p:nvPr>
            <p:ph type="pic" sz="quarter" idx="10" hasCustomPrompt="1"/>
          </p:nvPr>
        </p:nvSpPr>
        <p:spPr>
          <a:xfrm>
            <a:off x="7238896" y="1608906"/>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0" name="Picture Placeholder 70">
            <a:extLst>
              <a:ext uri="{FF2B5EF4-FFF2-40B4-BE49-F238E27FC236}">
                <a16:creationId xmlns:a16="http://schemas.microsoft.com/office/drawing/2014/main" id="{630D7C61-4B08-E0AD-B87F-97DCD3A2B5A2}"/>
              </a:ext>
            </a:extLst>
          </p:cNvPr>
          <p:cNvSpPr>
            <a:spLocks noGrp="1"/>
          </p:cNvSpPr>
          <p:nvPr>
            <p:ph type="pic" sz="quarter" idx="12" hasCustomPrompt="1"/>
          </p:nvPr>
        </p:nvSpPr>
        <p:spPr>
          <a:xfrm>
            <a:off x="10179839" y="1608906"/>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1" name="Picture Placeholder 70">
            <a:extLst>
              <a:ext uri="{FF2B5EF4-FFF2-40B4-BE49-F238E27FC236}">
                <a16:creationId xmlns:a16="http://schemas.microsoft.com/office/drawing/2014/main" id="{D57405B5-2B19-061A-0C45-6AD3A799056D}"/>
              </a:ext>
            </a:extLst>
          </p:cNvPr>
          <p:cNvSpPr>
            <a:spLocks noGrp="1"/>
          </p:cNvSpPr>
          <p:nvPr>
            <p:ph type="pic" sz="quarter" idx="13" hasCustomPrompt="1"/>
          </p:nvPr>
        </p:nvSpPr>
        <p:spPr>
          <a:xfrm>
            <a:off x="9439643" y="339985"/>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2" name="Picture Placeholder 70">
            <a:extLst>
              <a:ext uri="{FF2B5EF4-FFF2-40B4-BE49-F238E27FC236}">
                <a16:creationId xmlns:a16="http://schemas.microsoft.com/office/drawing/2014/main" id="{F59968F1-1061-4454-1847-4550B08B0FEC}"/>
              </a:ext>
            </a:extLst>
          </p:cNvPr>
          <p:cNvSpPr>
            <a:spLocks noGrp="1"/>
          </p:cNvSpPr>
          <p:nvPr>
            <p:ph type="pic" sz="quarter" idx="14" hasCustomPrompt="1"/>
          </p:nvPr>
        </p:nvSpPr>
        <p:spPr>
          <a:xfrm>
            <a:off x="7238896" y="4159177"/>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3" name="Picture Placeholder 70">
            <a:extLst>
              <a:ext uri="{FF2B5EF4-FFF2-40B4-BE49-F238E27FC236}">
                <a16:creationId xmlns:a16="http://schemas.microsoft.com/office/drawing/2014/main" id="{2FA98F6C-2F31-44D0-8F21-210E4D172192}"/>
              </a:ext>
            </a:extLst>
          </p:cNvPr>
          <p:cNvSpPr>
            <a:spLocks noGrp="1"/>
          </p:cNvSpPr>
          <p:nvPr>
            <p:ph type="pic" sz="quarter" idx="15" hasCustomPrompt="1"/>
          </p:nvPr>
        </p:nvSpPr>
        <p:spPr>
          <a:xfrm>
            <a:off x="10179839" y="4159177"/>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4" name="Picture Placeholder 70">
            <a:extLst>
              <a:ext uri="{FF2B5EF4-FFF2-40B4-BE49-F238E27FC236}">
                <a16:creationId xmlns:a16="http://schemas.microsoft.com/office/drawing/2014/main" id="{BF61D7A2-0541-C895-60DC-9FFAE10508B2}"/>
              </a:ext>
            </a:extLst>
          </p:cNvPr>
          <p:cNvSpPr>
            <a:spLocks noGrp="1"/>
          </p:cNvSpPr>
          <p:nvPr>
            <p:ph type="pic" sz="quarter" idx="16" hasCustomPrompt="1"/>
          </p:nvPr>
        </p:nvSpPr>
        <p:spPr>
          <a:xfrm>
            <a:off x="7969170" y="2885484"/>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5" name="Picture Placeholder 70">
            <a:extLst>
              <a:ext uri="{FF2B5EF4-FFF2-40B4-BE49-F238E27FC236}">
                <a16:creationId xmlns:a16="http://schemas.microsoft.com/office/drawing/2014/main" id="{DD4AEF04-E977-A662-2E15-161A2BD2DAA3}"/>
              </a:ext>
            </a:extLst>
          </p:cNvPr>
          <p:cNvSpPr>
            <a:spLocks noGrp="1"/>
          </p:cNvSpPr>
          <p:nvPr>
            <p:ph type="pic" sz="quarter" idx="17" hasCustomPrompt="1"/>
          </p:nvPr>
        </p:nvSpPr>
        <p:spPr>
          <a:xfrm>
            <a:off x="9439643" y="2885484"/>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
        <p:nvSpPr>
          <p:cNvPr id="56" name="Picture Placeholder 70">
            <a:extLst>
              <a:ext uri="{FF2B5EF4-FFF2-40B4-BE49-F238E27FC236}">
                <a16:creationId xmlns:a16="http://schemas.microsoft.com/office/drawing/2014/main" id="{09543F2B-9E1A-515B-90A7-5F05191F56B4}"/>
              </a:ext>
            </a:extLst>
          </p:cNvPr>
          <p:cNvSpPr>
            <a:spLocks noGrp="1"/>
          </p:cNvSpPr>
          <p:nvPr>
            <p:ph type="pic" sz="quarter" idx="18" hasCustomPrompt="1"/>
          </p:nvPr>
        </p:nvSpPr>
        <p:spPr>
          <a:xfrm>
            <a:off x="9439643" y="5423325"/>
            <a:ext cx="835430" cy="835430"/>
          </a:xfrm>
          <a:custGeom>
            <a:avLst/>
            <a:gdLst>
              <a:gd name="connsiteX0" fmla="*/ 690563 w 1381126"/>
              <a:gd name="connsiteY0" fmla="*/ 0 h 1381126"/>
              <a:gd name="connsiteX1" fmla="*/ 1381126 w 1381126"/>
              <a:gd name="connsiteY1" fmla="*/ 690563 h 1381126"/>
              <a:gd name="connsiteX2" fmla="*/ 690563 w 1381126"/>
              <a:gd name="connsiteY2" fmla="*/ 1381126 h 1381126"/>
              <a:gd name="connsiteX3" fmla="*/ 0 w 1381126"/>
              <a:gd name="connsiteY3" fmla="*/ 690563 h 1381126"/>
              <a:gd name="connsiteX4" fmla="*/ 690563 w 1381126"/>
              <a:gd name="connsiteY4" fmla="*/ 0 h 13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6" h="1381126">
                <a:moveTo>
                  <a:pt x="690563" y="0"/>
                </a:moveTo>
                <a:cubicBezTo>
                  <a:pt x="1071950" y="0"/>
                  <a:pt x="1381126" y="309176"/>
                  <a:pt x="1381126" y="690563"/>
                </a:cubicBezTo>
                <a:cubicBezTo>
                  <a:pt x="1381126" y="1071950"/>
                  <a:pt x="1071950" y="1381126"/>
                  <a:pt x="690563" y="1381126"/>
                </a:cubicBezTo>
                <a:cubicBezTo>
                  <a:pt x="309176" y="1381126"/>
                  <a:pt x="0" y="1071950"/>
                  <a:pt x="0" y="690563"/>
                </a:cubicBezTo>
                <a:cubicBezTo>
                  <a:pt x="0" y="309176"/>
                  <a:pt x="309176" y="0"/>
                  <a:pt x="690563" y="0"/>
                </a:cubicBezTo>
                <a:close/>
              </a:path>
            </a:pathLst>
          </a:custGeom>
          <a:noFill/>
        </p:spPr>
        <p:txBody>
          <a:bodyPr wrap="square" anchor="ctr">
            <a:noAutofit/>
          </a:bodyPr>
          <a:lstStyle>
            <a:lvl1pPr marL="0" indent="0" algn="ctr">
              <a:buNone/>
              <a:defRPr sz="1050">
                <a:solidFill>
                  <a:schemeClr val="tx1"/>
                </a:solidFill>
              </a:defRPr>
            </a:lvl1pPr>
          </a:lstStyle>
          <a:p>
            <a:r>
              <a:rPr lang="en-US" dirty="0"/>
              <a:t>Logo</a:t>
            </a:r>
            <a:endParaRPr lang="en-IN" dirty="0"/>
          </a:p>
        </p:txBody>
      </p:sp>
    </p:spTree>
    <p:extLst>
      <p:ext uri="{BB962C8B-B14F-4D97-AF65-F5344CB8AC3E}">
        <p14:creationId xmlns:p14="http://schemas.microsoft.com/office/powerpoint/2010/main" val="291731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97787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F062-830E-38FE-226E-3158CBBDB6E6}"/>
              </a:ext>
            </a:extLst>
          </p:cNvPr>
          <p:cNvSpPr>
            <a:spLocks noGrp="1"/>
          </p:cNvSpPr>
          <p:nvPr>
            <p:ph type="ctrTitle"/>
          </p:nvPr>
        </p:nvSpPr>
        <p:spPr/>
        <p:txBody>
          <a:bodyPr/>
          <a:lstStyle/>
          <a:p>
            <a:r>
              <a:rPr lang="en-IN" dirty="0"/>
              <a:t>Click to add title</a:t>
            </a:r>
          </a:p>
        </p:txBody>
      </p:sp>
      <p:pic>
        <p:nvPicPr>
          <p:cNvPr id="7" name="Picture Placeholder 6" descr="A group of people looking at a computer&#10;&#10;Description automatically generated">
            <a:extLst>
              <a:ext uri="{FF2B5EF4-FFF2-40B4-BE49-F238E27FC236}">
                <a16:creationId xmlns:a16="http://schemas.microsoft.com/office/drawing/2014/main" id="{4228F472-E38B-5969-739E-40ABF813A61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C5D73C2-EAA9-1240-8543-88A41420205C}"/>
              </a:ext>
            </a:extLst>
          </p:cNvPr>
          <p:cNvSpPr>
            <a:spLocks noGrp="1"/>
          </p:cNvSpPr>
          <p:nvPr>
            <p:ph type="body" sz="quarter" idx="11"/>
          </p:nvPr>
        </p:nvSpPr>
        <p:spPr/>
        <p:txBody>
          <a:bodyPr/>
          <a:lstStyle/>
          <a:p>
            <a:r>
              <a:rPr lang="en-IN" dirty="0"/>
              <a:t>Click to add subtitle</a:t>
            </a:r>
          </a:p>
        </p:txBody>
      </p:sp>
      <p:sp>
        <p:nvSpPr>
          <p:cNvPr id="5" name="Text Placeholder 4">
            <a:extLst>
              <a:ext uri="{FF2B5EF4-FFF2-40B4-BE49-F238E27FC236}">
                <a16:creationId xmlns:a16="http://schemas.microsoft.com/office/drawing/2014/main" id="{412F56EA-74B1-B46E-FA04-70C2FC8591AA}"/>
              </a:ext>
            </a:extLst>
          </p:cNvPr>
          <p:cNvSpPr>
            <a:spLocks noGrp="1"/>
          </p:cNvSpPr>
          <p:nvPr>
            <p:ph type="body" sz="quarter" idx="12"/>
          </p:nvPr>
        </p:nvSpPr>
        <p:spPr/>
        <p:txBody>
          <a:bodyPr/>
          <a:lstStyle/>
          <a:p>
            <a:r>
              <a:rPr lang="en-IN" dirty="0"/>
              <a:t>Sep 2024</a:t>
            </a:r>
          </a:p>
        </p:txBody>
      </p:sp>
    </p:spTree>
    <p:extLst>
      <p:ext uri="{BB962C8B-B14F-4D97-AF65-F5344CB8AC3E}">
        <p14:creationId xmlns:p14="http://schemas.microsoft.com/office/powerpoint/2010/main" val="426185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4369F0-534F-0052-6E9E-D4F37FA7F978}"/>
              </a:ext>
            </a:extLst>
          </p:cNvPr>
          <p:cNvSpPr>
            <a:spLocks noGrp="1"/>
          </p:cNvSpPr>
          <p:nvPr>
            <p:ph type="ctrTitle"/>
          </p:nvPr>
        </p:nvSpPr>
        <p:spPr/>
        <p:txBody>
          <a:bodyPr/>
          <a:lstStyle/>
          <a:p>
            <a:r>
              <a:rPr lang="en-IN" dirty="0"/>
              <a:t>Funds</a:t>
            </a:r>
          </a:p>
        </p:txBody>
      </p:sp>
      <p:sp>
        <p:nvSpPr>
          <p:cNvPr id="14" name="Text Placeholder 13">
            <a:extLst>
              <a:ext uri="{FF2B5EF4-FFF2-40B4-BE49-F238E27FC236}">
                <a16:creationId xmlns:a16="http://schemas.microsoft.com/office/drawing/2014/main" id="{404791AF-3A79-C58F-B119-0DCDF7CC1E67}"/>
              </a:ext>
            </a:extLst>
          </p:cNvPr>
          <p:cNvSpPr>
            <a:spLocks noGrp="1"/>
          </p:cNvSpPr>
          <p:nvPr>
            <p:ph type="body" sz="quarter" idx="14"/>
          </p:nvPr>
        </p:nvSpPr>
        <p:spPr/>
        <p:txBody>
          <a:bodyPr/>
          <a:lstStyle/>
          <a:p>
            <a:r>
              <a:rPr lang="en-IN" dirty="0"/>
              <a:t>Lorem ipsum </a:t>
            </a:r>
            <a:r>
              <a:rPr lang="en-IN" dirty="0" err="1"/>
              <a:t>dolor</a:t>
            </a:r>
            <a:r>
              <a:rPr lang="en-IN" dirty="0"/>
              <a:t> sit </a:t>
            </a:r>
          </a:p>
          <a:p>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p>
        </p:txBody>
      </p:sp>
      <p:sp>
        <p:nvSpPr>
          <p:cNvPr id="15" name="Text Placeholder 14">
            <a:extLst>
              <a:ext uri="{FF2B5EF4-FFF2-40B4-BE49-F238E27FC236}">
                <a16:creationId xmlns:a16="http://schemas.microsoft.com/office/drawing/2014/main" id="{8D4840BC-4481-F0E6-687C-D7E9BC526502}"/>
              </a:ext>
            </a:extLst>
          </p:cNvPr>
          <p:cNvSpPr>
            <a:spLocks noGrp="1"/>
          </p:cNvSpPr>
          <p:nvPr>
            <p:ph type="body" sz="quarter" idx="15"/>
          </p:nvPr>
        </p:nvSpPr>
        <p:spPr/>
        <p:txBody>
          <a:bodyPr/>
          <a:lstStyle/>
          <a:p>
            <a:r>
              <a:rPr lang="en-IN" dirty="0"/>
              <a:t>$400,000</a:t>
            </a:r>
          </a:p>
        </p:txBody>
      </p:sp>
      <p:grpSp>
        <p:nvGrpSpPr>
          <p:cNvPr id="52" name="Group 51">
            <a:extLst>
              <a:ext uri="{FF2B5EF4-FFF2-40B4-BE49-F238E27FC236}">
                <a16:creationId xmlns:a16="http://schemas.microsoft.com/office/drawing/2014/main" id="{F3D39279-FE5C-9605-5717-B1B7BA441B86}"/>
              </a:ext>
            </a:extLst>
          </p:cNvPr>
          <p:cNvGrpSpPr/>
          <p:nvPr/>
        </p:nvGrpSpPr>
        <p:grpSpPr>
          <a:xfrm>
            <a:off x="4621218" y="598344"/>
            <a:ext cx="7100289" cy="5500729"/>
            <a:chOff x="4542438" y="598344"/>
            <a:chExt cx="7100289" cy="5500729"/>
          </a:xfrm>
        </p:grpSpPr>
        <p:grpSp>
          <p:nvGrpSpPr>
            <p:cNvPr id="53" name="Group 52">
              <a:extLst>
                <a:ext uri="{FF2B5EF4-FFF2-40B4-BE49-F238E27FC236}">
                  <a16:creationId xmlns:a16="http://schemas.microsoft.com/office/drawing/2014/main" id="{8983EB08-168E-9D82-33B4-7DE3AD404339}"/>
                </a:ext>
              </a:extLst>
            </p:cNvPr>
            <p:cNvGrpSpPr/>
            <p:nvPr/>
          </p:nvGrpSpPr>
          <p:grpSpPr>
            <a:xfrm>
              <a:off x="5947357" y="1164601"/>
              <a:ext cx="4825418" cy="4528798"/>
              <a:chOff x="5627258" y="864178"/>
              <a:chExt cx="5465616" cy="5129644"/>
            </a:xfrm>
          </p:grpSpPr>
          <p:graphicFrame>
            <p:nvGraphicFramePr>
              <p:cNvPr id="67" name="Chart 66">
                <a:extLst>
                  <a:ext uri="{FF2B5EF4-FFF2-40B4-BE49-F238E27FC236}">
                    <a16:creationId xmlns:a16="http://schemas.microsoft.com/office/drawing/2014/main" id="{AC22088B-F9CB-5677-CB30-852E7A00887F}"/>
                  </a:ext>
                </a:extLst>
              </p:cNvPr>
              <p:cNvGraphicFramePr/>
              <p:nvPr>
                <p:extLst>
                  <p:ext uri="{D42A27DB-BD31-4B8C-83A1-F6EECF244321}">
                    <p14:modId xmlns:p14="http://schemas.microsoft.com/office/powerpoint/2010/main" val="4118699441"/>
                  </p:ext>
                </p:extLst>
              </p:nvPr>
            </p:nvGraphicFramePr>
            <p:xfrm>
              <a:off x="5627258" y="864178"/>
              <a:ext cx="5465616" cy="5129644"/>
            </p:xfrm>
            <a:graphic>
              <a:graphicData uri="http://schemas.openxmlformats.org/drawingml/2006/chart">
                <c:chart xmlns:c="http://schemas.openxmlformats.org/drawingml/2006/chart" xmlns:r="http://schemas.openxmlformats.org/officeDocument/2006/relationships" r:id="rId2"/>
              </a:graphicData>
            </a:graphic>
          </p:graphicFrame>
          <p:sp>
            <p:nvSpPr>
              <p:cNvPr id="68" name="Oval 67">
                <a:extLst>
                  <a:ext uri="{FF2B5EF4-FFF2-40B4-BE49-F238E27FC236}">
                    <a16:creationId xmlns:a16="http://schemas.microsoft.com/office/drawing/2014/main" id="{4318E7E1-4755-8843-A503-C3716E11E8B6}"/>
                  </a:ext>
                </a:extLst>
              </p:cNvPr>
              <p:cNvSpPr/>
              <p:nvPr/>
            </p:nvSpPr>
            <p:spPr>
              <a:xfrm>
                <a:off x="7323086" y="2382497"/>
                <a:ext cx="2093010" cy="2093006"/>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Poppins" panose="00000500000000000000" pitchFamily="2" charset="0"/>
                  <a:cs typeface="Poppins" panose="00000500000000000000" pitchFamily="2" charset="0"/>
                </a:endParaRPr>
              </a:p>
            </p:txBody>
          </p:sp>
        </p:grpSp>
        <p:sp>
          <p:nvSpPr>
            <p:cNvPr id="57" name="TextBox 56">
              <a:extLst>
                <a:ext uri="{FF2B5EF4-FFF2-40B4-BE49-F238E27FC236}">
                  <a16:creationId xmlns:a16="http://schemas.microsoft.com/office/drawing/2014/main" id="{714B7C62-7DBD-8E30-5807-F1C11B76F720}"/>
                </a:ext>
              </a:extLst>
            </p:cNvPr>
            <p:cNvSpPr txBox="1"/>
            <p:nvPr/>
          </p:nvSpPr>
          <p:spPr>
            <a:xfrm>
              <a:off x="9352687" y="2997518"/>
              <a:ext cx="1062758" cy="523220"/>
            </a:xfrm>
            <a:prstGeom prst="rect">
              <a:avLst/>
            </a:prstGeom>
            <a:noFill/>
          </p:spPr>
          <p:txBody>
            <a:bodyPr wrap="square" anchor="ctr">
              <a:spAutoFit/>
            </a:bodyPr>
            <a:lstStyle/>
            <a:p>
              <a:pPr algn="ctr"/>
              <a:r>
                <a:rPr lang="en-GB" sz="2800" b="1" dirty="0">
                  <a:latin typeface="Poppins" panose="00000500000000000000" pitchFamily="2" charset="0"/>
                  <a:cs typeface="Poppins" panose="00000500000000000000" pitchFamily="2" charset="0"/>
                </a:rPr>
                <a:t>45</a:t>
              </a:r>
              <a:r>
                <a:rPr lang="en-GB" sz="2800" dirty="0">
                  <a:latin typeface="Poppins" panose="00000500000000000000" pitchFamily="2" charset="0"/>
                  <a:cs typeface="Poppins" panose="00000500000000000000" pitchFamily="2" charset="0"/>
                </a:rPr>
                <a:t>%</a:t>
              </a:r>
            </a:p>
          </p:txBody>
        </p:sp>
        <p:sp>
          <p:nvSpPr>
            <p:cNvPr id="58" name="TextBox 57">
              <a:extLst>
                <a:ext uri="{FF2B5EF4-FFF2-40B4-BE49-F238E27FC236}">
                  <a16:creationId xmlns:a16="http://schemas.microsoft.com/office/drawing/2014/main" id="{271DD66E-ADFB-1F90-B74C-5DF31A562642}"/>
                </a:ext>
              </a:extLst>
            </p:cNvPr>
            <p:cNvSpPr txBox="1"/>
            <p:nvPr/>
          </p:nvSpPr>
          <p:spPr>
            <a:xfrm>
              <a:off x="7443381" y="4533434"/>
              <a:ext cx="1062758" cy="523220"/>
            </a:xfrm>
            <a:prstGeom prst="rect">
              <a:avLst/>
            </a:prstGeom>
            <a:noFill/>
          </p:spPr>
          <p:txBody>
            <a:bodyPr wrap="square" anchor="ctr">
              <a:spAutoFit/>
            </a:bodyPr>
            <a:lstStyle/>
            <a:p>
              <a:pPr algn="ctr"/>
              <a:r>
                <a:rPr lang="en-GB" sz="2800" b="1" dirty="0">
                  <a:latin typeface="Poppins" panose="00000500000000000000" pitchFamily="2" charset="0"/>
                  <a:cs typeface="Poppins" panose="00000500000000000000" pitchFamily="2" charset="0"/>
                </a:rPr>
                <a:t>20</a:t>
              </a:r>
              <a:r>
                <a:rPr lang="en-GB" sz="2800" dirty="0">
                  <a:latin typeface="Poppins" panose="00000500000000000000" pitchFamily="2" charset="0"/>
                  <a:cs typeface="Poppins" panose="00000500000000000000" pitchFamily="2" charset="0"/>
                </a:rPr>
                <a:t>%</a:t>
              </a:r>
            </a:p>
          </p:txBody>
        </p:sp>
        <p:sp>
          <p:nvSpPr>
            <p:cNvPr id="59" name="TextBox 58">
              <a:extLst>
                <a:ext uri="{FF2B5EF4-FFF2-40B4-BE49-F238E27FC236}">
                  <a16:creationId xmlns:a16="http://schemas.microsoft.com/office/drawing/2014/main" id="{9CAC2AEC-62A9-4F24-A43D-053A505623AC}"/>
                </a:ext>
              </a:extLst>
            </p:cNvPr>
            <p:cNvSpPr txBox="1"/>
            <p:nvPr/>
          </p:nvSpPr>
          <p:spPr>
            <a:xfrm>
              <a:off x="6380623" y="3591484"/>
              <a:ext cx="1062758" cy="523220"/>
            </a:xfrm>
            <a:prstGeom prst="rect">
              <a:avLst/>
            </a:prstGeom>
            <a:noFill/>
          </p:spPr>
          <p:txBody>
            <a:bodyPr wrap="square" anchor="ctr">
              <a:spAutoFit/>
            </a:bodyPr>
            <a:lstStyle/>
            <a:p>
              <a:pPr algn="ctr"/>
              <a:r>
                <a:rPr lang="en-GB" sz="2800" b="1" dirty="0">
                  <a:latin typeface="Poppins" panose="00000500000000000000" pitchFamily="2" charset="0"/>
                  <a:cs typeface="Poppins" panose="00000500000000000000" pitchFamily="2" charset="0"/>
                </a:rPr>
                <a:t>10%</a:t>
              </a:r>
              <a:endParaRPr lang="en-GB" sz="1400" dirty="0">
                <a:latin typeface="Poppins" panose="00000500000000000000" pitchFamily="2" charset="0"/>
                <a:cs typeface="Poppins" panose="00000500000000000000" pitchFamily="2" charset="0"/>
              </a:endParaRPr>
            </a:p>
          </p:txBody>
        </p:sp>
        <p:sp>
          <p:nvSpPr>
            <p:cNvPr id="60" name="TextBox 59">
              <a:extLst>
                <a:ext uri="{FF2B5EF4-FFF2-40B4-BE49-F238E27FC236}">
                  <a16:creationId xmlns:a16="http://schemas.microsoft.com/office/drawing/2014/main" id="{1C42CBAF-05D4-2974-816D-170061882116}"/>
                </a:ext>
              </a:extLst>
            </p:cNvPr>
            <p:cNvSpPr txBox="1"/>
            <p:nvPr/>
          </p:nvSpPr>
          <p:spPr>
            <a:xfrm>
              <a:off x="6481946" y="2474298"/>
              <a:ext cx="1062758" cy="523220"/>
            </a:xfrm>
            <a:prstGeom prst="rect">
              <a:avLst/>
            </a:prstGeom>
            <a:noFill/>
          </p:spPr>
          <p:txBody>
            <a:bodyPr wrap="square" anchor="ctr">
              <a:spAutoFit/>
            </a:bodyPr>
            <a:lstStyle/>
            <a:p>
              <a:pPr algn="ctr"/>
              <a:r>
                <a:rPr lang="en-GB" sz="2800" b="1" dirty="0">
                  <a:latin typeface="Poppins" panose="00000500000000000000" pitchFamily="2" charset="0"/>
                  <a:cs typeface="Poppins" panose="00000500000000000000" pitchFamily="2" charset="0"/>
                </a:rPr>
                <a:t>15%</a:t>
              </a:r>
              <a:endParaRPr lang="en-GB" sz="1400" dirty="0">
                <a:latin typeface="Poppins" panose="00000500000000000000" pitchFamily="2" charset="0"/>
                <a:cs typeface="Poppins" panose="00000500000000000000" pitchFamily="2" charset="0"/>
              </a:endParaRPr>
            </a:p>
          </p:txBody>
        </p:sp>
        <p:sp>
          <p:nvSpPr>
            <p:cNvPr id="61" name="TextBox 60">
              <a:extLst>
                <a:ext uri="{FF2B5EF4-FFF2-40B4-BE49-F238E27FC236}">
                  <a16:creationId xmlns:a16="http://schemas.microsoft.com/office/drawing/2014/main" id="{07077493-DE38-F9A3-65F4-94421636FA61}"/>
                </a:ext>
              </a:extLst>
            </p:cNvPr>
            <p:cNvSpPr txBox="1"/>
            <p:nvPr/>
          </p:nvSpPr>
          <p:spPr>
            <a:xfrm>
              <a:off x="7297308" y="1669956"/>
              <a:ext cx="1062758" cy="523220"/>
            </a:xfrm>
            <a:prstGeom prst="rect">
              <a:avLst/>
            </a:prstGeom>
            <a:noFill/>
          </p:spPr>
          <p:txBody>
            <a:bodyPr wrap="square" anchor="ctr">
              <a:spAutoFit/>
            </a:bodyPr>
            <a:lstStyle/>
            <a:p>
              <a:pPr algn="ctr"/>
              <a:r>
                <a:rPr lang="en-GB" sz="2800" b="1" dirty="0">
                  <a:latin typeface="Poppins" panose="00000500000000000000" pitchFamily="2" charset="0"/>
                  <a:cs typeface="Poppins" panose="00000500000000000000" pitchFamily="2" charset="0"/>
                </a:rPr>
                <a:t>10%</a:t>
              </a:r>
              <a:endParaRPr lang="en-GB" sz="1400" dirty="0">
                <a:latin typeface="Poppins" panose="00000500000000000000" pitchFamily="2" charset="0"/>
                <a:cs typeface="Poppins" panose="00000500000000000000" pitchFamily="2" charset="0"/>
              </a:endParaRPr>
            </a:p>
          </p:txBody>
        </p:sp>
        <p:sp>
          <p:nvSpPr>
            <p:cNvPr id="62" name="TextBox 61">
              <a:extLst>
                <a:ext uri="{FF2B5EF4-FFF2-40B4-BE49-F238E27FC236}">
                  <a16:creationId xmlns:a16="http://schemas.microsoft.com/office/drawing/2014/main" id="{5BA5A056-069E-AB6E-0DB9-0FF63BFEA443}"/>
                </a:ext>
              </a:extLst>
            </p:cNvPr>
            <p:cNvSpPr txBox="1"/>
            <p:nvPr/>
          </p:nvSpPr>
          <p:spPr>
            <a:xfrm>
              <a:off x="10205247" y="1699293"/>
              <a:ext cx="1437480" cy="523220"/>
            </a:xfrm>
            <a:prstGeom prst="rect">
              <a:avLst/>
            </a:prstGeom>
            <a:noFill/>
          </p:spPr>
          <p:txBody>
            <a:bodyPr wrap="square" anchor="ctr">
              <a:spAutoFit/>
            </a:bodyPr>
            <a:lstStyle/>
            <a:p>
              <a:r>
                <a:rPr lang="da-DK" sz="1400" dirty="0">
                  <a:latin typeface="Poppins" panose="00000500000000000000" pitchFamily="2" charset="0"/>
                  <a:cs typeface="Poppins" panose="00000500000000000000" pitchFamily="2" charset="0"/>
                </a:rPr>
                <a:t>Lorem ipsum dolor sit amet</a:t>
              </a:r>
              <a:endParaRPr lang="en-GB" sz="1050" dirty="0">
                <a:latin typeface="Poppins" panose="00000500000000000000" pitchFamily="2" charset="0"/>
                <a:cs typeface="Poppins" panose="00000500000000000000" pitchFamily="2" charset="0"/>
              </a:endParaRPr>
            </a:p>
          </p:txBody>
        </p:sp>
        <p:sp>
          <p:nvSpPr>
            <p:cNvPr id="63" name="TextBox 62">
              <a:extLst>
                <a:ext uri="{FF2B5EF4-FFF2-40B4-BE49-F238E27FC236}">
                  <a16:creationId xmlns:a16="http://schemas.microsoft.com/office/drawing/2014/main" id="{841BE156-3BC6-92F4-7212-5D8EB0A53D26}"/>
                </a:ext>
              </a:extLst>
            </p:cNvPr>
            <p:cNvSpPr txBox="1"/>
            <p:nvPr/>
          </p:nvSpPr>
          <p:spPr>
            <a:xfrm>
              <a:off x="4542438" y="3529928"/>
              <a:ext cx="1569941" cy="1169551"/>
            </a:xfrm>
            <a:prstGeom prst="rect">
              <a:avLst/>
            </a:prstGeom>
            <a:noFill/>
          </p:spPr>
          <p:txBody>
            <a:bodyPr wrap="square" anchor="ctr">
              <a:spAutoFit/>
            </a:bodyPr>
            <a:lstStyle/>
            <a:p>
              <a:pPr algn="r"/>
              <a:r>
                <a:rPr lang="it-IT" sz="1400" dirty="0">
                  <a:latin typeface="Poppins" panose="00000500000000000000" pitchFamily="2" charset="0"/>
                  <a:cs typeface="Poppins" panose="00000500000000000000" pitchFamily="2" charset="0"/>
                </a:rPr>
                <a:t>Sed non vulputate ex. In tincidunt ante id est varius viverra. </a:t>
              </a:r>
              <a:endParaRPr lang="en-GB" sz="1400" dirty="0">
                <a:latin typeface="Poppins" panose="00000500000000000000" pitchFamily="2" charset="0"/>
                <a:cs typeface="Poppins" panose="00000500000000000000" pitchFamily="2" charset="0"/>
              </a:endParaRPr>
            </a:p>
          </p:txBody>
        </p:sp>
        <p:sp>
          <p:nvSpPr>
            <p:cNvPr id="64" name="TextBox 63">
              <a:extLst>
                <a:ext uri="{FF2B5EF4-FFF2-40B4-BE49-F238E27FC236}">
                  <a16:creationId xmlns:a16="http://schemas.microsoft.com/office/drawing/2014/main" id="{789E4BA1-133C-7C1F-2BFE-BB5788DC3691}"/>
                </a:ext>
              </a:extLst>
            </p:cNvPr>
            <p:cNvSpPr txBox="1"/>
            <p:nvPr/>
          </p:nvSpPr>
          <p:spPr>
            <a:xfrm>
              <a:off x="6676191" y="5575853"/>
              <a:ext cx="2151951" cy="523220"/>
            </a:xfrm>
            <a:prstGeom prst="rect">
              <a:avLst/>
            </a:prstGeom>
            <a:noFill/>
          </p:spPr>
          <p:txBody>
            <a:bodyPr wrap="square" anchor="ctr">
              <a:spAutoFit/>
            </a:bodyPr>
            <a:lstStyle/>
            <a:p>
              <a:r>
                <a:rPr lang="en-GB" sz="1400" dirty="0">
                  <a:latin typeface="Poppins" panose="00000500000000000000" pitchFamily="2" charset="0"/>
                  <a:cs typeface="Poppins" panose="00000500000000000000" pitchFamily="2" charset="0"/>
                </a:rPr>
                <a:t>Vivamus semper </a:t>
              </a:r>
              <a:r>
                <a:rPr lang="en-GB" sz="1400" dirty="0" err="1">
                  <a:latin typeface="Poppins" panose="00000500000000000000" pitchFamily="2" charset="0"/>
                  <a:cs typeface="Poppins" panose="00000500000000000000" pitchFamily="2" charset="0"/>
                </a:rPr>
                <a:t>dignissim</a:t>
              </a:r>
              <a:r>
                <a:rPr lang="en-GB" sz="1400" dirty="0">
                  <a:latin typeface="Poppins" panose="00000500000000000000" pitchFamily="2" charset="0"/>
                  <a:cs typeface="Poppins" panose="00000500000000000000" pitchFamily="2" charset="0"/>
                </a:rPr>
                <a:t> </a:t>
              </a:r>
              <a:r>
                <a:rPr lang="en-GB" sz="1400" dirty="0" err="1">
                  <a:latin typeface="Poppins" panose="00000500000000000000" pitchFamily="2" charset="0"/>
                  <a:cs typeface="Poppins" panose="00000500000000000000" pitchFamily="2" charset="0"/>
                </a:rPr>
                <a:t>dapibus</a:t>
              </a:r>
              <a:r>
                <a:rPr lang="en-GB" sz="1400" dirty="0">
                  <a:latin typeface="Poppins" panose="00000500000000000000" pitchFamily="2" charset="0"/>
                  <a:cs typeface="Poppins" panose="00000500000000000000" pitchFamily="2" charset="0"/>
                </a:rPr>
                <a:t>.</a:t>
              </a:r>
              <a:endParaRPr lang="en-GB" sz="1200" dirty="0">
                <a:latin typeface="Poppins" panose="00000500000000000000" pitchFamily="2" charset="0"/>
                <a:cs typeface="Poppins" panose="00000500000000000000" pitchFamily="2" charset="0"/>
              </a:endParaRPr>
            </a:p>
          </p:txBody>
        </p:sp>
        <p:sp>
          <p:nvSpPr>
            <p:cNvPr id="65" name="TextBox 64">
              <a:extLst>
                <a:ext uri="{FF2B5EF4-FFF2-40B4-BE49-F238E27FC236}">
                  <a16:creationId xmlns:a16="http://schemas.microsoft.com/office/drawing/2014/main" id="{8956C949-55B5-90F1-78CD-2EA08443BC5C}"/>
                </a:ext>
              </a:extLst>
            </p:cNvPr>
            <p:cNvSpPr txBox="1"/>
            <p:nvPr/>
          </p:nvSpPr>
          <p:spPr>
            <a:xfrm>
              <a:off x="4581991" y="1977933"/>
              <a:ext cx="1754919" cy="738664"/>
            </a:xfrm>
            <a:prstGeom prst="rect">
              <a:avLst/>
            </a:prstGeom>
            <a:noFill/>
          </p:spPr>
          <p:txBody>
            <a:bodyPr wrap="square" anchor="ctr">
              <a:spAutoFit/>
            </a:bodyPr>
            <a:lstStyle/>
            <a:p>
              <a:pPr algn="r"/>
              <a:r>
                <a:rPr lang="en-GB" sz="1400" dirty="0">
                  <a:latin typeface="Poppins" panose="00000500000000000000" pitchFamily="2" charset="0"/>
                  <a:cs typeface="Poppins" panose="00000500000000000000" pitchFamily="2" charset="0"/>
                </a:rPr>
                <a:t>Donec </a:t>
              </a:r>
              <a:r>
                <a:rPr lang="en-GB" sz="1400" dirty="0" err="1">
                  <a:latin typeface="Poppins" panose="00000500000000000000" pitchFamily="2" charset="0"/>
                  <a:cs typeface="Poppins" panose="00000500000000000000" pitchFamily="2" charset="0"/>
                </a:rPr>
                <a:t>risus</a:t>
              </a:r>
              <a:r>
                <a:rPr lang="en-GB" sz="1400" dirty="0">
                  <a:latin typeface="Poppins" panose="00000500000000000000" pitchFamily="2" charset="0"/>
                  <a:cs typeface="Poppins" panose="00000500000000000000" pitchFamily="2" charset="0"/>
                </a:rPr>
                <a:t> lorem, maximus ac </a:t>
              </a:r>
              <a:r>
                <a:rPr lang="en-GB" sz="1400" dirty="0" err="1">
                  <a:latin typeface="Poppins" panose="00000500000000000000" pitchFamily="2" charset="0"/>
                  <a:cs typeface="Poppins" panose="00000500000000000000" pitchFamily="2" charset="0"/>
                </a:rPr>
                <a:t>neque</a:t>
              </a:r>
              <a:r>
                <a:rPr lang="en-GB" sz="1400" dirty="0">
                  <a:latin typeface="Poppins" panose="00000500000000000000" pitchFamily="2" charset="0"/>
                  <a:cs typeface="Poppins" panose="00000500000000000000" pitchFamily="2" charset="0"/>
                </a:rPr>
                <a:t> id</a:t>
              </a:r>
              <a:endParaRPr lang="en-GB" sz="1200" dirty="0">
                <a:latin typeface="Poppins" panose="00000500000000000000" pitchFamily="2" charset="0"/>
                <a:cs typeface="Poppins" panose="00000500000000000000" pitchFamily="2" charset="0"/>
              </a:endParaRPr>
            </a:p>
          </p:txBody>
        </p:sp>
        <p:sp>
          <p:nvSpPr>
            <p:cNvPr id="66" name="TextBox 65">
              <a:extLst>
                <a:ext uri="{FF2B5EF4-FFF2-40B4-BE49-F238E27FC236}">
                  <a16:creationId xmlns:a16="http://schemas.microsoft.com/office/drawing/2014/main" id="{ADBD1BEF-A61F-EC94-6A6F-0FF6B8A93820}"/>
                </a:ext>
              </a:extLst>
            </p:cNvPr>
            <p:cNvSpPr txBox="1"/>
            <p:nvPr/>
          </p:nvSpPr>
          <p:spPr>
            <a:xfrm>
              <a:off x="6034542" y="598344"/>
              <a:ext cx="1754919" cy="738664"/>
            </a:xfrm>
            <a:prstGeom prst="rect">
              <a:avLst/>
            </a:prstGeom>
            <a:noFill/>
          </p:spPr>
          <p:txBody>
            <a:bodyPr wrap="square" anchor="ctr">
              <a:spAutoFit/>
            </a:bodyPr>
            <a:lstStyle/>
            <a:p>
              <a:pPr algn="r"/>
              <a:r>
                <a:rPr lang="en-GB" sz="1400" dirty="0">
                  <a:latin typeface="Poppins" panose="00000500000000000000" pitchFamily="2" charset="0"/>
                  <a:cs typeface="Poppins" panose="00000500000000000000" pitchFamily="2" charset="0"/>
                </a:rPr>
                <a:t>Ut ex </a:t>
              </a:r>
              <a:r>
                <a:rPr lang="en-GB" sz="1400" dirty="0" err="1">
                  <a:latin typeface="Poppins" panose="00000500000000000000" pitchFamily="2" charset="0"/>
                  <a:cs typeface="Poppins" panose="00000500000000000000" pitchFamily="2" charset="0"/>
                </a:rPr>
                <a:t>metus</a:t>
              </a:r>
              <a:r>
                <a:rPr lang="en-GB" sz="1400" dirty="0">
                  <a:latin typeface="Poppins" panose="00000500000000000000" pitchFamily="2" charset="0"/>
                  <a:cs typeface="Poppins" panose="00000500000000000000" pitchFamily="2" charset="0"/>
                </a:rPr>
                <a:t>, </a:t>
              </a:r>
              <a:r>
                <a:rPr lang="en-GB" sz="1400" dirty="0" err="1">
                  <a:latin typeface="Poppins" panose="00000500000000000000" pitchFamily="2" charset="0"/>
                  <a:cs typeface="Poppins" panose="00000500000000000000" pitchFamily="2" charset="0"/>
                </a:rPr>
                <a:t>lobortis</a:t>
              </a:r>
              <a:r>
                <a:rPr lang="en-GB" sz="1400" dirty="0">
                  <a:latin typeface="Poppins" panose="00000500000000000000" pitchFamily="2" charset="0"/>
                  <a:cs typeface="Poppins" panose="00000500000000000000" pitchFamily="2" charset="0"/>
                </a:rPr>
                <a:t> dictum </a:t>
              </a:r>
              <a:r>
                <a:rPr lang="en-GB" sz="1400" dirty="0" err="1">
                  <a:latin typeface="Poppins" panose="00000500000000000000" pitchFamily="2" charset="0"/>
                  <a:cs typeface="Poppins" panose="00000500000000000000" pitchFamily="2" charset="0"/>
                </a:rPr>
                <a:t>tempor</a:t>
              </a:r>
              <a:r>
                <a:rPr lang="en-GB" sz="1400" dirty="0">
                  <a:latin typeface="Poppins" panose="00000500000000000000" pitchFamily="2" charset="0"/>
                  <a:cs typeface="Poppins" panose="00000500000000000000" pitchFamily="2" charset="0"/>
                </a:rPr>
                <a:t> </a:t>
              </a:r>
              <a:r>
                <a:rPr lang="en-GB" sz="1400" dirty="0" err="1">
                  <a:latin typeface="Poppins" panose="00000500000000000000" pitchFamily="2" charset="0"/>
                  <a:cs typeface="Poppins" panose="00000500000000000000" pitchFamily="2" charset="0"/>
                </a:rPr>
                <a:t>eu</a:t>
              </a:r>
              <a:endParaRPr lang="en-GB" sz="1200" dirty="0">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95070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63CD8CD-C453-F25E-18FF-7D737D86156D}"/>
              </a:ext>
            </a:extLst>
          </p:cNvPr>
          <p:cNvSpPr>
            <a:spLocks noGrp="1"/>
          </p:cNvSpPr>
          <p:nvPr>
            <p:ph type="ctrTitle"/>
          </p:nvPr>
        </p:nvSpPr>
        <p:spPr/>
        <p:txBody>
          <a:bodyPr/>
          <a:lstStyle/>
          <a:p>
            <a:r>
              <a:rPr lang="en-IN" dirty="0"/>
              <a:t>Team</a:t>
            </a:r>
          </a:p>
        </p:txBody>
      </p:sp>
      <p:sp>
        <p:nvSpPr>
          <p:cNvPr id="18" name="Text Placeholder 17">
            <a:extLst>
              <a:ext uri="{FF2B5EF4-FFF2-40B4-BE49-F238E27FC236}">
                <a16:creationId xmlns:a16="http://schemas.microsoft.com/office/drawing/2014/main" id="{9C24E20B-2704-5972-194A-2EFDD48DA502}"/>
              </a:ext>
            </a:extLst>
          </p:cNvPr>
          <p:cNvSpPr>
            <a:spLocks noGrp="1"/>
          </p:cNvSpPr>
          <p:nvPr>
            <p:ph type="body" sz="quarter" idx="15"/>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r>
              <a:rPr lang="en-IN" dirty="0" err="1"/>
              <a:t>Aliquam</a:t>
            </a:r>
            <a:r>
              <a:rPr lang="en-IN" dirty="0"/>
              <a:t> </a:t>
            </a:r>
            <a:r>
              <a:rPr lang="en-IN" dirty="0" err="1"/>
              <a:t>nec</a:t>
            </a:r>
            <a:r>
              <a:rPr lang="en-IN" dirty="0"/>
              <a:t> </a:t>
            </a:r>
            <a:r>
              <a:rPr lang="en-IN" dirty="0" err="1"/>
              <a:t>congue</a:t>
            </a:r>
            <a:r>
              <a:rPr lang="en-IN" dirty="0"/>
              <a:t> </a:t>
            </a:r>
            <a:r>
              <a:rPr lang="en-IN" dirty="0" err="1"/>
              <a:t>felis</a:t>
            </a:r>
            <a:r>
              <a:rPr lang="en-IN" dirty="0"/>
              <a:t>, ac </a:t>
            </a:r>
            <a:r>
              <a:rPr lang="en-IN" dirty="0" err="1"/>
              <a:t>blandit</a:t>
            </a:r>
            <a:r>
              <a:rPr lang="en-IN" dirty="0"/>
              <a:t> nisi. </a:t>
            </a:r>
          </a:p>
        </p:txBody>
      </p:sp>
      <p:sp>
        <p:nvSpPr>
          <p:cNvPr id="19" name="Text Placeholder 18">
            <a:extLst>
              <a:ext uri="{FF2B5EF4-FFF2-40B4-BE49-F238E27FC236}">
                <a16:creationId xmlns:a16="http://schemas.microsoft.com/office/drawing/2014/main" id="{B5B88226-2BF8-25F7-B631-090BDB9A81E6}"/>
              </a:ext>
            </a:extLst>
          </p:cNvPr>
          <p:cNvSpPr>
            <a:spLocks noGrp="1"/>
          </p:cNvSpPr>
          <p:nvPr>
            <p:ph type="body" sz="quarter" idx="16"/>
          </p:nvPr>
        </p:nvSpPr>
        <p:spPr/>
        <p:txBody>
          <a:bodyPr/>
          <a:lstStyle/>
          <a:p>
            <a:r>
              <a:rPr lang="en-IN" dirty="0"/>
              <a:t>Lorem ipsum</a:t>
            </a:r>
          </a:p>
          <a:p>
            <a:r>
              <a:rPr lang="en-IN" dirty="0">
                <a:solidFill>
                  <a:schemeClr val="tx1"/>
                </a:solidFill>
              </a:rPr>
              <a:t>CEO</a:t>
            </a:r>
          </a:p>
        </p:txBody>
      </p:sp>
      <p:sp>
        <p:nvSpPr>
          <p:cNvPr id="20" name="Text Placeholder 19">
            <a:extLst>
              <a:ext uri="{FF2B5EF4-FFF2-40B4-BE49-F238E27FC236}">
                <a16:creationId xmlns:a16="http://schemas.microsoft.com/office/drawing/2014/main" id="{2030FAE6-4ABA-6CD5-E2C9-9071AEBE52AB}"/>
              </a:ext>
            </a:extLst>
          </p:cNvPr>
          <p:cNvSpPr>
            <a:spLocks noGrp="1"/>
          </p:cNvSpPr>
          <p:nvPr>
            <p:ph type="body" sz="quarter" idx="17"/>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r>
              <a:rPr lang="en-IN" dirty="0" err="1"/>
              <a:t>Aliquam</a:t>
            </a:r>
            <a:r>
              <a:rPr lang="en-IN" dirty="0"/>
              <a:t> </a:t>
            </a:r>
            <a:r>
              <a:rPr lang="en-IN" dirty="0" err="1"/>
              <a:t>nec</a:t>
            </a:r>
            <a:r>
              <a:rPr lang="en-IN" dirty="0"/>
              <a:t> </a:t>
            </a:r>
            <a:r>
              <a:rPr lang="en-IN" dirty="0" err="1"/>
              <a:t>congue</a:t>
            </a:r>
            <a:r>
              <a:rPr lang="en-IN" dirty="0"/>
              <a:t> </a:t>
            </a:r>
            <a:r>
              <a:rPr lang="en-IN" dirty="0" err="1"/>
              <a:t>felis</a:t>
            </a:r>
            <a:r>
              <a:rPr lang="en-IN" dirty="0"/>
              <a:t>, ac </a:t>
            </a:r>
            <a:r>
              <a:rPr lang="en-IN" dirty="0" err="1"/>
              <a:t>blandit</a:t>
            </a:r>
            <a:r>
              <a:rPr lang="en-IN" dirty="0"/>
              <a:t> nisi. </a:t>
            </a:r>
          </a:p>
        </p:txBody>
      </p:sp>
      <p:sp>
        <p:nvSpPr>
          <p:cNvPr id="21" name="Text Placeholder 20">
            <a:extLst>
              <a:ext uri="{FF2B5EF4-FFF2-40B4-BE49-F238E27FC236}">
                <a16:creationId xmlns:a16="http://schemas.microsoft.com/office/drawing/2014/main" id="{776B3445-7DD0-7DFA-EB7F-D878BBC9D221}"/>
              </a:ext>
            </a:extLst>
          </p:cNvPr>
          <p:cNvSpPr>
            <a:spLocks noGrp="1"/>
          </p:cNvSpPr>
          <p:nvPr>
            <p:ph type="body" sz="quarter" idx="18"/>
          </p:nvPr>
        </p:nvSpPr>
        <p:spPr/>
        <p:txBody>
          <a:bodyPr/>
          <a:lstStyle/>
          <a:p>
            <a:r>
              <a:rPr lang="en-IN" dirty="0"/>
              <a:t>Lorem ipsum</a:t>
            </a:r>
          </a:p>
          <a:p>
            <a:r>
              <a:rPr lang="en-IN" dirty="0">
                <a:solidFill>
                  <a:schemeClr val="tx1"/>
                </a:solidFill>
              </a:rPr>
              <a:t>CTO</a:t>
            </a:r>
          </a:p>
        </p:txBody>
      </p:sp>
      <p:sp>
        <p:nvSpPr>
          <p:cNvPr id="22" name="Text Placeholder 21">
            <a:extLst>
              <a:ext uri="{FF2B5EF4-FFF2-40B4-BE49-F238E27FC236}">
                <a16:creationId xmlns:a16="http://schemas.microsoft.com/office/drawing/2014/main" id="{54397F10-9681-6921-687E-E7AAD7773322}"/>
              </a:ext>
            </a:extLst>
          </p:cNvPr>
          <p:cNvSpPr>
            <a:spLocks noGrp="1"/>
          </p:cNvSpPr>
          <p:nvPr>
            <p:ph type="body" sz="quarter" idx="19"/>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r>
              <a:rPr lang="en-IN" dirty="0" err="1"/>
              <a:t>Aliquam</a:t>
            </a:r>
            <a:r>
              <a:rPr lang="en-IN" dirty="0"/>
              <a:t> </a:t>
            </a:r>
            <a:r>
              <a:rPr lang="en-IN" dirty="0" err="1"/>
              <a:t>nec</a:t>
            </a:r>
            <a:r>
              <a:rPr lang="en-IN" dirty="0"/>
              <a:t> </a:t>
            </a:r>
            <a:r>
              <a:rPr lang="en-IN" dirty="0" err="1"/>
              <a:t>congue</a:t>
            </a:r>
            <a:r>
              <a:rPr lang="en-IN" dirty="0"/>
              <a:t> </a:t>
            </a:r>
            <a:r>
              <a:rPr lang="en-IN" dirty="0" err="1"/>
              <a:t>felis</a:t>
            </a:r>
            <a:r>
              <a:rPr lang="en-IN" dirty="0"/>
              <a:t>, ac </a:t>
            </a:r>
            <a:r>
              <a:rPr lang="en-IN" dirty="0" err="1"/>
              <a:t>blandit</a:t>
            </a:r>
            <a:r>
              <a:rPr lang="en-IN" dirty="0"/>
              <a:t> nisi. </a:t>
            </a:r>
          </a:p>
        </p:txBody>
      </p:sp>
      <p:sp>
        <p:nvSpPr>
          <p:cNvPr id="23" name="Text Placeholder 22">
            <a:extLst>
              <a:ext uri="{FF2B5EF4-FFF2-40B4-BE49-F238E27FC236}">
                <a16:creationId xmlns:a16="http://schemas.microsoft.com/office/drawing/2014/main" id="{542E2254-8CC9-3F40-9068-9740E659CABB}"/>
              </a:ext>
            </a:extLst>
          </p:cNvPr>
          <p:cNvSpPr>
            <a:spLocks noGrp="1"/>
          </p:cNvSpPr>
          <p:nvPr>
            <p:ph type="body" sz="quarter" idx="20"/>
          </p:nvPr>
        </p:nvSpPr>
        <p:spPr/>
        <p:txBody>
          <a:bodyPr/>
          <a:lstStyle/>
          <a:p>
            <a:r>
              <a:rPr lang="en-IN" dirty="0"/>
              <a:t>Lorem ipsum</a:t>
            </a:r>
          </a:p>
          <a:p>
            <a:r>
              <a:rPr lang="en-IN" dirty="0">
                <a:solidFill>
                  <a:schemeClr val="tx1"/>
                </a:solidFill>
              </a:rPr>
              <a:t>COO</a:t>
            </a:r>
          </a:p>
        </p:txBody>
      </p:sp>
      <p:sp>
        <p:nvSpPr>
          <p:cNvPr id="24" name="Text Placeholder 23">
            <a:extLst>
              <a:ext uri="{FF2B5EF4-FFF2-40B4-BE49-F238E27FC236}">
                <a16:creationId xmlns:a16="http://schemas.microsoft.com/office/drawing/2014/main" id="{620F7EE7-3D0A-6BBC-6B22-EE0E02F64490}"/>
              </a:ext>
            </a:extLst>
          </p:cNvPr>
          <p:cNvSpPr>
            <a:spLocks noGrp="1"/>
          </p:cNvSpPr>
          <p:nvPr>
            <p:ph type="body" sz="quarter" idx="21"/>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r>
              <a:rPr lang="en-IN" dirty="0" err="1"/>
              <a:t>Aliquam</a:t>
            </a:r>
            <a:r>
              <a:rPr lang="en-IN" dirty="0"/>
              <a:t> </a:t>
            </a:r>
            <a:r>
              <a:rPr lang="en-IN" dirty="0" err="1"/>
              <a:t>nec</a:t>
            </a:r>
            <a:r>
              <a:rPr lang="en-IN" dirty="0"/>
              <a:t> </a:t>
            </a:r>
            <a:r>
              <a:rPr lang="en-IN" dirty="0" err="1"/>
              <a:t>congue</a:t>
            </a:r>
            <a:r>
              <a:rPr lang="en-IN" dirty="0"/>
              <a:t> </a:t>
            </a:r>
            <a:r>
              <a:rPr lang="en-IN" dirty="0" err="1"/>
              <a:t>felis</a:t>
            </a:r>
            <a:r>
              <a:rPr lang="en-IN" dirty="0"/>
              <a:t>, ac </a:t>
            </a:r>
            <a:r>
              <a:rPr lang="en-IN" dirty="0" err="1"/>
              <a:t>blandit</a:t>
            </a:r>
            <a:r>
              <a:rPr lang="en-IN" dirty="0"/>
              <a:t> nisi. </a:t>
            </a:r>
          </a:p>
        </p:txBody>
      </p:sp>
      <p:sp>
        <p:nvSpPr>
          <p:cNvPr id="25" name="Text Placeholder 24">
            <a:extLst>
              <a:ext uri="{FF2B5EF4-FFF2-40B4-BE49-F238E27FC236}">
                <a16:creationId xmlns:a16="http://schemas.microsoft.com/office/drawing/2014/main" id="{1558593B-568F-34F3-A6E6-974803FF51E8}"/>
              </a:ext>
            </a:extLst>
          </p:cNvPr>
          <p:cNvSpPr>
            <a:spLocks noGrp="1"/>
          </p:cNvSpPr>
          <p:nvPr>
            <p:ph type="body" sz="quarter" idx="22"/>
          </p:nvPr>
        </p:nvSpPr>
        <p:spPr/>
        <p:txBody>
          <a:bodyPr/>
          <a:lstStyle/>
          <a:p>
            <a:r>
              <a:rPr lang="en-IN" dirty="0"/>
              <a:t>Lorem ipsum</a:t>
            </a:r>
          </a:p>
          <a:p>
            <a:r>
              <a:rPr lang="en-IN" dirty="0">
                <a:solidFill>
                  <a:schemeClr val="tx1"/>
                </a:solidFill>
              </a:rPr>
              <a:t>Manager</a:t>
            </a:r>
          </a:p>
        </p:txBody>
      </p:sp>
      <p:sp>
        <p:nvSpPr>
          <p:cNvPr id="26" name="Text Placeholder 25">
            <a:extLst>
              <a:ext uri="{FF2B5EF4-FFF2-40B4-BE49-F238E27FC236}">
                <a16:creationId xmlns:a16="http://schemas.microsoft.com/office/drawing/2014/main" id="{A00D155A-BC0D-4D15-65AE-9B4B493CDE8F}"/>
              </a:ext>
            </a:extLst>
          </p:cNvPr>
          <p:cNvSpPr>
            <a:spLocks noGrp="1"/>
          </p:cNvSpPr>
          <p:nvPr>
            <p:ph type="body" sz="quarter" idx="23"/>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Maecenas </a:t>
            </a:r>
            <a:r>
              <a:rPr lang="en-IN" dirty="0" err="1"/>
              <a:t>lobortis</a:t>
            </a:r>
            <a:r>
              <a:rPr lang="en-IN" dirty="0"/>
              <a:t> </a:t>
            </a:r>
            <a:r>
              <a:rPr lang="en-IN" dirty="0" err="1"/>
              <a:t>volutpat</a:t>
            </a:r>
            <a:r>
              <a:rPr lang="en-IN" dirty="0"/>
              <a:t> auctor. </a:t>
            </a:r>
            <a:r>
              <a:rPr lang="en-IN" dirty="0" err="1"/>
              <a:t>Aliquam</a:t>
            </a:r>
            <a:r>
              <a:rPr lang="en-IN" dirty="0"/>
              <a:t> </a:t>
            </a:r>
            <a:r>
              <a:rPr lang="en-IN" dirty="0" err="1"/>
              <a:t>nec</a:t>
            </a:r>
            <a:r>
              <a:rPr lang="en-IN" dirty="0"/>
              <a:t> </a:t>
            </a:r>
            <a:r>
              <a:rPr lang="en-IN" dirty="0" err="1"/>
              <a:t>congue</a:t>
            </a:r>
            <a:r>
              <a:rPr lang="en-IN" dirty="0"/>
              <a:t> </a:t>
            </a:r>
            <a:r>
              <a:rPr lang="en-IN" dirty="0" err="1"/>
              <a:t>felis</a:t>
            </a:r>
            <a:r>
              <a:rPr lang="en-IN" dirty="0"/>
              <a:t>, ac </a:t>
            </a:r>
            <a:r>
              <a:rPr lang="en-IN" dirty="0" err="1"/>
              <a:t>blandit</a:t>
            </a:r>
            <a:r>
              <a:rPr lang="en-IN" dirty="0"/>
              <a:t> nisi. </a:t>
            </a:r>
          </a:p>
        </p:txBody>
      </p:sp>
      <p:sp>
        <p:nvSpPr>
          <p:cNvPr id="27" name="Text Placeholder 26">
            <a:extLst>
              <a:ext uri="{FF2B5EF4-FFF2-40B4-BE49-F238E27FC236}">
                <a16:creationId xmlns:a16="http://schemas.microsoft.com/office/drawing/2014/main" id="{90C33D55-4C5D-0972-E8AF-89022064936F}"/>
              </a:ext>
            </a:extLst>
          </p:cNvPr>
          <p:cNvSpPr>
            <a:spLocks noGrp="1"/>
          </p:cNvSpPr>
          <p:nvPr>
            <p:ph type="body" sz="quarter" idx="24"/>
          </p:nvPr>
        </p:nvSpPr>
        <p:spPr/>
        <p:txBody>
          <a:bodyPr/>
          <a:lstStyle/>
          <a:p>
            <a:r>
              <a:rPr lang="en-IN" dirty="0"/>
              <a:t>Lorem ipsum</a:t>
            </a:r>
          </a:p>
          <a:p>
            <a:r>
              <a:rPr lang="en-IN" dirty="0">
                <a:solidFill>
                  <a:schemeClr val="tx1"/>
                </a:solidFill>
              </a:rPr>
              <a:t>Sales</a:t>
            </a:r>
          </a:p>
        </p:txBody>
      </p:sp>
      <p:grpSp>
        <p:nvGrpSpPr>
          <p:cNvPr id="28" name="Group 27">
            <a:extLst>
              <a:ext uri="{FF2B5EF4-FFF2-40B4-BE49-F238E27FC236}">
                <a16:creationId xmlns:a16="http://schemas.microsoft.com/office/drawing/2014/main" id="{74EB5EDC-9D73-E4FC-787C-9E69699F4F26}"/>
              </a:ext>
            </a:extLst>
          </p:cNvPr>
          <p:cNvGrpSpPr/>
          <p:nvPr/>
        </p:nvGrpSpPr>
        <p:grpSpPr>
          <a:xfrm>
            <a:off x="1183745" y="2270912"/>
            <a:ext cx="456486" cy="388646"/>
            <a:chOff x="5465763" y="2052638"/>
            <a:chExt cx="1260475" cy="1073150"/>
          </a:xfrm>
          <a:solidFill>
            <a:schemeClr val="bg1"/>
          </a:solidFill>
        </p:grpSpPr>
        <p:sp>
          <p:nvSpPr>
            <p:cNvPr id="29" name="Freeform 53">
              <a:extLst>
                <a:ext uri="{FF2B5EF4-FFF2-40B4-BE49-F238E27FC236}">
                  <a16:creationId xmlns:a16="http://schemas.microsoft.com/office/drawing/2014/main" id="{43533079-F87B-17D1-B43D-128C83F8349C}"/>
                </a:ext>
              </a:extLst>
            </p:cNvPr>
            <p:cNvSpPr>
              <a:spLocks noEditPoints="1"/>
            </p:cNvSpPr>
            <p:nvPr/>
          </p:nvSpPr>
          <p:spPr bwMode="auto">
            <a:xfrm>
              <a:off x="5465763" y="2052638"/>
              <a:ext cx="1260475" cy="1073150"/>
            </a:xfrm>
            <a:custGeom>
              <a:avLst/>
              <a:gdLst>
                <a:gd name="T0" fmla="*/ 1082 w 1586"/>
                <a:gd name="T1" fmla="*/ 65 h 1351"/>
                <a:gd name="T2" fmla="*/ 1003 w 1586"/>
                <a:gd name="T3" fmla="*/ 9 h 1351"/>
                <a:gd name="T4" fmla="*/ 529 w 1586"/>
                <a:gd name="T5" fmla="*/ 0 h 1351"/>
                <a:gd name="T6" fmla="*/ 443 w 1586"/>
                <a:gd name="T7" fmla="*/ 19 h 1351"/>
                <a:gd name="T8" fmla="*/ 359 w 1586"/>
                <a:gd name="T9" fmla="*/ 100 h 1351"/>
                <a:gd name="T10" fmla="*/ 104 w 1586"/>
                <a:gd name="T11" fmla="*/ 212 h 1351"/>
                <a:gd name="T12" fmla="*/ 33 w 1586"/>
                <a:gd name="T13" fmla="*/ 259 h 1351"/>
                <a:gd name="T14" fmla="*/ 0 w 1586"/>
                <a:gd name="T15" fmla="*/ 338 h 1351"/>
                <a:gd name="T16" fmla="*/ 6 w 1586"/>
                <a:gd name="T17" fmla="*/ 1248 h 1351"/>
                <a:gd name="T18" fmla="*/ 52 w 1586"/>
                <a:gd name="T19" fmla="*/ 1318 h 1351"/>
                <a:gd name="T20" fmla="*/ 132 w 1586"/>
                <a:gd name="T21" fmla="*/ 1351 h 1351"/>
                <a:gd name="T22" fmla="*/ 1484 w 1586"/>
                <a:gd name="T23" fmla="*/ 1345 h 1351"/>
                <a:gd name="T24" fmla="*/ 1553 w 1586"/>
                <a:gd name="T25" fmla="*/ 1299 h 1351"/>
                <a:gd name="T26" fmla="*/ 1586 w 1586"/>
                <a:gd name="T27" fmla="*/ 1219 h 1351"/>
                <a:gd name="T28" fmla="*/ 1580 w 1586"/>
                <a:gd name="T29" fmla="*/ 309 h 1351"/>
                <a:gd name="T30" fmla="*/ 1534 w 1586"/>
                <a:gd name="T31" fmla="*/ 239 h 1351"/>
                <a:gd name="T32" fmla="*/ 1455 w 1586"/>
                <a:gd name="T33" fmla="*/ 207 h 1351"/>
                <a:gd name="T34" fmla="*/ 405 w 1586"/>
                <a:gd name="T35" fmla="*/ 135 h 1351"/>
                <a:gd name="T36" fmla="*/ 505 w 1586"/>
                <a:gd name="T37" fmla="*/ 60 h 1351"/>
                <a:gd name="T38" fmla="*/ 999 w 1586"/>
                <a:gd name="T39" fmla="*/ 71 h 1351"/>
                <a:gd name="T40" fmla="*/ 1439 w 1586"/>
                <a:gd name="T41" fmla="*/ 264 h 1351"/>
                <a:gd name="T42" fmla="*/ 1513 w 1586"/>
                <a:gd name="T43" fmla="*/ 304 h 1351"/>
                <a:gd name="T44" fmla="*/ 1167 w 1586"/>
                <a:gd name="T45" fmla="*/ 852 h 1351"/>
                <a:gd name="T46" fmla="*/ 1175 w 1586"/>
                <a:gd name="T47" fmla="*/ 741 h 1351"/>
                <a:gd name="T48" fmla="*/ 1148 w 1586"/>
                <a:gd name="T49" fmla="*/ 613 h 1351"/>
                <a:gd name="T50" fmla="*/ 1087 w 1586"/>
                <a:gd name="T51" fmla="*/ 500 h 1351"/>
                <a:gd name="T52" fmla="*/ 998 w 1586"/>
                <a:gd name="T53" fmla="*/ 411 h 1351"/>
                <a:gd name="T54" fmla="*/ 886 w 1586"/>
                <a:gd name="T55" fmla="*/ 350 h 1351"/>
                <a:gd name="T56" fmla="*/ 757 w 1586"/>
                <a:gd name="T57" fmla="*/ 323 h 1351"/>
                <a:gd name="T58" fmla="*/ 646 w 1586"/>
                <a:gd name="T59" fmla="*/ 333 h 1351"/>
                <a:gd name="T60" fmla="*/ 524 w 1586"/>
                <a:gd name="T61" fmla="*/ 376 h 1351"/>
                <a:gd name="T62" fmla="*/ 422 w 1586"/>
                <a:gd name="T63" fmla="*/ 452 h 1351"/>
                <a:gd name="T64" fmla="*/ 347 w 1586"/>
                <a:gd name="T65" fmla="*/ 554 h 1351"/>
                <a:gd name="T66" fmla="*/ 303 w 1586"/>
                <a:gd name="T67" fmla="*/ 676 h 1351"/>
                <a:gd name="T68" fmla="*/ 295 w 1586"/>
                <a:gd name="T69" fmla="*/ 787 h 1351"/>
                <a:gd name="T70" fmla="*/ 59 w 1586"/>
                <a:gd name="T71" fmla="*/ 352 h 1351"/>
                <a:gd name="T72" fmla="*/ 111 w 1586"/>
                <a:gd name="T73" fmla="*/ 271 h 1351"/>
                <a:gd name="T74" fmla="*/ 1116 w 1586"/>
                <a:gd name="T75" fmla="*/ 784 h 1351"/>
                <a:gd name="T76" fmla="*/ 1070 w 1586"/>
                <a:gd name="T77" fmla="*/ 947 h 1351"/>
                <a:gd name="T78" fmla="*/ 917 w 1586"/>
                <a:gd name="T79" fmla="*/ 1100 h 1351"/>
                <a:gd name="T80" fmla="*/ 754 w 1586"/>
                <a:gd name="T81" fmla="*/ 1146 h 1351"/>
                <a:gd name="T82" fmla="*/ 657 w 1586"/>
                <a:gd name="T83" fmla="*/ 1138 h 1351"/>
                <a:gd name="T84" fmla="*/ 464 w 1586"/>
                <a:gd name="T85" fmla="*/ 1034 h 1351"/>
                <a:gd name="T86" fmla="*/ 360 w 1586"/>
                <a:gd name="T87" fmla="*/ 841 h 1351"/>
                <a:gd name="T88" fmla="*/ 352 w 1586"/>
                <a:gd name="T89" fmla="*/ 744 h 1351"/>
                <a:gd name="T90" fmla="*/ 398 w 1586"/>
                <a:gd name="T91" fmla="*/ 581 h 1351"/>
                <a:gd name="T92" fmla="*/ 553 w 1586"/>
                <a:gd name="T93" fmla="*/ 428 h 1351"/>
                <a:gd name="T94" fmla="*/ 714 w 1586"/>
                <a:gd name="T95" fmla="*/ 382 h 1351"/>
                <a:gd name="T96" fmla="*/ 811 w 1586"/>
                <a:gd name="T97" fmla="*/ 390 h 1351"/>
                <a:gd name="T98" fmla="*/ 1004 w 1586"/>
                <a:gd name="T99" fmla="*/ 494 h 1351"/>
                <a:gd name="T100" fmla="*/ 1108 w 1586"/>
                <a:gd name="T101" fmla="*/ 687 h 1351"/>
                <a:gd name="T102" fmla="*/ 1439 w 1586"/>
                <a:gd name="T103" fmla="*/ 1292 h 1351"/>
                <a:gd name="T104" fmla="*/ 84 w 1586"/>
                <a:gd name="T105" fmla="*/ 1267 h 1351"/>
                <a:gd name="T106" fmla="*/ 319 w 1586"/>
                <a:gd name="T107" fmla="*/ 911 h 1351"/>
                <a:gd name="T108" fmla="*/ 403 w 1586"/>
                <a:gd name="T109" fmla="*/ 1055 h 1351"/>
                <a:gd name="T110" fmla="*/ 566 w 1586"/>
                <a:gd name="T111" fmla="*/ 1171 h 1351"/>
                <a:gd name="T112" fmla="*/ 735 w 1586"/>
                <a:gd name="T113" fmla="*/ 1205 h 1351"/>
                <a:gd name="T114" fmla="*/ 934 w 1586"/>
                <a:gd name="T115" fmla="*/ 1157 h 1351"/>
                <a:gd name="T116" fmla="*/ 1086 w 1586"/>
                <a:gd name="T117" fmla="*/ 1029 h 1351"/>
                <a:gd name="T118" fmla="*/ 1527 w 1586"/>
                <a:gd name="T119" fmla="*/ 1205 h 1351"/>
                <a:gd name="T120" fmla="*/ 1489 w 1586"/>
                <a:gd name="T121" fmla="*/ 127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6" h="1351">
                  <a:moveTo>
                    <a:pt x="1439" y="205"/>
                  </a:moveTo>
                  <a:lnTo>
                    <a:pt x="1189" y="205"/>
                  </a:lnTo>
                  <a:lnTo>
                    <a:pt x="1111" y="100"/>
                  </a:lnTo>
                  <a:lnTo>
                    <a:pt x="1111" y="100"/>
                  </a:lnTo>
                  <a:lnTo>
                    <a:pt x="1097" y="83"/>
                  </a:lnTo>
                  <a:lnTo>
                    <a:pt x="1082" y="65"/>
                  </a:lnTo>
                  <a:lnTo>
                    <a:pt x="1066" y="47"/>
                  </a:lnTo>
                  <a:lnTo>
                    <a:pt x="1049" y="33"/>
                  </a:lnTo>
                  <a:lnTo>
                    <a:pt x="1038" y="25"/>
                  </a:lnTo>
                  <a:lnTo>
                    <a:pt x="1027" y="19"/>
                  </a:lnTo>
                  <a:lnTo>
                    <a:pt x="1015" y="14"/>
                  </a:lnTo>
                  <a:lnTo>
                    <a:pt x="1003" y="9"/>
                  </a:lnTo>
                  <a:lnTo>
                    <a:pt x="988" y="4"/>
                  </a:lnTo>
                  <a:lnTo>
                    <a:pt x="974" y="3"/>
                  </a:lnTo>
                  <a:lnTo>
                    <a:pt x="958" y="1"/>
                  </a:lnTo>
                  <a:lnTo>
                    <a:pt x="940" y="0"/>
                  </a:lnTo>
                  <a:lnTo>
                    <a:pt x="529" y="0"/>
                  </a:lnTo>
                  <a:lnTo>
                    <a:pt x="529" y="0"/>
                  </a:lnTo>
                  <a:lnTo>
                    <a:pt x="512" y="1"/>
                  </a:lnTo>
                  <a:lnTo>
                    <a:pt x="496" y="3"/>
                  </a:lnTo>
                  <a:lnTo>
                    <a:pt x="481" y="4"/>
                  </a:lnTo>
                  <a:lnTo>
                    <a:pt x="467" y="9"/>
                  </a:lnTo>
                  <a:lnTo>
                    <a:pt x="454" y="14"/>
                  </a:lnTo>
                  <a:lnTo>
                    <a:pt x="443" y="19"/>
                  </a:lnTo>
                  <a:lnTo>
                    <a:pt x="432" y="25"/>
                  </a:lnTo>
                  <a:lnTo>
                    <a:pt x="421" y="32"/>
                  </a:lnTo>
                  <a:lnTo>
                    <a:pt x="403" y="46"/>
                  </a:lnTo>
                  <a:lnTo>
                    <a:pt x="387" y="63"/>
                  </a:lnTo>
                  <a:lnTo>
                    <a:pt x="371" y="81"/>
                  </a:lnTo>
                  <a:lnTo>
                    <a:pt x="359" y="100"/>
                  </a:lnTo>
                  <a:lnTo>
                    <a:pt x="279" y="205"/>
                  </a:lnTo>
                  <a:lnTo>
                    <a:pt x="147" y="205"/>
                  </a:lnTo>
                  <a:lnTo>
                    <a:pt x="147" y="205"/>
                  </a:lnTo>
                  <a:lnTo>
                    <a:pt x="132" y="207"/>
                  </a:lnTo>
                  <a:lnTo>
                    <a:pt x="116" y="208"/>
                  </a:lnTo>
                  <a:lnTo>
                    <a:pt x="104" y="212"/>
                  </a:lnTo>
                  <a:lnTo>
                    <a:pt x="89" y="216"/>
                  </a:lnTo>
                  <a:lnTo>
                    <a:pt x="76" y="223"/>
                  </a:lnTo>
                  <a:lnTo>
                    <a:pt x="64" y="231"/>
                  </a:lnTo>
                  <a:lnTo>
                    <a:pt x="52" y="239"/>
                  </a:lnTo>
                  <a:lnTo>
                    <a:pt x="43" y="248"/>
                  </a:lnTo>
                  <a:lnTo>
                    <a:pt x="33" y="259"/>
                  </a:lnTo>
                  <a:lnTo>
                    <a:pt x="25" y="271"/>
                  </a:lnTo>
                  <a:lnTo>
                    <a:pt x="17" y="283"/>
                  </a:lnTo>
                  <a:lnTo>
                    <a:pt x="11" y="296"/>
                  </a:lnTo>
                  <a:lnTo>
                    <a:pt x="6" y="309"/>
                  </a:lnTo>
                  <a:lnTo>
                    <a:pt x="3" y="323"/>
                  </a:lnTo>
                  <a:lnTo>
                    <a:pt x="0" y="338"/>
                  </a:lnTo>
                  <a:lnTo>
                    <a:pt x="0" y="352"/>
                  </a:lnTo>
                  <a:lnTo>
                    <a:pt x="0" y="1205"/>
                  </a:lnTo>
                  <a:lnTo>
                    <a:pt x="0" y="1205"/>
                  </a:lnTo>
                  <a:lnTo>
                    <a:pt x="0" y="1219"/>
                  </a:lnTo>
                  <a:lnTo>
                    <a:pt x="3" y="1235"/>
                  </a:lnTo>
                  <a:lnTo>
                    <a:pt x="6" y="1248"/>
                  </a:lnTo>
                  <a:lnTo>
                    <a:pt x="11" y="1262"/>
                  </a:lnTo>
                  <a:lnTo>
                    <a:pt x="17" y="1275"/>
                  </a:lnTo>
                  <a:lnTo>
                    <a:pt x="25" y="1288"/>
                  </a:lnTo>
                  <a:lnTo>
                    <a:pt x="33" y="1299"/>
                  </a:lnTo>
                  <a:lnTo>
                    <a:pt x="43" y="1308"/>
                  </a:lnTo>
                  <a:lnTo>
                    <a:pt x="52" y="1318"/>
                  </a:lnTo>
                  <a:lnTo>
                    <a:pt x="64" y="1326"/>
                  </a:lnTo>
                  <a:lnTo>
                    <a:pt x="76" y="1334"/>
                  </a:lnTo>
                  <a:lnTo>
                    <a:pt x="89" y="1340"/>
                  </a:lnTo>
                  <a:lnTo>
                    <a:pt x="104" y="1345"/>
                  </a:lnTo>
                  <a:lnTo>
                    <a:pt x="116" y="1348"/>
                  </a:lnTo>
                  <a:lnTo>
                    <a:pt x="132" y="1351"/>
                  </a:lnTo>
                  <a:lnTo>
                    <a:pt x="147" y="1351"/>
                  </a:lnTo>
                  <a:lnTo>
                    <a:pt x="1439" y="1351"/>
                  </a:lnTo>
                  <a:lnTo>
                    <a:pt x="1439" y="1351"/>
                  </a:lnTo>
                  <a:lnTo>
                    <a:pt x="1455" y="1351"/>
                  </a:lnTo>
                  <a:lnTo>
                    <a:pt x="1470" y="1348"/>
                  </a:lnTo>
                  <a:lnTo>
                    <a:pt x="1484" y="1345"/>
                  </a:lnTo>
                  <a:lnTo>
                    <a:pt x="1497" y="1340"/>
                  </a:lnTo>
                  <a:lnTo>
                    <a:pt x="1510" y="1334"/>
                  </a:lnTo>
                  <a:lnTo>
                    <a:pt x="1522" y="1326"/>
                  </a:lnTo>
                  <a:lnTo>
                    <a:pt x="1534" y="1318"/>
                  </a:lnTo>
                  <a:lnTo>
                    <a:pt x="1543" y="1308"/>
                  </a:lnTo>
                  <a:lnTo>
                    <a:pt x="1553" y="1299"/>
                  </a:lnTo>
                  <a:lnTo>
                    <a:pt x="1562" y="1288"/>
                  </a:lnTo>
                  <a:lnTo>
                    <a:pt x="1569" y="1275"/>
                  </a:lnTo>
                  <a:lnTo>
                    <a:pt x="1575" y="1262"/>
                  </a:lnTo>
                  <a:lnTo>
                    <a:pt x="1580" y="1248"/>
                  </a:lnTo>
                  <a:lnTo>
                    <a:pt x="1583" y="1235"/>
                  </a:lnTo>
                  <a:lnTo>
                    <a:pt x="1586" y="1219"/>
                  </a:lnTo>
                  <a:lnTo>
                    <a:pt x="1586" y="1205"/>
                  </a:lnTo>
                  <a:lnTo>
                    <a:pt x="1586" y="352"/>
                  </a:lnTo>
                  <a:lnTo>
                    <a:pt x="1586" y="352"/>
                  </a:lnTo>
                  <a:lnTo>
                    <a:pt x="1586" y="338"/>
                  </a:lnTo>
                  <a:lnTo>
                    <a:pt x="1583" y="323"/>
                  </a:lnTo>
                  <a:lnTo>
                    <a:pt x="1580" y="309"/>
                  </a:lnTo>
                  <a:lnTo>
                    <a:pt x="1575" y="296"/>
                  </a:lnTo>
                  <a:lnTo>
                    <a:pt x="1569" y="283"/>
                  </a:lnTo>
                  <a:lnTo>
                    <a:pt x="1562" y="271"/>
                  </a:lnTo>
                  <a:lnTo>
                    <a:pt x="1553" y="259"/>
                  </a:lnTo>
                  <a:lnTo>
                    <a:pt x="1543" y="248"/>
                  </a:lnTo>
                  <a:lnTo>
                    <a:pt x="1534" y="239"/>
                  </a:lnTo>
                  <a:lnTo>
                    <a:pt x="1522" y="231"/>
                  </a:lnTo>
                  <a:lnTo>
                    <a:pt x="1510" y="223"/>
                  </a:lnTo>
                  <a:lnTo>
                    <a:pt x="1497" y="216"/>
                  </a:lnTo>
                  <a:lnTo>
                    <a:pt x="1484" y="212"/>
                  </a:lnTo>
                  <a:lnTo>
                    <a:pt x="1470" y="208"/>
                  </a:lnTo>
                  <a:lnTo>
                    <a:pt x="1455" y="207"/>
                  </a:lnTo>
                  <a:lnTo>
                    <a:pt x="1439" y="205"/>
                  </a:lnTo>
                  <a:lnTo>
                    <a:pt x="1439" y="205"/>
                  </a:lnTo>
                  <a:close/>
                  <a:moveTo>
                    <a:pt x="147" y="264"/>
                  </a:moveTo>
                  <a:lnTo>
                    <a:pt x="308" y="264"/>
                  </a:lnTo>
                  <a:lnTo>
                    <a:pt x="405" y="135"/>
                  </a:lnTo>
                  <a:lnTo>
                    <a:pt x="405" y="135"/>
                  </a:lnTo>
                  <a:lnTo>
                    <a:pt x="430" y="103"/>
                  </a:lnTo>
                  <a:lnTo>
                    <a:pt x="441" y="90"/>
                  </a:lnTo>
                  <a:lnTo>
                    <a:pt x="454" y="79"/>
                  </a:lnTo>
                  <a:lnTo>
                    <a:pt x="470" y="71"/>
                  </a:lnTo>
                  <a:lnTo>
                    <a:pt x="486" y="63"/>
                  </a:lnTo>
                  <a:lnTo>
                    <a:pt x="505" y="60"/>
                  </a:lnTo>
                  <a:lnTo>
                    <a:pt x="529" y="59"/>
                  </a:lnTo>
                  <a:lnTo>
                    <a:pt x="940" y="59"/>
                  </a:lnTo>
                  <a:lnTo>
                    <a:pt x="940" y="59"/>
                  </a:lnTo>
                  <a:lnTo>
                    <a:pt x="963" y="60"/>
                  </a:lnTo>
                  <a:lnTo>
                    <a:pt x="984" y="65"/>
                  </a:lnTo>
                  <a:lnTo>
                    <a:pt x="999" y="71"/>
                  </a:lnTo>
                  <a:lnTo>
                    <a:pt x="1014" y="81"/>
                  </a:lnTo>
                  <a:lnTo>
                    <a:pt x="1028" y="92"/>
                  </a:lnTo>
                  <a:lnTo>
                    <a:pt x="1039" y="105"/>
                  </a:lnTo>
                  <a:lnTo>
                    <a:pt x="1063" y="135"/>
                  </a:lnTo>
                  <a:lnTo>
                    <a:pt x="1160" y="264"/>
                  </a:lnTo>
                  <a:lnTo>
                    <a:pt x="1439" y="264"/>
                  </a:lnTo>
                  <a:lnTo>
                    <a:pt x="1439" y="264"/>
                  </a:lnTo>
                  <a:lnTo>
                    <a:pt x="1457" y="266"/>
                  </a:lnTo>
                  <a:lnTo>
                    <a:pt x="1475" y="271"/>
                  </a:lnTo>
                  <a:lnTo>
                    <a:pt x="1489" y="280"/>
                  </a:lnTo>
                  <a:lnTo>
                    <a:pt x="1502" y="290"/>
                  </a:lnTo>
                  <a:lnTo>
                    <a:pt x="1513" y="304"/>
                  </a:lnTo>
                  <a:lnTo>
                    <a:pt x="1521" y="318"/>
                  </a:lnTo>
                  <a:lnTo>
                    <a:pt x="1526" y="334"/>
                  </a:lnTo>
                  <a:lnTo>
                    <a:pt x="1527" y="352"/>
                  </a:lnTo>
                  <a:lnTo>
                    <a:pt x="1527" y="852"/>
                  </a:lnTo>
                  <a:lnTo>
                    <a:pt x="1167" y="852"/>
                  </a:lnTo>
                  <a:lnTo>
                    <a:pt x="1167" y="852"/>
                  </a:lnTo>
                  <a:lnTo>
                    <a:pt x="1170" y="830"/>
                  </a:lnTo>
                  <a:lnTo>
                    <a:pt x="1173" y="809"/>
                  </a:lnTo>
                  <a:lnTo>
                    <a:pt x="1175" y="787"/>
                  </a:lnTo>
                  <a:lnTo>
                    <a:pt x="1175" y="765"/>
                  </a:lnTo>
                  <a:lnTo>
                    <a:pt x="1175" y="765"/>
                  </a:lnTo>
                  <a:lnTo>
                    <a:pt x="1175" y="741"/>
                  </a:lnTo>
                  <a:lnTo>
                    <a:pt x="1173" y="719"/>
                  </a:lnTo>
                  <a:lnTo>
                    <a:pt x="1170" y="696"/>
                  </a:lnTo>
                  <a:lnTo>
                    <a:pt x="1167" y="676"/>
                  </a:lnTo>
                  <a:lnTo>
                    <a:pt x="1162" y="655"/>
                  </a:lnTo>
                  <a:lnTo>
                    <a:pt x="1156" y="632"/>
                  </a:lnTo>
                  <a:lnTo>
                    <a:pt x="1148" y="613"/>
                  </a:lnTo>
                  <a:lnTo>
                    <a:pt x="1140" y="593"/>
                  </a:lnTo>
                  <a:lnTo>
                    <a:pt x="1132" y="573"/>
                  </a:lnTo>
                  <a:lnTo>
                    <a:pt x="1122" y="554"/>
                  </a:lnTo>
                  <a:lnTo>
                    <a:pt x="1111" y="535"/>
                  </a:lnTo>
                  <a:lnTo>
                    <a:pt x="1100" y="518"/>
                  </a:lnTo>
                  <a:lnTo>
                    <a:pt x="1087" y="500"/>
                  </a:lnTo>
                  <a:lnTo>
                    <a:pt x="1074" y="484"/>
                  </a:lnTo>
                  <a:lnTo>
                    <a:pt x="1060" y="468"/>
                  </a:lnTo>
                  <a:lnTo>
                    <a:pt x="1046" y="452"/>
                  </a:lnTo>
                  <a:lnTo>
                    <a:pt x="1031" y="438"/>
                  </a:lnTo>
                  <a:lnTo>
                    <a:pt x="1015" y="424"/>
                  </a:lnTo>
                  <a:lnTo>
                    <a:pt x="998" y="411"/>
                  </a:lnTo>
                  <a:lnTo>
                    <a:pt x="980" y="398"/>
                  </a:lnTo>
                  <a:lnTo>
                    <a:pt x="963" y="387"/>
                  </a:lnTo>
                  <a:lnTo>
                    <a:pt x="944" y="376"/>
                  </a:lnTo>
                  <a:lnTo>
                    <a:pt x="925" y="366"/>
                  </a:lnTo>
                  <a:lnTo>
                    <a:pt x="905" y="358"/>
                  </a:lnTo>
                  <a:lnTo>
                    <a:pt x="886" y="350"/>
                  </a:lnTo>
                  <a:lnTo>
                    <a:pt x="866" y="342"/>
                  </a:lnTo>
                  <a:lnTo>
                    <a:pt x="845" y="338"/>
                  </a:lnTo>
                  <a:lnTo>
                    <a:pt x="822" y="333"/>
                  </a:lnTo>
                  <a:lnTo>
                    <a:pt x="802" y="328"/>
                  </a:lnTo>
                  <a:lnTo>
                    <a:pt x="779" y="325"/>
                  </a:lnTo>
                  <a:lnTo>
                    <a:pt x="757" y="323"/>
                  </a:lnTo>
                  <a:lnTo>
                    <a:pt x="735" y="323"/>
                  </a:lnTo>
                  <a:lnTo>
                    <a:pt x="735" y="323"/>
                  </a:lnTo>
                  <a:lnTo>
                    <a:pt x="711" y="323"/>
                  </a:lnTo>
                  <a:lnTo>
                    <a:pt x="689" y="325"/>
                  </a:lnTo>
                  <a:lnTo>
                    <a:pt x="668" y="328"/>
                  </a:lnTo>
                  <a:lnTo>
                    <a:pt x="646" y="333"/>
                  </a:lnTo>
                  <a:lnTo>
                    <a:pt x="625" y="338"/>
                  </a:lnTo>
                  <a:lnTo>
                    <a:pt x="604" y="342"/>
                  </a:lnTo>
                  <a:lnTo>
                    <a:pt x="583" y="350"/>
                  </a:lnTo>
                  <a:lnTo>
                    <a:pt x="563" y="358"/>
                  </a:lnTo>
                  <a:lnTo>
                    <a:pt x="544" y="366"/>
                  </a:lnTo>
                  <a:lnTo>
                    <a:pt x="524" y="376"/>
                  </a:lnTo>
                  <a:lnTo>
                    <a:pt x="505" y="387"/>
                  </a:lnTo>
                  <a:lnTo>
                    <a:pt x="488" y="398"/>
                  </a:lnTo>
                  <a:lnTo>
                    <a:pt x="470" y="411"/>
                  </a:lnTo>
                  <a:lnTo>
                    <a:pt x="454" y="424"/>
                  </a:lnTo>
                  <a:lnTo>
                    <a:pt x="438" y="438"/>
                  </a:lnTo>
                  <a:lnTo>
                    <a:pt x="422" y="452"/>
                  </a:lnTo>
                  <a:lnTo>
                    <a:pt x="408" y="468"/>
                  </a:lnTo>
                  <a:lnTo>
                    <a:pt x="394" y="484"/>
                  </a:lnTo>
                  <a:lnTo>
                    <a:pt x="381" y="500"/>
                  </a:lnTo>
                  <a:lnTo>
                    <a:pt x="368" y="518"/>
                  </a:lnTo>
                  <a:lnTo>
                    <a:pt x="357" y="535"/>
                  </a:lnTo>
                  <a:lnTo>
                    <a:pt x="347" y="554"/>
                  </a:lnTo>
                  <a:lnTo>
                    <a:pt x="336" y="573"/>
                  </a:lnTo>
                  <a:lnTo>
                    <a:pt x="328" y="593"/>
                  </a:lnTo>
                  <a:lnTo>
                    <a:pt x="320" y="613"/>
                  </a:lnTo>
                  <a:lnTo>
                    <a:pt x="314" y="632"/>
                  </a:lnTo>
                  <a:lnTo>
                    <a:pt x="308" y="655"/>
                  </a:lnTo>
                  <a:lnTo>
                    <a:pt x="303" y="676"/>
                  </a:lnTo>
                  <a:lnTo>
                    <a:pt x="298" y="696"/>
                  </a:lnTo>
                  <a:lnTo>
                    <a:pt x="296" y="719"/>
                  </a:lnTo>
                  <a:lnTo>
                    <a:pt x="295" y="741"/>
                  </a:lnTo>
                  <a:lnTo>
                    <a:pt x="293" y="765"/>
                  </a:lnTo>
                  <a:lnTo>
                    <a:pt x="293" y="765"/>
                  </a:lnTo>
                  <a:lnTo>
                    <a:pt x="295" y="787"/>
                  </a:lnTo>
                  <a:lnTo>
                    <a:pt x="296" y="809"/>
                  </a:lnTo>
                  <a:lnTo>
                    <a:pt x="298" y="830"/>
                  </a:lnTo>
                  <a:lnTo>
                    <a:pt x="303" y="852"/>
                  </a:lnTo>
                  <a:lnTo>
                    <a:pt x="59" y="852"/>
                  </a:lnTo>
                  <a:lnTo>
                    <a:pt x="59" y="352"/>
                  </a:lnTo>
                  <a:lnTo>
                    <a:pt x="59" y="352"/>
                  </a:lnTo>
                  <a:lnTo>
                    <a:pt x="60" y="334"/>
                  </a:lnTo>
                  <a:lnTo>
                    <a:pt x="65" y="318"/>
                  </a:lnTo>
                  <a:lnTo>
                    <a:pt x="73" y="304"/>
                  </a:lnTo>
                  <a:lnTo>
                    <a:pt x="84" y="290"/>
                  </a:lnTo>
                  <a:lnTo>
                    <a:pt x="97" y="280"/>
                  </a:lnTo>
                  <a:lnTo>
                    <a:pt x="111" y="271"/>
                  </a:lnTo>
                  <a:lnTo>
                    <a:pt x="129" y="266"/>
                  </a:lnTo>
                  <a:lnTo>
                    <a:pt x="147" y="264"/>
                  </a:lnTo>
                  <a:lnTo>
                    <a:pt x="147" y="264"/>
                  </a:lnTo>
                  <a:close/>
                  <a:moveTo>
                    <a:pt x="1116" y="765"/>
                  </a:moveTo>
                  <a:lnTo>
                    <a:pt x="1116" y="765"/>
                  </a:lnTo>
                  <a:lnTo>
                    <a:pt x="1116" y="784"/>
                  </a:lnTo>
                  <a:lnTo>
                    <a:pt x="1114" y="803"/>
                  </a:lnTo>
                  <a:lnTo>
                    <a:pt x="1113" y="822"/>
                  </a:lnTo>
                  <a:lnTo>
                    <a:pt x="1108" y="841"/>
                  </a:lnTo>
                  <a:lnTo>
                    <a:pt x="1100" y="878"/>
                  </a:lnTo>
                  <a:lnTo>
                    <a:pt x="1087" y="913"/>
                  </a:lnTo>
                  <a:lnTo>
                    <a:pt x="1070" y="947"/>
                  </a:lnTo>
                  <a:lnTo>
                    <a:pt x="1050" y="977"/>
                  </a:lnTo>
                  <a:lnTo>
                    <a:pt x="1030" y="1007"/>
                  </a:lnTo>
                  <a:lnTo>
                    <a:pt x="1004" y="1034"/>
                  </a:lnTo>
                  <a:lnTo>
                    <a:pt x="977" y="1058"/>
                  </a:lnTo>
                  <a:lnTo>
                    <a:pt x="948" y="1080"/>
                  </a:lnTo>
                  <a:lnTo>
                    <a:pt x="917" y="1100"/>
                  </a:lnTo>
                  <a:lnTo>
                    <a:pt x="883" y="1115"/>
                  </a:lnTo>
                  <a:lnTo>
                    <a:pt x="848" y="1128"/>
                  </a:lnTo>
                  <a:lnTo>
                    <a:pt x="811" y="1138"/>
                  </a:lnTo>
                  <a:lnTo>
                    <a:pt x="792" y="1141"/>
                  </a:lnTo>
                  <a:lnTo>
                    <a:pt x="773" y="1144"/>
                  </a:lnTo>
                  <a:lnTo>
                    <a:pt x="754" y="1146"/>
                  </a:lnTo>
                  <a:lnTo>
                    <a:pt x="735" y="1146"/>
                  </a:lnTo>
                  <a:lnTo>
                    <a:pt x="735" y="1146"/>
                  </a:lnTo>
                  <a:lnTo>
                    <a:pt x="714" y="1146"/>
                  </a:lnTo>
                  <a:lnTo>
                    <a:pt x="695" y="1144"/>
                  </a:lnTo>
                  <a:lnTo>
                    <a:pt x="676" y="1141"/>
                  </a:lnTo>
                  <a:lnTo>
                    <a:pt x="657" y="1138"/>
                  </a:lnTo>
                  <a:lnTo>
                    <a:pt x="620" y="1128"/>
                  </a:lnTo>
                  <a:lnTo>
                    <a:pt x="585" y="1115"/>
                  </a:lnTo>
                  <a:lnTo>
                    <a:pt x="553" y="1100"/>
                  </a:lnTo>
                  <a:lnTo>
                    <a:pt x="521" y="1080"/>
                  </a:lnTo>
                  <a:lnTo>
                    <a:pt x="491" y="1058"/>
                  </a:lnTo>
                  <a:lnTo>
                    <a:pt x="464" y="1034"/>
                  </a:lnTo>
                  <a:lnTo>
                    <a:pt x="440" y="1007"/>
                  </a:lnTo>
                  <a:lnTo>
                    <a:pt x="418" y="977"/>
                  </a:lnTo>
                  <a:lnTo>
                    <a:pt x="398" y="947"/>
                  </a:lnTo>
                  <a:lnTo>
                    <a:pt x="382" y="913"/>
                  </a:lnTo>
                  <a:lnTo>
                    <a:pt x="370" y="878"/>
                  </a:lnTo>
                  <a:lnTo>
                    <a:pt x="360" y="841"/>
                  </a:lnTo>
                  <a:lnTo>
                    <a:pt x="357" y="822"/>
                  </a:lnTo>
                  <a:lnTo>
                    <a:pt x="354" y="803"/>
                  </a:lnTo>
                  <a:lnTo>
                    <a:pt x="352" y="784"/>
                  </a:lnTo>
                  <a:lnTo>
                    <a:pt x="352" y="765"/>
                  </a:lnTo>
                  <a:lnTo>
                    <a:pt x="352" y="765"/>
                  </a:lnTo>
                  <a:lnTo>
                    <a:pt x="352" y="744"/>
                  </a:lnTo>
                  <a:lnTo>
                    <a:pt x="354" y="725"/>
                  </a:lnTo>
                  <a:lnTo>
                    <a:pt x="357" y="706"/>
                  </a:lnTo>
                  <a:lnTo>
                    <a:pt x="360" y="687"/>
                  </a:lnTo>
                  <a:lnTo>
                    <a:pt x="370" y="650"/>
                  </a:lnTo>
                  <a:lnTo>
                    <a:pt x="382" y="615"/>
                  </a:lnTo>
                  <a:lnTo>
                    <a:pt x="398" y="581"/>
                  </a:lnTo>
                  <a:lnTo>
                    <a:pt x="418" y="551"/>
                  </a:lnTo>
                  <a:lnTo>
                    <a:pt x="440" y="521"/>
                  </a:lnTo>
                  <a:lnTo>
                    <a:pt x="464" y="494"/>
                  </a:lnTo>
                  <a:lnTo>
                    <a:pt x="491" y="470"/>
                  </a:lnTo>
                  <a:lnTo>
                    <a:pt x="521" y="448"/>
                  </a:lnTo>
                  <a:lnTo>
                    <a:pt x="553" y="428"/>
                  </a:lnTo>
                  <a:lnTo>
                    <a:pt x="585" y="412"/>
                  </a:lnTo>
                  <a:lnTo>
                    <a:pt x="620" y="400"/>
                  </a:lnTo>
                  <a:lnTo>
                    <a:pt x="657" y="390"/>
                  </a:lnTo>
                  <a:lnTo>
                    <a:pt x="676" y="387"/>
                  </a:lnTo>
                  <a:lnTo>
                    <a:pt x="695" y="384"/>
                  </a:lnTo>
                  <a:lnTo>
                    <a:pt x="714" y="382"/>
                  </a:lnTo>
                  <a:lnTo>
                    <a:pt x="735" y="382"/>
                  </a:lnTo>
                  <a:lnTo>
                    <a:pt x="735" y="382"/>
                  </a:lnTo>
                  <a:lnTo>
                    <a:pt x="754" y="382"/>
                  </a:lnTo>
                  <a:lnTo>
                    <a:pt x="773" y="384"/>
                  </a:lnTo>
                  <a:lnTo>
                    <a:pt x="792" y="387"/>
                  </a:lnTo>
                  <a:lnTo>
                    <a:pt x="811" y="390"/>
                  </a:lnTo>
                  <a:lnTo>
                    <a:pt x="848" y="400"/>
                  </a:lnTo>
                  <a:lnTo>
                    <a:pt x="883" y="412"/>
                  </a:lnTo>
                  <a:lnTo>
                    <a:pt x="917" y="428"/>
                  </a:lnTo>
                  <a:lnTo>
                    <a:pt x="948" y="448"/>
                  </a:lnTo>
                  <a:lnTo>
                    <a:pt x="977" y="470"/>
                  </a:lnTo>
                  <a:lnTo>
                    <a:pt x="1004" y="494"/>
                  </a:lnTo>
                  <a:lnTo>
                    <a:pt x="1030" y="521"/>
                  </a:lnTo>
                  <a:lnTo>
                    <a:pt x="1050" y="551"/>
                  </a:lnTo>
                  <a:lnTo>
                    <a:pt x="1070" y="581"/>
                  </a:lnTo>
                  <a:lnTo>
                    <a:pt x="1087" y="615"/>
                  </a:lnTo>
                  <a:lnTo>
                    <a:pt x="1100" y="650"/>
                  </a:lnTo>
                  <a:lnTo>
                    <a:pt x="1108" y="687"/>
                  </a:lnTo>
                  <a:lnTo>
                    <a:pt x="1113" y="706"/>
                  </a:lnTo>
                  <a:lnTo>
                    <a:pt x="1114" y="725"/>
                  </a:lnTo>
                  <a:lnTo>
                    <a:pt x="1116" y="744"/>
                  </a:lnTo>
                  <a:lnTo>
                    <a:pt x="1116" y="765"/>
                  </a:lnTo>
                  <a:lnTo>
                    <a:pt x="1116" y="765"/>
                  </a:lnTo>
                  <a:close/>
                  <a:moveTo>
                    <a:pt x="1439" y="1292"/>
                  </a:moveTo>
                  <a:lnTo>
                    <a:pt x="147" y="1292"/>
                  </a:lnTo>
                  <a:lnTo>
                    <a:pt x="147" y="1292"/>
                  </a:lnTo>
                  <a:lnTo>
                    <a:pt x="129" y="1291"/>
                  </a:lnTo>
                  <a:lnTo>
                    <a:pt x="111" y="1286"/>
                  </a:lnTo>
                  <a:lnTo>
                    <a:pt x="97" y="1278"/>
                  </a:lnTo>
                  <a:lnTo>
                    <a:pt x="84" y="1267"/>
                  </a:lnTo>
                  <a:lnTo>
                    <a:pt x="73" y="1254"/>
                  </a:lnTo>
                  <a:lnTo>
                    <a:pt x="65" y="1240"/>
                  </a:lnTo>
                  <a:lnTo>
                    <a:pt x="60" y="1222"/>
                  </a:lnTo>
                  <a:lnTo>
                    <a:pt x="59" y="1205"/>
                  </a:lnTo>
                  <a:lnTo>
                    <a:pt x="59" y="911"/>
                  </a:lnTo>
                  <a:lnTo>
                    <a:pt x="319" y="911"/>
                  </a:lnTo>
                  <a:lnTo>
                    <a:pt x="319" y="911"/>
                  </a:lnTo>
                  <a:lnTo>
                    <a:pt x="331" y="942"/>
                  </a:lnTo>
                  <a:lnTo>
                    <a:pt x="346" y="972"/>
                  </a:lnTo>
                  <a:lnTo>
                    <a:pt x="363" y="1002"/>
                  </a:lnTo>
                  <a:lnTo>
                    <a:pt x="382" y="1029"/>
                  </a:lnTo>
                  <a:lnTo>
                    <a:pt x="403" y="1055"/>
                  </a:lnTo>
                  <a:lnTo>
                    <a:pt x="427" y="1079"/>
                  </a:lnTo>
                  <a:lnTo>
                    <a:pt x="451" y="1101"/>
                  </a:lnTo>
                  <a:lnTo>
                    <a:pt x="478" y="1122"/>
                  </a:lnTo>
                  <a:lnTo>
                    <a:pt x="505" y="1141"/>
                  </a:lnTo>
                  <a:lnTo>
                    <a:pt x="536" y="1157"/>
                  </a:lnTo>
                  <a:lnTo>
                    <a:pt x="566" y="1171"/>
                  </a:lnTo>
                  <a:lnTo>
                    <a:pt x="598" y="1182"/>
                  </a:lnTo>
                  <a:lnTo>
                    <a:pt x="630" y="1192"/>
                  </a:lnTo>
                  <a:lnTo>
                    <a:pt x="665" y="1200"/>
                  </a:lnTo>
                  <a:lnTo>
                    <a:pt x="698" y="1203"/>
                  </a:lnTo>
                  <a:lnTo>
                    <a:pt x="735" y="1205"/>
                  </a:lnTo>
                  <a:lnTo>
                    <a:pt x="735" y="1205"/>
                  </a:lnTo>
                  <a:lnTo>
                    <a:pt x="770" y="1203"/>
                  </a:lnTo>
                  <a:lnTo>
                    <a:pt x="805" y="1200"/>
                  </a:lnTo>
                  <a:lnTo>
                    <a:pt x="838" y="1192"/>
                  </a:lnTo>
                  <a:lnTo>
                    <a:pt x="872" y="1182"/>
                  </a:lnTo>
                  <a:lnTo>
                    <a:pt x="904" y="1171"/>
                  </a:lnTo>
                  <a:lnTo>
                    <a:pt x="934" y="1157"/>
                  </a:lnTo>
                  <a:lnTo>
                    <a:pt x="963" y="1141"/>
                  </a:lnTo>
                  <a:lnTo>
                    <a:pt x="991" y="1122"/>
                  </a:lnTo>
                  <a:lnTo>
                    <a:pt x="1017" y="1101"/>
                  </a:lnTo>
                  <a:lnTo>
                    <a:pt x="1042" y="1079"/>
                  </a:lnTo>
                  <a:lnTo>
                    <a:pt x="1065" y="1055"/>
                  </a:lnTo>
                  <a:lnTo>
                    <a:pt x="1086" y="1029"/>
                  </a:lnTo>
                  <a:lnTo>
                    <a:pt x="1105" y="1002"/>
                  </a:lnTo>
                  <a:lnTo>
                    <a:pt x="1122" y="972"/>
                  </a:lnTo>
                  <a:lnTo>
                    <a:pt x="1137" y="942"/>
                  </a:lnTo>
                  <a:lnTo>
                    <a:pt x="1149" y="911"/>
                  </a:lnTo>
                  <a:lnTo>
                    <a:pt x="1527" y="911"/>
                  </a:lnTo>
                  <a:lnTo>
                    <a:pt x="1527" y="1205"/>
                  </a:lnTo>
                  <a:lnTo>
                    <a:pt x="1527" y="1205"/>
                  </a:lnTo>
                  <a:lnTo>
                    <a:pt x="1526" y="1222"/>
                  </a:lnTo>
                  <a:lnTo>
                    <a:pt x="1521" y="1240"/>
                  </a:lnTo>
                  <a:lnTo>
                    <a:pt x="1513" y="1254"/>
                  </a:lnTo>
                  <a:lnTo>
                    <a:pt x="1502" y="1267"/>
                  </a:lnTo>
                  <a:lnTo>
                    <a:pt x="1489" y="1278"/>
                  </a:lnTo>
                  <a:lnTo>
                    <a:pt x="1475" y="1286"/>
                  </a:lnTo>
                  <a:lnTo>
                    <a:pt x="1457" y="1291"/>
                  </a:lnTo>
                  <a:lnTo>
                    <a:pt x="1439" y="1292"/>
                  </a:lnTo>
                  <a:lnTo>
                    <a:pt x="1439" y="12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54">
              <a:extLst>
                <a:ext uri="{FF2B5EF4-FFF2-40B4-BE49-F238E27FC236}">
                  <a16:creationId xmlns:a16="http://schemas.microsoft.com/office/drawing/2014/main" id="{878B4DF5-2284-A179-BBC7-59EAD0BCE3EC}"/>
                </a:ext>
              </a:extLst>
            </p:cNvPr>
            <p:cNvSpPr>
              <a:spLocks/>
            </p:cNvSpPr>
            <p:nvPr/>
          </p:nvSpPr>
          <p:spPr bwMode="auto">
            <a:xfrm>
              <a:off x="5815013" y="2425700"/>
              <a:ext cx="257175" cy="327025"/>
            </a:xfrm>
            <a:custGeom>
              <a:avLst/>
              <a:gdLst>
                <a:gd name="T0" fmla="*/ 295 w 324"/>
                <a:gd name="T1" fmla="*/ 0 h 411"/>
                <a:gd name="T2" fmla="*/ 236 w 324"/>
                <a:gd name="T3" fmla="*/ 6 h 411"/>
                <a:gd name="T4" fmla="*/ 180 w 324"/>
                <a:gd name="T5" fmla="*/ 24 h 411"/>
                <a:gd name="T6" fmla="*/ 131 w 324"/>
                <a:gd name="T7" fmla="*/ 51 h 411"/>
                <a:gd name="T8" fmla="*/ 86 w 324"/>
                <a:gd name="T9" fmla="*/ 86 h 411"/>
                <a:gd name="T10" fmla="*/ 51 w 324"/>
                <a:gd name="T11" fmla="*/ 131 h 411"/>
                <a:gd name="T12" fmla="*/ 24 w 324"/>
                <a:gd name="T13" fmla="*/ 180 h 411"/>
                <a:gd name="T14" fmla="*/ 6 w 324"/>
                <a:gd name="T15" fmla="*/ 234 h 411"/>
                <a:gd name="T16" fmla="*/ 0 w 324"/>
                <a:gd name="T17" fmla="*/ 295 h 411"/>
                <a:gd name="T18" fmla="*/ 1 w 324"/>
                <a:gd name="T19" fmla="*/ 319 h 411"/>
                <a:gd name="T20" fmla="*/ 9 w 324"/>
                <a:gd name="T21" fmla="*/ 368 h 411"/>
                <a:gd name="T22" fmla="*/ 17 w 324"/>
                <a:gd name="T23" fmla="*/ 390 h 411"/>
                <a:gd name="T24" fmla="*/ 27 w 324"/>
                <a:gd name="T25" fmla="*/ 406 h 411"/>
                <a:gd name="T26" fmla="*/ 45 w 324"/>
                <a:gd name="T27" fmla="*/ 411 h 411"/>
                <a:gd name="T28" fmla="*/ 54 w 324"/>
                <a:gd name="T29" fmla="*/ 410 h 411"/>
                <a:gd name="T30" fmla="*/ 60 w 324"/>
                <a:gd name="T31" fmla="*/ 406 h 411"/>
                <a:gd name="T32" fmla="*/ 68 w 324"/>
                <a:gd name="T33" fmla="*/ 398 h 411"/>
                <a:gd name="T34" fmla="*/ 73 w 324"/>
                <a:gd name="T35" fmla="*/ 389 h 411"/>
                <a:gd name="T36" fmla="*/ 73 w 324"/>
                <a:gd name="T37" fmla="*/ 378 h 411"/>
                <a:gd name="T38" fmla="*/ 72 w 324"/>
                <a:gd name="T39" fmla="*/ 371 h 411"/>
                <a:gd name="T40" fmla="*/ 62 w 324"/>
                <a:gd name="T41" fmla="*/ 333 h 411"/>
                <a:gd name="T42" fmla="*/ 59 w 324"/>
                <a:gd name="T43" fmla="*/ 295 h 411"/>
                <a:gd name="T44" fmla="*/ 60 w 324"/>
                <a:gd name="T45" fmla="*/ 269 h 411"/>
                <a:gd name="T46" fmla="*/ 70 w 324"/>
                <a:gd name="T47" fmla="*/ 225 h 411"/>
                <a:gd name="T48" fmla="*/ 88 w 324"/>
                <a:gd name="T49" fmla="*/ 182 h 411"/>
                <a:gd name="T50" fmla="*/ 113 w 324"/>
                <a:gd name="T51" fmla="*/ 145 h 411"/>
                <a:gd name="T52" fmla="*/ 145 w 324"/>
                <a:gd name="T53" fmla="*/ 113 h 411"/>
                <a:gd name="T54" fmla="*/ 182 w 324"/>
                <a:gd name="T55" fmla="*/ 88 h 411"/>
                <a:gd name="T56" fmla="*/ 225 w 324"/>
                <a:gd name="T57" fmla="*/ 70 h 411"/>
                <a:gd name="T58" fmla="*/ 271 w 324"/>
                <a:gd name="T59" fmla="*/ 60 h 411"/>
                <a:gd name="T60" fmla="*/ 295 w 324"/>
                <a:gd name="T61" fmla="*/ 59 h 411"/>
                <a:gd name="T62" fmla="*/ 306 w 324"/>
                <a:gd name="T63" fmla="*/ 57 h 411"/>
                <a:gd name="T64" fmla="*/ 316 w 324"/>
                <a:gd name="T65" fmla="*/ 51 h 411"/>
                <a:gd name="T66" fmla="*/ 322 w 324"/>
                <a:gd name="T67" fmla="*/ 41 h 411"/>
                <a:gd name="T68" fmla="*/ 324 w 324"/>
                <a:gd name="T69" fmla="*/ 30 h 411"/>
                <a:gd name="T70" fmla="*/ 324 w 324"/>
                <a:gd name="T71" fmla="*/ 24 h 411"/>
                <a:gd name="T72" fmla="*/ 319 w 324"/>
                <a:gd name="T73" fmla="*/ 13 h 411"/>
                <a:gd name="T74" fmla="*/ 311 w 324"/>
                <a:gd name="T75" fmla="*/ 5 h 411"/>
                <a:gd name="T76" fmla="*/ 300 w 324"/>
                <a:gd name="T77" fmla="*/ 1 h 411"/>
                <a:gd name="T78" fmla="*/ 295 w 324"/>
                <a:gd name="T7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411">
                  <a:moveTo>
                    <a:pt x="295" y="0"/>
                  </a:moveTo>
                  <a:lnTo>
                    <a:pt x="295" y="0"/>
                  </a:lnTo>
                  <a:lnTo>
                    <a:pt x="265" y="1"/>
                  </a:lnTo>
                  <a:lnTo>
                    <a:pt x="236" y="6"/>
                  </a:lnTo>
                  <a:lnTo>
                    <a:pt x="207" y="13"/>
                  </a:lnTo>
                  <a:lnTo>
                    <a:pt x="180" y="24"/>
                  </a:lnTo>
                  <a:lnTo>
                    <a:pt x="155" y="35"/>
                  </a:lnTo>
                  <a:lnTo>
                    <a:pt x="131" y="51"/>
                  </a:lnTo>
                  <a:lnTo>
                    <a:pt x="107" y="67"/>
                  </a:lnTo>
                  <a:lnTo>
                    <a:pt x="86" y="86"/>
                  </a:lnTo>
                  <a:lnTo>
                    <a:pt x="67" y="107"/>
                  </a:lnTo>
                  <a:lnTo>
                    <a:pt x="51" y="131"/>
                  </a:lnTo>
                  <a:lnTo>
                    <a:pt x="37" y="155"/>
                  </a:lnTo>
                  <a:lnTo>
                    <a:pt x="24" y="180"/>
                  </a:lnTo>
                  <a:lnTo>
                    <a:pt x="14" y="207"/>
                  </a:lnTo>
                  <a:lnTo>
                    <a:pt x="6" y="234"/>
                  </a:lnTo>
                  <a:lnTo>
                    <a:pt x="1" y="265"/>
                  </a:lnTo>
                  <a:lnTo>
                    <a:pt x="0" y="295"/>
                  </a:lnTo>
                  <a:lnTo>
                    <a:pt x="0" y="295"/>
                  </a:lnTo>
                  <a:lnTo>
                    <a:pt x="1" y="319"/>
                  </a:lnTo>
                  <a:lnTo>
                    <a:pt x="5" y="344"/>
                  </a:lnTo>
                  <a:lnTo>
                    <a:pt x="9" y="368"/>
                  </a:lnTo>
                  <a:lnTo>
                    <a:pt x="17" y="390"/>
                  </a:lnTo>
                  <a:lnTo>
                    <a:pt x="17" y="390"/>
                  </a:lnTo>
                  <a:lnTo>
                    <a:pt x="21" y="400"/>
                  </a:lnTo>
                  <a:lnTo>
                    <a:pt x="27" y="406"/>
                  </a:lnTo>
                  <a:lnTo>
                    <a:pt x="35" y="410"/>
                  </a:lnTo>
                  <a:lnTo>
                    <a:pt x="45" y="411"/>
                  </a:lnTo>
                  <a:lnTo>
                    <a:pt x="45" y="411"/>
                  </a:lnTo>
                  <a:lnTo>
                    <a:pt x="54" y="410"/>
                  </a:lnTo>
                  <a:lnTo>
                    <a:pt x="54" y="410"/>
                  </a:lnTo>
                  <a:lnTo>
                    <a:pt x="60" y="406"/>
                  </a:lnTo>
                  <a:lnTo>
                    <a:pt x="64" y="403"/>
                  </a:lnTo>
                  <a:lnTo>
                    <a:pt x="68" y="398"/>
                  </a:lnTo>
                  <a:lnTo>
                    <a:pt x="72" y="394"/>
                  </a:lnTo>
                  <a:lnTo>
                    <a:pt x="73" y="389"/>
                  </a:lnTo>
                  <a:lnTo>
                    <a:pt x="73" y="384"/>
                  </a:lnTo>
                  <a:lnTo>
                    <a:pt x="73" y="378"/>
                  </a:lnTo>
                  <a:lnTo>
                    <a:pt x="72" y="371"/>
                  </a:lnTo>
                  <a:lnTo>
                    <a:pt x="72" y="371"/>
                  </a:lnTo>
                  <a:lnTo>
                    <a:pt x="67" y="352"/>
                  </a:lnTo>
                  <a:lnTo>
                    <a:pt x="62" y="333"/>
                  </a:lnTo>
                  <a:lnTo>
                    <a:pt x="60" y="314"/>
                  </a:lnTo>
                  <a:lnTo>
                    <a:pt x="59" y="295"/>
                  </a:lnTo>
                  <a:lnTo>
                    <a:pt x="59" y="295"/>
                  </a:lnTo>
                  <a:lnTo>
                    <a:pt x="60" y="269"/>
                  </a:lnTo>
                  <a:lnTo>
                    <a:pt x="64" y="247"/>
                  </a:lnTo>
                  <a:lnTo>
                    <a:pt x="70" y="225"/>
                  </a:lnTo>
                  <a:lnTo>
                    <a:pt x="78" y="202"/>
                  </a:lnTo>
                  <a:lnTo>
                    <a:pt x="88" y="182"/>
                  </a:lnTo>
                  <a:lnTo>
                    <a:pt x="99" y="162"/>
                  </a:lnTo>
                  <a:lnTo>
                    <a:pt x="113" y="145"/>
                  </a:lnTo>
                  <a:lnTo>
                    <a:pt x="127" y="127"/>
                  </a:lnTo>
                  <a:lnTo>
                    <a:pt x="145" y="113"/>
                  </a:lnTo>
                  <a:lnTo>
                    <a:pt x="162" y="99"/>
                  </a:lnTo>
                  <a:lnTo>
                    <a:pt x="182" y="88"/>
                  </a:lnTo>
                  <a:lnTo>
                    <a:pt x="202" y="78"/>
                  </a:lnTo>
                  <a:lnTo>
                    <a:pt x="225" y="70"/>
                  </a:lnTo>
                  <a:lnTo>
                    <a:pt x="247" y="64"/>
                  </a:lnTo>
                  <a:lnTo>
                    <a:pt x="271" y="60"/>
                  </a:lnTo>
                  <a:lnTo>
                    <a:pt x="295" y="59"/>
                  </a:lnTo>
                  <a:lnTo>
                    <a:pt x="295" y="59"/>
                  </a:lnTo>
                  <a:lnTo>
                    <a:pt x="300" y="59"/>
                  </a:lnTo>
                  <a:lnTo>
                    <a:pt x="306" y="57"/>
                  </a:lnTo>
                  <a:lnTo>
                    <a:pt x="311" y="54"/>
                  </a:lnTo>
                  <a:lnTo>
                    <a:pt x="316" y="51"/>
                  </a:lnTo>
                  <a:lnTo>
                    <a:pt x="319" y="46"/>
                  </a:lnTo>
                  <a:lnTo>
                    <a:pt x="322" y="41"/>
                  </a:lnTo>
                  <a:lnTo>
                    <a:pt x="324" y="35"/>
                  </a:lnTo>
                  <a:lnTo>
                    <a:pt x="324" y="30"/>
                  </a:lnTo>
                  <a:lnTo>
                    <a:pt x="324" y="30"/>
                  </a:lnTo>
                  <a:lnTo>
                    <a:pt x="324" y="24"/>
                  </a:lnTo>
                  <a:lnTo>
                    <a:pt x="322" y="17"/>
                  </a:lnTo>
                  <a:lnTo>
                    <a:pt x="319" y="13"/>
                  </a:lnTo>
                  <a:lnTo>
                    <a:pt x="316" y="9"/>
                  </a:lnTo>
                  <a:lnTo>
                    <a:pt x="311" y="5"/>
                  </a:lnTo>
                  <a:lnTo>
                    <a:pt x="306" y="3"/>
                  </a:lnTo>
                  <a:lnTo>
                    <a:pt x="300" y="1"/>
                  </a:lnTo>
                  <a:lnTo>
                    <a:pt x="295" y="0"/>
                  </a:lnTo>
                  <a:lnTo>
                    <a:pt x="2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55">
              <a:extLst>
                <a:ext uri="{FF2B5EF4-FFF2-40B4-BE49-F238E27FC236}">
                  <a16:creationId xmlns:a16="http://schemas.microsoft.com/office/drawing/2014/main" id="{A9EB3B51-E9CE-858D-A1B4-FD4D771F7133}"/>
                </a:ext>
              </a:extLst>
            </p:cNvPr>
            <p:cNvSpPr>
              <a:spLocks/>
            </p:cNvSpPr>
            <p:nvPr/>
          </p:nvSpPr>
          <p:spPr bwMode="auto">
            <a:xfrm>
              <a:off x="6445250" y="2355850"/>
              <a:ext cx="163513" cy="47625"/>
            </a:xfrm>
            <a:custGeom>
              <a:avLst/>
              <a:gdLst>
                <a:gd name="T0" fmla="*/ 30 w 205"/>
                <a:gd name="T1" fmla="*/ 59 h 59"/>
                <a:gd name="T2" fmla="*/ 177 w 205"/>
                <a:gd name="T3" fmla="*/ 59 h 59"/>
                <a:gd name="T4" fmla="*/ 177 w 205"/>
                <a:gd name="T5" fmla="*/ 59 h 59"/>
                <a:gd name="T6" fmla="*/ 182 w 205"/>
                <a:gd name="T7" fmla="*/ 58 h 59"/>
                <a:gd name="T8" fmla="*/ 188 w 205"/>
                <a:gd name="T9" fmla="*/ 56 h 59"/>
                <a:gd name="T10" fmla="*/ 193 w 205"/>
                <a:gd name="T11" fmla="*/ 54 h 59"/>
                <a:gd name="T12" fmla="*/ 197 w 205"/>
                <a:gd name="T13" fmla="*/ 50 h 59"/>
                <a:gd name="T14" fmla="*/ 201 w 205"/>
                <a:gd name="T15" fmla="*/ 46 h 59"/>
                <a:gd name="T16" fmla="*/ 204 w 205"/>
                <a:gd name="T17" fmla="*/ 40 h 59"/>
                <a:gd name="T18" fmla="*/ 205 w 205"/>
                <a:gd name="T19" fmla="*/ 35 h 59"/>
                <a:gd name="T20" fmla="*/ 205 w 205"/>
                <a:gd name="T21" fmla="*/ 29 h 59"/>
                <a:gd name="T22" fmla="*/ 205 w 205"/>
                <a:gd name="T23" fmla="*/ 29 h 59"/>
                <a:gd name="T24" fmla="*/ 205 w 205"/>
                <a:gd name="T25" fmla="*/ 24 h 59"/>
                <a:gd name="T26" fmla="*/ 204 w 205"/>
                <a:gd name="T27" fmla="*/ 18 h 59"/>
                <a:gd name="T28" fmla="*/ 201 w 205"/>
                <a:gd name="T29" fmla="*/ 13 h 59"/>
                <a:gd name="T30" fmla="*/ 197 w 205"/>
                <a:gd name="T31" fmla="*/ 8 h 59"/>
                <a:gd name="T32" fmla="*/ 193 w 205"/>
                <a:gd name="T33" fmla="*/ 5 h 59"/>
                <a:gd name="T34" fmla="*/ 188 w 205"/>
                <a:gd name="T35" fmla="*/ 2 h 59"/>
                <a:gd name="T36" fmla="*/ 182 w 205"/>
                <a:gd name="T37" fmla="*/ 0 h 59"/>
                <a:gd name="T38" fmla="*/ 177 w 205"/>
                <a:gd name="T39" fmla="*/ 0 h 59"/>
                <a:gd name="T40" fmla="*/ 30 w 205"/>
                <a:gd name="T41" fmla="*/ 0 h 59"/>
                <a:gd name="T42" fmla="*/ 30 w 205"/>
                <a:gd name="T43" fmla="*/ 0 h 59"/>
                <a:gd name="T44" fmla="*/ 24 w 205"/>
                <a:gd name="T45" fmla="*/ 0 h 59"/>
                <a:gd name="T46" fmla="*/ 17 w 205"/>
                <a:gd name="T47" fmla="*/ 2 h 59"/>
                <a:gd name="T48" fmla="*/ 13 w 205"/>
                <a:gd name="T49" fmla="*/ 5 h 59"/>
                <a:gd name="T50" fmla="*/ 9 w 205"/>
                <a:gd name="T51" fmla="*/ 8 h 59"/>
                <a:gd name="T52" fmla="*/ 5 w 205"/>
                <a:gd name="T53" fmla="*/ 13 h 59"/>
                <a:gd name="T54" fmla="*/ 3 w 205"/>
                <a:gd name="T55" fmla="*/ 18 h 59"/>
                <a:gd name="T56" fmla="*/ 0 w 205"/>
                <a:gd name="T57" fmla="*/ 24 h 59"/>
                <a:gd name="T58" fmla="*/ 0 w 205"/>
                <a:gd name="T59" fmla="*/ 29 h 59"/>
                <a:gd name="T60" fmla="*/ 0 w 205"/>
                <a:gd name="T61" fmla="*/ 29 h 59"/>
                <a:gd name="T62" fmla="*/ 0 w 205"/>
                <a:gd name="T63" fmla="*/ 35 h 59"/>
                <a:gd name="T64" fmla="*/ 3 w 205"/>
                <a:gd name="T65" fmla="*/ 40 h 59"/>
                <a:gd name="T66" fmla="*/ 5 w 205"/>
                <a:gd name="T67" fmla="*/ 46 h 59"/>
                <a:gd name="T68" fmla="*/ 9 w 205"/>
                <a:gd name="T69" fmla="*/ 50 h 59"/>
                <a:gd name="T70" fmla="*/ 13 w 205"/>
                <a:gd name="T71" fmla="*/ 54 h 59"/>
                <a:gd name="T72" fmla="*/ 17 w 205"/>
                <a:gd name="T73" fmla="*/ 56 h 59"/>
                <a:gd name="T74" fmla="*/ 24 w 205"/>
                <a:gd name="T75" fmla="*/ 58 h 59"/>
                <a:gd name="T76" fmla="*/ 30 w 205"/>
                <a:gd name="T77" fmla="*/ 59 h 59"/>
                <a:gd name="T78" fmla="*/ 30 w 205"/>
                <a:gd name="T7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59">
                  <a:moveTo>
                    <a:pt x="30" y="59"/>
                  </a:moveTo>
                  <a:lnTo>
                    <a:pt x="177" y="59"/>
                  </a:lnTo>
                  <a:lnTo>
                    <a:pt x="177" y="59"/>
                  </a:lnTo>
                  <a:lnTo>
                    <a:pt x="182" y="58"/>
                  </a:lnTo>
                  <a:lnTo>
                    <a:pt x="188" y="56"/>
                  </a:lnTo>
                  <a:lnTo>
                    <a:pt x="193" y="54"/>
                  </a:lnTo>
                  <a:lnTo>
                    <a:pt x="197" y="50"/>
                  </a:lnTo>
                  <a:lnTo>
                    <a:pt x="201" y="46"/>
                  </a:lnTo>
                  <a:lnTo>
                    <a:pt x="204" y="40"/>
                  </a:lnTo>
                  <a:lnTo>
                    <a:pt x="205" y="35"/>
                  </a:lnTo>
                  <a:lnTo>
                    <a:pt x="205" y="29"/>
                  </a:lnTo>
                  <a:lnTo>
                    <a:pt x="205" y="29"/>
                  </a:lnTo>
                  <a:lnTo>
                    <a:pt x="205" y="24"/>
                  </a:lnTo>
                  <a:lnTo>
                    <a:pt x="204" y="18"/>
                  </a:lnTo>
                  <a:lnTo>
                    <a:pt x="201" y="13"/>
                  </a:lnTo>
                  <a:lnTo>
                    <a:pt x="197" y="8"/>
                  </a:lnTo>
                  <a:lnTo>
                    <a:pt x="193" y="5"/>
                  </a:lnTo>
                  <a:lnTo>
                    <a:pt x="188" y="2"/>
                  </a:lnTo>
                  <a:lnTo>
                    <a:pt x="182" y="0"/>
                  </a:lnTo>
                  <a:lnTo>
                    <a:pt x="177" y="0"/>
                  </a:lnTo>
                  <a:lnTo>
                    <a:pt x="30" y="0"/>
                  </a:lnTo>
                  <a:lnTo>
                    <a:pt x="30" y="0"/>
                  </a:lnTo>
                  <a:lnTo>
                    <a:pt x="24" y="0"/>
                  </a:lnTo>
                  <a:lnTo>
                    <a:pt x="17" y="2"/>
                  </a:lnTo>
                  <a:lnTo>
                    <a:pt x="13" y="5"/>
                  </a:lnTo>
                  <a:lnTo>
                    <a:pt x="9" y="8"/>
                  </a:lnTo>
                  <a:lnTo>
                    <a:pt x="5" y="13"/>
                  </a:lnTo>
                  <a:lnTo>
                    <a:pt x="3" y="18"/>
                  </a:lnTo>
                  <a:lnTo>
                    <a:pt x="0" y="24"/>
                  </a:lnTo>
                  <a:lnTo>
                    <a:pt x="0" y="29"/>
                  </a:lnTo>
                  <a:lnTo>
                    <a:pt x="0" y="29"/>
                  </a:lnTo>
                  <a:lnTo>
                    <a:pt x="0" y="35"/>
                  </a:lnTo>
                  <a:lnTo>
                    <a:pt x="3" y="40"/>
                  </a:lnTo>
                  <a:lnTo>
                    <a:pt x="5" y="46"/>
                  </a:lnTo>
                  <a:lnTo>
                    <a:pt x="9" y="50"/>
                  </a:lnTo>
                  <a:lnTo>
                    <a:pt x="13" y="54"/>
                  </a:lnTo>
                  <a:lnTo>
                    <a:pt x="17" y="56"/>
                  </a:lnTo>
                  <a:lnTo>
                    <a:pt x="24" y="58"/>
                  </a:lnTo>
                  <a:lnTo>
                    <a:pt x="30" y="59"/>
                  </a:lnTo>
                  <a:lnTo>
                    <a:pt x="30"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F21D1356-E061-CFD6-6894-90C90170A952}"/>
              </a:ext>
            </a:extLst>
          </p:cNvPr>
          <p:cNvGrpSpPr/>
          <p:nvPr/>
        </p:nvGrpSpPr>
        <p:grpSpPr>
          <a:xfrm>
            <a:off x="1183745" y="3793299"/>
            <a:ext cx="456486" cy="388646"/>
            <a:chOff x="5465763" y="2052638"/>
            <a:chExt cx="1260475" cy="1073150"/>
          </a:xfrm>
          <a:solidFill>
            <a:schemeClr val="bg1"/>
          </a:solidFill>
        </p:grpSpPr>
        <p:sp>
          <p:nvSpPr>
            <p:cNvPr id="33" name="Freeform 53">
              <a:extLst>
                <a:ext uri="{FF2B5EF4-FFF2-40B4-BE49-F238E27FC236}">
                  <a16:creationId xmlns:a16="http://schemas.microsoft.com/office/drawing/2014/main" id="{8F46F0A8-E881-6401-7A44-C05DFBF0B107}"/>
                </a:ext>
              </a:extLst>
            </p:cNvPr>
            <p:cNvSpPr>
              <a:spLocks noEditPoints="1"/>
            </p:cNvSpPr>
            <p:nvPr/>
          </p:nvSpPr>
          <p:spPr bwMode="auto">
            <a:xfrm>
              <a:off x="5465763" y="2052638"/>
              <a:ext cx="1260475" cy="1073150"/>
            </a:xfrm>
            <a:custGeom>
              <a:avLst/>
              <a:gdLst>
                <a:gd name="T0" fmla="*/ 1082 w 1586"/>
                <a:gd name="T1" fmla="*/ 65 h 1351"/>
                <a:gd name="T2" fmla="*/ 1003 w 1586"/>
                <a:gd name="T3" fmla="*/ 9 h 1351"/>
                <a:gd name="T4" fmla="*/ 529 w 1586"/>
                <a:gd name="T5" fmla="*/ 0 h 1351"/>
                <a:gd name="T6" fmla="*/ 443 w 1586"/>
                <a:gd name="T7" fmla="*/ 19 h 1351"/>
                <a:gd name="T8" fmla="*/ 359 w 1586"/>
                <a:gd name="T9" fmla="*/ 100 h 1351"/>
                <a:gd name="T10" fmla="*/ 104 w 1586"/>
                <a:gd name="T11" fmla="*/ 212 h 1351"/>
                <a:gd name="T12" fmla="*/ 33 w 1586"/>
                <a:gd name="T13" fmla="*/ 259 h 1351"/>
                <a:gd name="T14" fmla="*/ 0 w 1586"/>
                <a:gd name="T15" fmla="*/ 338 h 1351"/>
                <a:gd name="T16" fmla="*/ 6 w 1586"/>
                <a:gd name="T17" fmla="*/ 1248 h 1351"/>
                <a:gd name="T18" fmla="*/ 52 w 1586"/>
                <a:gd name="T19" fmla="*/ 1318 h 1351"/>
                <a:gd name="T20" fmla="*/ 132 w 1586"/>
                <a:gd name="T21" fmla="*/ 1351 h 1351"/>
                <a:gd name="T22" fmla="*/ 1484 w 1586"/>
                <a:gd name="T23" fmla="*/ 1345 h 1351"/>
                <a:gd name="T24" fmla="*/ 1553 w 1586"/>
                <a:gd name="T25" fmla="*/ 1299 h 1351"/>
                <a:gd name="T26" fmla="*/ 1586 w 1586"/>
                <a:gd name="T27" fmla="*/ 1219 h 1351"/>
                <a:gd name="T28" fmla="*/ 1580 w 1586"/>
                <a:gd name="T29" fmla="*/ 309 h 1351"/>
                <a:gd name="T30" fmla="*/ 1534 w 1586"/>
                <a:gd name="T31" fmla="*/ 239 h 1351"/>
                <a:gd name="T32" fmla="*/ 1455 w 1586"/>
                <a:gd name="T33" fmla="*/ 207 h 1351"/>
                <a:gd name="T34" fmla="*/ 405 w 1586"/>
                <a:gd name="T35" fmla="*/ 135 h 1351"/>
                <a:gd name="T36" fmla="*/ 505 w 1586"/>
                <a:gd name="T37" fmla="*/ 60 h 1351"/>
                <a:gd name="T38" fmla="*/ 999 w 1586"/>
                <a:gd name="T39" fmla="*/ 71 h 1351"/>
                <a:gd name="T40" fmla="*/ 1439 w 1586"/>
                <a:gd name="T41" fmla="*/ 264 h 1351"/>
                <a:gd name="T42" fmla="*/ 1513 w 1586"/>
                <a:gd name="T43" fmla="*/ 304 h 1351"/>
                <a:gd name="T44" fmla="*/ 1167 w 1586"/>
                <a:gd name="T45" fmla="*/ 852 h 1351"/>
                <a:gd name="T46" fmla="*/ 1175 w 1586"/>
                <a:gd name="T47" fmla="*/ 741 h 1351"/>
                <a:gd name="T48" fmla="*/ 1148 w 1586"/>
                <a:gd name="T49" fmla="*/ 613 h 1351"/>
                <a:gd name="T50" fmla="*/ 1087 w 1586"/>
                <a:gd name="T51" fmla="*/ 500 h 1351"/>
                <a:gd name="T52" fmla="*/ 998 w 1586"/>
                <a:gd name="T53" fmla="*/ 411 h 1351"/>
                <a:gd name="T54" fmla="*/ 886 w 1586"/>
                <a:gd name="T55" fmla="*/ 350 h 1351"/>
                <a:gd name="T56" fmla="*/ 757 w 1586"/>
                <a:gd name="T57" fmla="*/ 323 h 1351"/>
                <a:gd name="T58" fmla="*/ 646 w 1586"/>
                <a:gd name="T59" fmla="*/ 333 h 1351"/>
                <a:gd name="T60" fmla="*/ 524 w 1586"/>
                <a:gd name="T61" fmla="*/ 376 h 1351"/>
                <a:gd name="T62" fmla="*/ 422 w 1586"/>
                <a:gd name="T63" fmla="*/ 452 h 1351"/>
                <a:gd name="T64" fmla="*/ 347 w 1586"/>
                <a:gd name="T65" fmla="*/ 554 h 1351"/>
                <a:gd name="T66" fmla="*/ 303 w 1586"/>
                <a:gd name="T67" fmla="*/ 676 h 1351"/>
                <a:gd name="T68" fmla="*/ 295 w 1586"/>
                <a:gd name="T69" fmla="*/ 787 h 1351"/>
                <a:gd name="T70" fmla="*/ 59 w 1586"/>
                <a:gd name="T71" fmla="*/ 352 h 1351"/>
                <a:gd name="T72" fmla="*/ 111 w 1586"/>
                <a:gd name="T73" fmla="*/ 271 h 1351"/>
                <a:gd name="T74" fmla="*/ 1116 w 1586"/>
                <a:gd name="T75" fmla="*/ 784 h 1351"/>
                <a:gd name="T76" fmla="*/ 1070 w 1586"/>
                <a:gd name="T77" fmla="*/ 947 h 1351"/>
                <a:gd name="T78" fmla="*/ 917 w 1586"/>
                <a:gd name="T79" fmla="*/ 1100 h 1351"/>
                <a:gd name="T80" fmla="*/ 754 w 1586"/>
                <a:gd name="T81" fmla="*/ 1146 h 1351"/>
                <a:gd name="T82" fmla="*/ 657 w 1586"/>
                <a:gd name="T83" fmla="*/ 1138 h 1351"/>
                <a:gd name="T84" fmla="*/ 464 w 1586"/>
                <a:gd name="T85" fmla="*/ 1034 h 1351"/>
                <a:gd name="T86" fmla="*/ 360 w 1586"/>
                <a:gd name="T87" fmla="*/ 841 h 1351"/>
                <a:gd name="T88" fmla="*/ 352 w 1586"/>
                <a:gd name="T89" fmla="*/ 744 h 1351"/>
                <a:gd name="T90" fmla="*/ 398 w 1586"/>
                <a:gd name="T91" fmla="*/ 581 h 1351"/>
                <a:gd name="T92" fmla="*/ 553 w 1586"/>
                <a:gd name="T93" fmla="*/ 428 h 1351"/>
                <a:gd name="T94" fmla="*/ 714 w 1586"/>
                <a:gd name="T95" fmla="*/ 382 h 1351"/>
                <a:gd name="T96" fmla="*/ 811 w 1586"/>
                <a:gd name="T97" fmla="*/ 390 h 1351"/>
                <a:gd name="T98" fmla="*/ 1004 w 1586"/>
                <a:gd name="T99" fmla="*/ 494 h 1351"/>
                <a:gd name="T100" fmla="*/ 1108 w 1586"/>
                <a:gd name="T101" fmla="*/ 687 h 1351"/>
                <a:gd name="T102" fmla="*/ 1439 w 1586"/>
                <a:gd name="T103" fmla="*/ 1292 h 1351"/>
                <a:gd name="T104" fmla="*/ 84 w 1586"/>
                <a:gd name="T105" fmla="*/ 1267 h 1351"/>
                <a:gd name="T106" fmla="*/ 319 w 1586"/>
                <a:gd name="T107" fmla="*/ 911 h 1351"/>
                <a:gd name="T108" fmla="*/ 403 w 1586"/>
                <a:gd name="T109" fmla="*/ 1055 h 1351"/>
                <a:gd name="T110" fmla="*/ 566 w 1586"/>
                <a:gd name="T111" fmla="*/ 1171 h 1351"/>
                <a:gd name="T112" fmla="*/ 735 w 1586"/>
                <a:gd name="T113" fmla="*/ 1205 h 1351"/>
                <a:gd name="T114" fmla="*/ 934 w 1586"/>
                <a:gd name="T115" fmla="*/ 1157 h 1351"/>
                <a:gd name="T116" fmla="*/ 1086 w 1586"/>
                <a:gd name="T117" fmla="*/ 1029 h 1351"/>
                <a:gd name="T118" fmla="*/ 1527 w 1586"/>
                <a:gd name="T119" fmla="*/ 1205 h 1351"/>
                <a:gd name="T120" fmla="*/ 1489 w 1586"/>
                <a:gd name="T121" fmla="*/ 127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6" h="1351">
                  <a:moveTo>
                    <a:pt x="1439" y="205"/>
                  </a:moveTo>
                  <a:lnTo>
                    <a:pt x="1189" y="205"/>
                  </a:lnTo>
                  <a:lnTo>
                    <a:pt x="1111" y="100"/>
                  </a:lnTo>
                  <a:lnTo>
                    <a:pt x="1111" y="100"/>
                  </a:lnTo>
                  <a:lnTo>
                    <a:pt x="1097" y="83"/>
                  </a:lnTo>
                  <a:lnTo>
                    <a:pt x="1082" y="65"/>
                  </a:lnTo>
                  <a:lnTo>
                    <a:pt x="1066" y="47"/>
                  </a:lnTo>
                  <a:lnTo>
                    <a:pt x="1049" y="33"/>
                  </a:lnTo>
                  <a:lnTo>
                    <a:pt x="1038" y="25"/>
                  </a:lnTo>
                  <a:lnTo>
                    <a:pt x="1027" y="19"/>
                  </a:lnTo>
                  <a:lnTo>
                    <a:pt x="1015" y="14"/>
                  </a:lnTo>
                  <a:lnTo>
                    <a:pt x="1003" y="9"/>
                  </a:lnTo>
                  <a:lnTo>
                    <a:pt x="988" y="4"/>
                  </a:lnTo>
                  <a:lnTo>
                    <a:pt x="974" y="3"/>
                  </a:lnTo>
                  <a:lnTo>
                    <a:pt x="958" y="1"/>
                  </a:lnTo>
                  <a:lnTo>
                    <a:pt x="940" y="0"/>
                  </a:lnTo>
                  <a:lnTo>
                    <a:pt x="529" y="0"/>
                  </a:lnTo>
                  <a:lnTo>
                    <a:pt x="529" y="0"/>
                  </a:lnTo>
                  <a:lnTo>
                    <a:pt x="512" y="1"/>
                  </a:lnTo>
                  <a:lnTo>
                    <a:pt x="496" y="3"/>
                  </a:lnTo>
                  <a:lnTo>
                    <a:pt x="481" y="4"/>
                  </a:lnTo>
                  <a:lnTo>
                    <a:pt x="467" y="9"/>
                  </a:lnTo>
                  <a:lnTo>
                    <a:pt x="454" y="14"/>
                  </a:lnTo>
                  <a:lnTo>
                    <a:pt x="443" y="19"/>
                  </a:lnTo>
                  <a:lnTo>
                    <a:pt x="432" y="25"/>
                  </a:lnTo>
                  <a:lnTo>
                    <a:pt x="421" y="32"/>
                  </a:lnTo>
                  <a:lnTo>
                    <a:pt x="403" y="46"/>
                  </a:lnTo>
                  <a:lnTo>
                    <a:pt x="387" y="63"/>
                  </a:lnTo>
                  <a:lnTo>
                    <a:pt x="371" y="81"/>
                  </a:lnTo>
                  <a:lnTo>
                    <a:pt x="359" y="100"/>
                  </a:lnTo>
                  <a:lnTo>
                    <a:pt x="279" y="205"/>
                  </a:lnTo>
                  <a:lnTo>
                    <a:pt x="147" y="205"/>
                  </a:lnTo>
                  <a:lnTo>
                    <a:pt x="147" y="205"/>
                  </a:lnTo>
                  <a:lnTo>
                    <a:pt x="132" y="207"/>
                  </a:lnTo>
                  <a:lnTo>
                    <a:pt x="116" y="208"/>
                  </a:lnTo>
                  <a:lnTo>
                    <a:pt x="104" y="212"/>
                  </a:lnTo>
                  <a:lnTo>
                    <a:pt x="89" y="216"/>
                  </a:lnTo>
                  <a:lnTo>
                    <a:pt x="76" y="223"/>
                  </a:lnTo>
                  <a:lnTo>
                    <a:pt x="64" y="231"/>
                  </a:lnTo>
                  <a:lnTo>
                    <a:pt x="52" y="239"/>
                  </a:lnTo>
                  <a:lnTo>
                    <a:pt x="43" y="248"/>
                  </a:lnTo>
                  <a:lnTo>
                    <a:pt x="33" y="259"/>
                  </a:lnTo>
                  <a:lnTo>
                    <a:pt x="25" y="271"/>
                  </a:lnTo>
                  <a:lnTo>
                    <a:pt x="17" y="283"/>
                  </a:lnTo>
                  <a:lnTo>
                    <a:pt x="11" y="296"/>
                  </a:lnTo>
                  <a:lnTo>
                    <a:pt x="6" y="309"/>
                  </a:lnTo>
                  <a:lnTo>
                    <a:pt x="3" y="323"/>
                  </a:lnTo>
                  <a:lnTo>
                    <a:pt x="0" y="338"/>
                  </a:lnTo>
                  <a:lnTo>
                    <a:pt x="0" y="352"/>
                  </a:lnTo>
                  <a:lnTo>
                    <a:pt x="0" y="1205"/>
                  </a:lnTo>
                  <a:lnTo>
                    <a:pt x="0" y="1205"/>
                  </a:lnTo>
                  <a:lnTo>
                    <a:pt x="0" y="1219"/>
                  </a:lnTo>
                  <a:lnTo>
                    <a:pt x="3" y="1235"/>
                  </a:lnTo>
                  <a:lnTo>
                    <a:pt x="6" y="1248"/>
                  </a:lnTo>
                  <a:lnTo>
                    <a:pt x="11" y="1262"/>
                  </a:lnTo>
                  <a:lnTo>
                    <a:pt x="17" y="1275"/>
                  </a:lnTo>
                  <a:lnTo>
                    <a:pt x="25" y="1288"/>
                  </a:lnTo>
                  <a:lnTo>
                    <a:pt x="33" y="1299"/>
                  </a:lnTo>
                  <a:lnTo>
                    <a:pt x="43" y="1308"/>
                  </a:lnTo>
                  <a:lnTo>
                    <a:pt x="52" y="1318"/>
                  </a:lnTo>
                  <a:lnTo>
                    <a:pt x="64" y="1326"/>
                  </a:lnTo>
                  <a:lnTo>
                    <a:pt x="76" y="1334"/>
                  </a:lnTo>
                  <a:lnTo>
                    <a:pt x="89" y="1340"/>
                  </a:lnTo>
                  <a:lnTo>
                    <a:pt x="104" y="1345"/>
                  </a:lnTo>
                  <a:lnTo>
                    <a:pt x="116" y="1348"/>
                  </a:lnTo>
                  <a:lnTo>
                    <a:pt x="132" y="1351"/>
                  </a:lnTo>
                  <a:lnTo>
                    <a:pt x="147" y="1351"/>
                  </a:lnTo>
                  <a:lnTo>
                    <a:pt x="1439" y="1351"/>
                  </a:lnTo>
                  <a:lnTo>
                    <a:pt x="1439" y="1351"/>
                  </a:lnTo>
                  <a:lnTo>
                    <a:pt x="1455" y="1351"/>
                  </a:lnTo>
                  <a:lnTo>
                    <a:pt x="1470" y="1348"/>
                  </a:lnTo>
                  <a:lnTo>
                    <a:pt x="1484" y="1345"/>
                  </a:lnTo>
                  <a:lnTo>
                    <a:pt x="1497" y="1340"/>
                  </a:lnTo>
                  <a:lnTo>
                    <a:pt x="1510" y="1334"/>
                  </a:lnTo>
                  <a:lnTo>
                    <a:pt x="1522" y="1326"/>
                  </a:lnTo>
                  <a:lnTo>
                    <a:pt x="1534" y="1318"/>
                  </a:lnTo>
                  <a:lnTo>
                    <a:pt x="1543" y="1308"/>
                  </a:lnTo>
                  <a:lnTo>
                    <a:pt x="1553" y="1299"/>
                  </a:lnTo>
                  <a:lnTo>
                    <a:pt x="1562" y="1288"/>
                  </a:lnTo>
                  <a:lnTo>
                    <a:pt x="1569" y="1275"/>
                  </a:lnTo>
                  <a:lnTo>
                    <a:pt x="1575" y="1262"/>
                  </a:lnTo>
                  <a:lnTo>
                    <a:pt x="1580" y="1248"/>
                  </a:lnTo>
                  <a:lnTo>
                    <a:pt x="1583" y="1235"/>
                  </a:lnTo>
                  <a:lnTo>
                    <a:pt x="1586" y="1219"/>
                  </a:lnTo>
                  <a:lnTo>
                    <a:pt x="1586" y="1205"/>
                  </a:lnTo>
                  <a:lnTo>
                    <a:pt x="1586" y="352"/>
                  </a:lnTo>
                  <a:lnTo>
                    <a:pt x="1586" y="352"/>
                  </a:lnTo>
                  <a:lnTo>
                    <a:pt x="1586" y="338"/>
                  </a:lnTo>
                  <a:lnTo>
                    <a:pt x="1583" y="323"/>
                  </a:lnTo>
                  <a:lnTo>
                    <a:pt x="1580" y="309"/>
                  </a:lnTo>
                  <a:lnTo>
                    <a:pt x="1575" y="296"/>
                  </a:lnTo>
                  <a:lnTo>
                    <a:pt x="1569" y="283"/>
                  </a:lnTo>
                  <a:lnTo>
                    <a:pt x="1562" y="271"/>
                  </a:lnTo>
                  <a:lnTo>
                    <a:pt x="1553" y="259"/>
                  </a:lnTo>
                  <a:lnTo>
                    <a:pt x="1543" y="248"/>
                  </a:lnTo>
                  <a:lnTo>
                    <a:pt x="1534" y="239"/>
                  </a:lnTo>
                  <a:lnTo>
                    <a:pt x="1522" y="231"/>
                  </a:lnTo>
                  <a:lnTo>
                    <a:pt x="1510" y="223"/>
                  </a:lnTo>
                  <a:lnTo>
                    <a:pt x="1497" y="216"/>
                  </a:lnTo>
                  <a:lnTo>
                    <a:pt x="1484" y="212"/>
                  </a:lnTo>
                  <a:lnTo>
                    <a:pt x="1470" y="208"/>
                  </a:lnTo>
                  <a:lnTo>
                    <a:pt x="1455" y="207"/>
                  </a:lnTo>
                  <a:lnTo>
                    <a:pt x="1439" y="205"/>
                  </a:lnTo>
                  <a:lnTo>
                    <a:pt x="1439" y="205"/>
                  </a:lnTo>
                  <a:close/>
                  <a:moveTo>
                    <a:pt x="147" y="264"/>
                  </a:moveTo>
                  <a:lnTo>
                    <a:pt x="308" y="264"/>
                  </a:lnTo>
                  <a:lnTo>
                    <a:pt x="405" y="135"/>
                  </a:lnTo>
                  <a:lnTo>
                    <a:pt x="405" y="135"/>
                  </a:lnTo>
                  <a:lnTo>
                    <a:pt x="430" y="103"/>
                  </a:lnTo>
                  <a:lnTo>
                    <a:pt x="441" y="90"/>
                  </a:lnTo>
                  <a:lnTo>
                    <a:pt x="454" y="79"/>
                  </a:lnTo>
                  <a:lnTo>
                    <a:pt x="470" y="71"/>
                  </a:lnTo>
                  <a:lnTo>
                    <a:pt x="486" y="63"/>
                  </a:lnTo>
                  <a:lnTo>
                    <a:pt x="505" y="60"/>
                  </a:lnTo>
                  <a:lnTo>
                    <a:pt x="529" y="59"/>
                  </a:lnTo>
                  <a:lnTo>
                    <a:pt x="940" y="59"/>
                  </a:lnTo>
                  <a:lnTo>
                    <a:pt x="940" y="59"/>
                  </a:lnTo>
                  <a:lnTo>
                    <a:pt x="963" y="60"/>
                  </a:lnTo>
                  <a:lnTo>
                    <a:pt x="984" y="65"/>
                  </a:lnTo>
                  <a:lnTo>
                    <a:pt x="999" y="71"/>
                  </a:lnTo>
                  <a:lnTo>
                    <a:pt x="1014" y="81"/>
                  </a:lnTo>
                  <a:lnTo>
                    <a:pt x="1028" y="92"/>
                  </a:lnTo>
                  <a:lnTo>
                    <a:pt x="1039" y="105"/>
                  </a:lnTo>
                  <a:lnTo>
                    <a:pt x="1063" y="135"/>
                  </a:lnTo>
                  <a:lnTo>
                    <a:pt x="1160" y="264"/>
                  </a:lnTo>
                  <a:lnTo>
                    <a:pt x="1439" y="264"/>
                  </a:lnTo>
                  <a:lnTo>
                    <a:pt x="1439" y="264"/>
                  </a:lnTo>
                  <a:lnTo>
                    <a:pt x="1457" y="266"/>
                  </a:lnTo>
                  <a:lnTo>
                    <a:pt x="1475" y="271"/>
                  </a:lnTo>
                  <a:lnTo>
                    <a:pt x="1489" y="280"/>
                  </a:lnTo>
                  <a:lnTo>
                    <a:pt x="1502" y="290"/>
                  </a:lnTo>
                  <a:lnTo>
                    <a:pt x="1513" y="304"/>
                  </a:lnTo>
                  <a:lnTo>
                    <a:pt x="1521" y="318"/>
                  </a:lnTo>
                  <a:lnTo>
                    <a:pt x="1526" y="334"/>
                  </a:lnTo>
                  <a:lnTo>
                    <a:pt x="1527" y="352"/>
                  </a:lnTo>
                  <a:lnTo>
                    <a:pt x="1527" y="852"/>
                  </a:lnTo>
                  <a:lnTo>
                    <a:pt x="1167" y="852"/>
                  </a:lnTo>
                  <a:lnTo>
                    <a:pt x="1167" y="852"/>
                  </a:lnTo>
                  <a:lnTo>
                    <a:pt x="1170" y="830"/>
                  </a:lnTo>
                  <a:lnTo>
                    <a:pt x="1173" y="809"/>
                  </a:lnTo>
                  <a:lnTo>
                    <a:pt x="1175" y="787"/>
                  </a:lnTo>
                  <a:lnTo>
                    <a:pt x="1175" y="765"/>
                  </a:lnTo>
                  <a:lnTo>
                    <a:pt x="1175" y="765"/>
                  </a:lnTo>
                  <a:lnTo>
                    <a:pt x="1175" y="741"/>
                  </a:lnTo>
                  <a:lnTo>
                    <a:pt x="1173" y="719"/>
                  </a:lnTo>
                  <a:lnTo>
                    <a:pt x="1170" y="696"/>
                  </a:lnTo>
                  <a:lnTo>
                    <a:pt x="1167" y="676"/>
                  </a:lnTo>
                  <a:lnTo>
                    <a:pt x="1162" y="655"/>
                  </a:lnTo>
                  <a:lnTo>
                    <a:pt x="1156" y="632"/>
                  </a:lnTo>
                  <a:lnTo>
                    <a:pt x="1148" y="613"/>
                  </a:lnTo>
                  <a:lnTo>
                    <a:pt x="1140" y="593"/>
                  </a:lnTo>
                  <a:lnTo>
                    <a:pt x="1132" y="573"/>
                  </a:lnTo>
                  <a:lnTo>
                    <a:pt x="1122" y="554"/>
                  </a:lnTo>
                  <a:lnTo>
                    <a:pt x="1111" y="535"/>
                  </a:lnTo>
                  <a:lnTo>
                    <a:pt x="1100" y="518"/>
                  </a:lnTo>
                  <a:lnTo>
                    <a:pt x="1087" y="500"/>
                  </a:lnTo>
                  <a:lnTo>
                    <a:pt x="1074" y="484"/>
                  </a:lnTo>
                  <a:lnTo>
                    <a:pt x="1060" y="468"/>
                  </a:lnTo>
                  <a:lnTo>
                    <a:pt x="1046" y="452"/>
                  </a:lnTo>
                  <a:lnTo>
                    <a:pt x="1031" y="438"/>
                  </a:lnTo>
                  <a:lnTo>
                    <a:pt x="1015" y="424"/>
                  </a:lnTo>
                  <a:lnTo>
                    <a:pt x="998" y="411"/>
                  </a:lnTo>
                  <a:lnTo>
                    <a:pt x="980" y="398"/>
                  </a:lnTo>
                  <a:lnTo>
                    <a:pt x="963" y="387"/>
                  </a:lnTo>
                  <a:lnTo>
                    <a:pt x="944" y="376"/>
                  </a:lnTo>
                  <a:lnTo>
                    <a:pt x="925" y="366"/>
                  </a:lnTo>
                  <a:lnTo>
                    <a:pt x="905" y="358"/>
                  </a:lnTo>
                  <a:lnTo>
                    <a:pt x="886" y="350"/>
                  </a:lnTo>
                  <a:lnTo>
                    <a:pt x="866" y="342"/>
                  </a:lnTo>
                  <a:lnTo>
                    <a:pt x="845" y="338"/>
                  </a:lnTo>
                  <a:lnTo>
                    <a:pt x="822" y="333"/>
                  </a:lnTo>
                  <a:lnTo>
                    <a:pt x="802" y="328"/>
                  </a:lnTo>
                  <a:lnTo>
                    <a:pt x="779" y="325"/>
                  </a:lnTo>
                  <a:lnTo>
                    <a:pt x="757" y="323"/>
                  </a:lnTo>
                  <a:lnTo>
                    <a:pt x="735" y="323"/>
                  </a:lnTo>
                  <a:lnTo>
                    <a:pt x="735" y="323"/>
                  </a:lnTo>
                  <a:lnTo>
                    <a:pt x="711" y="323"/>
                  </a:lnTo>
                  <a:lnTo>
                    <a:pt x="689" y="325"/>
                  </a:lnTo>
                  <a:lnTo>
                    <a:pt x="668" y="328"/>
                  </a:lnTo>
                  <a:lnTo>
                    <a:pt x="646" y="333"/>
                  </a:lnTo>
                  <a:lnTo>
                    <a:pt x="625" y="338"/>
                  </a:lnTo>
                  <a:lnTo>
                    <a:pt x="604" y="342"/>
                  </a:lnTo>
                  <a:lnTo>
                    <a:pt x="583" y="350"/>
                  </a:lnTo>
                  <a:lnTo>
                    <a:pt x="563" y="358"/>
                  </a:lnTo>
                  <a:lnTo>
                    <a:pt x="544" y="366"/>
                  </a:lnTo>
                  <a:lnTo>
                    <a:pt x="524" y="376"/>
                  </a:lnTo>
                  <a:lnTo>
                    <a:pt x="505" y="387"/>
                  </a:lnTo>
                  <a:lnTo>
                    <a:pt x="488" y="398"/>
                  </a:lnTo>
                  <a:lnTo>
                    <a:pt x="470" y="411"/>
                  </a:lnTo>
                  <a:lnTo>
                    <a:pt x="454" y="424"/>
                  </a:lnTo>
                  <a:lnTo>
                    <a:pt x="438" y="438"/>
                  </a:lnTo>
                  <a:lnTo>
                    <a:pt x="422" y="452"/>
                  </a:lnTo>
                  <a:lnTo>
                    <a:pt x="408" y="468"/>
                  </a:lnTo>
                  <a:lnTo>
                    <a:pt x="394" y="484"/>
                  </a:lnTo>
                  <a:lnTo>
                    <a:pt x="381" y="500"/>
                  </a:lnTo>
                  <a:lnTo>
                    <a:pt x="368" y="518"/>
                  </a:lnTo>
                  <a:lnTo>
                    <a:pt x="357" y="535"/>
                  </a:lnTo>
                  <a:lnTo>
                    <a:pt x="347" y="554"/>
                  </a:lnTo>
                  <a:lnTo>
                    <a:pt x="336" y="573"/>
                  </a:lnTo>
                  <a:lnTo>
                    <a:pt x="328" y="593"/>
                  </a:lnTo>
                  <a:lnTo>
                    <a:pt x="320" y="613"/>
                  </a:lnTo>
                  <a:lnTo>
                    <a:pt x="314" y="632"/>
                  </a:lnTo>
                  <a:lnTo>
                    <a:pt x="308" y="655"/>
                  </a:lnTo>
                  <a:lnTo>
                    <a:pt x="303" y="676"/>
                  </a:lnTo>
                  <a:lnTo>
                    <a:pt x="298" y="696"/>
                  </a:lnTo>
                  <a:lnTo>
                    <a:pt x="296" y="719"/>
                  </a:lnTo>
                  <a:lnTo>
                    <a:pt x="295" y="741"/>
                  </a:lnTo>
                  <a:lnTo>
                    <a:pt x="293" y="765"/>
                  </a:lnTo>
                  <a:lnTo>
                    <a:pt x="293" y="765"/>
                  </a:lnTo>
                  <a:lnTo>
                    <a:pt x="295" y="787"/>
                  </a:lnTo>
                  <a:lnTo>
                    <a:pt x="296" y="809"/>
                  </a:lnTo>
                  <a:lnTo>
                    <a:pt x="298" y="830"/>
                  </a:lnTo>
                  <a:lnTo>
                    <a:pt x="303" y="852"/>
                  </a:lnTo>
                  <a:lnTo>
                    <a:pt x="59" y="852"/>
                  </a:lnTo>
                  <a:lnTo>
                    <a:pt x="59" y="352"/>
                  </a:lnTo>
                  <a:lnTo>
                    <a:pt x="59" y="352"/>
                  </a:lnTo>
                  <a:lnTo>
                    <a:pt x="60" y="334"/>
                  </a:lnTo>
                  <a:lnTo>
                    <a:pt x="65" y="318"/>
                  </a:lnTo>
                  <a:lnTo>
                    <a:pt x="73" y="304"/>
                  </a:lnTo>
                  <a:lnTo>
                    <a:pt x="84" y="290"/>
                  </a:lnTo>
                  <a:lnTo>
                    <a:pt x="97" y="280"/>
                  </a:lnTo>
                  <a:lnTo>
                    <a:pt x="111" y="271"/>
                  </a:lnTo>
                  <a:lnTo>
                    <a:pt x="129" y="266"/>
                  </a:lnTo>
                  <a:lnTo>
                    <a:pt x="147" y="264"/>
                  </a:lnTo>
                  <a:lnTo>
                    <a:pt x="147" y="264"/>
                  </a:lnTo>
                  <a:close/>
                  <a:moveTo>
                    <a:pt x="1116" y="765"/>
                  </a:moveTo>
                  <a:lnTo>
                    <a:pt x="1116" y="765"/>
                  </a:lnTo>
                  <a:lnTo>
                    <a:pt x="1116" y="784"/>
                  </a:lnTo>
                  <a:lnTo>
                    <a:pt x="1114" y="803"/>
                  </a:lnTo>
                  <a:lnTo>
                    <a:pt x="1113" y="822"/>
                  </a:lnTo>
                  <a:lnTo>
                    <a:pt x="1108" y="841"/>
                  </a:lnTo>
                  <a:lnTo>
                    <a:pt x="1100" y="878"/>
                  </a:lnTo>
                  <a:lnTo>
                    <a:pt x="1087" y="913"/>
                  </a:lnTo>
                  <a:lnTo>
                    <a:pt x="1070" y="947"/>
                  </a:lnTo>
                  <a:lnTo>
                    <a:pt x="1050" y="977"/>
                  </a:lnTo>
                  <a:lnTo>
                    <a:pt x="1030" y="1007"/>
                  </a:lnTo>
                  <a:lnTo>
                    <a:pt x="1004" y="1034"/>
                  </a:lnTo>
                  <a:lnTo>
                    <a:pt x="977" y="1058"/>
                  </a:lnTo>
                  <a:lnTo>
                    <a:pt x="948" y="1080"/>
                  </a:lnTo>
                  <a:lnTo>
                    <a:pt x="917" y="1100"/>
                  </a:lnTo>
                  <a:lnTo>
                    <a:pt x="883" y="1115"/>
                  </a:lnTo>
                  <a:lnTo>
                    <a:pt x="848" y="1128"/>
                  </a:lnTo>
                  <a:lnTo>
                    <a:pt x="811" y="1138"/>
                  </a:lnTo>
                  <a:lnTo>
                    <a:pt x="792" y="1141"/>
                  </a:lnTo>
                  <a:lnTo>
                    <a:pt x="773" y="1144"/>
                  </a:lnTo>
                  <a:lnTo>
                    <a:pt x="754" y="1146"/>
                  </a:lnTo>
                  <a:lnTo>
                    <a:pt x="735" y="1146"/>
                  </a:lnTo>
                  <a:lnTo>
                    <a:pt x="735" y="1146"/>
                  </a:lnTo>
                  <a:lnTo>
                    <a:pt x="714" y="1146"/>
                  </a:lnTo>
                  <a:lnTo>
                    <a:pt x="695" y="1144"/>
                  </a:lnTo>
                  <a:lnTo>
                    <a:pt x="676" y="1141"/>
                  </a:lnTo>
                  <a:lnTo>
                    <a:pt x="657" y="1138"/>
                  </a:lnTo>
                  <a:lnTo>
                    <a:pt x="620" y="1128"/>
                  </a:lnTo>
                  <a:lnTo>
                    <a:pt x="585" y="1115"/>
                  </a:lnTo>
                  <a:lnTo>
                    <a:pt x="553" y="1100"/>
                  </a:lnTo>
                  <a:lnTo>
                    <a:pt x="521" y="1080"/>
                  </a:lnTo>
                  <a:lnTo>
                    <a:pt x="491" y="1058"/>
                  </a:lnTo>
                  <a:lnTo>
                    <a:pt x="464" y="1034"/>
                  </a:lnTo>
                  <a:lnTo>
                    <a:pt x="440" y="1007"/>
                  </a:lnTo>
                  <a:lnTo>
                    <a:pt x="418" y="977"/>
                  </a:lnTo>
                  <a:lnTo>
                    <a:pt x="398" y="947"/>
                  </a:lnTo>
                  <a:lnTo>
                    <a:pt x="382" y="913"/>
                  </a:lnTo>
                  <a:lnTo>
                    <a:pt x="370" y="878"/>
                  </a:lnTo>
                  <a:lnTo>
                    <a:pt x="360" y="841"/>
                  </a:lnTo>
                  <a:lnTo>
                    <a:pt x="357" y="822"/>
                  </a:lnTo>
                  <a:lnTo>
                    <a:pt x="354" y="803"/>
                  </a:lnTo>
                  <a:lnTo>
                    <a:pt x="352" y="784"/>
                  </a:lnTo>
                  <a:lnTo>
                    <a:pt x="352" y="765"/>
                  </a:lnTo>
                  <a:lnTo>
                    <a:pt x="352" y="765"/>
                  </a:lnTo>
                  <a:lnTo>
                    <a:pt x="352" y="744"/>
                  </a:lnTo>
                  <a:lnTo>
                    <a:pt x="354" y="725"/>
                  </a:lnTo>
                  <a:lnTo>
                    <a:pt x="357" y="706"/>
                  </a:lnTo>
                  <a:lnTo>
                    <a:pt x="360" y="687"/>
                  </a:lnTo>
                  <a:lnTo>
                    <a:pt x="370" y="650"/>
                  </a:lnTo>
                  <a:lnTo>
                    <a:pt x="382" y="615"/>
                  </a:lnTo>
                  <a:lnTo>
                    <a:pt x="398" y="581"/>
                  </a:lnTo>
                  <a:lnTo>
                    <a:pt x="418" y="551"/>
                  </a:lnTo>
                  <a:lnTo>
                    <a:pt x="440" y="521"/>
                  </a:lnTo>
                  <a:lnTo>
                    <a:pt x="464" y="494"/>
                  </a:lnTo>
                  <a:lnTo>
                    <a:pt x="491" y="470"/>
                  </a:lnTo>
                  <a:lnTo>
                    <a:pt x="521" y="448"/>
                  </a:lnTo>
                  <a:lnTo>
                    <a:pt x="553" y="428"/>
                  </a:lnTo>
                  <a:lnTo>
                    <a:pt x="585" y="412"/>
                  </a:lnTo>
                  <a:lnTo>
                    <a:pt x="620" y="400"/>
                  </a:lnTo>
                  <a:lnTo>
                    <a:pt x="657" y="390"/>
                  </a:lnTo>
                  <a:lnTo>
                    <a:pt x="676" y="387"/>
                  </a:lnTo>
                  <a:lnTo>
                    <a:pt x="695" y="384"/>
                  </a:lnTo>
                  <a:lnTo>
                    <a:pt x="714" y="382"/>
                  </a:lnTo>
                  <a:lnTo>
                    <a:pt x="735" y="382"/>
                  </a:lnTo>
                  <a:lnTo>
                    <a:pt x="735" y="382"/>
                  </a:lnTo>
                  <a:lnTo>
                    <a:pt x="754" y="382"/>
                  </a:lnTo>
                  <a:lnTo>
                    <a:pt x="773" y="384"/>
                  </a:lnTo>
                  <a:lnTo>
                    <a:pt x="792" y="387"/>
                  </a:lnTo>
                  <a:lnTo>
                    <a:pt x="811" y="390"/>
                  </a:lnTo>
                  <a:lnTo>
                    <a:pt x="848" y="400"/>
                  </a:lnTo>
                  <a:lnTo>
                    <a:pt x="883" y="412"/>
                  </a:lnTo>
                  <a:lnTo>
                    <a:pt x="917" y="428"/>
                  </a:lnTo>
                  <a:lnTo>
                    <a:pt x="948" y="448"/>
                  </a:lnTo>
                  <a:lnTo>
                    <a:pt x="977" y="470"/>
                  </a:lnTo>
                  <a:lnTo>
                    <a:pt x="1004" y="494"/>
                  </a:lnTo>
                  <a:lnTo>
                    <a:pt x="1030" y="521"/>
                  </a:lnTo>
                  <a:lnTo>
                    <a:pt x="1050" y="551"/>
                  </a:lnTo>
                  <a:lnTo>
                    <a:pt x="1070" y="581"/>
                  </a:lnTo>
                  <a:lnTo>
                    <a:pt x="1087" y="615"/>
                  </a:lnTo>
                  <a:lnTo>
                    <a:pt x="1100" y="650"/>
                  </a:lnTo>
                  <a:lnTo>
                    <a:pt x="1108" y="687"/>
                  </a:lnTo>
                  <a:lnTo>
                    <a:pt x="1113" y="706"/>
                  </a:lnTo>
                  <a:lnTo>
                    <a:pt x="1114" y="725"/>
                  </a:lnTo>
                  <a:lnTo>
                    <a:pt x="1116" y="744"/>
                  </a:lnTo>
                  <a:lnTo>
                    <a:pt x="1116" y="765"/>
                  </a:lnTo>
                  <a:lnTo>
                    <a:pt x="1116" y="765"/>
                  </a:lnTo>
                  <a:close/>
                  <a:moveTo>
                    <a:pt x="1439" y="1292"/>
                  </a:moveTo>
                  <a:lnTo>
                    <a:pt x="147" y="1292"/>
                  </a:lnTo>
                  <a:lnTo>
                    <a:pt x="147" y="1292"/>
                  </a:lnTo>
                  <a:lnTo>
                    <a:pt x="129" y="1291"/>
                  </a:lnTo>
                  <a:lnTo>
                    <a:pt x="111" y="1286"/>
                  </a:lnTo>
                  <a:lnTo>
                    <a:pt x="97" y="1278"/>
                  </a:lnTo>
                  <a:lnTo>
                    <a:pt x="84" y="1267"/>
                  </a:lnTo>
                  <a:lnTo>
                    <a:pt x="73" y="1254"/>
                  </a:lnTo>
                  <a:lnTo>
                    <a:pt x="65" y="1240"/>
                  </a:lnTo>
                  <a:lnTo>
                    <a:pt x="60" y="1222"/>
                  </a:lnTo>
                  <a:lnTo>
                    <a:pt x="59" y="1205"/>
                  </a:lnTo>
                  <a:lnTo>
                    <a:pt x="59" y="911"/>
                  </a:lnTo>
                  <a:lnTo>
                    <a:pt x="319" y="911"/>
                  </a:lnTo>
                  <a:lnTo>
                    <a:pt x="319" y="911"/>
                  </a:lnTo>
                  <a:lnTo>
                    <a:pt x="331" y="942"/>
                  </a:lnTo>
                  <a:lnTo>
                    <a:pt x="346" y="972"/>
                  </a:lnTo>
                  <a:lnTo>
                    <a:pt x="363" y="1002"/>
                  </a:lnTo>
                  <a:lnTo>
                    <a:pt x="382" y="1029"/>
                  </a:lnTo>
                  <a:lnTo>
                    <a:pt x="403" y="1055"/>
                  </a:lnTo>
                  <a:lnTo>
                    <a:pt x="427" y="1079"/>
                  </a:lnTo>
                  <a:lnTo>
                    <a:pt x="451" y="1101"/>
                  </a:lnTo>
                  <a:lnTo>
                    <a:pt x="478" y="1122"/>
                  </a:lnTo>
                  <a:lnTo>
                    <a:pt x="505" y="1141"/>
                  </a:lnTo>
                  <a:lnTo>
                    <a:pt x="536" y="1157"/>
                  </a:lnTo>
                  <a:lnTo>
                    <a:pt x="566" y="1171"/>
                  </a:lnTo>
                  <a:lnTo>
                    <a:pt x="598" y="1182"/>
                  </a:lnTo>
                  <a:lnTo>
                    <a:pt x="630" y="1192"/>
                  </a:lnTo>
                  <a:lnTo>
                    <a:pt x="665" y="1200"/>
                  </a:lnTo>
                  <a:lnTo>
                    <a:pt x="698" y="1203"/>
                  </a:lnTo>
                  <a:lnTo>
                    <a:pt x="735" y="1205"/>
                  </a:lnTo>
                  <a:lnTo>
                    <a:pt x="735" y="1205"/>
                  </a:lnTo>
                  <a:lnTo>
                    <a:pt x="770" y="1203"/>
                  </a:lnTo>
                  <a:lnTo>
                    <a:pt x="805" y="1200"/>
                  </a:lnTo>
                  <a:lnTo>
                    <a:pt x="838" y="1192"/>
                  </a:lnTo>
                  <a:lnTo>
                    <a:pt x="872" y="1182"/>
                  </a:lnTo>
                  <a:lnTo>
                    <a:pt x="904" y="1171"/>
                  </a:lnTo>
                  <a:lnTo>
                    <a:pt x="934" y="1157"/>
                  </a:lnTo>
                  <a:lnTo>
                    <a:pt x="963" y="1141"/>
                  </a:lnTo>
                  <a:lnTo>
                    <a:pt x="991" y="1122"/>
                  </a:lnTo>
                  <a:lnTo>
                    <a:pt x="1017" y="1101"/>
                  </a:lnTo>
                  <a:lnTo>
                    <a:pt x="1042" y="1079"/>
                  </a:lnTo>
                  <a:lnTo>
                    <a:pt x="1065" y="1055"/>
                  </a:lnTo>
                  <a:lnTo>
                    <a:pt x="1086" y="1029"/>
                  </a:lnTo>
                  <a:lnTo>
                    <a:pt x="1105" y="1002"/>
                  </a:lnTo>
                  <a:lnTo>
                    <a:pt x="1122" y="972"/>
                  </a:lnTo>
                  <a:lnTo>
                    <a:pt x="1137" y="942"/>
                  </a:lnTo>
                  <a:lnTo>
                    <a:pt x="1149" y="911"/>
                  </a:lnTo>
                  <a:lnTo>
                    <a:pt x="1527" y="911"/>
                  </a:lnTo>
                  <a:lnTo>
                    <a:pt x="1527" y="1205"/>
                  </a:lnTo>
                  <a:lnTo>
                    <a:pt x="1527" y="1205"/>
                  </a:lnTo>
                  <a:lnTo>
                    <a:pt x="1526" y="1222"/>
                  </a:lnTo>
                  <a:lnTo>
                    <a:pt x="1521" y="1240"/>
                  </a:lnTo>
                  <a:lnTo>
                    <a:pt x="1513" y="1254"/>
                  </a:lnTo>
                  <a:lnTo>
                    <a:pt x="1502" y="1267"/>
                  </a:lnTo>
                  <a:lnTo>
                    <a:pt x="1489" y="1278"/>
                  </a:lnTo>
                  <a:lnTo>
                    <a:pt x="1475" y="1286"/>
                  </a:lnTo>
                  <a:lnTo>
                    <a:pt x="1457" y="1291"/>
                  </a:lnTo>
                  <a:lnTo>
                    <a:pt x="1439" y="1292"/>
                  </a:lnTo>
                  <a:lnTo>
                    <a:pt x="1439" y="12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54">
              <a:extLst>
                <a:ext uri="{FF2B5EF4-FFF2-40B4-BE49-F238E27FC236}">
                  <a16:creationId xmlns:a16="http://schemas.microsoft.com/office/drawing/2014/main" id="{802D18DD-7A65-8073-5855-1DF9734ED354}"/>
                </a:ext>
              </a:extLst>
            </p:cNvPr>
            <p:cNvSpPr>
              <a:spLocks/>
            </p:cNvSpPr>
            <p:nvPr/>
          </p:nvSpPr>
          <p:spPr bwMode="auto">
            <a:xfrm>
              <a:off x="5815013" y="2425700"/>
              <a:ext cx="257175" cy="327025"/>
            </a:xfrm>
            <a:custGeom>
              <a:avLst/>
              <a:gdLst>
                <a:gd name="T0" fmla="*/ 295 w 324"/>
                <a:gd name="T1" fmla="*/ 0 h 411"/>
                <a:gd name="T2" fmla="*/ 236 w 324"/>
                <a:gd name="T3" fmla="*/ 6 h 411"/>
                <a:gd name="T4" fmla="*/ 180 w 324"/>
                <a:gd name="T5" fmla="*/ 24 h 411"/>
                <a:gd name="T6" fmla="*/ 131 w 324"/>
                <a:gd name="T7" fmla="*/ 51 h 411"/>
                <a:gd name="T8" fmla="*/ 86 w 324"/>
                <a:gd name="T9" fmla="*/ 86 h 411"/>
                <a:gd name="T10" fmla="*/ 51 w 324"/>
                <a:gd name="T11" fmla="*/ 131 h 411"/>
                <a:gd name="T12" fmla="*/ 24 w 324"/>
                <a:gd name="T13" fmla="*/ 180 h 411"/>
                <a:gd name="T14" fmla="*/ 6 w 324"/>
                <a:gd name="T15" fmla="*/ 234 h 411"/>
                <a:gd name="T16" fmla="*/ 0 w 324"/>
                <a:gd name="T17" fmla="*/ 295 h 411"/>
                <a:gd name="T18" fmla="*/ 1 w 324"/>
                <a:gd name="T19" fmla="*/ 319 h 411"/>
                <a:gd name="T20" fmla="*/ 9 w 324"/>
                <a:gd name="T21" fmla="*/ 368 h 411"/>
                <a:gd name="T22" fmla="*/ 17 w 324"/>
                <a:gd name="T23" fmla="*/ 390 h 411"/>
                <a:gd name="T24" fmla="*/ 27 w 324"/>
                <a:gd name="T25" fmla="*/ 406 h 411"/>
                <a:gd name="T26" fmla="*/ 45 w 324"/>
                <a:gd name="T27" fmla="*/ 411 h 411"/>
                <a:gd name="T28" fmla="*/ 54 w 324"/>
                <a:gd name="T29" fmla="*/ 410 h 411"/>
                <a:gd name="T30" fmla="*/ 60 w 324"/>
                <a:gd name="T31" fmla="*/ 406 h 411"/>
                <a:gd name="T32" fmla="*/ 68 w 324"/>
                <a:gd name="T33" fmla="*/ 398 h 411"/>
                <a:gd name="T34" fmla="*/ 73 w 324"/>
                <a:gd name="T35" fmla="*/ 389 h 411"/>
                <a:gd name="T36" fmla="*/ 73 w 324"/>
                <a:gd name="T37" fmla="*/ 378 h 411"/>
                <a:gd name="T38" fmla="*/ 72 w 324"/>
                <a:gd name="T39" fmla="*/ 371 h 411"/>
                <a:gd name="T40" fmla="*/ 62 w 324"/>
                <a:gd name="T41" fmla="*/ 333 h 411"/>
                <a:gd name="T42" fmla="*/ 59 w 324"/>
                <a:gd name="T43" fmla="*/ 295 h 411"/>
                <a:gd name="T44" fmla="*/ 60 w 324"/>
                <a:gd name="T45" fmla="*/ 269 h 411"/>
                <a:gd name="T46" fmla="*/ 70 w 324"/>
                <a:gd name="T47" fmla="*/ 225 h 411"/>
                <a:gd name="T48" fmla="*/ 88 w 324"/>
                <a:gd name="T49" fmla="*/ 182 h 411"/>
                <a:gd name="T50" fmla="*/ 113 w 324"/>
                <a:gd name="T51" fmla="*/ 145 h 411"/>
                <a:gd name="T52" fmla="*/ 145 w 324"/>
                <a:gd name="T53" fmla="*/ 113 h 411"/>
                <a:gd name="T54" fmla="*/ 182 w 324"/>
                <a:gd name="T55" fmla="*/ 88 h 411"/>
                <a:gd name="T56" fmla="*/ 225 w 324"/>
                <a:gd name="T57" fmla="*/ 70 h 411"/>
                <a:gd name="T58" fmla="*/ 271 w 324"/>
                <a:gd name="T59" fmla="*/ 60 h 411"/>
                <a:gd name="T60" fmla="*/ 295 w 324"/>
                <a:gd name="T61" fmla="*/ 59 h 411"/>
                <a:gd name="T62" fmla="*/ 306 w 324"/>
                <a:gd name="T63" fmla="*/ 57 h 411"/>
                <a:gd name="T64" fmla="*/ 316 w 324"/>
                <a:gd name="T65" fmla="*/ 51 h 411"/>
                <a:gd name="T66" fmla="*/ 322 w 324"/>
                <a:gd name="T67" fmla="*/ 41 h 411"/>
                <a:gd name="T68" fmla="*/ 324 w 324"/>
                <a:gd name="T69" fmla="*/ 30 h 411"/>
                <a:gd name="T70" fmla="*/ 324 w 324"/>
                <a:gd name="T71" fmla="*/ 24 h 411"/>
                <a:gd name="T72" fmla="*/ 319 w 324"/>
                <a:gd name="T73" fmla="*/ 13 h 411"/>
                <a:gd name="T74" fmla="*/ 311 w 324"/>
                <a:gd name="T75" fmla="*/ 5 h 411"/>
                <a:gd name="T76" fmla="*/ 300 w 324"/>
                <a:gd name="T77" fmla="*/ 1 h 411"/>
                <a:gd name="T78" fmla="*/ 295 w 324"/>
                <a:gd name="T7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411">
                  <a:moveTo>
                    <a:pt x="295" y="0"/>
                  </a:moveTo>
                  <a:lnTo>
                    <a:pt x="295" y="0"/>
                  </a:lnTo>
                  <a:lnTo>
                    <a:pt x="265" y="1"/>
                  </a:lnTo>
                  <a:lnTo>
                    <a:pt x="236" y="6"/>
                  </a:lnTo>
                  <a:lnTo>
                    <a:pt x="207" y="13"/>
                  </a:lnTo>
                  <a:lnTo>
                    <a:pt x="180" y="24"/>
                  </a:lnTo>
                  <a:lnTo>
                    <a:pt x="155" y="35"/>
                  </a:lnTo>
                  <a:lnTo>
                    <a:pt x="131" y="51"/>
                  </a:lnTo>
                  <a:lnTo>
                    <a:pt x="107" y="67"/>
                  </a:lnTo>
                  <a:lnTo>
                    <a:pt x="86" y="86"/>
                  </a:lnTo>
                  <a:lnTo>
                    <a:pt x="67" y="107"/>
                  </a:lnTo>
                  <a:lnTo>
                    <a:pt x="51" y="131"/>
                  </a:lnTo>
                  <a:lnTo>
                    <a:pt x="37" y="155"/>
                  </a:lnTo>
                  <a:lnTo>
                    <a:pt x="24" y="180"/>
                  </a:lnTo>
                  <a:lnTo>
                    <a:pt x="14" y="207"/>
                  </a:lnTo>
                  <a:lnTo>
                    <a:pt x="6" y="234"/>
                  </a:lnTo>
                  <a:lnTo>
                    <a:pt x="1" y="265"/>
                  </a:lnTo>
                  <a:lnTo>
                    <a:pt x="0" y="295"/>
                  </a:lnTo>
                  <a:lnTo>
                    <a:pt x="0" y="295"/>
                  </a:lnTo>
                  <a:lnTo>
                    <a:pt x="1" y="319"/>
                  </a:lnTo>
                  <a:lnTo>
                    <a:pt x="5" y="344"/>
                  </a:lnTo>
                  <a:lnTo>
                    <a:pt x="9" y="368"/>
                  </a:lnTo>
                  <a:lnTo>
                    <a:pt x="17" y="390"/>
                  </a:lnTo>
                  <a:lnTo>
                    <a:pt x="17" y="390"/>
                  </a:lnTo>
                  <a:lnTo>
                    <a:pt x="21" y="400"/>
                  </a:lnTo>
                  <a:lnTo>
                    <a:pt x="27" y="406"/>
                  </a:lnTo>
                  <a:lnTo>
                    <a:pt x="35" y="410"/>
                  </a:lnTo>
                  <a:lnTo>
                    <a:pt x="45" y="411"/>
                  </a:lnTo>
                  <a:lnTo>
                    <a:pt x="45" y="411"/>
                  </a:lnTo>
                  <a:lnTo>
                    <a:pt x="54" y="410"/>
                  </a:lnTo>
                  <a:lnTo>
                    <a:pt x="54" y="410"/>
                  </a:lnTo>
                  <a:lnTo>
                    <a:pt x="60" y="406"/>
                  </a:lnTo>
                  <a:lnTo>
                    <a:pt x="64" y="403"/>
                  </a:lnTo>
                  <a:lnTo>
                    <a:pt x="68" y="398"/>
                  </a:lnTo>
                  <a:lnTo>
                    <a:pt x="72" y="394"/>
                  </a:lnTo>
                  <a:lnTo>
                    <a:pt x="73" y="389"/>
                  </a:lnTo>
                  <a:lnTo>
                    <a:pt x="73" y="384"/>
                  </a:lnTo>
                  <a:lnTo>
                    <a:pt x="73" y="378"/>
                  </a:lnTo>
                  <a:lnTo>
                    <a:pt x="72" y="371"/>
                  </a:lnTo>
                  <a:lnTo>
                    <a:pt x="72" y="371"/>
                  </a:lnTo>
                  <a:lnTo>
                    <a:pt x="67" y="352"/>
                  </a:lnTo>
                  <a:lnTo>
                    <a:pt x="62" y="333"/>
                  </a:lnTo>
                  <a:lnTo>
                    <a:pt x="60" y="314"/>
                  </a:lnTo>
                  <a:lnTo>
                    <a:pt x="59" y="295"/>
                  </a:lnTo>
                  <a:lnTo>
                    <a:pt x="59" y="295"/>
                  </a:lnTo>
                  <a:lnTo>
                    <a:pt x="60" y="269"/>
                  </a:lnTo>
                  <a:lnTo>
                    <a:pt x="64" y="247"/>
                  </a:lnTo>
                  <a:lnTo>
                    <a:pt x="70" y="225"/>
                  </a:lnTo>
                  <a:lnTo>
                    <a:pt x="78" y="202"/>
                  </a:lnTo>
                  <a:lnTo>
                    <a:pt x="88" y="182"/>
                  </a:lnTo>
                  <a:lnTo>
                    <a:pt x="99" y="162"/>
                  </a:lnTo>
                  <a:lnTo>
                    <a:pt x="113" y="145"/>
                  </a:lnTo>
                  <a:lnTo>
                    <a:pt x="127" y="127"/>
                  </a:lnTo>
                  <a:lnTo>
                    <a:pt x="145" y="113"/>
                  </a:lnTo>
                  <a:lnTo>
                    <a:pt x="162" y="99"/>
                  </a:lnTo>
                  <a:lnTo>
                    <a:pt x="182" y="88"/>
                  </a:lnTo>
                  <a:lnTo>
                    <a:pt x="202" y="78"/>
                  </a:lnTo>
                  <a:lnTo>
                    <a:pt x="225" y="70"/>
                  </a:lnTo>
                  <a:lnTo>
                    <a:pt x="247" y="64"/>
                  </a:lnTo>
                  <a:lnTo>
                    <a:pt x="271" y="60"/>
                  </a:lnTo>
                  <a:lnTo>
                    <a:pt x="295" y="59"/>
                  </a:lnTo>
                  <a:lnTo>
                    <a:pt x="295" y="59"/>
                  </a:lnTo>
                  <a:lnTo>
                    <a:pt x="300" y="59"/>
                  </a:lnTo>
                  <a:lnTo>
                    <a:pt x="306" y="57"/>
                  </a:lnTo>
                  <a:lnTo>
                    <a:pt x="311" y="54"/>
                  </a:lnTo>
                  <a:lnTo>
                    <a:pt x="316" y="51"/>
                  </a:lnTo>
                  <a:lnTo>
                    <a:pt x="319" y="46"/>
                  </a:lnTo>
                  <a:lnTo>
                    <a:pt x="322" y="41"/>
                  </a:lnTo>
                  <a:lnTo>
                    <a:pt x="324" y="35"/>
                  </a:lnTo>
                  <a:lnTo>
                    <a:pt x="324" y="30"/>
                  </a:lnTo>
                  <a:lnTo>
                    <a:pt x="324" y="30"/>
                  </a:lnTo>
                  <a:lnTo>
                    <a:pt x="324" y="24"/>
                  </a:lnTo>
                  <a:lnTo>
                    <a:pt x="322" y="17"/>
                  </a:lnTo>
                  <a:lnTo>
                    <a:pt x="319" y="13"/>
                  </a:lnTo>
                  <a:lnTo>
                    <a:pt x="316" y="9"/>
                  </a:lnTo>
                  <a:lnTo>
                    <a:pt x="311" y="5"/>
                  </a:lnTo>
                  <a:lnTo>
                    <a:pt x="306" y="3"/>
                  </a:lnTo>
                  <a:lnTo>
                    <a:pt x="300" y="1"/>
                  </a:lnTo>
                  <a:lnTo>
                    <a:pt x="295" y="0"/>
                  </a:lnTo>
                  <a:lnTo>
                    <a:pt x="2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55">
              <a:extLst>
                <a:ext uri="{FF2B5EF4-FFF2-40B4-BE49-F238E27FC236}">
                  <a16:creationId xmlns:a16="http://schemas.microsoft.com/office/drawing/2014/main" id="{D287D259-815C-A6DE-8ABA-20D631A45C46}"/>
                </a:ext>
              </a:extLst>
            </p:cNvPr>
            <p:cNvSpPr>
              <a:spLocks/>
            </p:cNvSpPr>
            <p:nvPr/>
          </p:nvSpPr>
          <p:spPr bwMode="auto">
            <a:xfrm>
              <a:off x="6445250" y="2355850"/>
              <a:ext cx="163513" cy="47625"/>
            </a:xfrm>
            <a:custGeom>
              <a:avLst/>
              <a:gdLst>
                <a:gd name="T0" fmla="*/ 30 w 205"/>
                <a:gd name="T1" fmla="*/ 59 h 59"/>
                <a:gd name="T2" fmla="*/ 177 w 205"/>
                <a:gd name="T3" fmla="*/ 59 h 59"/>
                <a:gd name="T4" fmla="*/ 177 w 205"/>
                <a:gd name="T5" fmla="*/ 59 h 59"/>
                <a:gd name="T6" fmla="*/ 182 w 205"/>
                <a:gd name="T7" fmla="*/ 58 h 59"/>
                <a:gd name="T8" fmla="*/ 188 w 205"/>
                <a:gd name="T9" fmla="*/ 56 h 59"/>
                <a:gd name="T10" fmla="*/ 193 w 205"/>
                <a:gd name="T11" fmla="*/ 54 h 59"/>
                <a:gd name="T12" fmla="*/ 197 w 205"/>
                <a:gd name="T13" fmla="*/ 50 h 59"/>
                <a:gd name="T14" fmla="*/ 201 w 205"/>
                <a:gd name="T15" fmla="*/ 46 h 59"/>
                <a:gd name="T16" fmla="*/ 204 w 205"/>
                <a:gd name="T17" fmla="*/ 40 h 59"/>
                <a:gd name="T18" fmla="*/ 205 w 205"/>
                <a:gd name="T19" fmla="*/ 35 h 59"/>
                <a:gd name="T20" fmla="*/ 205 w 205"/>
                <a:gd name="T21" fmla="*/ 29 h 59"/>
                <a:gd name="T22" fmla="*/ 205 w 205"/>
                <a:gd name="T23" fmla="*/ 29 h 59"/>
                <a:gd name="T24" fmla="*/ 205 w 205"/>
                <a:gd name="T25" fmla="*/ 24 h 59"/>
                <a:gd name="T26" fmla="*/ 204 w 205"/>
                <a:gd name="T27" fmla="*/ 18 h 59"/>
                <a:gd name="T28" fmla="*/ 201 w 205"/>
                <a:gd name="T29" fmla="*/ 13 h 59"/>
                <a:gd name="T30" fmla="*/ 197 w 205"/>
                <a:gd name="T31" fmla="*/ 8 h 59"/>
                <a:gd name="T32" fmla="*/ 193 w 205"/>
                <a:gd name="T33" fmla="*/ 5 h 59"/>
                <a:gd name="T34" fmla="*/ 188 w 205"/>
                <a:gd name="T35" fmla="*/ 2 h 59"/>
                <a:gd name="T36" fmla="*/ 182 w 205"/>
                <a:gd name="T37" fmla="*/ 0 h 59"/>
                <a:gd name="T38" fmla="*/ 177 w 205"/>
                <a:gd name="T39" fmla="*/ 0 h 59"/>
                <a:gd name="T40" fmla="*/ 30 w 205"/>
                <a:gd name="T41" fmla="*/ 0 h 59"/>
                <a:gd name="T42" fmla="*/ 30 w 205"/>
                <a:gd name="T43" fmla="*/ 0 h 59"/>
                <a:gd name="T44" fmla="*/ 24 w 205"/>
                <a:gd name="T45" fmla="*/ 0 h 59"/>
                <a:gd name="T46" fmla="*/ 17 w 205"/>
                <a:gd name="T47" fmla="*/ 2 h 59"/>
                <a:gd name="T48" fmla="*/ 13 w 205"/>
                <a:gd name="T49" fmla="*/ 5 h 59"/>
                <a:gd name="T50" fmla="*/ 9 w 205"/>
                <a:gd name="T51" fmla="*/ 8 h 59"/>
                <a:gd name="T52" fmla="*/ 5 w 205"/>
                <a:gd name="T53" fmla="*/ 13 h 59"/>
                <a:gd name="T54" fmla="*/ 3 w 205"/>
                <a:gd name="T55" fmla="*/ 18 h 59"/>
                <a:gd name="T56" fmla="*/ 0 w 205"/>
                <a:gd name="T57" fmla="*/ 24 h 59"/>
                <a:gd name="T58" fmla="*/ 0 w 205"/>
                <a:gd name="T59" fmla="*/ 29 h 59"/>
                <a:gd name="T60" fmla="*/ 0 w 205"/>
                <a:gd name="T61" fmla="*/ 29 h 59"/>
                <a:gd name="T62" fmla="*/ 0 w 205"/>
                <a:gd name="T63" fmla="*/ 35 h 59"/>
                <a:gd name="T64" fmla="*/ 3 w 205"/>
                <a:gd name="T65" fmla="*/ 40 h 59"/>
                <a:gd name="T66" fmla="*/ 5 w 205"/>
                <a:gd name="T67" fmla="*/ 46 h 59"/>
                <a:gd name="T68" fmla="*/ 9 w 205"/>
                <a:gd name="T69" fmla="*/ 50 h 59"/>
                <a:gd name="T70" fmla="*/ 13 w 205"/>
                <a:gd name="T71" fmla="*/ 54 h 59"/>
                <a:gd name="T72" fmla="*/ 17 w 205"/>
                <a:gd name="T73" fmla="*/ 56 h 59"/>
                <a:gd name="T74" fmla="*/ 24 w 205"/>
                <a:gd name="T75" fmla="*/ 58 h 59"/>
                <a:gd name="T76" fmla="*/ 30 w 205"/>
                <a:gd name="T77" fmla="*/ 59 h 59"/>
                <a:gd name="T78" fmla="*/ 30 w 205"/>
                <a:gd name="T7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59">
                  <a:moveTo>
                    <a:pt x="30" y="59"/>
                  </a:moveTo>
                  <a:lnTo>
                    <a:pt x="177" y="59"/>
                  </a:lnTo>
                  <a:lnTo>
                    <a:pt x="177" y="59"/>
                  </a:lnTo>
                  <a:lnTo>
                    <a:pt x="182" y="58"/>
                  </a:lnTo>
                  <a:lnTo>
                    <a:pt x="188" y="56"/>
                  </a:lnTo>
                  <a:lnTo>
                    <a:pt x="193" y="54"/>
                  </a:lnTo>
                  <a:lnTo>
                    <a:pt x="197" y="50"/>
                  </a:lnTo>
                  <a:lnTo>
                    <a:pt x="201" y="46"/>
                  </a:lnTo>
                  <a:lnTo>
                    <a:pt x="204" y="40"/>
                  </a:lnTo>
                  <a:lnTo>
                    <a:pt x="205" y="35"/>
                  </a:lnTo>
                  <a:lnTo>
                    <a:pt x="205" y="29"/>
                  </a:lnTo>
                  <a:lnTo>
                    <a:pt x="205" y="29"/>
                  </a:lnTo>
                  <a:lnTo>
                    <a:pt x="205" y="24"/>
                  </a:lnTo>
                  <a:lnTo>
                    <a:pt x="204" y="18"/>
                  </a:lnTo>
                  <a:lnTo>
                    <a:pt x="201" y="13"/>
                  </a:lnTo>
                  <a:lnTo>
                    <a:pt x="197" y="8"/>
                  </a:lnTo>
                  <a:lnTo>
                    <a:pt x="193" y="5"/>
                  </a:lnTo>
                  <a:lnTo>
                    <a:pt x="188" y="2"/>
                  </a:lnTo>
                  <a:lnTo>
                    <a:pt x="182" y="0"/>
                  </a:lnTo>
                  <a:lnTo>
                    <a:pt x="177" y="0"/>
                  </a:lnTo>
                  <a:lnTo>
                    <a:pt x="30" y="0"/>
                  </a:lnTo>
                  <a:lnTo>
                    <a:pt x="30" y="0"/>
                  </a:lnTo>
                  <a:lnTo>
                    <a:pt x="24" y="0"/>
                  </a:lnTo>
                  <a:lnTo>
                    <a:pt x="17" y="2"/>
                  </a:lnTo>
                  <a:lnTo>
                    <a:pt x="13" y="5"/>
                  </a:lnTo>
                  <a:lnTo>
                    <a:pt x="9" y="8"/>
                  </a:lnTo>
                  <a:lnTo>
                    <a:pt x="5" y="13"/>
                  </a:lnTo>
                  <a:lnTo>
                    <a:pt x="3" y="18"/>
                  </a:lnTo>
                  <a:lnTo>
                    <a:pt x="0" y="24"/>
                  </a:lnTo>
                  <a:lnTo>
                    <a:pt x="0" y="29"/>
                  </a:lnTo>
                  <a:lnTo>
                    <a:pt x="0" y="29"/>
                  </a:lnTo>
                  <a:lnTo>
                    <a:pt x="0" y="35"/>
                  </a:lnTo>
                  <a:lnTo>
                    <a:pt x="3" y="40"/>
                  </a:lnTo>
                  <a:lnTo>
                    <a:pt x="5" y="46"/>
                  </a:lnTo>
                  <a:lnTo>
                    <a:pt x="9" y="50"/>
                  </a:lnTo>
                  <a:lnTo>
                    <a:pt x="13" y="54"/>
                  </a:lnTo>
                  <a:lnTo>
                    <a:pt x="17" y="56"/>
                  </a:lnTo>
                  <a:lnTo>
                    <a:pt x="24" y="58"/>
                  </a:lnTo>
                  <a:lnTo>
                    <a:pt x="30" y="59"/>
                  </a:lnTo>
                  <a:lnTo>
                    <a:pt x="30"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C0CC3282-FD8E-3862-4C11-CF103F6A66E7}"/>
              </a:ext>
            </a:extLst>
          </p:cNvPr>
          <p:cNvGrpSpPr/>
          <p:nvPr/>
        </p:nvGrpSpPr>
        <p:grpSpPr>
          <a:xfrm>
            <a:off x="1183745" y="5315685"/>
            <a:ext cx="456486" cy="388646"/>
            <a:chOff x="5465763" y="2052638"/>
            <a:chExt cx="1260475" cy="1073150"/>
          </a:xfrm>
          <a:solidFill>
            <a:schemeClr val="bg1"/>
          </a:solidFill>
        </p:grpSpPr>
        <p:sp>
          <p:nvSpPr>
            <p:cNvPr id="37" name="Freeform 53">
              <a:extLst>
                <a:ext uri="{FF2B5EF4-FFF2-40B4-BE49-F238E27FC236}">
                  <a16:creationId xmlns:a16="http://schemas.microsoft.com/office/drawing/2014/main" id="{8DBA82C5-8E60-49B1-AE63-470190A66754}"/>
                </a:ext>
              </a:extLst>
            </p:cNvPr>
            <p:cNvSpPr>
              <a:spLocks noEditPoints="1"/>
            </p:cNvSpPr>
            <p:nvPr/>
          </p:nvSpPr>
          <p:spPr bwMode="auto">
            <a:xfrm>
              <a:off x="5465763" y="2052638"/>
              <a:ext cx="1260475" cy="1073150"/>
            </a:xfrm>
            <a:custGeom>
              <a:avLst/>
              <a:gdLst>
                <a:gd name="T0" fmla="*/ 1082 w 1586"/>
                <a:gd name="T1" fmla="*/ 65 h 1351"/>
                <a:gd name="T2" fmla="*/ 1003 w 1586"/>
                <a:gd name="T3" fmla="*/ 9 h 1351"/>
                <a:gd name="T4" fmla="*/ 529 w 1586"/>
                <a:gd name="T5" fmla="*/ 0 h 1351"/>
                <a:gd name="T6" fmla="*/ 443 w 1586"/>
                <a:gd name="T7" fmla="*/ 19 h 1351"/>
                <a:gd name="T8" fmla="*/ 359 w 1586"/>
                <a:gd name="T9" fmla="*/ 100 h 1351"/>
                <a:gd name="T10" fmla="*/ 104 w 1586"/>
                <a:gd name="T11" fmla="*/ 212 h 1351"/>
                <a:gd name="T12" fmla="*/ 33 w 1586"/>
                <a:gd name="T13" fmla="*/ 259 h 1351"/>
                <a:gd name="T14" fmla="*/ 0 w 1586"/>
                <a:gd name="T15" fmla="*/ 338 h 1351"/>
                <a:gd name="T16" fmla="*/ 6 w 1586"/>
                <a:gd name="T17" fmla="*/ 1248 h 1351"/>
                <a:gd name="T18" fmla="*/ 52 w 1586"/>
                <a:gd name="T19" fmla="*/ 1318 h 1351"/>
                <a:gd name="T20" fmla="*/ 132 w 1586"/>
                <a:gd name="T21" fmla="*/ 1351 h 1351"/>
                <a:gd name="T22" fmla="*/ 1484 w 1586"/>
                <a:gd name="T23" fmla="*/ 1345 h 1351"/>
                <a:gd name="T24" fmla="*/ 1553 w 1586"/>
                <a:gd name="T25" fmla="*/ 1299 h 1351"/>
                <a:gd name="T26" fmla="*/ 1586 w 1586"/>
                <a:gd name="T27" fmla="*/ 1219 h 1351"/>
                <a:gd name="T28" fmla="*/ 1580 w 1586"/>
                <a:gd name="T29" fmla="*/ 309 h 1351"/>
                <a:gd name="T30" fmla="*/ 1534 w 1586"/>
                <a:gd name="T31" fmla="*/ 239 h 1351"/>
                <a:gd name="T32" fmla="*/ 1455 w 1586"/>
                <a:gd name="T33" fmla="*/ 207 h 1351"/>
                <a:gd name="T34" fmla="*/ 405 w 1586"/>
                <a:gd name="T35" fmla="*/ 135 h 1351"/>
                <a:gd name="T36" fmla="*/ 505 w 1586"/>
                <a:gd name="T37" fmla="*/ 60 h 1351"/>
                <a:gd name="T38" fmla="*/ 999 w 1586"/>
                <a:gd name="T39" fmla="*/ 71 h 1351"/>
                <a:gd name="T40" fmla="*/ 1439 w 1586"/>
                <a:gd name="T41" fmla="*/ 264 h 1351"/>
                <a:gd name="T42" fmla="*/ 1513 w 1586"/>
                <a:gd name="T43" fmla="*/ 304 h 1351"/>
                <a:gd name="T44" fmla="*/ 1167 w 1586"/>
                <a:gd name="T45" fmla="*/ 852 h 1351"/>
                <a:gd name="T46" fmla="*/ 1175 w 1586"/>
                <a:gd name="T47" fmla="*/ 741 h 1351"/>
                <a:gd name="T48" fmla="*/ 1148 w 1586"/>
                <a:gd name="T49" fmla="*/ 613 h 1351"/>
                <a:gd name="T50" fmla="*/ 1087 w 1586"/>
                <a:gd name="T51" fmla="*/ 500 h 1351"/>
                <a:gd name="T52" fmla="*/ 998 w 1586"/>
                <a:gd name="T53" fmla="*/ 411 h 1351"/>
                <a:gd name="T54" fmla="*/ 886 w 1586"/>
                <a:gd name="T55" fmla="*/ 350 h 1351"/>
                <a:gd name="T56" fmla="*/ 757 w 1586"/>
                <a:gd name="T57" fmla="*/ 323 h 1351"/>
                <a:gd name="T58" fmla="*/ 646 w 1586"/>
                <a:gd name="T59" fmla="*/ 333 h 1351"/>
                <a:gd name="T60" fmla="*/ 524 w 1586"/>
                <a:gd name="T61" fmla="*/ 376 h 1351"/>
                <a:gd name="T62" fmla="*/ 422 w 1586"/>
                <a:gd name="T63" fmla="*/ 452 h 1351"/>
                <a:gd name="T64" fmla="*/ 347 w 1586"/>
                <a:gd name="T65" fmla="*/ 554 h 1351"/>
                <a:gd name="T66" fmla="*/ 303 w 1586"/>
                <a:gd name="T67" fmla="*/ 676 h 1351"/>
                <a:gd name="T68" fmla="*/ 295 w 1586"/>
                <a:gd name="T69" fmla="*/ 787 h 1351"/>
                <a:gd name="T70" fmla="*/ 59 w 1586"/>
                <a:gd name="T71" fmla="*/ 352 h 1351"/>
                <a:gd name="T72" fmla="*/ 111 w 1586"/>
                <a:gd name="T73" fmla="*/ 271 h 1351"/>
                <a:gd name="T74" fmla="*/ 1116 w 1586"/>
                <a:gd name="T75" fmla="*/ 784 h 1351"/>
                <a:gd name="T76" fmla="*/ 1070 w 1586"/>
                <a:gd name="T77" fmla="*/ 947 h 1351"/>
                <a:gd name="T78" fmla="*/ 917 w 1586"/>
                <a:gd name="T79" fmla="*/ 1100 h 1351"/>
                <a:gd name="T80" fmla="*/ 754 w 1586"/>
                <a:gd name="T81" fmla="*/ 1146 h 1351"/>
                <a:gd name="T82" fmla="*/ 657 w 1586"/>
                <a:gd name="T83" fmla="*/ 1138 h 1351"/>
                <a:gd name="T84" fmla="*/ 464 w 1586"/>
                <a:gd name="T85" fmla="*/ 1034 h 1351"/>
                <a:gd name="T86" fmla="*/ 360 w 1586"/>
                <a:gd name="T87" fmla="*/ 841 h 1351"/>
                <a:gd name="T88" fmla="*/ 352 w 1586"/>
                <a:gd name="T89" fmla="*/ 744 h 1351"/>
                <a:gd name="T90" fmla="*/ 398 w 1586"/>
                <a:gd name="T91" fmla="*/ 581 h 1351"/>
                <a:gd name="T92" fmla="*/ 553 w 1586"/>
                <a:gd name="T93" fmla="*/ 428 h 1351"/>
                <a:gd name="T94" fmla="*/ 714 w 1586"/>
                <a:gd name="T95" fmla="*/ 382 h 1351"/>
                <a:gd name="T96" fmla="*/ 811 w 1586"/>
                <a:gd name="T97" fmla="*/ 390 h 1351"/>
                <a:gd name="T98" fmla="*/ 1004 w 1586"/>
                <a:gd name="T99" fmla="*/ 494 h 1351"/>
                <a:gd name="T100" fmla="*/ 1108 w 1586"/>
                <a:gd name="T101" fmla="*/ 687 h 1351"/>
                <a:gd name="T102" fmla="*/ 1439 w 1586"/>
                <a:gd name="T103" fmla="*/ 1292 h 1351"/>
                <a:gd name="T104" fmla="*/ 84 w 1586"/>
                <a:gd name="T105" fmla="*/ 1267 h 1351"/>
                <a:gd name="T106" fmla="*/ 319 w 1586"/>
                <a:gd name="T107" fmla="*/ 911 h 1351"/>
                <a:gd name="T108" fmla="*/ 403 w 1586"/>
                <a:gd name="T109" fmla="*/ 1055 h 1351"/>
                <a:gd name="T110" fmla="*/ 566 w 1586"/>
                <a:gd name="T111" fmla="*/ 1171 h 1351"/>
                <a:gd name="T112" fmla="*/ 735 w 1586"/>
                <a:gd name="T113" fmla="*/ 1205 h 1351"/>
                <a:gd name="T114" fmla="*/ 934 w 1586"/>
                <a:gd name="T115" fmla="*/ 1157 h 1351"/>
                <a:gd name="T116" fmla="*/ 1086 w 1586"/>
                <a:gd name="T117" fmla="*/ 1029 h 1351"/>
                <a:gd name="T118" fmla="*/ 1527 w 1586"/>
                <a:gd name="T119" fmla="*/ 1205 h 1351"/>
                <a:gd name="T120" fmla="*/ 1489 w 1586"/>
                <a:gd name="T121" fmla="*/ 127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6" h="1351">
                  <a:moveTo>
                    <a:pt x="1439" y="205"/>
                  </a:moveTo>
                  <a:lnTo>
                    <a:pt x="1189" y="205"/>
                  </a:lnTo>
                  <a:lnTo>
                    <a:pt x="1111" y="100"/>
                  </a:lnTo>
                  <a:lnTo>
                    <a:pt x="1111" y="100"/>
                  </a:lnTo>
                  <a:lnTo>
                    <a:pt x="1097" y="83"/>
                  </a:lnTo>
                  <a:lnTo>
                    <a:pt x="1082" y="65"/>
                  </a:lnTo>
                  <a:lnTo>
                    <a:pt x="1066" y="47"/>
                  </a:lnTo>
                  <a:lnTo>
                    <a:pt x="1049" y="33"/>
                  </a:lnTo>
                  <a:lnTo>
                    <a:pt x="1038" y="25"/>
                  </a:lnTo>
                  <a:lnTo>
                    <a:pt x="1027" y="19"/>
                  </a:lnTo>
                  <a:lnTo>
                    <a:pt x="1015" y="14"/>
                  </a:lnTo>
                  <a:lnTo>
                    <a:pt x="1003" y="9"/>
                  </a:lnTo>
                  <a:lnTo>
                    <a:pt x="988" y="4"/>
                  </a:lnTo>
                  <a:lnTo>
                    <a:pt x="974" y="3"/>
                  </a:lnTo>
                  <a:lnTo>
                    <a:pt x="958" y="1"/>
                  </a:lnTo>
                  <a:lnTo>
                    <a:pt x="940" y="0"/>
                  </a:lnTo>
                  <a:lnTo>
                    <a:pt x="529" y="0"/>
                  </a:lnTo>
                  <a:lnTo>
                    <a:pt x="529" y="0"/>
                  </a:lnTo>
                  <a:lnTo>
                    <a:pt x="512" y="1"/>
                  </a:lnTo>
                  <a:lnTo>
                    <a:pt x="496" y="3"/>
                  </a:lnTo>
                  <a:lnTo>
                    <a:pt x="481" y="4"/>
                  </a:lnTo>
                  <a:lnTo>
                    <a:pt x="467" y="9"/>
                  </a:lnTo>
                  <a:lnTo>
                    <a:pt x="454" y="14"/>
                  </a:lnTo>
                  <a:lnTo>
                    <a:pt x="443" y="19"/>
                  </a:lnTo>
                  <a:lnTo>
                    <a:pt x="432" y="25"/>
                  </a:lnTo>
                  <a:lnTo>
                    <a:pt x="421" y="32"/>
                  </a:lnTo>
                  <a:lnTo>
                    <a:pt x="403" y="46"/>
                  </a:lnTo>
                  <a:lnTo>
                    <a:pt x="387" y="63"/>
                  </a:lnTo>
                  <a:lnTo>
                    <a:pt x="371" y="81"/>
                  </a:lnTo>
                  <a:lnTo>
                    <a:pt x="359" y="100"/>
                  </a:lnTo>
                  <a:lnTo>
                    <a:pt x="279" y="205"/>
                  </a:lnTo>
                  <a:lnTo>
                    <a:pt x="147" y="205"/>
                  </a:lnTo>
                  <a:lnTo>
                    <a:pt x="147" y="205"/>
                  </a:lnTo>
                  <a:lnTo>
                    <a:pt x="132" y="207"/>
                  </a:lnTo>
                  <a:lnTo>
                    <a:pt x="116" y="208"/>
                  </a:lnTo>
                  <a:lnTo>
                    <a:pt x="104" y="212"/>
                  </a:lnTo>
                  <a:lnTo>
                    <a:pt x="89" y="216"/>
                  </a:lnTo>
                  <a:lnTo>
                    <a:pt x="76" y="223"/>
                  </a:lnTo>
                  <a:lnTo>
                    <a:pt x="64" y="231"/>
                  </a:lnTo>
                  <a:lnTo>
                    <a:pt x="52" y="239"/>
                  </a:lnTo>
                  <a:lnTo>
                    <a:pt x="43" y="248"/>
                  </a:lnTo>
                  <a:lnTo>
                    <a:pt x="33" y="259"/>
                  </a:lnTo>
                  <a:lnTo>
                    <a:pt x="25" y="271"/>
                  </a:lnTo>
                  <a:lnTo>
                    <a:pt x="17" y="283"/>
                  </a:lnTo>
                  <a:lnTo>
                    <a:pt x="11" y="296"/>
                  </a:lnTo>
                  <a:lnTo>
                    <a:pt x="6" y="309"/>
                  </a:lnTo>
                  <a:lnTo>
                    <a:pt x="3" y="323"/>
                  </a:lnTo>
                  <a:lnTo>
                    <a:pt x="0" y="338"/>
                  </a:lnTo>
                  <a:lnTo>
                    <a:pt x="0" y="352"/>
                  </a:lnTo>
                  <a:lnTo>
                    <a:pt x="0" y="1205"/>
                  </a:lnTo>
                  <a:lnTo>
                    <a:pt x="0" y="1205"/>
                  </a:lnTo>
                  <a:lnTo>
                    <a:pt x="0" y="1219"/>
                  </a:lnTo>
                  <a:lnTo>
                    <a:pt x="3" y="1235"/>
                  </a:lnTo>
                  <a:lnTo>
                    <a:pt x="6" y="1248"/>
                  </a:lnTo>
                  <a:lnTo>
                    <a:pt x="11" y="1262"/>
                  </a:lnTo>
                  <a:lnTo>
                    <a:pt x="17" y="1275"/>
                  </a:lnTo>
                  <a:lnTo>
                    <a:pt x="25" y="1288"/>
                  </a:lnTo>
                  <a:lnTo>
                    <a:pt x="33" y="1299"/>
                  </a:lnTo>
                  <a:lnTo>
                    <a:pt x="43" y="1308"/>
                  </a:lnTo>
                  <a:lnTo>
                    <a:pt x="52" y="1318"/>
                  </a:lnTo>
                  <a:lnTo>
                    <a:pt x="64" y="1326"/>
                  </a:lnTo>
                  <a:lnTo>
                    <a:pt x="76" y="1334"/>
                  </a:lnTo>
                  <a:lnTo>
                    <a:pt x="89" y="1340"/>
                  </a:lnTo>
                  <a:lnTo>
                    <a:pt x="104" y="1345"/>
                  </a:lnTo>
                  <a:lnTo>
                    <a:pt x="116" y="1348"/>
                  </a:lnTo>
                  <a:lnTo>
                    <a:pt x="132" y="1351"/>
                  </a:lnTo>
                  <a:lnTo>
                    <a:pt x="147" y="1351"/>
                  </a:lnTo>
                  <a:lnTo>
                    <a:pt x="1439" y="1351"/>
                  </a:lnTo>
                  <a:lnTo>
                    <a:pt x="1439" y="1351"/>
                  </a:lnTo>
                  <a:lnTo>
                    <a:pt x="1455" y="1351"/>
                  </a:lnTo>
                  <a:lnTo>
                    <a:pt x="1470" y="1348"/>
                  </a:lnTo>
                  <a:lnTo>
                    <a:pt x="1484" y="1345"/>
                  </a:lnTo>
                  <a:lnTo>
                    <a:pt x="1497" y="1340"/>
                  </a:lnTo>
                  <a:lnTo>
                    <a:pt x="1510" y="1334"/>
                  </a:lnTo>
                  <a:lnTo>
                    <a:pt x="1522" y="1326"/>
                  </a:lnTo>
                  <a:lnTo>
                    <a:pt x="1534" y="1318"/>
                  </a:lnTo>
                  <a:lnTo>
                    <a:pt x="1543" y="1308"/>
                  </a:lnTo>
                  <a:lnTo>
                    <a:pt x="1553" y="1299"/>
                  </a:lnTo>
                  <a:lnTo>
                    <a:pt x="1562" y="1288"/>
                  </a:lnTo>
                  <a:lnTo>
                    <a:pt x="1569" y="1275"/>
                  </a:lnTo>
                  <a:lnTo>
                    <a:pt x="1575" y="1262"/>
                  </a:lnTo>
                  <a:lnTo>
                    <a:pt x="1580" y="1248"/>
                  </a:lnTo>
                  <a:lnTo>
                    <a:pt x="1583" y="1235"/>
                  </a:lnTo>
                  <a:lnTo>
                    <a:pt x="1586" y="1219"/>
                  </a:lnTo>
                  <a:lnTo>
                    <a:pt x="1586" y="1205"/>
                  </a:lnTo>
                  <a:lnTo>
                    <a:pt x="1586" y="352"/>
                  </a:lnTo>
                  <a:lnTo>
                    <a:pt x="1586" y="352"/>
                  </a:lnTo>
                  <a:lnTo>
                    <a:pt x="1586" y="338"/>
                  </a:lnTo>
                  <a:lnTo>
                    <a:pt x="1583" y="323"/>
                  </a:lnTo>
                  <a:lnTo>
                    <a:pt x="1580" y="309"/>
                  </a:lnTo>
                  <a:lnTo>
                    <a:pt x="1575" y="296"/>
                  </a:lnTo>
                  <a:lnTo>
                    <a:pt x="1569" y="283"/>
                  </a:lnTo>
                  <a:lnTo>
                    <a:pt x="1562" y="271"/>
                  </a:lnTo>
                  <a:lnTo>
                    <a:pt x="1553" y="259"/>
                  </a:lnTo>
                  <a:lnTo>
                    <a:pt x="1543" y="248"/>
                  </a:lnTo>
                  <a:lnTo>
                    <a:pt x="1534" y="239"/>
                  </a:lnTo>
                  <a:lnTo>
                    <a:pt x="1522" y="231"/>
                  </a:lnTo>
                  <a:lnTo>
                    <a:pt x="1510" y="223"/>
                  </a:lnTo>
                  <a:lnTo>
                    <a:pt x="1497" y="216"/>
                  </a:lnTo>
                  <a:lnTo>
                    <a:pt x="1484" y="212"/>
                  </a:lnTo>
                  <a:lnTo>
                    <a:pt x="1470" y="208"/>
                  </a:lnTo>
                  <a:lnTo>
                    <a:pt x="1455" y="207"/>
                  </a:lnTo>
                  <a:lnTo>
                    <a:pt x="1439" y="205"/>
                  </a:lnTo>
                  <a:lnTo>
                    <a:pt x="1439" y="205"/>
                  </a:lnTo>
                  <a:close/>
                  <a:moveTo>
                    <a:pt x="147" y="264"/>
                  </a:moveTo>
                  <a:lnTo>
                    <a:pt x="308" y="264"/>
                  </a:lnTo>
                  <a:lnTo>
                    <a:pt x="405" y="135"/>
                  </a:lnTo>
                  <a:lnTo>
                    <a:pt x="405" y="135"/>
                  </a:lnTo>
                  <a:lnTo>
                    <a:pt x="430" y="103"/>
                  </a:lnTo>
                  <a:lnTo>
                    <a:pt x="441" y="90"/>
                  </a:lnTo>
                  <a:lnTo>
                    <a:pt x="454" y="79"/>
                  </a:lnTo>
                  <a:lnTo>
                    <a:pt x="470" y="71"/>
                  </a:lnTo>
                  <a:lnTo>
                    <a:pt x="486" y="63"/>
                  </a:lnTo>
                  <a:lnTo>
                    <a:pt x="505" y="60"/>
                  </a:lnTo>
                  <a:lnTo>
                    <a:pt x="529" y="59"/>
                  </a:lnTo>
                  <a:lnTo>
                    <a:pt x="940" y="59"/>
                  </a:lnTo>
                  <a:lnTo>
                    <a:pt x="940" y="59"/>
                  </a:lnTo>
                  <a:lnTo>
                    <a:pt x="963" y="60"/>
                  </a:lnTo>
                  <a:lnTo>
                    <a:pt x="984" y="65"/>
                  </a:lnTo>
                  <a:lnTo>
                    <a:pt x="999" y="71"/>
                  </a:lnTo>
                  <a:lnTo>
                    <a:pt x="1014" y="81"/>
                  </a:lnTo>
                  <a:lnTo>
                    <a:pt x="1028" y="92"/>
                  </a:lnTo>
                  <a:lnTo>
                    <a:pt x="1039" y="105"/>
                  </a:lnTo>
                  <a:lnTo>
                    <a:pt x="1063" y="135"/>
                  </a:lnTo>
                  <a:lnTo>
                    <a:pt x="1160" y="264"/>
                  </a:lnTo>
                  <a:lnTo>
                    <a:pt x="1439" y="264"/>
                  </a:lnTo>
                  <a:lnTo>
                    <a:pt x="1439" y="264"/>
                  </a:lnTo>
                  <a:lnTo>
                    <a:pt x="1457" y="266"/>
                  </a:lnTo>
                  <a:lnTo>
                    <a:pt x="1475" y="271"/>
                  </a:lnTo>
                  <a:lnTo>
                    <a:pt x="1489" y="280"/>
                  </a:lnTo>
                  <a:lnTo>
                    <a:pt x="1502" y="290"/>
                  </a:lnTo>
                  <a:lnTo>
                    <a:pt x="1513" y="304"/>
                  </a:lnTo>
                  <a:lnTo>
                    <a:pt x="1521" y="318"/>
                  </a:lnTo>
                  <a:lnTo>
                    <a:pt x="1526" y="334"/>
                  </a:lnTo>
                  <a:lnTo>
                    <a:pt x="1527" y="352"/>
                  </a:lnTo>
                  <a:lnTo>
                    <a:pt x="1527" y="852"/>
                  </a:lnTo>
                  <a:lnTo>
                    <a:pt x="1167" y="852"/>
                  </a:lnTo>
                  <a:lnTo>
                    <a:pt x="1167" y="852"/>
                  </a:lnTo>
                  <a:lnTo>
                    <a:pt x="1170" y="830"/>
                  </a:lnTo>
                  <a:lnTo>
                    <a:pt x="1173" y="809"/>
                  </a:lnTo>
                  <a:lnTo>
                    <a:pt x="1175" y="787"/>
                  </a:lnTo>
                  <a:lnTo>
                    <a:pt x="1175" y="765"/>
                  </a:lnTo>
                  <a:lnTo>
                    <a:pt x="1175" y="765"/>
                  </a:lnTo>
                  <a:lnTo>
                    <a:pt x="1175" y="741"/>
                  </a:lnTo>
                  <a:lnTo>
                    <a:pt x="1173" y="719"/>
                  </a:lnTo>
                  <a:lnTo>
                    <a:pt x="1170" y="696"/>
                  </a:lnTo>
                  <a:lnTo>
                    <a:pt x="1167" y="676"/>
                  </a:lnTo>
                  <a:lnTo>
                    <a:pt x="1162" y="655"/>
                  </a:lnTo>
                  <a:lnTo>
                    <a:pt x="1156" y="632"/>
                  </a:lnTo>
                  <a:lnTo>
                    <a:pt x="1148" y="613"/>
                  </a:lnTo>
                  <a:lnTo>
                    <a:pt x="1140" y="593"/>
                  </a:lnTo>
                  <a:lnTo>
                    <a:pt x="1132" y="573"/>
                  </a:lnTo>
                  <a:lnTo>
                    <a:pt x="1122" y="554"/>
                  </a:lnTo>
                  <a:lnTo>
                    <a:pt x="1111" y="535"/>
                  </a:lnTo>
                  <a:lnTo>
                    <a:pt x="1100" y="518"/>
                  </a:lnTo>
                  <a:lnTo>
                    <a:pt x="1087" y="500"/>
                  </a:lnTo>
                  <a:lnTo>
                    <a:pt x="1074" y="484"/>
                  </a:lnTo>
                  <a:lnTo>
                    <a:pt x="1060" y="468"/>
                  </a:lnTo>
                  <a:lnTo>
                    <a:pt x="1046" y="452"/>
                  </a:lnTo>
                  <a:lnTo>
                    <a:pt x="1031" y="438"/>
                  </a:lnTo>
                  <a:lnTo>
                    <a:pt x="1015" y="424"/>
                  </a:lnTo>
                  <a:lnTo>
                    <a:pt x="998" y="411"/>
                  </a:lnTo>
                  <a:lnTo>
                    <a:pt x="980" y="398"/>
                  </a:lnTo>
                  <a:lnTo>
                    <a:pt x="963" y="387"/>
                  </a:lnTo>
                  <a:lnTo>
                    <a:pt x="944" y="376"/>
                  </a:lnTo>
                  <a:lnTo>
                    <a:pt x="925" y="366"/>
                  </a:lnTo>
                  <a:lnTo>
                    <a:pt x="905" y="358"/>
                  </a:lnTo>
                  <a:lnTo>
                    <a:pt x="886" y="350"/>
                  </a:lnTo>
                  <a:lnTo>
                    <a:pt x="866" y="342"/>
                  </a:lnTo>
                  <a:lnTo>
                    <a:pt x="845" y="338"/>
                  </a:lnTo>
                  <a:lnTo>
                    <a:pt x="822" y="333"/>
                  </a:lnTo>
                  <a:lnTo>
                    <a:pt x="802" y="328"/>
                  </a:lnTo>
                  <a:lnTo>
                    <a:pt x="779" y="325"/>
                  </a:lnTo>
                  <a:lnTo>
                    <a:pt x="757" y="323"/>
                  </a:lnTo>
                  <a:lnTo>
                    <a:pt x="735" y="323"/>
                  </a:lnTo>
                  <a:lnTo>
                    <a:pt x="735" y="323"/>
                  </a:lnTo>
                  <a:lnTo>
                    <a:pt x="711" y="323"/>
                  </a:lnTo>
                  <a:lnTo>
                    <a:pt x="689" y="325"/>
                  </a:lnTo>
                  <a:lnTo>
                    <a:pt x="668" y="328"/>
                  </a:lnTo>
                  <a:lnTo>
                    <a:pt x="646" y="333"/>
                  </a:lnTo>
                  <a:lnTo>
                    <a:pt x="625" y="338"/>
                  </a:lnTo>
                  <a:lnTo>
                    <a:pt x="604" y="342"/>
                  </a:lnTo>
                  <a:lnTo>
                    <a:pt x="583" y="350"/>
                  </a:lnTo>
                  <a:lnTo>
                    <a:pt x="563" y="358"/>
                  </a:lnTo>
                  <a:lnTo>
                    <a:pt x="544" y="366"/>
                  </a:lnTo>
                  <a:lnTo>
                    <a:pt x="524" y="376"/>
                  </a:lnTo>
                  <a:lnTo>
                    <a:pt x="505" y="387"/>
                  </a:lnTo>
                  <a:lnTo>
                    <a:pt x="488" y="398"/>
                  </a:lnTo>
                  <a:lnTo>
                    <a:pt x="470" y="411"/>
                  </a:lnTo>
                  <a:lnTo>
                    <a:pt x="454" y="424"/>
                  </a:lnTo>
                  <a:lnTo>
                    <a:pt x="438" y="438"/>
                  </a:lnTo>
                  <a:lnTo>
                    <a:pt x="422" y="452"/>
                  </a:lnTo>
                  <a:lnTo>
                    <a:pt x="408" y="468"/>
                  </a:lnTo>
                  <a:lnTo>
                    <a:pt x="394" y="484"/>
                  </a:lnTo>
                  <a:lnTo>
                    <a:pt x="381" y="500"/>
                  </a:lnTo>
                  <a:lnTo>
                    <a:pt x="368" y="518"/>
                  </a:lnTo>
                  <a:lnTo>
                    <a:pt x="357" y="535"/>
                  </a:lnTo>
                  <a:lnTo>
                    <a:pt x="347" y="554"/>
                  </a:lnTo>
                  <a:lnTo>
                    <a:pt x="336" y="573"/>
                  </a:lnTo>
                  <a:lnTo>
                    <a:pt x="328" y="593"/>
                  </a:lnTo>
                  <a:lnTo>
                    <a:pt x="320" y="613"/>
                  </a:lnTo>
                  <a:lnTo>
                    <a:pt x="314" y="632"/>
                  </a:lnTo>
                  <a:lnTo>
                    <a:pt x="308" y="655"/>
                  </a:lnTo>
                  <a:lnTo>
                    <a:pt x="303" y="676"/>
                  </a:lnTo>
                  <a:lnTo>
                    <a:pt x="298" y="696"/>
                  </a:lnTo>
                  <a:lnTo>
                    <a:pt x="296" y="719"/>
                  </a:lnTo>
                  <a:lnTo>
                    <a:pt x="295" y="741"/>
                  </a:lnTo>
                  <a:lnTo>
                    <a:pt x="293" y="765"/>
                  </a:lnTo>
                  <a:lnTo>
                    <a:pt x="293" y="765"/>
                  </a:lnTo>
                  <a:lnTo>
                    <a:pt x="295" y="787"/>
                  </a:lnTo>
                  <a:lnTo>
                    <a:pt x="296" y="809"/>
                  </a:lnTo>
                  <a:lnTo>
                    <a:pt x="298" y="830"/>
                  </a:lnTo>
                  <a:lnTo>
                    <a:pt x="303" y="852"/>
                  </a:lnTo>
                  <a:lnTo>
                    <a:pt x="59" y="852"/>
                  </a:lnTo>
                  <a:lnTo>
                    <a:pt x="59" y="352"/>
                  </a:lnTo>
                  <a:lnTo>
                    <a:pt x="59" y="352"/>
                  </a:lnTo>
                  <a:lnTo>
                    <a:pt x="60" y="334"/>
                  </a:lnTo>
                  <a:lnTo>
                    <a:pt x="65" y="318"/>
                  </a:lnTo>
                  <a:lnTo>
                    <a:pt x="73" y="304"/>
                  </a:lnTo>
                  <a:lnTo>
                    <a:pt x="84" y="290"/>
                  </a:lnTo>
                  <a:lnTo>
                    <a:pt x="97" y="280"/>
                  </a:lnTo>
                  <a:lnTo>
                    <a:pt x="111" y="271"/>
                  </a:lnTo>
                  <a:lnTo>
                    <a:pt x="129" y="266"/>
                  </a:lnTo>
                  <a:lnTo>
                    <a:pt x="147" y="264"/>
                  </a:lnTo>
                  <a:lnTo>
                    <a:pt x="147" y="264"/>
                  </a:lnTo>
                  <a:close/>
                  <a:moveTo>
                    <a:pt x="1116" y="765"/>
                  </a:moveTo>
                  <a:lnTo>
                    <a:pt x="1116" y="765"/>
                  </a:lnTo>
                  <a:lnTo>
                    <a:pt x="1116" y="784"/>
                  </a:lnTo>
                  <a:lnTo>
                    <a:pt x="1114" y="803"/>
                  </a:lnTo>
                  <a:lnTo>
                    <a:pt x="1113" y="822"/>
                  </a:lnTo>
                  <a:lnTo>
                    <a:pt x="1108" y="841"/>
                  </a:lnTo>
                  <a:lnTo>
                    <a:pt x="1100" y="878"/>
                  </a:lnTo>
                  <a:lnTo>
                    <a:pt x="1087" y="913"/>
                  </a:lnTo>
                  <a:lnTo>
                    <a:pt x="1070" y="947"/>
                  </a:lnTo>
                  <a:lnTo>
                    <a:pt x="1050" y="977"/>
                  </a:lnTo>
                  <a:lnTo>
                    <a:pt x="1030" y="1007"/>
                  </a:lnTo>
                  <a:lnTo>
                    <a:pt x="1004" y="1034"/>
                  </a:lnTo>
                  <a:lnTo>
                    <a:pt x="977" y="1058"/>
                  </a:lnTo>
                  <a:lnTo>
                    <a:pt x="948" y="1080"/>
                  </a:lnTo>
                  <a:lnTo>
                    <a:pt x="917" y="1100"/>
                  </a:lnTo>
                  <a:lnTo>
                    <a:pt x="883" y="1115"/>
                  </a:lnTo>
                  <a:lnTo>
                    <a:pt x="848" y="1128"/>
                  </a:lnTo>
                  <a:lnTo>
                    <a:pt x="811" y="1138"/>
                  </a:lnTo>
                  <a:lnTo>
                    <a:pt x="792" y="1141"/>
                  </a:lnTo>
                  <a:lnTo>
                    <a:pt x="773" y="1144"/>
                  </a:lnTo>
                  <a:lnTo>
                    <a:pt x="754" y="1146"/>
                  </a:lnTo>
                  <a:lnTo>
                    <a:pt x="735" y="1146"/>
                  </a:lnTo>
                  <a:lnTo>
                    <a:pt x="735" y="1146"/>
                  </a:lnTo>
                  <a:lnTo>
                    <a:pt x="714" y="1146"/>
                  </a:lnTo>
                  <a:lnTo>
                    <a:pt x="695" y="1144"/>
                  </a:lnTo>
                  <a:lnTo>
                    <a:pt x="676" y="1141"/>
                  </a:lnTo>
                  <a:lnTo>
                    <a:pt x="657" y="1138"/>
                  </a:lnTo>
                  <a:lnTo>
                    <a:pt x="620" y="1128"/>
                  </a:lnTo>
                  <a:lnTo>
                    <a:pt x="585" y="1115"/>
                  </a:lnTo>
                  <a:lnTo>
                    <a:pt x="553" y="1100"/>
                  </a:lnTo>
                  <a:lnTo>
                    <a:pt x="521" y="1080"/>
                  </a:lnTo>
                  <a:lnTo>
                    <a:pt x="491" y="1058"/>
                  </a:lnTo>
                  <a:lnTo>
                    <a:pt x="464" y="1034"/>
                  </a:lnTo>
                  <a:lnTo>
                    <a:pt x="440" y="1007"/>
                  </a:lnTo>
                  <a:lnTo>
                    <a:pt x="418" y="977"/>
                  </a:lnTo>
                  <a:lnTo>
                    <a:pt x="398" y="947"/>
                  </a:lnTo>
                  <a:lnTo>
                    <a:pt x="382" y="913"/>
                  </a:lnTo>
                  <a:lnTo>
                    <a:pt x="370" y="878"/>
                  </a:lnTo>
                  <a:lnTo>
                    <a:pt x="360" y="841"/>
                  </a:lnTo>
                  <a:lnTo>
                    <a:pt x="357" y="822"/>
                  </a:lnTo>
                  <a:lnTo>
                    <a:pt x="354" y="803"/>
                  </a:lnTo>
                  <a:lnTo>
                    <a:pt x="352" y="784"/>
                  </a:lnTo>
                  <a:lnTo>
                    <a:pt x="352" y="765"/>
                  </a:lnTo>
                  <a:lnTo>
                    <a:pt x="352" y="765"/>
                  </a:lnTo>
                  <a:lnTo>
                    <a:pt x="352" y="744"/>
                  </a:lnTo>
                  <a:lnTo>
                    <a:pt x="354" y="725"/>
                  </a:lnTo>
                  <a:lnTo>
                    <a:pt x="357" y="706"/>
                  </a:lnTo>
                  <a:lnTo>
                    <a:pt x="360" y="687"/>
                  </a:lnTo>
                  <a:lnTo>
                    <a:pt x="370" y="650"/>
                  </a:lnTo>
                  <a:lnTo>
                    <a:pt x="382" y="615"/>
                  </a:lnTo>
                  <a:lnTo>
                    <a:pt x="398" y="581"/>
                  </a:lnTo>
                  <a:lnTo>
                    <a:pt x="418" y="551"/>
                  </a:lnTo>
                  <a:lnTo>
                    <a:pt x="440" y="521"/>
                  </a:lnTo>
                  <a:lnTo>
                    <a:pt x="464" y="494"/>
                  </a:lnTo>
                  <a:lnTo>
                    <a:pt x="491" y="470"/>
                  </a:lnTo>
                  <a:lnTo>
                    <a:pt x="521" y="448"/>
                  </a:lnTo>
                  <a:lnTo>
                    <a:pt x="553" y="428"/>
                  </a:lnTo>
                  <a:lnTo>
                    <a:pt x="585" y="412"/>
                  </a:lnTo>
                  <a:lnTo>
                    <a:pt x="620" y="400"/>
                  </a:lnTo>
                  <a:lnTo>
                    <a:pt x="657" y="390"/>
                  </a:lnTo>
                  <a:lnTo>
                    <a:pt x="676" y="387"/>
                  </a:lnTo>
                  <a:lnTo>
                    <a:pt x="695" y="384"/>
                  </a:lnTo>
                  <a:lnTo>
                    <a:pt x="714" y="382"/>
                  </a:lnTo>
                  <a:lnTo>
                    <a:pt x="735" y="382"/>
                  </a:lnTo>
                  <a:lnTo>
                    <a:pt x="735" y="382"/>
                  </a:lnTo>
                  <a:lnTo>
                    <a:pt x="754" y="382"/>
                  </a:lnTo>
                  <a:lnTo>
                    <a:pt x="773" y="384"/>
                  </a:lnTo>
                  <a:lnTo>
                    <a:pt x="792" y="387"/>
                  </a:lnTo>
                  <a:lnTo>
                    <a:pt x="811" y="390"/>
                  </a:lnTo>
                  <a:lnTo>
                    <a:pt x="848" y="400"/>
                  </a:lnTo>
                  <a:lnTo>
                    <a:pt x="883" y="412"/>
                  </a:lnTo>
                  <a:lnTo>
                    <a:pt x="917" y="428"/>
                  </a:lnTo>
                  <a:lnTo>
                    <a:pt x="948" y="448"/>
                  </a:lnTo>
                  <a:lnTo>
                    <a:pt x="977" y="470"/>
                  </a:lnTo>
                  <a:lnTo>
                    <a:pt x="1004" y="494"/>
                  </a:lnTo>
                  <a:lnTo>
                    <a:pt x="1030" y="521"/>
                  </a:lnTo>
                  <a:lnTo>
                    <a:pt x="1050" y="551"/>
                  </a:lnTo>
                  <a:lnTo>
                    <a:pt x="1070" y="581"/>
                  </a:lnTo>
                  <a:lnTo>
                    <a:pt x="1087" y="615"/>
                  </a:lnTo>
                  <a:lnTo>
                    <a:pt x="1100" y="650"/>
                  </a:lnTo>
                  <a:lnTo>
                    <a:pt x="1108" y="687"/>
                  </a:lnTo>
                  <a:lnTo>
                    <a:pt x="1113" y="706"/>
                  </a:lnTo>
                  <a:lnTo>
                    <a:pt x="1114" y="725"/>
                  </a:lnTo>
                  <a:lnTo>
                    <a:pt x="1116" y="744"/>
                  </a:lnTo>
                  <a:lnTo>
                    <a:pt x="1116" y="765"/>
                  </a:lnTo>
                  <a:lnTo>
                    <a:pt x="1116" y="765"/>
                  </a:lnTo>
                  <a:close/>
                  <a:moveTo>
                    <a:pt x="1439" y="1292"/>
                  </a:moveTo>
                  <a:lnTo>
                    <a:pt x="147" y="1292"/>
                  </a:lnTo>
                  <a:lnTo>
                    <a:pt x="147" y="1292"/>
                  </a:lnTo>
                  <a:lnTo>
                    <a:pt x="129" y="1291"/>
                  </a:lnTo>
                  <a:lnTo>
                    <a:pt x="111" y="1286"/>
                  </a:lnTo>
                  <a:lnTo>
                    <a:pt x="97" y="1278"/>
                  </a:lnTo>
                  <a:lnTo>
                    <a:pt x="84" y="1267"/>
                  </a:lnTo>
                  <a:lnTo>
                    <a:pt x="73" y="1254"/>
                  </a:lnTo>
                  <a:lnTo>
                    <a:pt x="65" y="1240"/>
                  </a:lnTo>
                  <a:lnTo>
                    <a:pt x="60" y="1222"/>
                  </a:lnTo>
                  <a:lnTo>
                    <a:pt x="59" y="1205"/>
                  </a:lnTo>
                  <a:lnTo>
                    <a:pt x="59" y="911"/>
                  </a:lnTo>
                  <a:lnTo>
                    <a:pt x="319" y="911"/>
                  </a:lnTo>
                  <a:lnTo>
                    <a:pt x="319" y="911"/>
                  </a:lnTo>
                  <a:lnTo>
                    <a:pt x="331" y="942"/>
                  </a:lnTo>
                  <a:lnTo>
                    <a:pt x="346" y="972"/>
                  </a:lnTo>
                  <a:lnTo>
                    <a:pt x="363" y="1002"/>
                  </a:lnTo>
                  <a:lnTo>
                    <a:pt x="382" y="1029"/>
                  </a:lnTo>
                  <a:lnTo>
                    <a:pt x="403" y="1055"/>
                  </a:lnTo>
                  <a:lnTo>
                    <a:pt x="427" y="1079"/>
                  </a:lnTo>
                  <a:lnTo>
                    <a:pt x="451" y="1101"/>
                  </a:lnTo>
                  <a:lnTo>
                    <a:pt x="478" y="1122"/>
                  </a:lnTo>
                  <a:lnTo>
                    <a:pt x="505" y="1141"/>
                  </a:lnTo>
                  <a:lnTo>
                    <a:pt x="536" y="1157"/>
                  </a:lnTo>
                  <a:lnTo>
                    <a:pt x="566" y="1171"/>
                  </a:lnTo>
                  <a:lnTo>
                    <a:pt x="598" y="1182"/>
                  </a:lnTo>
                  <a:lnTo>
                    <a:pt x="630" y="1192"/>
                  </a:lnTo>
                  <a:lnTo>
                    <a:pt x="665" y="1200"/>
                  </a:lnTo>
                  <a:lnTo>
                    <a:pt x="698" y="1203"/>
                  </a:lnTo>
                  <a:lnTo>
                    <a:pt x="735" y="1205"/>
                  </a:lnTo>
                  <a:lnTo>
                    <a:pt x="735" y="1205"/>
                  </a:lnTo>
                  <a:lnTo>
                    <a:pt x="770" y="1203"/>
                  </a:lnTo>
                  <a:lnTo>
                    <a:pt x="805" y="1200"/>
                  </a:lnTo>
                  <a:lnTo>
                    <a:pt x="838" y="1192"/>
                  </a:lnTo>
                  <a:lnTo>
                    <a:pt x="872" y="1182"/>
                  </a:lnTo>
                  <a:lnTo>
                    <a:pt x="904" y="1171"/>
                  </a:lnTo>
                  <a:lnTo>
                    <a:pt x="934" y="1157"/>
                  </a:lnTo>
                  <a:lnTo>
                    <a:pt x="963" y="1141"/>
                  </a:lnTo>
                  <a:lnTo>
                    <a:pt x="991" y="1122"/>
                  </a:lnTo>
                  <a:lnTo>
                    <a:pt x="1017" y="1101"/>
                  </a:lnTo>
                  <a:lnTo>
                    <a:pt x="1042" y="1079"/>
                  </a:lnTo>
                  <a:lnTo>
                    <a:pt x="1065" y="1055"/>
                  </a:lnTo>
                  <a:lnTo>
                    <a:pt x="1086" y="1029"/>
                  </a:lnTo>
                  <a:lnTo>
                    <a:pt x="1105" y="1002"/>
                  </a:lnTo>
                  <a:lnTo>
                    <a:pt x="1122" y="972"/>
                  </a:lnTo>
                  <a:lnTo>
                    <a:pt x="1137" y="942"/>
                  </a:lnTo>
                  <a:lnTo>
                    <a:pt x="1149" y="911"/>
                  </a:lnTo>
                  <a:lnTo>
                    <a:pt x="1527" y="911"/>
                  </a:lnTo>
                  <a:lnTo>
                    <a:pt x="1527" y="1205"/>
                  </a:lnTo>
                  <a:lnTo>
                    <a:pt x="1527" y="1205"/>
                  </a:lnTo>
                  <a:lnTo>
                    <a:pt x="1526" y="1222"/>
                  </a:lnTo>
                  <a:lnTo>
                    <a:pt x="1521" y="1240"/>
                  </a:lnTo>
                  <a:lnTo>
                    <a:pt x="1513" y="1254"/>
                  </a:lnTo>
                  <a:lnTo>
                    <a:pt x="1502" y="1267"/>
                  </a:lnTo>
                  <a:lnTo>
                    <a:pt x="1489" y="1278"/>
                  </a:lnTo>
                  <a:lnTo>
                    <a:pt x="1475" y="1286"/>
                  </a:lnTo>
                  <a:lnTo>
                    <a:pt x="1457" y="1291"/>
                  </a:lnTo>
                  <a:lnTo>
                    <a:pt x="1439" y="1292"/>
                  </a:lnTo>
                  <a:lnTo>
                    <a:pt x="1439" y="12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54">
              <a:extLst>
                <a:ext uri="{FF2B5EF4-FFF2-40B4-BE49-F238E27FC236}">
                  <a16:creationId xmlns:a16="http://schemas.microsoft.com/office/drawing/2014/main" id="{F79C5C35-07B8-FFB0-0904-3414CB9D554E}"/>
                </a:ext>
              </a:extLst>
            </p:cNvPr>
            <p:cNvSpPr>
              <a:spLocks/>
            </p:cNvSpPr>
            <p:nvPr/>
          </p:nvSpPr>
          <p:spPr bwMode="auto">
            <a:xfrm>
              <a:off x="5815013" y="2425700"/>
              <a:ext cx="257175" cy="327025"/>
            </a:xfrm>
            <a:custGeom>
              <a:avLst/>
              <a:gdLst>
                <a:gd name="T0" fmla="*/ 295 w 324"/>
                <a:gd name="T1" fmla="*/ 0 h 411"/>
                <a:gd name="T2" fmla="*/ 236 w 324"/>
                <a:gd name="T3" fmla="*/ 6 h 411"/>
                <a:gd name="T4" fmla="*/ 180 w 324"/>
                <a:gd name="T5" fmla="*/ 24 h 411"/>
                <a:gd name="T6" fmla="*/ 131 w 324"/>
                <a:gd name="T7" fmla="*/ 51 h 411"/>
                <a:gd name="T8" fmla="*/ 86 w 324"/>
                <a:gd name="T9" fmla="*/ 86 h 411"/>
                <a:gd name="T10" fmla="*/ 51 w 324"/>
                <a:gd name="T11" fmla="*/ 131 h 411"/>
                <a:gd name="T12" fmla="*/ 24 w 324"/>
                <a:gd name="T13" fmla="*/ 180 h 411"/>
                <a:gd name="T14" fmla="*/ 6 w 324"/>
                <a:gd name="T15" fmla="*/ 234 h 411"/>
                <a:gd name="T16" fmla="*/ 0 w 324"/>
                <a:gd name="T17" fmla="*/ 295 h 411"/>
                <a:gd name="T18" fmla="*/ 1 w 324"/>
                <a:gd name="T19" fmla="*/ 319 h 411"/>
                <a:gd name="T20" fmla="*/ 9 w 324"/>
                <a:gd name="T21" fmla="*/ 368 h 411"/>
                <a:gd name="T22" fmla="*/ 17 w 324"/>
                <a:gd name="T23" fmla="*/ 390 h 411"/>
                <a:gd name="T24" fmla="*/ 27 w 324"/>
                <a:gd name="T25" fmla="*/ 406 h 411"/>
                <a:gd name="T26" fmla="*/ 45 w 324"/>
                <a:gd name="T27" fmla="*/ 411 h 411"/>
                <a:gd name="T28" fmla="*/ 54 w 324"/>
                <a:gd name="T29" fmla="*/ 410 h 411"/>
                <a:gd name="T30" fmla="*/ 60 w 324"/>
                <a:gd name="T31" fmla="*/ 406 h 411"/>
                <a:gd name="T32" fmla="*/ 68 w 324"/>
                <a:gd name="T33" fmla="*/ 398 h 411"/>
                <a:gd name="T34" fmla="*/ 73 w 324"/>
                <a:gd name="T35" fmla="*/ 389 h 411"/>
                <a:gd name="T36" fmla="*/ 73 w 324"/>
                <a:gd name="T37" fmla="*/ 378 h 411"/>
                <a:gd name="T38" fmla="*/ 72 w 324"/>
                <a:gd name="T39" fmla="*/ 371 h 411"/>
                <a:gd name="T40" fmla="*/ 62 w 324"/>
                <a:gd name="T41" fmla="*/ 333 h 411"/>
                <a:gd name="T42" fmla="*/ 59 w 324"/>
                <a:gd name="T43" fmla="*/ 295 h 411"/>
                <a:gd name="T44" fmla="*/ 60 w 324"/>
                <a:gd name="T45" fmla="*/ 269 h 411"/>
                <a:gd name="T46" fmla="*/ 70 w 324"/>
                <a:gd name="T47" fmla="*/ 225 h 411"/>
                <a:gd name="T48" fmla="*/ 88 w 324"/>
                <a:gd name="T49" fmla="*/ 182 h 411"/>
                <a:gd name="T50" fmla="*/ 113 w 324"/>
                <a:gd name="T51" fmla="*/ 145 h 411"/>
                <a:gd name="T52" fmla="*/ 145 w 324"/>
                <a:gd name="T53" fmla="*/ 113 h 411"/>
                <a:gd name="T54" fmla="*/ 182 w 324"/>
                <a:gd name="T55" fmla="*/ 88 h 411"/>
                <a:gd name="T56" fmla="*/ 225 w 324"/>
                <a:gd name="T57" fmla="*/ 70 h 411"/>
                <a:gd name="T58" fmla="*/ 271 w 324"/>
                <a:gd name="T59" fmla="*/ 60 h 411"/>
                <a:gd name="T60" fmla="*/ 295 w 324"/>
                <a:gd name="T61" fmla="*/ 59 h 411"/>
                <a:gd name="T62" fmla="*/ 306 w 324"/>
                <a:gd name="T63" fmla="*/ 57 h 411"/>
                <a:gd name="T64" fmla="*/ 316 w 324"/>
                <a:gd name="T65" fmla="*/ 51 h 411"/>
                <a:gd name="T66" fmla="*/ 322 w 324"/>
                <a:gd name="T67" fmla="*/ 41 h 411"/>
                <a:gd name="T68" fmla="*/ 324 w 324"/>
                <a:gd name="T69" fmla="*/ 30 h 411"/>
                <a:gd name="T70" fmla="*/ 324 w 324"/>
                <a:gd name="T71" fmla="*/ 24 h 411"/>
                <a:gd name="T72" fmla="*/ 319 w 324"/>
                <a:gd name="T73" fmla="*/ 13 h 411"/>
                <a:gd name="T74" fmla="*/ 311 w 324"/>
                <a:gd name="T75" fmla="*/ 5 h 411"/>
                <a:gd name="T76" fmla="*/ 300 w 324"/>
                <a:gd name="T77" fmla="*/ 1 h 411"/>
                <a:gd name="T78" fmla="*/ 295 w 324"/>
                <a:gd name="T7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411">
                  <a:moveTo>
                    <a:pt x="295" y="0"/>
                  </a:moveTo>
                  <a:lnTo>
                    <a:pt x="295" y="0"/>
                  </a:lnTo>
                  <a:lnTo>
                    <a:pt x="265" y="1"/>
                  </a:lnTo>
                  <a:lnTo>
                    <a:pt x="236" y="6"/>
                  </a:lnTo>
                  <a:lnTo>
                    <a:pt x="207" y="13"/>
                  </a:lnTo>
                  <a:lnTo>
                    <a:pt x="180" y="24"/>
                  </a:lnTo>
                  <a:lnTo>
                    <a:pt x="155" y="35"/>
                  </a:lnTo>
                  <a:lnTo>
                    <a:pt x="131" y="51"/>
                  </a:lnTo>
                  <a:lnTo>
                    <a:pt x="107" y="67"/>
                  </a:lnTo>
                  <a:lnTo>
                    <a:pt x="86" y="86"/>
                  </a:lnTo>
                  <a:lnTo>
                    <a:pt x="67" y="107"/>
                  </a:lnTo>
                  <a:lnTo>
                    <a:pt x="51" y="131"/>
                  </a:lnTo>
                  <a:lnTo>
                    <a:pt x="37" y="155"/>
                  </a:lnTo>
                  <a:lnTo>
                    <a:pt x="24" y="180"/>
                  </a:lnTo>
                  <a:lnTo>
                    <a:pt x="14" y="207"/>
                  </a:lnTo>
                  <a:lnTo>
                    <a:pt x="6" y="234"/>
                  </a:lnTo>
                  <a:lnTo>
                    <a:pt x="1" y="265"/>
                  </a:lnTo>
                  <a:lnTo>
                    <a:pt x="0" y="295"/>
                  </a:lnTo>
                  <a:lnTo>
                    <a:pt x="0" y="295"/>
                  </a:lnTo>
                  <a:lnTo>
                    <a:pt x="1" y="319"/>
                  </a:lnTo>
                  <a:lnTo>
                    <a:pt x="5" y="344"/>
                  </a:lnTo>
                  <a:lnTo>
                    <a:pt x="9" y="368"/>
                  </a:lnTo>
                  <a:lnTo>
                    <a:pt x="17" y="390"/>
                  </a:lnTo>
                  <a:lnTo>
                    <a:pt x="17" y="390"/>
                  </a:lnTo>
                  <a:lnTo>
                    <a:pt x="21" y="400"/>
                  </a:lnTo>
                  <a:lnTo>
                    <a:pt x="27" y="406"/>
                  </a:lnTo>
                  <a:lnTo>
                    <a:pt x="35" y="410"/>
                  </a:lnTo>
                  <a:lnTo>
                    <a:pt x="45" y="411"/>
                  </a:lnTo>
                  <a:lnTo>
                    <a:pt x="45" y="411"/>
                  </a:lnTo>
                  <a:lnTo>
                    <a:pt x="54" y="410"/>
                  </a:lnTo>
                  <a:lnTo>
                    <a:pt x="54" y="410"/>
                  </a:lnTo>
                  <a:lnTo>
                    <a:pt x="60" y="406"/>
                  </a:lnTo>
                  <a:lnTo>
                    <a:pt x="64" y="403"/>
                  </a:lnTo>
                  <a:lnTo>
                    <a:pt x="68" y="398"/>
                  </a:lnTo>
                  <a:lnTo>
                    <a:pt x="72" y="394"/>
                  </a:lnTo>
                  <a:lnTo>
                    <a:pt x="73" y="389"/>
                  </a:lnTo>
                  <a:lnTo>
                    <a:pt x="73" y="384"/>
                  </a:lnTo>
                  <a:lnTo>
                    <a:pt x="73" y="378"/>
                  </a:lnTo>
                  <a:lnTo>
                    <a:pt x="72" y="371"/>
                  </a:lnTo>
                  <a:lnTo>
                    <a:pt x="72" y="371"/>
                  </a:lnTo>
                  <a:lnTo>
                    <a:pt x="67" y="352"/>
                  </a:lnTo>
                  <a:lnTo>
                    <a:pt x="62" y="333"/>
                  </a:lnTo>
                  <a:lnTo>
                    <a:pt x="60" y="314"/>
                  </a:lnTo>
                  <a:lnTo>
                    <a:pt x="59" y="295"/>
                  </a:lnTo>
                  <a:lnTo>
                    <a:pt x="59" y="295"/>
                  </a:lnTo>
                  <a:lnTo>
                    <a:pt x="60" y="269"/>
                  </a:lnTo>
                  <a:lnTo>
                    <a:pt x="64" y="247"/>
                  </a:lnTo>
                  <a:lnTo>
                    <a:pt x="70" y="225"/>
                  </a:lnTo>
                  <a:lnTo>
                    <a:pt x="78" y="202"/>
                  </a:lnTo>
                  <a:lnTo>
                    <a:pt x="88" y="182"/>
                  </a:lnTo>
                  <a:lnTo>
                    <a:pt x="99" y="162"/>
                  </a:lnTo>
                  <a:lnTo>
                    <a:pt x="113" y="145"/>
                  </a:lnTo>
                  <a:lnTo>
                    <a:pt x="127" y="127"/>
                  </a:lnTo>
                  <a:lnTo>
                    <a:pt x="145" y="113"/>
                  </a:lnTo>
                  <a:lnTo>
                    <a:pt x="162" y="99"/>
                  </a:lnTo>
                  <a:lnTo>
                    <a:pt x="182" y="88"/>
                  </a:lnTo>
                  <a:lnTo>
                    <a:pt x="202" y="78"/>
                  </a:lnTo>
                  <a:lnTo>
                    <a:pt x="225" y="70"/>
                  </a:lnTo>
                  <a:lnTo>
                    <a:pt x="247" y="64"/>
                  </a:lnTo>
                  <a:lnTo>
                    <a:pt x="271" y="60"/>
                  </a:lnTo>
                  <a:lnTo>
                    <a:pt x="295" y="59"/>
                  </a:lnTo>
                  <a:lnTo>
                    <a:pt x="295" y="59"/>
                  </a:lnTo>
                  <a:lnTo>
                    <a:pt x="300" y="59"/>
                  </a:lnTo>
                  <a:lnTo>
                    <a:pt x="306" y="57"/>
                  </a:lnTo>
                  <a:lnTo>
                    <a:pt x="311" y="54"/>
                  </a:lnTo>
                  <a:lnTo>
                    <a:pt x="316" y="51"/>
                  </a:lnTo>
                  <a:lnTo>
                    <a:pt x="319" y="46"/>
                  </a:lnTo>
                  <a:lnTo>
                    <a:pt x="322" y="41"/>
                  </a:lnTo>
                  <a:lnTo>
                    <a:pt x="324" y="35"/>
                  </a:lnTo>
                  <a:lnTo>
                    <a:pt x="324" y="30"/>
                  </a:lnTo>
                  <a:lnTo>
                    <a:pt x="324" y="30"/>
                  </a:lnTo>
                  <a:lnTo>
                    <a:pt x="324" y="24"/>
                  </a:lnTo>
                  <a:lnTo>
                    <a:pt x="322" y="17"/>
                  </a:lnTo>
                  <a:lnTo>
                    <a:pt x="319" y="13"/>
                  </a:lnTo>
                  <a:lnTo>
                    <a:pt x="316" y="9"/>
                  </a:lnTo>
                  <a:lnTo>
                    <a:pt x="311" y="5"/>
                  </a:lnTo>
                  <a:lnTo>
                    <a:pt x="306" y="3"/>
                  </a:lnTo>
                  <a:lnTo>
                    <a:pt x="300" y="1"/>
                  </a:lnTo>
                  <a:lnTo>
                    <a:pt x="295" y="0"/>
                  </a:lnTo>
                  <a:lnTo>
                    <a:pt x="2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55">
              <a:extLst>
                <a:ext uri="{FF2B5EF4-FFF2-40B4-BE49-F238E27FC236}">
                  <a16:creationId xmlns:a16="http://schemas.microsoft.com/office/drawing/2014/main" id="{33C5DC6A-D33A-2BE2-86F8-CEE13CD54D52}"/>
                </a:ext>
              </a:extLst>
            </p:cNvPr>
            <p:cNvSpPr>
              <a:spLocks/>
            </p:cNvSpPr>
            <p:nvPr/>
          </p:nvSpPr>
          <p:spPr bwMode="auto">
            <a:xfrm>
              <a:off x="6445250" y="2355850"/>
              <a:ext cx="163513" cy="47625"/>
            </a:xfrm>
            <a:custGeom>
              <a:avLst/>
              <a:gdLst>
                <a:gd name="T0" fmla="*/ 30 w 205"/>
                <a:gd name="T1" fmla="*/ 59 h 59"/>
                <a:gd name="T2" fmla="*/ 177 w 205"/>
                <a:gd name="T3" fmla="*/ 59 h 59"/>
                <a:gd name="T4" fmla="*/ 177 w 205"/>
                <a:gd name="T5" fmla="*/ 59 h 59"/>
                <a:gd name="T6" fmla="*/ 182 w 205"/>
                <a:gd name="T7" fmla="*/ 58 h 59"/>
                <a:gd name="T8" fmla="*/ 188 w 205"/>
                <a:gd name="T9" fmla="*/ 56 h 59"/>
                <a:gd name="T10" fmla="*/ 193 w 205"/>
                <a:gd name="T11" fmla="*/ 54 h 59"/>
                <a:gd name="T12" fmla="*/ 197 w 205"/>
                <a:gd name="T13" fmla="*/ 50 h 59"/>
                <a:gd name="T14" fmla="*/ 201 w 205"/>
                <a:gd name="T15" fmla="*/ 46 h 59"/>
                <a:gd name="T16" fmla="*/ 204 w 205"/>
                <a:gd name="T17" fmla="*/ 40 h 59"/>
                <a:gd name="T18" fmla="*/ 205 w 205"/>
                <a:gd name="T19" fmla="*/ 35 h 59"/>
                <a:gd name="T20" fmla="*/ 205 w 205"/>
                <a:gd name="T21" fmla="*/ 29 h 59"/>
                <a:gd name="T22" fmla="*/ 205 w 205"/>
                <a:gd name="T23" fmla="*/ 29 h 59"/>
                <a:gd name="T24" fmla="*/ 205 w 205"/>
                <a:gd name="T25" fmla="*/ 24 h 59"/>
                <a:gd name="T26" fmla="*/ 204 w 205"/>
                <a:gd name="T27" fmla="*/ 18 h 59"/>
                <a:gd name="T28" fmla="*/ 201 w 205"/>
                <a:gd name="T29" fmla="*/ 13 h 59"/>
                <a:gd name="T30" fmla="*/ 197 w 205"/>
                <a:gd name="T31" fmla="*/ 8 h 59"/>
                <a:gd name="T32" fmla="*/ 193 w 205"/>
                <a:gd name="T33" fmla="*/ 5 h 59"/>
                <a:gd name="T34" fmla="*/ 188 w 205"/>
                <a:gd name="T35" fmla="*/ 2 h 59"/>
                <a:gd name="T36" fmla="*/ 182 w 205"/>
                <a:gd name="T37" fmla="*/ 0 h 59"/>
                <a:gd name="T38" fmla="*/ 177 w 205"/>
                <a:gd name="T39" fmla="*/ 0 h 59"/>
                <a:gd name="T40" fmla="*/ 30 w 205"/>
                <a:gd name="T41" fmla="*/ 0 h 59"/>
                <a:gd name="T42" fmla="*/ 30 w 205"/>
                <a:gd name="T43" fmla="*/ 0 h 59"/>
                <a:gd name="T44" fmla="*/ 24 w 205"/>
                <a:gd name="T45" fmla="*/ 0 h 59"/>
                <a:gd name="T46" fmla="*/ 17 w 205"/>
                <a:gd name="T47" fmla="*/ 2 h 59"/>
                <a:gd name="T48" fmla="*/ 13 w 205"/>
                <a:gd name="T49" fmla="*/ 5 h 59"/>
                <a:gd name="T50" fmla="*/ 9 w 205"/>
                <a:gd name="T51" fmla="*/ 8 h 59"/>
                <a:gd name="T52" fmla="*/ 5 w 205"/>
                <a:gd name="T53" fmla="*/ 13 h 59"/>
                <a:gd name="T54" fmla="*/ 3 w 205"/>
                <a:gd name="T55" fmla="*/ 18 h 59"/>
                <a:gd name="T56" fmla="*/ 0 w 205"/>
                <a:gd name="T57" fmla="*/ 24 h 59"/>
                <a:gd name="T58" fmla="*/ 0 w 205"/>
                <a:gd name="T59" fmla="*/ 29 h 59"/>
                <a:gd name="T60" fmla="*/ 0 w 205"/>
                <a:gd name="T61" fmla="*/ 29 h 59"/>
                <a:gd name="T62" fmla="*/ 0 w 205"/>
                <a:gd name="T63" fmla="*/ 35 h 59"/>
                <a:gd name="T64" fmla="*/ 3 w 205"/>
                <a:gd name="T65" fmla="*/ 40 h 59"/>
                <a:gd name="T66" fmla="*/ 5 w 205"/>
                <a:gd name="T67" fmla="*/ 46 h 59"/>
                <a:gd name="T68" fmla="*/ 9 w 205"/>
                <a:gd name="T69" fmla="*/ 50 h 59"/>
                <a:gd name="T70" fmla="*/ 13 w 205"/>
                <a:gd name="T71" fmla="*/ 54 h 59"/>
                <a:gd name="T72" fmla="*/ 17 w 205"/>
                <a:gd name="T73" fmla="*/ 56 h 59"/>
                <a:gd name="T74" fmla="*/ 24 w 205"/>
                <a:gd name="T75" fmla="*/ 58 h 59"/>
                <a:gd name="T76" fmla="*/ 30 w 205"/>
                <a:gd name="T77" fmla="*/ 59 h 59"/>
                <a:gd name="T78" fmla="*/ 30 w 205"/>
                <a:gd name="T7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59">
                  <a:moveTo>
                    <a:pt x="30" y="59"/>
                  </a:moveTo>
                  <a:lnTo>
                    <a:pt x="177" y="59"/>
                  </a:lnTo>
                  <a:lnTo>
                    <a:pt x="177" y="59"/>
                  </a:lnTo>
                  <a:lnTo>
                    <a:pt x="182" y="58"/>
                  </a:lnTo>
                  <a:lnTo>
                    <a:pt x="188" y="56"/>
                  </a:lnTo>
                  <a:lnTo>
                    <a:pt x="193" y="54"/>
                  </a:lnTo>
                  <a:lnTo>
                    <a:pt x="197" y="50"/>
                  </a:lnTo>
                  <a:lnTo>
                    <a:pt x="201" y="46"/>
                  </a:lnTo>
                  <a:lnTo>
                    <a:pt x="204" y="40"/>
                  </a:lnTo>
                  <a:lnTo>
                    <a:pt x="205" y="35"/>
                  </a:lnTo>
                  <a:lnTo>
                    <a:pt x="205" y="29"/>
                  </a:lnTo>
                  <a:lnTo>
                    <a:pt x="205" y="29"/>
                  </a:lnTo>
                  <a:lnTo>
                    <a:pt x="205" y="24"/>
                  </a:lnTo>
                  <a:lnTo>
                    <a:pt x="204" y="18"/>
                  </a:lnTo>
                  <a:lnTo>
                    <a:pt x="201" y="13"/>
                  </a:lnTo>
                  <a:lnTo>
                    <a:pt x="197" y="8"/>
                  </a:lnTo>
                  <a:lnTo>
                    <a:pt x="193" y="5"/>
                  </a:lnTo>
                  <a:lnTo>
                    <a:pt x="188" y="2"/>
                  </a:lnTo>
                  <a:lnTo>
                    <a:pt x="182" y="0"/>
                  </a:lnTo>
                  <a:lnTo>
                    <a:pt x="177" y="0"/>
                  </a:lnTo>
                  <a:lnTo>
                    <a:pt x="30" y="0"/>
                  </a:lnTo>
                  <a:lnTo>
                    <a:pt x="30" y="0"/>
                  </a:lnTo>
                  <a:lnTo>
                    <a:pt x="24" y="0"/>
                  </a:lnTo>
                  <a:lnTo>
                    <a:pt x="17" y="2"/>
                  </a:lnTo>
                  <a:lnTo>
                    <a:pt x="13" y="5"/>
                  </a:lnTo>
                  <a:lnTo>
                    <a:pt x="9" y="8"/>
                  </a:lnTo>
                  <a:lnTo>
                    <a:pt x="5" y="13"/>
                  </a:lnTo>
                  <a:lnTo>
                    <a:pt x="3" y="18"/>
                  </a:lnTo>
                  <a:lnTo>
                    <a:pt x="0" y="24"/>
                  </a:lnTo>
                  <a:lnTo>
                    <a:pt x="0" y="29"/>
                  </a:lnTo>
                  <a:lnTo>
                    <a:pt x="0" y="29"/>
                  </a:lnTo>
                  <a:lnTo>
                    <a:pt x="0" y="35"/>
                  </a:lnTo>
                  <a:lnTo>
                    <a:pt x="3" y="40"/>
                  </a:lnTo>
                  <a:lnTo>
                    <a:pt x="5" y="46"/>
                  </a:lnTo>
                  <a:lnTo>
                    <a:pt x="9" y="50"/>
                  </a:lnTo>
                  <a:lnTo>
                    <a:pt x="13" y="54"/>
                  </a:lnTo>
                  <a:lnTo>
                    <a:pt x="17" y="56"/>
                  </a:lnTo>
                  <a:lnTo>
                    <a:pt x="24" y="58"/>
                  </a:lnTo>
                  <a:lnTo>
                    <a:pt x="30" y="59"/>
                  </a:lnTo>
                  <a:lnTo>
                    <a:pt x="30"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422299D8-EB80-3E8F-207D-1F2FBC94F389}"/>
              </a:ext>
            </a:extLst>
          </p:cNvPr>
          <p:cNvGrpSpPr/>
          <p:nvPr/>
        </p:nvGrpSpPr>
        <p:grpSpPr>
          <a:xfrm>
            <a:off x="6784445" y="2270912"/>
            <a:ext cx="456486" cy="388646"/>
            <a:chOff x="5465763" y="2052638"/>
            <a:chExt cx="1260475" cy="1073150"/>
          </a:xfrm>
          <a:solidFill>
            <a:schemeClr val="bg1"/>
          </a:solidFill>
        </p:grpSpPr>
        <p:sp>
          <p:nvSpPr>
            <p:cNvPr id="41" name="Freeform 53">
              <a:extLst>
                <a:ext uri="{FF2B5EF4-FFF2-40B4-BE49-F238E27FC236}">
                  <a16:creationId xmlns:a16="http://schemas.microsoft.com/office/drawing/2014/main" id="{348CC3AF-91FC-1048-3338-B8FFA7D18C65}"/>
                </a:ext>
              </a:extLst>
            </p:cNvPr>
            <p:cNvSpPr>
              <a:spLocks noEditPoints="1"/>
            </p:cNvSpPr>
            <p:nvPr/>
          </p:nvSpPr>
          <p:spPr bwMode="auto">
            <a:xfrm>
              <a:off x="5465763" y="2052638"/>
              <a:ext cx="1260475" cy="1073150"/>
            </a:xfrm>
            <a:custGeom>
              <a:avLst/>
              <a:gdLst>
                <a:gd name="T0" fmla="*/ 1082 w 1586"/>
                <a:gd name="T1" fmla="*/ 65 h 1351"/>
                <a:gd name="T2" fmla="*/ 1003 w 1586"/>
                <a:gd name="T3" fmla="*/ 9 h 1351"/>
                <a:gd name="T4" fmla="*/ 529 w 1586"/>
                <a:gd name="T5" fmla="*/ 0 h 1351"/>
                <a:gd name="T6" fmla="*/ 443 w 1586"/>
                <a:gd name="T7" fmla="*/ 19 h 1351"/>
                <a:gd name="T8" fmla="*/ 359 w 1586"/>
                <a:gd name="T9" fmla="*/ 100 h 1351"/>
                <a:gd name="T10" fmla="*/ 104 w 1586"/>
                <a:gd name="T11" fmla="*/ 212 h 1351"/>
                <a:gd name="T12" fmla="*/ 33 w 1586"/>
                <a:gd name="T13" fmla="*/ 259 h 1351"/>
                <a:gd name="T14" fmla="*/ 0 w 1586"/>
                <a:gd name="T15" fmla="*/ 338 h 1351"/>
                <a:gd name="T16" fmla="*/ 6 w 1586"/>
                <a:gd name="T17" fmla="*/ 1248 h 1351"/>
                <a:gd name="T18" fmla="*/ 52 w 1586"/>
                <a:gd name="T19" fmla="*/ 1318 h 1351"/>
                <a:gd name="T20" fmla="*/ 132 w 1586"/>
                <a:gd name="T21" fmla="*/ 1351 h 1351"/>
                <a:gd name="T22" fmla="*/ 1484 w 1586"/>
                <a:gd name="T23" fmla="*/ 1345 h 1351"/>
                <a:gd name="T24" fmla="*/ 1553 w 1586"/>
                <a:gd name="T25" fmla="*/ 1299 h 1351"/>
                <a:gd name="T26" fmla="*/ 1586 w 1586"/>
                <a:gd name="T27" fmla="*/ 1219 h 1351"/>
                <a:gd name="T28" fmla="*/ 1580 w 1586"/>
                <a:gd name="T29" fmla="*/ 309 h 1351"/>
                <a:gd name="T30" fmla="*/ 1534 w 1586"/>
                <a:gd name="T31" fmla="*/ 239 h 1351"/>
                <a:gd name="T32" fmla="*/ 1455 w 1586"/>
                <a:gd name="T33" fmla="*/ 207 h 1351"/>
                <a:gd name="T34" fmla="*/ 405 w 1586"/>
                <a:gd name="T35" fmla="*/ 135 h 1351"/>
                <a:gd name="T36" fmla="*/ 505 w 1586"/>
                <a:gd name="T37" fmla="*/ 60 h 1351"/>
                <a:gd name="T38" fmla="*/ 999 w 1586"/>
                <a:gd name="T39" fmla="*/ 71 h 1351"/>
                <a:gd name="T40" fmla="*/ 1439 w 1586"/>
                <a:gd name="T41" fmla="*/ 264 h 1351"/>
                <a:gd name="T42" fmla="*/ 1513 w 1586"/>
                <a:gd name="T43" fmla="*/ 304 h 1351"/>
                <a:gd name="T44" fmla="*/ 1167 w 1586"/>
                <a:gd name="T45" fmla="*/ 852 h 1351"/>
                <a:gd name="T46" fmla="*/ 1175 w 1586"/>
                <a:gd name="T47" fmla="*/ 741 h 1351"/>
                <a:gd name="T48" fmla="*/ 1148 w 1586"/>
                <a:gd name="T49" fmla="*/ 613 h 1351"/>
                <a:gd name="T50" fmla="*/ 1087 w 1586"/>
                <a:gd name="T51" fmla="*/ 500 h 1351"/>
                <a:gd name="T52" fmla="*/ 998 w 1586"/>
                <a:gd name="T53" fmla="*/ 411 h 1351"/>
                <a:gd name="T54" fmla="*/ 886 w 1586"/>
                <a:gd name="T55" fmla="*/ 350 h 1351"/>
                <a:gd name="T56" fmla="*/ 757 w 1586"/>
                <a:gd name="T57" fmla="*/ 323 h 1351"/>
                <a:gd name="T58" fmla="*/ 646 w 1586"/>
                <a:gd name="T59" fmla="*/ 333 h 1351"/>
                <a:gd name="T60" fmla="*/ 524 w 1586"/>
                <a:gd name="T61" fmla="*/ 376 h 1351"/>
                <a:gd name="T62" fmla="*/ 422 w 1586"/>
                <a:gd name="T63" fmla="*/ 452 h 1351"/>
                <a:gd name="T64" fmla="*/ 347 w 1586"/>
                <a:gd name="T65" fmla="*/ 554 h 1351"/>
                <a:gd name="T66" fmla="*/ 303 w 1586"/>
                <a:gd name="T67" fmla="*/ 676 h 1351"/>
                <a:gd name="T68" fmla="*/ 295 w 1586"/>
                <a:gd name="T69" fmla="*/ 787 h 1351"/>
                <a:gd name="T70" fmla="*/ 59 w 1586"/>
                <a:gd name="T71" fmla="*/ 352 h 1351"/>
                <a:gd name="T72" fmla="*/ 111 w 1586"/>
                <a:gd name="T73" fmla="*/ 271 h 1351"/>
                <a:gd name="T74" fmla="*/ 1116 w 1586"/>
                <a:gd name="T75" fmla="*/ 784 h 1351"/>
                <a:gd name="T76" fmla="*/ 1070 w 1586"/>
                <a:gd name="T77" fmla="*/ 947 h 1351"/>
                <a:gd name="T78" fmla="*/ 917 w 1586"/>
                <a:gd name="T79" fmla="*/ 1100 h 1351"/>
                <a:gd name="T80" fmla="*/ 754 w 1586"/>
                <a:gd name="T81" fmla="*/ 1146 h 1351"/>
                <a:gd name="T82" fmla="*/ 657 w 1586"/>
                <a:gd name="T83" fmla="*/ 1138 h 1351"/>
                <a:gd name="T84" fmla="*/ 464 w 1586"/>
                <a:gd name="T85" fmla="*/ 1034 h 1351"/>
                <a:gd name="T86" fmla="*/ 360 w 1586"/>
                <a:gd name="T87" fmla="*/ 841 h 1351"/>
                <a:gd name="T88" fmla="*/ 352 w 1586"/>
                <a:gd name="T89" fmla="*/ 744 h 1351"/>
                <a:gd name="T90" fmla="*/ 398 w 1586"/>
                <a:gd name="T91" fmla="*/ 581 h 1351"/>
                <a:gd name="T92" fmla="*/ 553 w 1586"/>
                <a:gd name="T93" fmla="*/ 428 h 1351"/>
                <a:gd name="T94" fmla="*/ 714 w 1586"/>
                <a:gd name="T95" fmla="*/ 382 h 1351"/>
                <a:gd name="T96" fmla="*/ 811 w 1586"/>
                <a:gd name="T97" fmla="*/ 390 h 1351"/>
                <a:gd name="T98" fmla="*/ 1004 w 1586"/>
                <a:gd name="T99" fmla="*/ 494 h 1351"/>
                <a:gd name="T100" fmla="*/ 1108 w 1586"/>
                <a:gd name="T101" fmla="*/ 687 h 1351"/>
                <a:gd name="T102" fmla="*/ 1439 w 1586"/>
                <a:gd name="T103" fmla="*/ 1292 h 1351"/>
                <a:gd name="T104" fmla="*/ 84 w 1586"/>
                <a:gd name="T105" fmla="*/ 1267 h 1351"/>
                <a:gd name="T106" fmla="*/ 319 w 1586"/>
                <a:gd name="T107" fmla="*/ 911 h 1351"/>
                <a:gd name="T108" fmla="*/ 403 w 1586"/>
                <a:gd name="T109" fmla="*/ 1055 h 1351"/>
                <a:gd name="T110" fmla="*/ 566 w 1586"/>
                <a:gd name="T111" fmla="*/ 1171 h 1351"/>
                <a:gd name="T112" fmla="*/ 735 w 1586"/>
                <a:gd name="T113" fmla="*/ 1205 h 1351"/>
                <a:gd name="T114" fmla="*/ 934 w 1586"/>
                <a:gd name="T115" fmla="*/ 1157 h 1351"/>
                <a:gd name="T116" fmla="*/ 1086 w 1586"/>
                <a:gd name="T117" fmla="*/ 1029 h 1351"/>
                <a:gd name="T118" fmla="*/ 1527 w 1586"/>
                <a:gd name="T119" fmla="*/ 1205 h 1351"/>
                <a:gd name="T120" fmla="*/ 1489 w 1586"/>
                <a:gd name="T121" fmla="*/ 127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6" h="1351">
                  <a:moveTo>
                    <a:pt x="1439" y="205"/>
                  </a:moveTo>
                  <a:lnTo>
                    <a:pt x="1189" y="205"/>
                  </a:lnTo>
                  <a:lnTo>
                    <a:pt x="1111" y="100"/>
                  </a:lnTo>
                  <a:lnTo>
                    <a:pt x="1111" y="100"/>
                  </a:lnTo>
                  <a:lnTo>
                    <a:pt x="1097" y="83"/>
                  </a:lnTo>
                  <a:lnTo>
                    <a:pt x="1082" y="65"/>
                  </a:lnTo>
                  <a:lnTo>
                    <a:pt x="1066" y="47"/>
                  </a:lnTo>
                  <a:lnTo>
                    <a:pt x="1049" y="33"/>
                  </a:lnTo>
                  <a:lnTo>
                    <a:pt x="1038" y="25"/>
                  </a:lnTo>
                  <a:lnTo>
                    <a:pt x="1027" y="19"/>
                  </a:lnTo>
                  <a:lnTo>
                    <a:pt x="1015" y="14"/>
                  </a:lnTo>
                  <a:lnTo>
                    <a:pt x="1003" y="9"/>
                  </a:lnTo>
                  <a:lnTo>
                    <a:pt x="988" y="4"/>
                  </a:lnTo>
                  <a:lnTo>
                    <a:pt x="974" y="3"/>
                  </a:lnTo>
                  <a:lnTo>
                    <a:pt x="958" y="1"/>
                  </a:lnTo>
                  <a:lnTo>
                    <a:pt x="940" y="0"/>
                  </a:lnTo>
                  <a:lnTo>
                    <a:pt x="529" y="0"/>
                  </a:lnTo>
                  <a:lnTo>
                    <a:pt x="529" y="0"/>
                  </a:lnTo>
                  <a:lnTo>
                    <a:pt x="512" y="1"/>
                  </a:lnTo>
                  <a:lnTo>
                    <a:pt x="496" y="3"/>
                  </a:lnTo>
                  <a:lnTo>
                    <a:pt x="481" y="4"/>
                  </a:lnTo>
                  <a:lnTo>
                    <a:pt x="467" y="9"/>
                  </a:lnTo>
                  <a:lnTo>
                    <a:pt x="454" y="14"/>
                  </a:lnTo>
                  <a:lnTo>
                    <a:pt x="443" y="19"/>
                  </a:lnTo>
                  <a:lnTo>
                    <a:pt x="432" y="25"/>
                  </a:lnTo>
                  <a:lnTo>
                    <a:pt x="421" y="32"/>
                  </a:lnTo>
                  <a:lnTo>
                    <a:pt x="403" y="46"/>
                  </a:lnTo>
                  <a:lnTo>
                    <a:pt x="387" y="63"/>
                  </a:lnTo>
                  <a:lnTo>
                    <a:pt x="371" y="81"/>
                  </a:lnTo>
                  <a:lnTo>
                    <a:pt x="359" y="100"/>
                  </a:lnTo>
                  <a:lnTo>
                    <a:pt x="279" y="205"/>
                  </a:lnTo>
                  <a:lnTo>
                    <a:pt x="147" y="205"/>
                  </a:lnTo>
                  <a:lnTo>
                    <a:pt x="147" y="205"/>
                  </a:lnTo>
                  <a:lnTo>
                    <a:pt x="132" y="207"/>
                  </a:lnTo>
                  <a:lnTo>
                    <a:pt x="116" y="208"/>
                  </a:lnTo>
                  <a:lnTo>
                    <a:pt x="104" y="212"/>
                  </a:lnTo>
                  <a:lnTo>
                    <a:pt x="89" y="216"/>
                  </a:lnTo>
                  <a:lnTo>
                    <a:pt x="76" y="223"/>
                  </a:lnTo>
                  <a:lnTo>
                    <a:pt x="64" y="231"/>
                  </a:lnTo>
                  <a:lnTo>
                    <a:pt x="52" y="239"/>
                  </a:lnTo>
                  <a:lnTo>
                    <a:pt x="43" y="248"/>
                  </a:lnTo>
                  <a:lnTo>
                    <a:pt x="33" y="259"/>
                  </a:lnTo>
                  <a:lnTo>
                    <a:pt x="25" y="271"/>
                  </a:lnTo>
                  <a:lnTo>
                    <a:pt x="17" y="283"/>
                  </a:lnTo>
                  <a:lnTo>
                    <a:pt x="11" y="296"/>
                  </a:lnTo>
                  <a:lnTo>
                    <a:pt x="6" y="309"/>
                  </a:lnTo>
                  <a:lnTo>
                    <a:pt x="3" y="323"/>
                  </a:lnTo>
                  <a:lnTo>
                    <a:pt x="0" y="338"/>
                  </a:lnTo>
                  <a:lnTo>
                    <a:pt x="0" y="352"/>
                  </a:lnTo>
                  <a:lnTo>
                    <a:pt x="0" y="1205"/>
                  </a:lnTo>
                  <a:lnTo>
                    <a:pt x="0" y="1205"/>
                  </a:lnTo>
                  <a:lnTo>
                    <a:pt x="0" y="1219"/>
                  </a:lnTo>
                  <a:lnTo>
                    <a:pt x="3" y="1235"/>
                  </a:lnTo>
                  <a:lnTo>
                    <a:pt x="6" y="1248"/>
                  </a:lnTo>
                  <a:lnTo>
                    <a:pt x="11" y="1262"/>
                  </a:lnTo>
                  <a:lnTo>
                    <a:pt x="17" y="1275"/>
                  </a:lnTo>
                  <a:lnTo>
                    <a:pt x="25" y="1288"/>
                  </a:lnTo>
                  <a:lnTo>
                    <a:pt x="33" y="1299"/>
                  </a:lnTo>
                  <a:lnTo>
                    <a:pt x="43" y="1308"/>
                  </a:lnTo>
                  <a:lnTo>
                    <a:pt x="52" y="1318"/>
                  </a:lnTo>
                  <a:lnTo>
                    <a:pt x="64" y="1326"/>
                  </a:lnTo>
                  <a:lnTo>
                    <a:pt x="76" y="1334"/>
                  </a:lnTo>
                  <a:lnTo>
                    <a:pt x="89" y="1340"/>
                  </a:lnTo>
                  <a:lnTo>
                    <a:pt x="104" y="1345"/>
                  </a:lnTo>
                  <a:lnTo>
                    <a:pt x="116" y="1348"/>
                  </a:lnTo>
                  <a:lnTo>
                    <a:pt x="132" y="1351"/>
                  </a:lnTo>
                  <a:lnTo>
                    <a:pt x="147" y="1351"/>
                  </a:lnTo>
                  <a:lnTo>
                    <a:pt x="1439" y="1351"/>
                  </a:lnTo>
                  <a:lnTo>
                    <a:pt x="1439" y="1351"/>
                  </a:lnTo>
                  <a:lnTo>
                    <a:pt x="1455" y="1351"/>
                  </a:lnTo>
                  <a:lnTo>
                    <a:pt x="1470" y="1348"/>
                  </a:lnTo>
                  <a:lnTo>
                    <a:pt x="1484" y="1345"/>
                  </a:lnTo>
                  <a:lnTo>
                    <a:pt x="1497" y="1340"/>
                  </a:lnTo>
                  <a:lnTo>
                    <a:pt x="1510" y="1334"/>
                  </a:lnTo>
                  <a:lnTo>
                    <a:pt x="1522" y="1326"/>
                  </a:lnTo>
                  <a:lnTo>
                    <a:pt x="1534" y="1318"/>
                  </a:lnTo>
                  <a:lnTo>
                    <a:pt x="1543" y="1308"/>
                  </a:lnTo>
                  <a:lnTo>
                    <a:pt x="1553" y="1299"/>
                  </a:lnTo>
                  <a:lnTo>
                    <a:pt x="1562" y="1288"/>
                  </a:lnTo>
                  <a:lnTo>
                    <a:pt x="1569" y="1275"/>
                  </a:lnTo>
                  <a:lnTo>
                    <a:pt x="1575" y="1262"/>
                  </a:lnTo>
                  <a:lnTo>
                    <a:pt x="1580" y="1248"/>
                  </a:lnTo>
                  <a:lnTo>
                    <a:pt x="1583" y="1235"/>
                  </a:lnTo>
                  <a:lnTo>
                    <a:pt x="1586" y="1219"/>
                  </a:lnTo>
                  <a:lnTo>
                    <a:pt x="1586" y="1205"/>
                  </a:lnTo>
                  <a:lnTo>
                    <a:pt x="1586" y="352"/>
                  </a:lnTo>
                  <a:lnTo>
                    <a:pt x="1586" y="352"/>
                  </a:lnTo>
                  <a:lnTo>
                    <a:pt x="1586" y="338"/>
                  </a:lnTo>
                  <a:lnTo>
                    <a:pt x="1583" y="323"/>
                  </a:lnTo>
                  <a:lnTo>
                    <a:pt x="1580" y="309"/>
                  </a:lnTo>
                  <a:lnTo>
                    <a:pt x="1575" y="296"/>
                  </a:lnTo>
                  <a:lnTo>
                    <a:pt x="1569" y="283"/>
                  </a:lnTo>
                  <a:lnTo>
                    <a:pt x="1562" y="271"/>
                  </a:lnTo>
                  <a:lnTo>
                    <a:pt x="1553" y="259"/>
                  </a:lnTo>
                  <a:lnTo>
                    <a:pt x="1543" y="248"/>
                  </a:lnTo>
                  <a:lnTo>
                    <a:pt x="1534" y="239"/>
                  </a:lnTo>
                  <a:lnTo>
                    <a:pt x="1522" y="231"/>
                  </a:lnTo>
                  <a:lnTo>
                    <a:pt x="1510" y="223"/>
                  </a:lnTo>
                  <a:lnTo>
                    <a:pt x="1497" y="216"/>
                  </a:lnTo>
                  <a:lnTo>
                    <a:pt x="1484" y="212"/>
                  </a:lnTo>
                  <a:lnTo>
                    <a:pt x="1470" y="208"/>
                  </a:lnTo>
                  <a:lnTo>
                    <a:pt x="1455" y="207"/>
                  </a:lnTo>
                  <a:lnTo>
                    <a:pt x="1439" y="205"/>
                  </a:lnTo>
                  <a:lnTo>
                    <a:pt x="1439" y="205"/>
                  </a:lnTo>
                  <a:close/>
                  <a:moveTo>
                    <a:pt x="147" y="264"/>
                  </a:moveTo>
                  <a:lnTo>
                    <a:pt x="308" y="264"/>
                  </a:lnTo>
                  <a:lnTo>
                    <a:pt x="405" y="135"/>
                  </a:lnTo>
                  <a:lnTo>
                    <a:pt x="405" y="135"/>
                  </a:lnTo>
                  <a:lnTo>
                    <a:pt x="430" y="103"/>
                  </a:lnTo>
                  <a:lnTo>
                    <a:pt x="441" y="90"/>
                  </a:lnTo>
                  <a:lnTo>
                    <a:pt x="454" y="79"/>
                  </a:lnTo>
                  <a:lnTo>
                    <a:pt x="470" y="71"/>
                  </a:lnTo>
                  <a:lnTo>
                    <a:pt x="486" y="63"/>
                  </a:lnTo>
                  <a:lnTo>
                    <a:pt x="505" y="60"/>
                  </a:lnTo>
                  <a:lnTo>
                    <a:pt x="529" y="59"/>
                  </a:lnTo>
                  <a:lnTo>
                    <a:pt x="940" y="59"/>
                  </a:lnTo>
                  <a:lnTo>
                    <a:pt x="940" y="59"/>
                  </a:lnTo>
                  <a:lnTo>
                    <a:pt x="963" y="60"/>
                  </a:lnTo>
                  <a:lnTo>
                    <a:pt x="984" y="65"/>
                  </a:lnTo>
                  <a:lnTo>
                    <a:pt x="999" y="71"/>
                  </a:lnTo>
                  <a:lnTo>
                    <a:pt x="1014" y="81"/>
                  </a:lnTo>
                  <a:lnTo>
                    <a:pt x="1028" y="92"/>
                  </a:lnTo>
                  <a:lnTo>
                    <a:pt x="1039" y="105"/>
                  </a:lnTo>
                  <a:lnTo>
                    <a:pt x="1063" y="135"/>
                  </a:lnTo>
                  <a:lnTo>
                    <a:pt x="1160" y="264"/>
                  </a:lnTo>
                  <a:lnTo>
                    <a:pt x="1439" y="264"/>
                  </a:lnTo>
                  <a:lnTo>
                    <a:pt x="1439" y="264"/>
                  </a:lnTo>
                  <a:lnTo>
                    <a:pt x="1457" y="266"/>
                  </a:lnTo>
                  <a:lnTo>
                    <a:pt x="1475" y="271"/>
                  </a:lnTo>
                  <a:lnTo>
                    <a:pt x="1489" y="280"/>
                  </a:lnTo>
                  <a:lnTo>
                    <a:pt x="1502" y="290"/>
                  </a:lnTo>
                  <a:lnTo>
                    <a:pt x="1513" y="304"/>
                  </a:lnTo>
                  <a:lnTo>
                    <a:pt x="1521" y="318"/>
                  </a:lnTo>
                  <a:lnTo>
                    <a:pt x="1526" y="334"/>
                  </a:lnTo>
                  <a:lnTo>
                    <a:pt x="1527" y="352"/>
                  </a:lnTo>
                  <a:lnTo>
                    <a:pt x="1527" y="852"/>
                  </a:lnTo>
                  <a:lnTo>
                    <a:pt x="1167" y="852"/>
                  </a:lnTo>
                  <a:lnTo>
                    <a:pt x="1167" y="852"/>
                  </a:lnTo>
                  <a:lnTo>
                    <a:pt x="1170" y="830"/>
                  </a:lnTo>
                  <a:lnTo>
                    <a:pt x="1173" y="809"/>
                  </a:lnTo>
                  <a:lnTo>
                    <a:pt x="1175" y="787"/>
                  </a:lnTo>
                  <a:lnTo>
                    <a:pt x="1175" y="765"/>
                  </a:lnTo>
                  <a:lnTo>
                    <a:pt x="1175" y="765"/>
                  </a:lnTo>
                  <a:lnTo>
                    <a:pt x="1175" y="741"/>
                  </a:lnTo>
                  <a:lnTo>
                    <a:pt x="1173" y="719"/>
                  </a:lnTo>
                  <a:lnTo>
                    <a:pt x="1170" y="696"/>
                  </a:lnTo>
                  <a:lnTo>
                    <a:pt x="1167" y="676"/>
                  </a:lnTo>
                  <a:lnTo>
                    <a:pt x="1162" y="655"/>
                  </a:lnTo>
                  <a:lnTo>
                    <a:pt x="1156" y="632"/>
                  </a:lnTo>
                  <a:lnTo>
                    <a:pt x="1148" y="613"/>
                  </a:lnTo>
                  <a:lnTo>
                    <a:pt x="1140" y="593"/>
                  </a:lnTo>
                  <a:lnTo>
                    <a:pt x="1132" y="573"/>
                  </a:lnTo>
                  <a:lnTo>
                    <a:pt x="1122" y="554"/>
                  </a:lnTo>
                  <a:lnTo>
                    <a:pt x="1111" y="535"/>
                  </a:lnTo>
                  <a:lnTo>
                    <a:pt x="1100" y="518"/>
                  </a:lnTo>
                  <a:lnTo>
                    <a:pt x="1087" y="500"/>
                  </a:lnTo>
                  <a:lnTo>
                    <a:pt x="1074" y="484"/>
                  </a:lnTo>
                  <a:lnTo>
                    <a:pt x="1060" y="468"/>
                  </a:lnTo>
                  <a:lnTo>
                    <a:pt x="1046" y="452"/>
                  </a:lnTo>
                  <a:lnTo>
                    <a:pt x="1031" y="438"/>
                  </a:lnTo>
                  <a:lnTo>
                    <a:pt x="1015" y="424"/>
                  </a:lnTo>
                  <a:lnTo>
                    <a:pt x="998" y="411"/>
                  </a:lnTo>
                  <a:lnTo>
                    <a:pt x="980" y="398"/>
                  </a:lnTo>
                  <a:lnTo>
                    <a:pt x="963" y="387"/>
                  </a:lnTo>
                  <a:lnTo>
                    <a:pt x="944" y="376"/>
                  </a:lnTo>
                  <a:lnTo>
                    <a:pt x="925" y="366"/>
                  </a:lnTo>
                  <a:lnTo>
                    <a:pt x="905" y="358"/>
                  </a:lnTo>
                  <a:lnTo>
                    <a:pt x="886" y="350"/>
                  </a:lnTo>
                  <a:lnTo>
                    <a:pt x="866" y="342"/>
                  </a:lnTo>
                  <a:lnTo>
                    <a:pt x="845" y="338"/>
                  </a:lnTo>
                  <a:lnTo>
                    <a:pt x="822" y="333"/>
                  </a:lnTo>
                  <a:lnTo>
                    <a:pt x="802" y="328"/>
                  </a:lnTo>
                  <a:lnTo>
                    <a:pt x="779" y="325"/>
                  </a:lnTo>
                  <a:lnTo>
                    <a:pt x="757" y="323"/>
                  </a:lnTo>
                  <a:lnTo>
                    <a:pt x="735" y="323"/>
                  </a:lnTo>
                  <a:lnTo>
                    <a:pt x="735" y="323"/>
                  </a:lnTo>
                  <a:lnTo>
                    <a:pt x="711" y="323"/>
                  </a:lnTo>
                  <a:lnTo>
                    <a:pt x="689" y="325"/>
                  </a:lnTo>
                  <a:lnTo>
                    <a:pt x="668" y="328"/>
                  </a:lnTo>
                  <a:lnTo>
                    <a:pt x="646" y="333"/>
                  </a:lnTo>
                  <a:lnTo>
                    <a:pt x="625" y="338"/>
                  </a:lnTo>
                  <a:lnTo>
                    <a:pt x="604" y="342"/>
                  </a:lnTo>
                  <a:lnTo>
                    <a:pt x="583" y="350"/>
                  </a:lnTo>
                  <a:lnTo>
                    <a:pt x="563" y="358"/>
                  </a:lnTo>
                  <a:lnTo>
                    <a:pt x="544" y="366"/>
                  </a:lnTo>
                  <a:lnTo>
                    <a:pt x="524" y="376"/>
                  </a:lnTo>
                  <a:lnTo>
                    <a:pt x="505" y="387"/>
                  </a:lnTo>
                  <a:lnTo>
                    <a:pt x="488" y="398"/>
                  </a:lnTo>
                  <a:lnTo>
                    <a:pt x="470" y="411"/>
                  </a:lnTo>
                  <a:lnTo>
                    <a:pt x="454" y="424"/>
                  </a:lnTo>
                  <a:lnTo>
                    <a:pt x="438" y="438"/>
                  </a:lnTo>
                  <a:lnTo>
                    <a:pt x="422" y="452"/>
                  </a:lnTo>
                  <a:lnTo>
                    <a:pt x="408" y="468"/>
                  </a:lnTo>
                  <a:lnTo>
                    <a:pt x="394" y="484"/>
                  </a:lnTo>
                  <a:lnTo>
                    <a:pt x="381" y="500"/>
                  </a:lnTo>
                  <a:lnTo>
                    <a:pt x="368" y="518"/>
                  </a:lnTo>
                  <a:lnTo>
                    <a:pt x="357" y="535"/>
                  </a:lnTo>
                  <a:lnTo>
                    <a:pt x="347" y="554"/>
                  </a:lnTo>
                  <a:lnTo>
                    <a:pt x="336" y="573"/>
                  </a:lnTo>
                  <a:lnTo>
                    <a:pt x="328" y="593"/>
                  </a:lnTo>
                  <a:lnTo>
                    <a:pt x="320" y="613"/>
                  </a:lnTo>
                  <a:lnTo>
                    <a:pt x="314" y="632"/>
                  </a:lnTo>
                  <a:lnTo>
                    <a:pt x="308" y="655"/>
                  </a:lnTo>
                  <a:lnTo>
                    <a:pt x="303" y="676"/>
                  </a:lnTo>
                  <a:lnTo>
                    <a:pt x="298" y="696"/>
                  </a:lnTo>
                  <a:lnTo>
                    <a:pt x="296" y="719"/>
                  </a:lnTo>
                  <a:lnTo>
                    <a:pt x="295" y="741"/>
                  </a:lnTo>
                  <a:lnTo>
                    <a:pt x="293" y="765"/>
                  </a:lnTo>
                  <a:lnTo>
                    <a:pt x="293" y="765"/>
                  </a:lnTo>
                  <a:lnTo>
                    <a:pt x="295" y="787"/>
                  </a:lnTo>
                  <a:lnTo>
                    <a:pt x="296" y="809"/>
                  </a:lnTo>
                  <a:lnTo>
                    <a:pt x="298" y="830"/>
                  </a:lnTo>
                  <a:lnTo>
                    <a:pt x="303" y="852"/>
                  </a:lnTo>
                  <a:lnTo>
                    <a:pt x="59" y="852"/>
                  </a:lnTo>
                  <a:lnTo>
                    <a:pt x="59" y="352"/>
                  </a:lnTo>
                  <a:lnTo>
                    <a:pt x="59" y="352"/>
                  </a:lnTo>
                  <a:lnTo>
                    <a:pt x="60" y="334"/>
                  </a:lnTo>
                  <a:lnTo>
                    <a:pt x="65" y="318"/>
                  </a:lnTo>
                  <a:lnTo>
                    <a:pt x="73" y="304"/>
                  </a:lnTo>
                  <a:lnTo>
                    <a:pt x="84" y="290"/>
                  </a:lnTo>
                  <a:lnTo>
                    <a:pt x="97" y="280"/>
                  </a:lnTo>
                  <a:lnTo>
                    <a:pt x="111" y="271"/>
                  </a:lnTo>
                  <a:lnTo>
                    <a:pt x="129" y="266"/>
                  </a:lnTo>
                  <a:lnTo>
                    <a:pt x="147" y="264"/>
                  </a:lnTo>
                  <a:lnTo>
                    <a:pt x="147" y="264"/>
                  </a:lnTo>
                  <a:close/>
                  <a:moveTo>
                    <a:pt x="1116" y="765"/>
                  </a:moveTo>
                  <a:lnTo>
                    <a:pt x="1116" y="765"/>
                  </a:lnTo>
                  <a:lnTo>
                    <a:pt x="1116" y="784"/>
                  </a:lnTo>
                  <a:lnTo>
                    <a:pt x="1114" y="803"/>
                  </a:lnTo>
                  <a:lnTo>
                    <a:pt x="1113" y="822"/>
                  </a:lnTo>
                  <a:lnTo>
                    <a:pt x="1108" y="841"/>
                  </a:lnTo>
                  <a:lnTo>
                    <a:pt x="1100" y="878"/>
                  </a:lnTo>
                  <a:lnTo>
                    <a:pt x="1087" y="913"/>
                  </a:lnTo>
                  <a:lnTo>
                    <a:pt x="1070" y="947"/>
                  </a:lnTo>
                  <a:lnTo>
                    <a:pt x="1050" y="977"/>
                  </a:lnTo>
                  <a:lnTo>
                    <a:pt x="1030" y="1007"/>
                  </a:lnTo>
                  <a:lnTo>
                    <a:pt x="1004" y="1034"/>
                  </a:lnTo>
                  <a:lnTo>
                    <a:pt x="977" y="1058"/>
                  </a:lnTo>
                  <a:lnTo>
                    <a:pt x="948" y="1080"/>
                  </a:lnTo>
                  <a:lnTo>
                    <a:pt x="917" y="1100"/>
                  </a:lnTo>
                  <a:lnTo>
                    <a:pt x="883" y="1115"/>
                  </a:lnTo>
                  <a:lnTo>
                    <a:pt x="848" y="1128"/>
                  </a:lnTo>
                  <a:lnTo>
                    <a:pt x="811" y="1138"/>
                  </a:lnTo>
                  <a:lnTo>
                    <a:pt x="792" y="1141"/>
                  </a:lnTo>
                  <a:lnTo>
                    <a:pt x="773" y="1144"/>
                  </a:lnTo>
                  <a:lnTo>
                    <a:pt x="754" y="1146"/>
                  </a:lnTo>
                  <a:lnTo>
                    <a:pt x="735" y="1146"/>
                  </a:lnTo>
                  <a:lnTo>
                    <a:pt x="735" y="1146"/>
                  </a:lnTo>
                  <a:lnTo>
                    <a:pt x="714" y="1146"/>
                  </a:lnTo>
                  <a:lnTo>
                    <a:pt x="695" y="1144"/>
                  </a:lnTo>
                  <a:lnTo>
                    <a:pt x="676" y="1141"/>
                  </a:lnTo>
                  <a:lnTo>
                    <a:pt x="657" y="1138"/>
                  </a:lnTo>
                  <a:lnTo>
                    <a:pt x="620" y="1128"/>
                  </a:lnTo>
                  <a:lnTo>
                    <a:pt x="585" y="1115"/>
                  </a:lnTo>
                  <a:lnTo>
                    <a:pt x="553" y="1100"/>
                  </a:lnTo>
                  <a:lnTo>
                    <a:pt x="521" y="1080"/>
                  </a:lnTo>
                  <a:lnTo>
                    <a:pt x="491" y="1058"/>
                  </a:lnTo>
                  <a:lnTo>
                    <a:pt x="464" y="1034"/>
                  </a:lnTo>
                  <a:lnTo>
                    <a:pt x="440" y="1007"/>
                  </a:lnTo>
                  <a:lnTo>
                    <a:pt x="418" y="977"/>
                  </a:lnTo>
                  <a:lnTo>
                    <a:pt x="398" y="947"/>
                  </a:lnTo>
                  <a:lnTo>
                    <a:pt x="382" y="913"/>
                  </a:lnTo>
                  <a:lnTo>
                    <a:pt x="370" y="878"/>
                  </a:lnTo>
                  <a:lnTo>
                    <a:pt x="360" y="841"/>
                  </a:lnTo>
                  <a:lnTo>
                    <a:pt x="357" y="822"/>
                  </a:lnTo>
                  <a:lnTo>
                    <a:pt x="354" y="803"/>
                  </a:lnTo>
                  <a:lnTo>
                    <a:pt x="352" y="784"/>
                  </a:lnTo>
                  <a:lnTo>
                    <a:pt x="352" y="765"/>
                  </a:lnTo>
                  <a:lnTo>
                    <a:pt x="352" y="765"/>
                  </a:lnTo>
                  <a:lnTo>
                    <a:pt x="352" y="744"/>
                  </a:lnTo>
                  <a:lnTo>
                    <a:pt x="354" y="725"/>
                  </a:lnTo>
                  <a:lnTo>
                    <a:pt x="357" y="706"/>
                  </a:lnTo>
                  <a:lnTo>
                    <a:pt x="360" y="687"/>
                  </a:lnTo>
                  <a:lnTo>
                    <a:pt x="370" y="650"/>
                  </a:lnTo>
                  <a:lnTo>
                    <a:pt x="382" y="615"/>
                  </a:lnTo>
                  <a:lnTo>
                    <a:pt x="398" y="581"/>
                  </a:lnTo>
                  <a:lnTo>
                    <a:pt x="418" y="551"/>
                  </a:lnTo>
                  <a:lnTo>
                    <a:pt x="440" y="521"/>
                  </a:lnTo>
                  <a:lnTo>
                    <a:pt x="464" y="494"/>
                  </a:lnTo>
                  <a:lnTo>
                    <a:pt x="491" y="470"/>
                  </a:lnTo>
                  <a:lnTo>
                    <a:pt x="521" y="448"/>
                  </a:lnTo>
                  <a:lnTo>
                    <a:pt x="553" y="428"/>
                  </a:lnTo>
                  <a:lnTo>
                    <a:pt x="585" y="412"/>
                  </a:lnTo>
                  <a:lnTo>
                    <a:pt x="620" y="400"/>
                  </a:lnTo>
                  <a:lnTo>
                    <a:pt x="657" y="390"/>
                  </a:lnTo>
                  <a:lnTo>
                    <a:pt x="676" y="387"/>
                  </a:lnTo>
                  <a:lnTo>
                    <a:pt x="695" y="384"/>
                  </a:lnTo>
                  <a:lnTo>
                    <a:pt x="714" y="382"/>
                  </a:lnTo>
                  <a:lnTo>
                    <a:pt x="735" y="382"/>
                  </a:lnTo>
                  <a:lnTo>
                    <a:pt x="735" y="382"/>
                  </a:lnTo>
                  <a:lnTo>
                    <a:pt x="754" y="382"/>
                  </a:lnTo>
                  <a:lnTo>
                    <a:pt x="773" y="384"/>
                  </a:lnTo>
                  <a:lnTo>
                    <a:pt x="792" y="387"/>
                  </a:lnTo>
                  <a:lnTo>
                    <a:pt x="811" y="390"/>
                  </a:lnTo>
                  <a:lnTo>
                    <a:pt x="848" y="400"/>
                  </a:lnTo>
                  <a:lnTo>
                    <a:pt x="883" y="412"/>
                  </a:lnTo>
                  <a:lnTo>
                    <a:pt x="917" y="428"/>
                  </a:lnTo>
                  <a:lnTo>
                    <a:pt x="948" y="448"/>
                  </a:lnTo>
                  <a:lnTo>
                    <a:pt x="977" y="470"/>
                  </a:lnTo>
                  <a:lnTo>
                    <a:pt x="1004" y="494"/>
                  </a:lnTo>
                  <a:lnTo>
                    <a:pt x="1030" y="521"/>
                  </a:lnTo>
                  <a:lnTo>
                    <a:pt x="1050" y="551"/>
                  </a:lnTo>
                  <a:lnTo>
                    <a:pt x="1070" y="581"/>
                  </a:lnTo>
                  <a:lnTo>
                    <a:pt x="1087" y="615"/>
                  </a:lnTo>
                  <a:lnTo>
                    <a:pt x="1100" y="650"/>
                  </a:lnTo>
                  <a:lnTo>
                    <a:pt x="1108" y="687"/>
                  </a:lnTo>
                  <a:lnTo>
                    <a:pt x="1113" y="706"/>
                  </a:lnTo>
                  <a:lnTo>
                    <a:pt x="1114" y="725"/>
                  </a:lnTo>
                  <a:lnTo>
                    <a:pt x="1116" y="744"/>
                  </a:lnTo>
                  <a:lnTo>
                    <a:pt x="1116" y="765"/>
                  </a:lnTo>
                  <a:lnTo>
                    <a:pt x="1116" y="765"/>
                  </a:lnTo>
                  <a:close/>
                  <a:moveTo>
                    <a:pt x="1439" y="1292"/>
                  </a:moveTo>
                  <a:lnTo>
                    <a:pt x="147" y="1292"/>
                  </a:lnTo>
                  <a:lnTo>
                    <a:pt x="147" y="1292"/>
                  </a:lnTo>
                  <a:lnTo>
                    <a:pt x="129" y="1291"/>
                  </a:lnTo>
                  <a:lnTo>
                    <a:pt x="111" y="1286"/>
                  </a:lnTo>
                  <a:lnTo>
                    <a:pt x="97" y="1278"/>
                  </a:lnTo>
                  <a:lnTo>
                    <a:pt x="84" y="1267"/>
                  </a:lnTo>
                  <a:lnTo>
                    <a:pt x="73" y="1254"/>
                  </a:lnTo>
                  <a:lnTo>
                    <a:pt x="65" y="1240"/>
                  </a:lnTo>
                  <a:lnTo>
                    <a:pt x="60" y="1222"/>
                  </a:lnTo>
                  <a:lnTo>
                    <a:pt x="59" y="1205"/>
                  </a:lnTo>
                  <a:lnTo>
                    <a:pt x="59" y="911"/>
                  </a:lnTo>
                  <a:lnTo>
                    <a:pt x="319" y="911"/>
                  </a:lnTo>
                  <a:lnTo>
                    <a:pt x="319" y="911"/>
                  </a:lnTo>
                  <a:lnTo>
                    <a:pt x="331" y="942"/>
                  </a:lnTo>
                  <a:lnTo>
                    <a:pt x="346" y="972"/>
                  </a:lnTo>
                  <a:lnTo>
                    <a:pt x="363" y="1002"/>
                  </a:lnTo>
                  <a:lnTo>
                    <a:pt x="382" y="1029"/>
                  </a:lnTo>
                  <a:lnTo>
                    <a:pt x="403" y="1055"/>
                  </a:lnTo>
                  <a:lnTo>
                    <a:pt x="427" y="1079"/>
                  </a:lnTo>
                  <a:lnTo>
                    <a:pt x="451" y="1101"/>
                  </a:lnTo>
                  <a:lnTo>
                    <a:pt x="478" y="1122"/>
                  </a:lnTo>
                  <a:lnTo>
                    <a:pt x="505" y="1141"/>
                  </a:lnTo>
                  <a:lnTo>
                    <a:pt x="536" y="1157"/>
                  </a:lnTo>
                  <a:lnTo>
                    <a:pt x="566" y="1171"/>
                  </a:lnTo>
                  <a:lnTo>
                    <a:pt x="598" y="1182"/>
                  </a:lnTo>
                  <a:lnTo>
                    <a:pt x="630" y="1192"/>
                  </a:lnTo>
                  <a:lnTo>
                    <a:pt x="665" y="1200"/>
                  </a:lnTo>
                  <a:lnTo>
                    <a:pt x="698" y="1203"/>
                  </a:lnTo>
                  <a:lnTo>
                    <a:pt x="735" y="1205"/>
                  </a:lnTo>
                  <a:lnTo>
                    <a:pt x="735" y="1205"/>
                  </a:lnTo>
                  <a:lnTo>
                    <a:pt x="770" y="1203"/>
                  </a:lnTo>
                  <a:lnTo>
                    <a:pt x="805" y="1200"/>
                  </a:lnTo>
                  <a:lnTo>
                    <a:pt x="838" y="1192"/>
                  </a:lnTo>
                  <a:lnTo>
                    <a:pt x="872" y="1182"/>
                  </a:lnTo>
                  <a:lnTo>
                    <a:pt x="904" y="1171"/>
                  </a:lnTo>
                  <a:lnTo>
                    <a:pt x="934" y="1157"/>
                  </a:lnTo>
                  <a:lnTo>
                    <a:pt x="963" y="1141"/>
                  </a:lnTo>
                  <a:lnTo>
                    <a:pt x="991" y="1122"/>
                  </a:lnTo>
                  <a:lnTo>
                    <a:pt x="1017" y="1101"/>
                  </a:lnTo>
                  <a:lnTo>
                    <a:pt x="1042" y="1079"/>
                  </a:lnTo>
                  <a:lnTo>
                    <a:pt x="1065" y="1055"/>
                  </a:lnTo>
                  <a:lnTo>
                    <a:pt x="1086" y="1029"/>
                  </a:lnTo>
                  <a:lnTo>
                    <a:pt x="1105" y="1002"/>
                  </a:lnTo>
                  <a:lnTo>
                    <a:pt x="1122" y="972"/>
                  </a:lnTo>
                  <a:lnTo>
                    <a:pt x="1137" y="942"/>
                  </a:lnTo>
                  <a:lnTo>
                    <a:pt x="1149" y="911"/>
                  </a:lnTo>
                  <a:lnTo>
                    <a:pt x="1527" y="911"/>
                  </a:lnTo>
                  <a:lnTo>
                    <a:pt x="1527" y="1205"/>
                  </a:lnTo>
                  <a:lnTo>
                    <a:pt x="1527" y="1205"/>
                  </a:lnTo>
                  <a:lnTo>
                    <a:pt x="1526" y="1222"/>
                  </a:lnTo>
                  <a:lnTo>
                    <a:pt x="1521" y="1240"/>
                  </a:lnTo>
                  <a:lnTo>
                    <a:pt x="1513" y="1254"/>
                  </a:lnTo>
                  <a:lnTo>
                    <a:pt x="1502" y="1267"/>
                  </a:lnTo>
                  <a:lnTo>
                    <a:pt x="1489" y="1278"/>
                  </a:lnTo>
                  <a:lnTo>
                    <a:pt x="1475" y="1286"/>
                  </a:lnTo>
                  <a:lnTo>
                    <a:pt x="1457" y="1291"/>
                  </a:lnTo>
                  <a:lnTo>
                    <a:pt x="1439" y="1292"/>
                  </a:lnTo>
                  <a:lnTo>
                    <a:pt x="1439" y="12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54">
              <a:extLst>
                <a:ext uri="{FF2B5EF4-FFF2-40B4-BE49-F238E27FC236}">
                  <a16:creationId xmlns:a16="http://schemas.microsoft.com/office/drawing/2014/main" id="{43AF0731-576A-A10B-E3B7-AA7BCF541FCF}"/>
                </a:ext>
              </a:extLst>
            </p:cNvPr>
            <p:cNvSpPr>
              <a:spLocks/>
            </p:cNvSpPr>
            <p:nvPr/>
          </p:nvSpPr>
          <p:spPr bwMode="auto">
            <a:xfrm>
              <a:off x="5815013" y="2425700"/>
              <a:ext cx="257175" cy="327025"/>
            </a:xfrm>
            <a:custGeom>
              <a:avLst/>
              <a:gdLst>
                <a:gd name="T0" fmla="*/ 295 w 324"/>
                <a:gd name="T1" fmla="*/ 0 h 411"/>
                <a:gd name="T2" fmla="*/ 236 w 324"/>
                <a:gd name="T3" fmla="*/ 6 h 411"/>
                <a:gd name="T4" fmla="*/ 180 w 324"/>
                <a:gd name="T5" fmla="*/ 24 h 411"/>
                <a:gd name="T6" fmla="*/ 131 w 324"/>
                <a:gd name="T7" fmla="*/ 51 h 411"/>
                <a:gd name="T8" fmla="*/ 86 w 324"/>
                <a:gd name="T9" fmla="*/ 86 h 411"/>
                <a:gd name="T10" fmla="*/ 51 w 324"/>
                <a:gd name="T11" fmla="*/ 131 h 411"/>
                <a:gd name="T12" fmla="*/ 24 w 324"/>
                <a:gd name="T13" fmla="*/ 180 h 411"/>
                <a:gd name="T14" fmla="*/ 6 w 324"/>
                <a:gd name="T15" fmla="*/ 234 h 411"/>
                <a:gd name="T16" fmla="*/ 0 w 324"/>
                <a:gd name="T17" fmla="*/ 295 h 411"/>
                <a:gd name="T18" fmla="*/ 1 w 324"/>
                <a:gd name="T19" fmla="*/ 319 h 411"/>
                <a:gd name="T20" fmla="*/ 9 w 324"/>
                <a:gd name="T21" fmla="*/ 368 h 411"/>
                <a:gd name="T22" fmla="*/ 17 w 324"/>
                <a:gd name="T23" fmla="*/ 390 h 411"/>
                <a:gd name="T24" fmla="*/ 27 w 324"/>
                <a:gd name="T25" fmla="*/ 406 h 411"/>
                <a:gd name="T26" fmla="*/ 45 w 324"/>
                <a:gd name="T27" fmla="*/ 411 h 411"/>
                <a:gd name="T28" fmla="*/ 54 w 324"/>
                <a:gd name="T29" fmla="*/ 410 h 411"/>
                <a:gd name="T30" fmla="*/ 60 w 324"/>
                <a:gd name="T31" fmla="*/ 406 h 411"/>
                <a:gd name="T32" fmla="*/ 68 w 324"/>
                <a:gd name="T33" fmla="*/ 398 h 411"/>
                <a:gd name="T34" fmla="*/ 73 w 324"/>
                <a:gd name="T35" fmla="*/ 389 h 411"/>
                <a:gd name="T36" fmla="*/ 73 w 324"/>
                <a:gd name="T37" fmla="*/ 378 h 411"/>
                <a:gd name="T38" fmla="*/ 72 w 324"/>
                <a:gd name="T39" fmla="*/ 371 h 411"/>
                <a:gd name="T40" fmla="*/ 62 w 324"/>
                <a:gd name="T41" fmla="*/ 333 h 411"/>
                <a:gd name="T42" fmla="*/ 59 w 324"/>
                <a:gd name="T43" fmla="*/ 295 h 411"/>
                <a:gd name="T44" fmla="*/ 60 w 324"/>
                <a:gd name="T45" fmla="*/ 269 h 411"/>
                <a:gd name="T46" fmla="*/ 70 w 324"/>
                <a:gd name="T47" fmla="*/ 225 h 411"/>
                <a:gd name="T48" fmla="*/ 88 w 324"/>
                <a:gd name="T49" fmla="*/ 182 h 411"/>
                <a:gd name="T50" fmla="*/ 113 w 324"/>
                <a:gd name="T51" fmla="*/ 145 h 411"/>
                <a:gd name="T52" fmla="*/ 145 w 324"/>
                <a:gd name="T53" fmla="*/ 113 h 411"/>
                <a:gd name="T54" fmla="*/ 182 w 324"/>
                <a:gd name="T55" fmla="*/ 88 h 411"/>
                <a:gd name="T56" fmla="*/ 225 w 324"/>
                <a:gd name="T57" fmla="*/ 70 h 411"/>
                <a:gd name="T58" fmla="*/ 271 w 324"/>
                <a:gd name="T59" fmla="*/ 60 h 411"/>
                <a:gd name="T60" fmla="*/ 295 w 324"/>
                <a:gd name="T61" fmla="*/ 59 h 411"/>
                <a:gd name="T62" fmla="*/ 306 w 324"/>
                <a:gd name="T63" fmla="*/ 57 h 411"/>
                <a:gd name="T64" fmla="*/ 316 w 324"/>
                <a:gd name="T65" fmla="*/ 51 h 411"/>
                <a:gd name="T66" fmla="*/ 322 w 324"/>
                <a:gd name="T67" fmla="*/ 41 h 411"/>
                <a:gd name="T68" fmla="*/ 324 w 324"/>
                <a:gd name="T69" fmla="*/ 30 h 411"/>
                <a:gd name="T70" fmla="*/ 324 w 324"/>
                <a:gd name="T71" fmla="*/ 24 h 411"/>
                <a:gd name="T72" fmla="*/ 319 w 324"/>
                <a:gd name="T73" fmla="*/ 13 h 411"/>
                <a:gd name="T74" fmla="*/ 311 w 324"/>
                <a:gd name="T75" fmla="*/ 5 h 411"/>
                <a:gd name="T76" fmla="*/ 300 w 324"/>
                <a:gd name="T77" fmla="*/ 1 h 411"/>
                <a:gd name="T78" fmla="*/ 295 w 324"/>
                <a:gd name="T7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411">
                  <a:moveTo>
                    <a:pt x="295" y="0"/>
                  </a:moveTo>
                  <a:lnTo>
                    <a:pt x="295" y="0"/>
                  </a:lnTo>
                  <a:lnTo>
                    <a:pt x="265" y="1"/>
                  </a:lnTo>
                  <a:lnTo>
                    <a:pt x="236" y="6"/>
                  </a:lnTo>
                  <a:lnTo>
                    <a:pt x="207" y="13"/>
                  </a:lnTo>
                  <a:lnTo>
                    <a:pt x="180" y="24"/>
                  </a:lnTo>
                  <a:lnTo>
                    <a:pt x="155" y="35"/>
                  </a:lnTo>
                  <a:lnTo>
                    <a:pt x="131" y="51"/>
                  </a:lnTo>
                  <a:lnTo>
                    <a:pt x="107" y="67"/>
                  </a:lnTo>
                  <a:lnTo>
                    <a:pt x="86" y="86"/>
                  </a:lnTo>
                  <a:lnTo>
                    <a:pt x="67" y="107"/>
                  </a:lnTo>
                  <a:lnTo>
                    <a:pt x="51" y="131"/>
                  </a:lnTo>
                  <a:lnTo>
                    <a:pt x="37" y="155"/>
                  </a:lnTo>
                  <a:lnTo>
                    <a:pt x="24" y="180"/>
                  </a:lnTo>
                  <a:lnTo>
                    <a:pt x="14" y="207"/>
                  </a:lnTo>
                  <a:lnTo>
                    <a:pt x="6" y="234"/>
                  </a:lnTo>
                  <a:lnTo>
                    <a:pt x="1" y="265"/>
                  </a:lnTo>
                  <a:lnTo>
                    <a:pt x="0" y="295"/>
                  </a:lnTo>
                  <a:lnTo>
                    <a:pt x="0" y="295"/>
                  </a:lnTo>
                  <a:lnTo>
                    <a:pt x="1" y="319"/>
                  </a:lnTo>
                  <a:lnTo>
                    <a:pt x="5" y="344"/>
                  </a:lnTo>
                  <a:lnTo>
                    <a:pt x="9" y="368"/>
                  </a:lnTo>
                  <a:lnTo>
                    <a:pt x="17" y="390"/>
                  </a:lnTo>
                  <a:lnTo>
                    <a:pt x="17" y="390"/>
                  </a:lnTo>
                  <a:lnTo>
                    <a:pt x="21" y="400"/>
                  </a:lnTo>
                  <a:lnTo>
                    <a:pt x="27" y="406"/>
                  </a:lnTo>
                  <a:lnTo>
                    <a:pt x="35" y="410"/>
                  </a:lnTo>
                  <a:lnTo>
                    <a:pt x="45" y="411"/>
                  </a:lnTo>
                  <a:lnTo>
                    <a:pt x="45" y="411"/>
                  </a:lnTo>
                  <a:lnTo>
                    <a:pt x="54" y="410"/>
                  </a:lnTo>
                  <a:lnTo>
                    <a:pt x="54" y="410"/>
                  </a:lnTo>
                  <a:lnTo>
                    <a:pt x="60" y="406"/>
                  </a:lnTo>
                  <a:lnTo>
                    <a:pt x="64" y="403"/>
                  </a:lnTo>
                  <a:lnTo>
                    <a:pt x="68" y="398"/>
                  </a:lnTo>
                  <a:lnTo>
                    <a:pt x="72" y="394"/>
                  </a:lnTo>
                  <a:lnTo>
                    <a:pt x="73" y="389"/>
                  </a:lnTo>
                  <a:lnTo>
                    <a:pt x="73" y="384"/>
                  </a:lnTo>
                  <a:lnTo>
                    <a:pt x="73" y="378"/>
                  </a:lnTo>
                  <a:lnTo>
                    <a:pt x="72" y="371"/>
                  </a:lnTo>
                  <a:lnTo>
                    <a:pt x="72" y="371"/>
                  </a:lnTo>
                  <a:lnTo>
                    <a:pt x="67" y="352"/>
                  </a:lnTo>
                  <a:lnTo>
                    <a:pt x="62" y="333"/>
                  </a:lnTo>
                  <a:lnTo>
                    <a:pt x="60" y="314"/>
                  </a:lnTo>
                  <a:lnTo>
                    <a:pt x="59" y="295"/>
                  </a:lnTo>
                  <a:lnTo>
                    <a:pt x="59" y="295"/>
                  </a:lnTo>
                  <a:lnTo>
                    <a:pt x="60" y="269"/>
                  </a:lnTo>
                  <a:lnTo>
                    <a:pt x="64" y="247"/>
                  </a:lnTo>
                  <a:lnTo>
                    <a:pt x="70" y="225"/>
                  </a:lnTo>
                  <a:lnTo>
                    <a:pt x="78" y="202"/>
                  </a:lnTo>
                  <a:lnTo>
                    <a:pt x="88" y="182"/>
                  </a:lnTo>
                  <a:lnTo>
                    <a:pt x="99" y="162"/>
                  </a:lnTo>
                  <a:lnTo>
                    <a:pt x="113" y="145"/>
                  </a:lnTo>
                  <a:lnTo>
                    <a:pt x="127" y="127"/>
                  </a:lnTo>
                  <a:lnTo>
                    <a:pt x="145" y="113"/>
                  </a:lnTo>
                  <a:lnTo>
                    <a:pt x="162" y="99"/>
                  </a:lnTo>
                  <a:lnTo>
                    <a:pt x="182" y="88"/>
                  </a:lnTo>
                  <a:lnTo>
                    <a:pt x="202" y="78"/>
                  </a:lnTo>
                  <a:lnTo>
                    <a:pt x="225" y="70"/>
                  </a:lnTo>
                  <a:lnTo>
                    <a:pt x="247" y="64"/>
                  </a:lnTo>
                  <a:lnTo>
                    <a:pt x="271" y="60"/>
                  </a:lnTo>
                  <a:lnTo>
                    <a:pt x="295" y="59"/>
                  </a:lnTo>
                  <a:lnTo>
                    <a:pt x="295" y="59"/>
                  </a:lnTo>
                  <a:lnTo>
                    <a:pt x="300" y="59"/>
                  </a:lnTo>
                  <a:lnTo>
                    <a:pt x="306" y="57"/>
                  </a:lnTo>
                  <a:lnTo>
                    <a:pt x="311" y="54"/>
                  </a:lnTo>
                  <a:lnTo>
                    <a:pt x="316" y="51"/>
                  </a:lnTo>
                  <a:lnTo>
                    <a:pt x="319" y="46"/>
                  </a:lnTo>
                  <a:lnTo>
                    <a:pt x="322" y="41"/>
                  </a:lnTo>
                  <a:lnTo>
                    <a:pt x="324" y="35"/>
                  </a:lnTo>
                  <a:lnTo>
                    <a:pt x="324" y="30"/>
                  </a:lnTo>
                  <a:lnTo>
                    <a:pt x="324" y="30"/>
                  </a:lnTo>
                  <a:lnTo>
                    <a:pt x="324" y="24"/>
                  </a:lnTo>
                  <a:lnTo>
                    <a:pt x="322" y="17"/>
                  </a:lnTo>
                  <a:lnTo>
                    <a:pt x="319" y="13"/>
                  </a:lnTo>
                  <a:lnTo>
                    <a:pt x="316" y="9"/>
                  </a:lnTo>
                  <a:lnTo>
                    <a:pt x="311" y="5"/>
                  </a:lnTo>
                  <a:lnTo>
                    <a:pt x="306" y="3"/>
                  </a:lnTo>
                  <a:lnTo>
                    <a:pt x="300" y="1"/>
                  </a:lnTo>
                  <a:lnTo>
                    <a:pt x="295" y="0"/>
                  </a:lnTo>
                  <a:lnTo>
                    <a:pt x="2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55">
              <a:extLst>
                <a:ext uri="{FF2B5EF4-FFF2-40B4-BE49-F238E27FC236}">
                  <a16:creationId xmlns:a16="http://schemas.microsoft.com/office/drawing/2014/main" id="{D5F3539A-F8E9-E6F3-6EB1-10E7F35E67E4}"/>
                </a:ext>
              </a:extLst>
            </p:cNvPr>
            <p:cNvSpPr>
              <a:spLocks/>
            </p:cNvSpPr>
            <p:nvPr/>
          </p:nvSpPr>
          <p:spPr bwMode="auto">
            <a:xfrm>
              <a:off x="6445250" y="2355850"/>
              <a:ext cx="163513" cy="47625"/>
            </a:xfrm>
            <a:custGeom>
              <a:avLst/>
              <a:gdLst>
                <a:gd name="T0" fmla="*/ 30 w 205"/>
                <a:gd name="T1" fmla="*/ 59 h 59"/>
                <a:gd name="T2" fmla="*/ 177 w 205"/>
                <a:gd name="T3" fmla="*/ 59 h 59"/>
                <a:gd name="T4" fmla="*/ 177 w 205"/>
                <a:gd name="T5" fmla="*/ 59 h 59"/>
                <a:gd name="T6" fmla="*/ 182 w 205"/>
                <a:gd name="T7" fmla="*/ 58 h 59"/>
                <a:gd name="T8" fmla="*/ 188 w 205"/>
                <a:gd name="T9" fmla="*/ 56 h 59"/>
                <a:gd name="T10" fmla="*/ 193 w 205"/>
                <a:gd name="T11" fmla="*/ 54 h 59"/>
                <a:gd name="T12" fmla="*/ 197 w 205"/>
                <a:gd name="T13" fmla="*/ 50 h 59"/>
                <a:gd name="T14" fmla="*/ 201 w 205"/>
                <a:gd name="T15" fmla="*/ 46 h 59"/>
                <a:gd name="T16" fmla="*/ 204 w 205"/>
                <a:gd name="T17" fmla="*/ 40 h 59"/>
                <a:gd name="T18" fmla="*/ 205 w 205"/>
                <a:gd name="T19" fmla="*/ 35 h 59"/>
                <a:gd name="T20" fmla="*/ 205 w 205"/>
                <a:gd name="T21" fmla="*/ 29 h 59"/>
                <a:gd name="T22" fmla="*/ 205 w 205"/>
                <a:gd name="T23" fmla="*/ 29 h 59"/>
                <a:gd name="T24" fmla="*/ 205 w 205"/>
                <a:gd name="T25" fmla="*/ 24 h 59"/>
                <a:gd name="T26" fmla="*/ 204 w 205"/>
                <a:gd name="T27" fmla="*/ 18 h 59"/>
                <a:gd name="T28" fmla="*/ 201 w 205"/>
                <a:gd name="T29" fmla="*/ 13 h 59"/>
                <a:gd name="T30" fmla="*/ 197 w 205"/>
                <a:gd name="T31" fmla="*/ 8 h 59"/>
                <a:gd name="T32" fmla="*/ 193 w 205"/>
                <a:gd name="T33" fmla="*/ 5 h 59"/>
                <a:gd name="T34" fmla="*/ 188 w 205"/>
                <a:gd name="T35" fmla="*/ 2 h 59"/>
                <a:gd name="T36" fmla="*/ 182 w 205"/>
                <a:gd name="T37" fmla="*/ 0 h 59"/>
                <a:gd name="T38" fmla="*/ 177 w 205"/>
                <a:gd name="T39" fmla="*/ 0 h 59"/>
                <a:gd name="T40" fmla="*/ 30 w 205"/>
                <a:gd name="T41" fmla="*/ 0 h 59"/>
                <a:gd name="T42" fmla="*/ 30 w 205"/>
                <a:gd name="T43" fmla="*/ 0 h 59"/>
                <a:gd name="T44" fmla="*/ 24 w 205"/>
                <a:gd name="T45" fmla="*/ 0 h 59"/>
                <a:gd name="T46" fmla="*/ 17 w 205"/>
                <a:gd name="T47" fmla="*/ 2 h 59"/>
                <a:gd name="T48" fmla="*/ 13 w 205"/>
                <a:gd name="T49" fmla="*/ 5 h 59"/>
                <a:gd name="T50" fmla="*/ 9 w 205"/>
                <a:gd name="T51" fmla="*/ 8 h 59"/>
                <a:gd name="T52" fmla="*/ 5 w 205"/>
                <a:gd name="T53" fmla="*/ 13 h 59"/>
                <a:gd name="T54" fmla="*/ 3 w 205"/>
                <a:gd name="T55" fmla="*/ 18 h 59"/>
                <a:gd name="T56" fmla="*/ 0 w 205"/>
                <a:gd name="T57" fmla="*/ 24 h 59"/>
                <a:gd name="T58" fmla="*/ 0 w 205"/>
                <a:gd name="T59" fmla="*/ 29 h 59"/>
                <a:gd name="T60" fmla="*/ 0 w 205"/>
                <a:gd name="T61" fmla="*/ 29 h 59"/>
                <a:gd name="T62" fmla="*/ 0 w 205"/>
                <a:gd name="T63" fmla="*/ 35 h 59"/>
                <a:gd name="T64" fmla="*/ 3 w 205"/>
                <a:gd name="T65" fmla="*/ 40 h 59"/>
                <a:gd name="T66" fmla="*/ 5 w 205"/>
                <a:gd name="T67" fmla="*/ 46 h 59"/>
                <a:gd name="T68" fmla="*/ 9 w 205"/>
                <a:gd name="T69" fmla="*/ 50 h 59"/>
                <a:gd name="T70" fmla="*/ 13 w 205"/>
                <a:gd name="T71" fmla="*/ 54 h 59"/>
                <a:gd name="T72" fmla="*/ 17 w 205"/>
                <a:gd name="T73" fmla="*/ 56 h 59"/>
                <a:gd name="T74" fmla="*/ 24 w 205"/>
                <a:gd name="T75" fmla="*/ 58 h 59"/>
                <a:gd name="T76" fmla="*/ 30 w 205"/>
                <a:gd name="T77" fmla="*/ 59 h 59"/>
                <a:gd name="T78" fmla="*/ 30 w 205"/>
                <a:gd name="T7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59">
                  <a:moveTo>
                    <a:pt x="30" y="59"/>
                  </a:moveTo>
                  <a:lnTo>
                    <a:pt x="177" y="59"/>
                  </a:lnTo>
                  <a:lnTo>
                    <a:pt x="177" y="59"/>
                  </a:lnTo>
                  <a:lnTo>
                    <a:pt x="182" y="58"/>
                  </a:lnTo>
                  <a:lnTo>
                    <a:pt x="188" y="56"/>
                  </a:lnTo>
                  <a:lnTo>
                    <a:pt x="193" y="54"/>
                  </a:lnTo>
                  <a:lnTo>
                    <a:pt x="197" y="50"/>
                  </a:lnTo>
                  <a:lnTo>
                    <a:pt x="201" y="46"/>
                  </a:lnTo>
                  <a:lnTo>
                    <a:pt x="204" y="40"/>
                  </a:lnTo>
                  <a:lnTo>
                    <a:pt x="205" y="35"/>
                  </a:lnTo>
                  <a:lnTo>
                    <a:pt x="205" y="29"/>
                  </a:lnTo>
                  <a:lnTo>
                    <a:pt x="205" y="29"/>
                  </a:lnTo>
                  <a:lnTo>
                    <a:pt x="205" y="24"/>
                  </a:lnTo>
                  <a:lnTo>
                    <a:pt x="204" y="18"/>
                  </a:lnTo>
                  <a:lnTo>
                    <a:pt x="201" y="13"/>
                  </a:lnTo>
                  <a:lnTo>
                    <a:pt x="197" y="8"/>
                  </a:lnTo>
                  <a:lnTo>
                    <a:pt x="193" y="5"/>
                  </a:lnTo>
                  <a:lnTo>
                    <a:pt x="188" y="2"/>
                  </a:lnTo>
                  <a:lnTo>
                    <a:pt x="182" y="0"/>
                  </a:lnTo>
                  <a:lnTo>
                    <a:pt x="177" y="0"/>
                  </a:lnTo>
                  <a:lnTo>
                    <a:pt x="30" y="0"/>
                  </a:lnTo>
                  <a:lnTo>
                    <a:pt x="30" y="0"/>
                  </a:lnTo>
                  <a:lnTo>
                    <a:pt x="24" y="0"/>
                  </a:lnTo>
                  <a:lnTo>
                    <a:pt x="17" y="2"/>
                  </a:lnTo>
                  <a:lnTo>
                    <a:pt x="13" y="5"/>
                  </a:lnTo>
                  <a:lnTo>
                    <a:pt x="9" y="8"/>
                  </a:lnTo>
                  <a:lnTo>
                    <a:pt x="5" y="13"/>
                  </a:lnTo>
                  <a:lnTo>
                    <a:pt x="3" y="18"/>
                  </a:lnTo>
                  <a:lnTo>
                    <a:pt x="0" y="24"/>
                  </a:lnTo>
                  <a:lnTo>
                    <a:pt x="0" y="29"/>
                  </a:lnTo>
                  <a:lnTo>
                    <a:pt x="0" y="29"/>
                  </a:lnTo>
                  <a:lnTo>
                    <a:pt x="0" y="35"/>
                  </a:lnTo>
                  <a:lnTo>
                    <a:pt x="3" y="40"/>
                  </a:lnTo>
                  <a:lnTo>
                    <a:pt x="5" y="46"/>
                  </a:lnTo>
                  <a:lnTo>
                    <a:pt x="9" y="50"/>
                  </a:lnTo>
                  <a:lnTo>
                    <a:pt x="13" y="54"/>
                  </a:lnTo>
                  <a:lnTo>
                    <a:pt x="17" y="56"/>
                  </a:lnTo>
                  <a:lnTo>
                    <a:pt x="24" y="58"/>
                  </a:lnTo>
                  <a:lnTo>
                    <a:pt x="30" y="59"/>
                  </a:lnTo>
                  <a:lnTo>
                    <a:pt x="30"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475BD898-D864-3864-2C42-DB038F02B003}"/>
              </a:ext>
            </a:extLst>
          </p:cNvPr>
          <p:cNvGrpSpPr/>
          <p:nvPr/>
        </p:nvGrpSpPr>
        <p:grpSpPr>
          <a:xfrm>
            <a:off x="6784445" y="3793299"/>
            <a:ext cx="456486" cy="388646"/>
            <a:chOff x="5465763" y="2052638"/>
            <a:chExt cx="1260475" cy="1073150"/>
          </a:xfrm>
          <a:solidFill>
            <a:schemeClr val="bg1"/>
          </a:solidFill>
        </p:grpSpPr>
        <p:sp>
          <p:nvSpPr>
            <p:cNvPr id="45" name="Freeform 53">
              <a:extLst>
                <a:ext uri="{FF2B5EF4-FFF2-40B4-BE49-F238E27FC236}">
                  <a16:creationId xmlns:a16="http://schemas.microsoft.com/office/drawing/2014/main" id="{F68BA68B-A605-38AB-29D6-C19E3DEE799F}"/>
                </a:ext>
              </a:extLst>
            </p:cNvPr>
            <p:cNvSpPr>
              <a:spLocks noEditPoints="1"/>
            </p:cNvSpPr>
            <p:nvPr/>
          </p:nvSpPr>
          <p:spPr bwMode="auto">
            <a:xfrm>
              <a:off x="5465763" y="2052638"/>
              <a:ext cx="1260475" cy="1073150"/>
            </a:xfrm>
            <a:custGeom>
              <a:avLst/>
              <a:gdLst>
                <a:gd name="T0" fmla="*/ 1082 w 1586"/>
                <a:gd name="T1" fmla="*/ 65 h 1351"/>
                <a:gd name="T2" fmla="*/ 1003 w 1586"/>
                <a:gd name="T3" fmla="*/ 9 h 1351"/>
                <a:gd name="T4" fmla="*/ 529 w 1586"/>
                <a:gd name="T5" fmla="*/ 0 h 1351"/>
                <a:gd name="T6" fmla="*/ 443 w 1586"/>
                <a:gd name="T7" fmla="*/ 19 h 1351"/>
                <a:gd name="T8" fmla="*/ 359 w 1586"/>
                <a:gd name="T9" fmla="*/ 100 h 1351"/>
                <a:gd name="T10" fmla="*/ 104 w 1586"/>
                <a:gd name="T11" fmla="*/ 212 h 1351"/>
                <a:gd name="T12" fmla="*/ 33 w 1586"/>
                <a:gd name="T13" fmla="*/ 259 h 1351"/>
                <a:gd name="T14" fmla="*/ 0 w 1586"/>
                <a:gd name="T15" fmla="*/ 338 h 1351"/>
                <a:gd name="T16" fmla="*/ 6 w 1586"/>
                <a:gd name="T17" fmla="*/ 1248 h 1351"/>
                <a:gd name="T18" fmla="*/ 52 w 1586"/>
                <a:gd name="T19" fmla="*/ 1318 h 1351"/>
                <a:gd name="T20" fmla="*/ 132 w 1586"/>
                <a:gd name="T21" fmla="*/ 1351 h 1351"/>
                <a:gd name="T22" fmla="*/ 1484 w 1586"/>
                <a:gd name="T23" fmla="*/ 1345 h 1351"/>
                <a:gd name="T24" fmla="*/ 1553 w 1586"/>
                <a:gd name="T25" fmla="*/ 1299 h 1351"/>
                <a:gd name="T26" fmla="*/ 1586 w 1586"/>
                <a:gd name="T27" fmla="*/ 1219 h 1351"/>
                <a:gd name="T28" fmla="*/ 1580 w 1586"/>
                <a:gd name="T29" fmla="*/ 309 h 1351"/>
                <a:gd name="T30" fmla="*/ 1534 w 1586"/>
                <a:gd name="T31" fmla="*/ 239 h 1351"/>
                <a:gd name="T32" fmla="*/ 1455 w 1586"/>
                <a:gd name="T33" fmla="*/ 207 h 1351"/>
                <a:gd name="T34" fmla="*/ 405 w 1586"/>
                <a:gd name="T35" fmla="*/ 135 h 1351"/>
                <a:gd name="T36" fmla="*/ 505 w 1586"/>
                <a:gd name="T37" fmla="*/ 60 h 1351"/>
                <a:gd name="T38" fmla="*/ 999 w 1586"/>
                <a:gd name="T39" fmla="*/ 71 h 1351"/>
                <a:gd name="T40" fmla="*/ 1439 w 1586"/>
                <a:gd name="T41" fmla="*/ 264 h 1351"/>
                <a:gd name="T42" fmla="*/ 1513 w 1586"/>
                <a:gd name="T43" fmla="*/ 304 h 1351"/>
                <a:gd name="T44" fmla="*/ 1167 w 1586"/>
                <a:gd name="T45" fmla="*/ 852 h 1351"/>
                <a:gd name="T46" fmla="*/ 1175 w 1586"/>
                <a:gd name="T47" fmla="*/ 741 h 1351"/>
                <a:gd name="T48" fmla="*/ 1148 w 1586"/>
                <a:gd name="T49" fmla="*/ 613 h 1351"/>
                <a:gd name="T50" fmla="*/ 1087 w 1586"/>
                <a:gd name="T51" fmla="*/ 500 h 1351"/>
                <a:gd name="T52" fmla="*/ 998 w 1586"/>
                <a:gd name="T53" fmla="*/ 411 h 1351"/>
                <a:gd name="T54" fmla="*/ 886 w 1586"/>
                <a:gd name="T55" fmla="*/ 350 h 1351"/>
                <a:gd name="T56" fmla="*/ 757 w 1586"/>
                <a:gd name="T57" fmla="*/ 323 h 1351"/>
                <a:gd name="T58" fmla="*/ 646 w 1586"/>
                <a:gd name="T59" fmla="*/ 333 h 1351"/>
                <a:gd name="T60" fmla="*/ 524 w 1586"/>
                <a:gd name="T61" fmla="*/ 376 h 1351"/>
                <a:gd name="T62" fmla="*/ 422 w 1586"/>
                <a:gd name="T63" fmla="*/ 452 h 1351"/>
                <a:gd name="T64" fmla="*/ 347 w 1586"/>
                <a:gd name="T65" fmla="*/ 554 h 1351"/>
                <a:gd name="T66" fmla="*/ 303 w 1586"/>
                <a:gd name="T67" fmla="*/ 676 h 1351"/>
                <a:gd name="T68" fmla="*/ 295 w 1586"/>
                <a:gd name="T69" fmla="*/ 787 h 1351"/>
                <a:gd name="T70" fmla="*/ 59 w 1586"/>
                <a:gd name="T71" fmla="*/ 352 h 1351"/>
                <a:gd name="T72" fmla="*/ 111 w 1586"/>
                <a:gd name="T73" fmla="*/ 271 h 1351"/>
                <a:gd name="T74" fmla="*/ 1116 w 1586"/>
                <a:gd name="T75" fmla="*/ 784 h 1351"/>
                <a:gd name="T76" fmla="*/ 1070 w 1586"/>
                <a:gd name="T77" fmla="*/ 947 h 1351"/>
                <a:gd name="T78" fmla="*/ 917 w 1586"/>
                <a:gd name="T79" fmla="*/ 1100 h 1351"/>
                <a:gd name="T80" fmla="*/ 754 w 1586"/>
                <a:gd name="T81" fmla="*/ 1146 h 1351"/>
                <a:gd name="T82" fmla="*/ 657 w 1586"/>
                <a:gd name="T83" fmla="*/ 1138 h 1351"/>
                <a:gd name="T84" fmla="*/ 464 w 1586"/>
                <a:gd name="T85" fmla="*/ 1034 h 1351"/>
                <a:gd name="T86" fmla="*/ 360 w 1586"/>
                <a:gd name="T87" fmla="*/ 841 h 1351"/>
                <a:gd name="T88" fmla="*/ 352 w 1586"/>
                <a:gd name="T89" fmla="*/ 744 h 1351"/>
                <a:gd name="T90" fmla="*/ 398 w 1586"/>
                <a:gd name="T91" fmla="*/ 581 h 1351"/>
                <a:gd name="T92" fmla="*/ 553 w 1586"/>
                <a:gd name="T93" fmla="*/ 428 h 1351"/>
                <a:gd name="T94" fmla="*/ 714 w 1586"/>
                <a:gd name="T95" fmla="*/ 382 h 1351"/>
                <a:gd name="T96" fmla="*/ 811 w 1586"/>
                <a:gd name="T97" fmla="*/ 390 h 1351"/>
                <a:gd name="T98" fmla="*/ 1004 w 1586"/>
                <a:gd name="T99" fmla="*/ 494 h 1351"/>
                <a:gd name="T100" fmla="*/ 1108 w 1586"/>
                <a:gd name="T101" fmla="*/ 687 h 1351"/>
                <a:gd name="T102" fmla="*/ 1439 w 1586"/>
                <a:gd name="T103" fmla="*/ 1292 h 1351"/>
                <a:gd name="T104" fmla="*/ 84 w 1586"/>
                <a:gd name="T105" fmla="*/ 1267 h 1351"/>
                <a:gd name="T106" fmla="*/ 319 w 1586"/>
                <a:gd name="T107" fmla="*/ 911 h 1351"/>
                <a:gd name="T108" fmla="*/ 403 w 1586"/>
                <a:gd name="T109" fmla="*/ 1055 h 1351"/>
                <a:gd name="T110" fmla="*/ 566 w 1586"/>
                <a:gd name="T111" fmla="*/ 1171 h 1351"/>
                <a:gd name="T112" fmla="*/ 735 w 1586"/>
                <a:gd name="T113" fmla="*/ 1205 h 1351"/>
                <a:gd name="T114" fmla="*/ 934 w 1586"/>
                <a:gd name="T115" fmla="*/ 1157 h 1351"/>
                <a:gd name="T116" fmla="*/ 1086 w 1586"/>
                <a:gd name="T117" fmla="*/ 1029 h 1351"/>
                <a:gd name="T118" fmla="*/ 1527 w 1586"/>
                <a:gd name="T119" fmla="*/ 1205 h 1351"/>
                <a:gd name="T120" fmla="*/ 1489 w 1586"/>
                <a:gd name="T121" fmla="*/ 127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6" h="1351">
                  <a:moveTo>
                    <a:pt x="1439" y="205"/>
                  </a:moveTo>
                  <a:lnTo>
                    <a:pt x="1189" y="205"/>
                  </a:lnTo>
                  <a:lnTo>
                    <a:pt x="1111" y="100"/>
                  </a:lnTo>
                  <a:lnTo>
                    <a:pt x="1111" y="100"/>
                  </a:lnTo>
                  <a:lnTo>
                    <a:pt x="1097" y="83"/>
                  </a:lnTo>
                  <a:lnTo>
                    <a:pt x="1082" y="65"/>
                  </a:lnTo>
                  <a:lnTo>
                    <a:pt x="1066" y="47"/>
                  </a:lnTo>
                  <a:lnTo>
                    <a:pt x="1049" y="33"/>
                  </a:lnTo>
                  <a:lnTo>
                    <a:pt x="1038" y="25"/>
                  </a:lnTo>
                  <a:lnTo>
                    <a:pt x="1027" y="19"/>
                  </a:lnTo>
                  <a:lnTo>
                    <a:pt x="1015" y="14"/>
                  </a:lnTo>
                  <a:lnTo>
                    <a:pt x="1003" y="9"/>
                  </a:lnTo>
                  <a:lnTo>
                    <a:pt x="988" y="4"/>
                  </a:lnTo>
                  <a:lnTo>
                    <a:pt x="974" y="3"/>
                  </a:lnTo>
                  <a:lnTo>
                    <a:pt x="958" y="1"/>
                  </a:lnTo>
                  <a:lnTo>
                    <a:pt x="940" y="0"/>
                  </a:lnTo>
                  <a:lnTo>
                    <a:pt x="529" y="0"/>
                  </a:lnTo>
                  <a:lnTo>
                    <a:pt x="529" y="0"/>
                  </a:lnTo>
                  <a:lnTo>
                    <a:pt x="512" y="1"/>
                  </a:lnTo>
                  <a:lnTo>
                    <a:pt x="496" y="3"/>
                  </a:lnTo>
                  <a:lnTo>
                    <a:pt x="481" y="4"/>
                  </a:lnTo>
                  <a:lnTo>
                    <a:pt x="467" y="9"/>
                  </a:lnTo>
                  <a:lnTo>
                    <a:pt x="454" y="14"/>
                  </a:lnTo>
                  <a:lnTo>
                    <a:pt x="443" y="19"/>
                  </a:lnTo>
                  <a:lnTo>
                    <a:pt x="432" y="25"/>
                  </a:lnTo>
                  <a:lnTo>
                    <a:pt x="421" y="32"/>
                  </a:lnTo>
                  <a:lnTo>
                    <a:pt x="403" y="46"/>
                  </a:lnTo>
                  <a:lnTo>
                    <a:pt x="387" y="63"/>
                  </a:lnTo>
                  <a:lnTo>
                    <a:pt x="371" y="81"/>
                  </a:lnTo>
                  <a:lnTo>
                    <a:pt x="359" y="100"/>
                  </a:lnTo>
                  <a:lnTo>
                    <a:pt x="279" y="205"/>
                  </a:lnTo>
                  <a:lnTo>
                    <a:pt x="147" y="205"/>
                  </a:lnTo>
                  <a:lnTo>
                    <a:pt x="147" y="205"/>
                  </a:lnTo>
                  <a:lnTo>
                    <a:pt x="132" y="207"/>
                  </a:lnTo>
                  <a:lnTo>
                    <a:pt x="116" y="208"/>
                  </a:lnTo>
                  <a:lnTo>
                    <a:pt x="104" y="212"/>
                  </a:lnTo>
                  <a:lnTo>
                    <a:pt x="89" y="216"/>
                  </a:lnTo>
                  <a:lnTo>
                    <a:pt x="76" y="223"/>
                  </a:lnTo>
                  <a:lnTo>
                    <a:pt x="64" y="231"/>
                  </a:lnTo>
                  <a:lnTo>
                    <a:pt x="52" y="239"/>
                  </a:lnTo>
                  <a:lnTo>
                    <a:pt x="43" y="248"/>
                  </a:lnTo>
                  <a:lnTo>
                    <a:pt x="33" y="259"/>
                  </a:lnTo>
                  <a:lnTo>
                    <a:pt x="25" y="271"/>
                  </a:lnTo>
                  <a:lnTo>
                    <a:pt x="17" y="283"/>
                  </a:lnTo>
                  <a:lnTo>
                    <a:pt x="11" y="296"/>
                  </a:lnTo>
                  <a:lnTo>
                    <a:pt x="6" y="309"/>
                  </a:lnTo>
                  <a:lnTo>
                    <a:pt x="3" y="323"/>
                  </a:lnTo>
                  <a:lnTo>
                    <a:pt x="0" y="338"/>
                  </a:lnTo>
                  <a:lnTo>
                    <a:pt x="0" y="352"/>
                  </a:lnTo>
                  <a:lnTo>
                    <a:pt x="0" y="1205"/>
                  </a:lnTo>
                  <a:lnTo>
                    <a:pt x="0" y="1205"/>
                  </a:lnTo>
                  <a:lnTo>
                    <a:pt x="0" y="1219"/>
                  </a:lnTo>
                  <a:lnTo>
                    <a:pt x="3" y="1235"/>
                  </a:lnTo>
                  <a:lnTo>
                    <a:pt x="6" y="1248"/>
                  </a:lnTo>
                  <a:lnTo>
                    <a:pt x="11" y="1262"/>
                  </a:lnTo>
                  <a:lnTo>
                    <a:pt x="17" y="1275"/>
                  </a:lnTo>
                  <a:lnTo>
                    <a:pt x="25" y="1288"/>
                  </a:lnTo>
                  <a:lnTo>
                    <a:pt x="33" y="1299"/>
                  </a:lnTo>
                  <a:lnTo>
                    <a:pt x="43" y="1308"/>
                  </a:lnTo>
                  <a:lnTo>
                    <a:pt x="52" y="1318"/>
                  </a:lnTo>
                  <a:lnTo>
                    <a:pt x="64" y="1326"/>
                  </a:lnTo>
                  <a:lnTo>
                    <a:pt x="76" y="1334"/>
                  </a:lnTo>
                  <a:lnTo>
                    <a:pt x="89" y="1340"/>
                  </a:lnTo>
                  <a:lnTo>
                    <a:pt x="104" y="1345"/>
                  </a:lnTo>
                  <a:lnTo>
                    <a:pt x="116" y="1348"/>
                  </a:lnTo>
                  <a:lnTo>
                    <a:pt x="132" y="1351"/>
                  </a:lnTo>
                  <a:lnTo>
                    <a:pt x="147" y="1351"/>
                  </a:lnTo>
                  <a:lnTo>
                    <a:pt x="1439" y="1351"/>
                  </a:lnTo>
                  <a:lnTo>
                    <a:pt x="1439" y="1351"/>
                  </a:lnTo>
                  <a:lnTo>
                    <a:pt x="1455" y="1351"/>
                  </a:lnTo>
                  <a:lnTo>
                    <a:pt x="1470" y="1348"/>
                  </a:lnTo>
                  <a:lnTo>
                    <a:pt x="1484" y="1345"/>
                  </a:lnTo>
                  <a:lnTo>
                    <a:pt x="1497" y="1340"/>
                  </a:lnTo>
                  <a:lnTo>
                    <a:pt x="1510" y="1334"/>
                  </a:lnTo>
                  <a:lnTo>
                    <a:pt x="1522" y="1326"/>
                  </a:lnTo>
                  <a:lnTo>
                    <a:pt x="1534" y="1318"/>
                  </a:lnTo>
                  <a:lnTo>
                    <a:pt x="1543" y="1308"/>
                  </a:lnTo>
                  <a:lnTo>
                    <a:pt x="1553" y="1299"/>
                  </a:lnTo>
                  <a:lnTo>
                    <a:pt x="1562" y="1288"/>
                  </a:lnTo>
                  <a:lnTo>
                    <a:pt x="1569" y="1275"/>
                  </a:lnTo>
                  <a:lnTo>
                    <a:pt x="1575" y="1262"/>
                  </a:lnTo>
                  <a:lnTo>
                    <a:pt x="1580" y="1248"/>
                  </a:lnTo>
                  <a:lnTo>
                    <a:pt x="1583" y="1235"/>
                  </a:lnTo>
                  <a:lnTo>
                    <a:pt x="1586" y="1219"/>
                  </a:lnTo>
                  <a:lnTo>
                    <a:pt x="1586" y="1205"/>
                  </a:lnTo>
                  <a:lnTo>
                    <a:pt x="1586" y="352"/>
                  </a:lnTo>
                  <a:lnTo>
                    <a:pt x="1586" y="352"/>
                  </a:lnTo>
                  <a:lnTo>
                    <a:pt x="1586" y="338"/>
                  </a:lnTo>
                  <a:lnTo>
                    <a:pt x="1583" y="323"/>
                  </a:lnTo>
                  <a:lnTo>
                    <a:pt x="1580" y="309"/>
                  </a:lnTo>
                  <a:lnTo>
                    <a:pt x="1575" y="296"/>
                  </a:lnTo>
                  <a:lnTo>
                    <a:pt x="1569" y="283"/>
                  </a:lnTo>
                  <a:lnTo>
                    <a:pt x="1562" y="271"/>
                  </a:lnTo>
                  <a:lnTo>
                    <a:pt x="1553" y="259"/>
                  </a:lnTo>
                  <a:lnTo>
                    <a:pt x="1543" y="248"/>
                  </a:lnTo>
                  <a:lnTo>
                    <a:pt x="1534" y="239"/>
                  </a:lnTo>
                  <a:lnTo>
                    <a:pt x="1522" y="231"/>
                  </a:lnTo>
                  <a:lnTo>
                    <a:pt x="1510" y="223"/>
                  </a:lnTo>
                  <a:lnTo>
                    <a:pt x="1497" y="216"/>
                  </a:lnTo>
                  <a:lnTo>
                    <a:pt x="1484" y="212"/>
                  </a:lnTo>
                  <a:lnTo>
                    <a:pt x="1470" y="208"/>
                  </a:lnTo>
                  <a:lnTo>
                    <a:pt x="1455" y="207"/>
                  </a:lnTo>
                  <a:lnTo>
                    <a:pt x="1439" y="205"/>
                  </a:lnTo>
                  <a:lnTo>
                    <a:pt x="1439" y="205"/>
                  </a:lnTo>
                  <a:close/>
                  <a:moveTo>
                    <a:pt x="147" y="264"/>
                  </a:moveTo>
                  <a:lnTo>
                    <a:pt x="308" y="264"/>
                  </a:lnTo>
                  <a:lnTo>
                    <a:pt x="405" y="135"/>
                  </a:lnTo>
                  <a:lnTo>
                    <a:pt x="405" y="135"/>
                  </a:lnTo>
                  <a:lnTo>
                    <a:pt x="430" y="103"/>
                  </a:lnTo>
                  <a:lnTo>
                    <a:pt x="441" y="90"/>
                  </a:lnTo>
                  <a:lnTo>
                    <a:pt x="454" y="79"/>
                  </a:lnTo>
                  <a:lnTo>
                    <a:pt x="470" y="71"/>
                  </a:lnTo>
                  <a:lnTo>
                    <a:pt x="486" y="63"/>
                  </a:lnTo>
                  <a:lnTo>
                    <a:pt x="505" y="60"/>
                  </a:lnTo>
                  <a:lnTo>
                    <a:pt x="529" y="59"/>
                  </a:lnTo>
                  <a:lnTo>
                    <a:pt x="940" y="59"/>
                  </a:lnTo>
                  <a:lnTo>
                    <a:pt x="940" y="59"/>
                  </a:lnTo>
                  <a:lnTo>
                    <a:pt x="963" y="60"/>
                  </a:lnTo>
                  <a:lnTo>
                    <a:pt x="984" y="65"/>
                  </a:lnTo>
                  <a:lnTo>
                    <a:pt x="999" y="71"/>
                  </a:lnTo>
                  <a:lnTo>
                    <a:pt x="1014" y="81"/>
                  </a:lnTo>
                  <a:lnTo>
                    <a:pt x="1028" y="92"/>
                  </a:lnTo>
                  <a:lnTo>
                    <a:pt x="1039" y="105"/>
                  </a:lnTo>
                  <a:lnTo>
                    <a:pt x="1063" y="135"/>
                  </a:lnTo>
                  <a:lnTo>
                    <a:pt x="1160" y="264"/>
                  </a:lnTo>
                  <a:lnTo>
                    <a:pt x="1439" y="264"/>
                  </a:lnTo>
                  <a:lnTo>
                    <a:pt x="1439" y="264"/>
                  </a:lnTo>
                  <a:lnTo>
                    <a:pt x="1457" y="266"/>
                  </a:lnTo>
                  <a:lnTo>
                    <a:pt x="1475" y="271"/>
                  </a:lnTo>
                  <a:lnTo>
                    <a:pt x="1489" y="280"/>
                  </a:lnTo>
                  <a:lnTo>
                    <a:pt x="1502" y="290"/>
                  </a:lnTo>
                  <a:lnTo>
                    <a:pt x="1513" y="304"/>
                  </a:lnTo>
                  <a:lnTo>
                    <a:pt x="1521" y="318"/>
                  </a:lnTo>
                  <a:lnTo>
                    <a:pt x="1526" y="334"/>
                  </a:lnTo>
                  <a:lnTo>
                    <a:pt x="1527" y="352"/>
                  </a:lnTo>
                  <a:lnTo>
                    <a:pt x="1527" y="852"/>
                  </a:lnTo>
                  <a:lnTo>
                    <a:pt x="1167" y="852"/>
                  </a:lnTo>
                  <a:lnTo>
                    <a:pt x="1167" y="852"/>
                  </a:lnTo>
                  <a:lnTo>
                    <a:pt x="1170" y="830"/>
                  </a:lnTo>
                  <a:lnTo>
                    <a:pt x="1173" y="809"/>
                  </a:lnTo>
                  <a:lnTo>
                    <a:pt x="1175" y="787"/>
                  </a:lnTo>
                  <a:lnTo>
                    <a:pt x="1175" y="765"/>
                  </a:lnTo>
                  <a:lnTo>
                    <a:pt x="1175" y="765"/>
                  </a:lnTo>
                  <a:lnTo>
                    <a:pt x="1175" y="741"/>
                  </a:lnTo>
                  <a:lnTo>
                    <a:pt x="1173" y="719"/>
                  </a:lnTo>
                  <a:lnTo>
                    <a:pt x="1170" y="696"/>
                  </a:lnTo>
                  <a:lnTo>
                    <a:pt x="1167" y="676"/>
                  </a:lnTo>
                  <a:lnTo>
                    <a:pt x="1162" y="655"/>
                  </a:lnTo>
                  <a:lnTo>
                    <a:pt x="1156" y="632"/>
                  </a:lnTo>
                  <a:lnTo>
                    <a:pt x="1148" y="613"/>
                  </a:lnTo>
                  <a:lnTo>
                    <a:pt x="1140" y="593"/>
                  </a:lnTo>
                  <a:lnTo>
                    <a:pt x="1132" y="573"/>
                  </a:lnTo>
                  <a:lnTo>
                    <a:pt x="1122" y="554"/>
                  </a:lnTo>
                  <a:lnTo>
                    <a:pt x="1111" y="535"/>
                  </a:lnTo>
                  <a:lnTo>
                    <a:pt x="1100" y="518"/>
                  </a:lnTo>
                  <a:lnTo>
                    <a:pt x="1087" y="500"/>
                  </a:lnTo>
                  <a:lnTo>
                    <a:pt x="1074" y="484"/>
                  </a:lnTo>
                  <a:lnTo>
                    <a:pt x="1060" y="468"/>
                  </a:lnTo>
                  <a:lnTo>
                    <a:pt x="1046" y="452"/>
                  </a:lnTo>
                  <a:lnTo>
                    <a:pt x="1031" y="438"/>
                  </a:lnTo>
                  <a:lnTo>
                    <a:pt x="1015" y="424"/>
                  </a:lnTo>
                  <a:lnTo>
                    <a:pt x="998" y="411"/>
                  </a:lnTo>
                  <a:lnTo>
                    <a:pt x="980" y="398"/>
                  </a:lnTo>
                  <a:lnTo>
                    <a:pt x="963" y="387"/>
                  </a:lnTo>
                  <a:lnTo>
                    <a:pt x="944" y="376"/>
                  </a:lnTo>
                  <a:lnTo>
                    <a:pt x="925" y="366"/>
                  </a:lnTo>
                  <a:lnTo>
                    <a:pt x="905" y="358"/>
                  </a:lnTo>
                  <a:lnTo>
                    <a:pt x="886" y="350"/>
                  </a:lnTo>
                  <a:lnTo>
                    <a:pt x="866" y="342"/>
                  </a:lnTo>
                  <a:lnTo>
                    <a:pt x="845" y="338"/>
                  </a:lnTo>
                  <a:lnTo>
                    <a:pt x="822" y="333"/>
                  </a:lnTo>
                  <a:lnTo>
                    <a:pt x="802" y="328"/>
                  </a:lnTo>
                  <a:lnTo>
                    <a:pt x="779" y="325"/>
                  </a:lnTo>
                  <a:lnTo>
                    <a:pt x="757" y="323"/>
                  </a:lnTo>
                  <a:lnTo>
                    <a:pt x="735" y="323"/>
                  </a:lnTo>
                  <a:lnTo>
                    <a:pt x="735" y="323"/>
                  </a:lnTo>
                  <a:lnTo>
                    <a:pt x="711" y="323"/>
                  </a:lnTo>
                  <a:lnTo>
                    <a:pt x="689" y="325"/>
                  </a:lnTo>
                  <a:lnTo>
                    <a:pt x="668" y="328"/>
                  </a:lnTo>
                  <a:lnTo>
                    <a:pt x="646" y="333"/>
                  </a:lnTo>
                  <a:lnTo>
                    <a:pt x="625" y="338"/>
                  </a:lnTo>
                  <a:lnTo>
                    <a:pt x="604" y="342"/>
                  </a:lnTo>
                  <a:lnTo>
                    <a:pt x="583" y="350"/>
                  </a:lnTo>
                  <a:lnTo>
                    <a:pt x="563" y="358"/>
                  </a:lnTo>
                  <a:lnTo>
                    <a:pt x="544" y="366"/>
                  </a:lnTo>
                  <a:lnTo>
                    <a:pt x="524" y="376"/>
                  </a:lnTo>
                  <a:lnTo>
                    <a:pt x="505" y="387"/>
                  </a:lnTo>
                  <a:lnTo>
                    <a:pt x="488" y="398"/>
                  </a:lnTo>
                  <a:lnTo>
                    <a:pt x="470" y="411"/>
                  </a:lnTo>
                  <a:lnTo>
                    <a:pt x="454" y="424"/>
                  </a:lnTo>
                  <a:lnTo>
                    <a:pt x="438" y="438"/>
                  </a:lnTo>
                  <a:lnTo>
                    <a:pt x="422" y="452"/>
                  </a:lnTo>
                  <a:lnTo>
                    <a:pt x="408" y="468"/>
                  </a:lnTo>
                  <a:lnTo>
                    <a:pt x="394" y="484"/>
                  </a:lnTo>
                  <a:lnTo>
                    <a:pt x="381" y="500"/>
                  </a:lnTo>
                  <a:lnTo>
                    <a:pt x="368" y="518"/>
                  </a:lnTo>
                  <a:lnTo>
                    <a:pt x="357" y="535"/>
                  </a:lnTo>
                  <a:lnTo>
                    <a:pt x="347" y="554"/>
                  </a:lnTo>
                  <a:lnTo>
                    <a:pt x="336" y="573"/>
                  </a:lnTo>
                  <a:lnTo>
                    <a:pt x="328" y="593"/>
                  </a:lnTo>
                  <a:lnTo>
                    <a:pt x="320" y="613"/>
                  </a:lnTo>
                  <a:lnTo>
                    <a:pt x="314" y="632"/>
                  </a:lnTo>
                  <a:lnTo>
                    <a:pt x="308" y="655"/>
                  </a:lnTo>
                  <a:lnTo>
                    <a:pt x="303" y="676"/>
                  </a:lnTo>
                  <a:lnTo>
                    <a:pt x="298" y="696"/>
                  </a:lnTo>
                  <a:lnTo>
                    <a:pt x="296" y="719"/>
                  </a:lnTo>
                  <a:lnTo>
                    <a:pt x="295" y="741"/>
                  </a:lnTo>
                  <a:lnTo>
                    <a:pt x="293" y="765"/>
                  </a:lnTo>
                  <a:lnTo>
                    <a:pt x="293" y="765"/>
                  </a:lnTo>
                  <a:lnTo>
                    <a:pt x="295" y="787"/>
                  </a:lnTo>
                  <a:lnTo>
                    <a:pt x="296" y="809"/>
                  </a:lnTo>
                  <a:lnTo>
                    <a:pt x="298" y="830"/>
                  </a:lnTo>
                  <a:lnTo>
                    <a:pt x="303" y="852"/>
                  </a:lnTo>
                  <a:lnTo>
                    <a:pt x="59" y="852"/>
                  </a:lnTo>
                  <a:lnTo>
                    <a:pt x="59" y="352"/>
                  </a:lnTo>
                  <a:lnTo>
                    <a:pt x="59" y="352"/>
                  </a:lnTo>
                  <a:lnTo>
                    <a:pt x="60" y="334"/>
                  </a:lnTo>
                  <a:lnTo>
                    <a:pt x="65" y="318"/>
                  </a:lnTo>
                  <a:lnTo>
                    <a:pt x="73" y="304"/>
                  </a:lnTo>
                  <a:lnTo>
                    <a:pt x="84" y="290"/>
                  </a:lnTo>
                  <a:lnTo>
                    <a:pt x="97" y="280"/>
                  </a:lnTo>
                  <a:lnTo>
                    <a:pt x="111" y="271"/>
                  </a:lnTo>
                  <a:lnTo>
                    <a:pt x="129" y="266"/>
                  </a:lnTo>
                  <a:lnTo>
                    <a:pt x="147" y="264"/>
                  </a:lnTo>
                  <a:lnTo>
                    <a:pt x="147" y="264"/>
                  </a:lnTo>
                  <a:close/>
                  <a:moveTo>
                    <a:pt x="1116" y="765"/>
                  </a:moveTo>
                  <a:lnTo>
                    <a:pt x="1116" y="765"/>
                  </a:lnTo>
                  <a:lnTo>
                    <a:pt x="1116" y="784"/>
                  </a:lnTo>
                  <a:lnTo>
                    <a:pt x="1114" y="803"/>
                  </a:lnTo>
                  <a:lnTo>
                    <a:pt x="1113" y="822"/>
                  </a:lnTo>
                  <a:lnTo>
                    <a:pt x="1108" y="841"/>
                  </a:lnTo>
                  <a:lnTo>
                    <a:pt x="1100" y="878"/>
                  </a:lnTo>
                  <a:lnTo>
                    <a:pt x="1087" y="913"/>
                  </a:lnTo>
                  <a:lnTo>
                    <a:pt x="1070" y="947"/>
                  </a:lnTo>
                  <a:lnTo>
                    <a:pt x="1050" y="977"/>
                  </a:lnTo>
                  <a:lnTo>
                    <a:pt x="1030" y="1007"/>
                  </a:lnTo>
                  <a:lnTo>
                    <a:pt x="1004" y="1034"/>
                  </a:lnTo>
                  <a:lnTo>
                    <a:pt x="977" y="1058"/>
                  </a:lnTo>
                  <a:lnTo>
                    <a:pt x="948" y="1080"/>
                  </a:lnTo>
                  <a:lnTo>
                    <a:pt x="917" y="1100"/>
                  </a:lnTo>
                  <a:lnTo>
                    <a:pt x="883" y="1115"/>
                  </a:lnTo>
                  <a:lnTo>
                    <a:pt x="848" y="1128"/>
                  </a:lnTo>
                  <a:lnTo>
                    <a:pt x="811" y="1138"/>
                  </a:lnTo>
                  <a:lnTo>
                    <a:pt x="792" y="1141"/>
                  </a:lnTo>
                  <a:lnTo>
                    <a:pt x="773" y="1144"/>
                  </a:lnTo>
                  <a:lnTo>
                    <a:pt x="754" y="1146"/>
                  </a:lnTo>
                  <a:lnTo>
                    <a:pt x="735" y="1146"/>
                  </a:lnTo>
                  <a:lnTo>
                    <a:pt x="735" y="1146"/>
                  </a:lnTo>
                  <a:lnTo>
                    <a:pt x="714" y="1146"/>
                  </a:lnTo>
                  <a:lnTo>
                    <a:pt x="695" y="1144"/>
                  </a:lnTo>
                  <a:lnTo>
                    <a:pt x="676" y="1141"/>
                  </a:lnTo>
                  <a:lnTo>
                    <a:pt x="657" y="1138"/>
                  </a:lnTo>
                  <a:lnTo>
                    <a:pt x="620" y="1128"/>
                  </a:lnTo>
                  <a:lnTo>
                    <a:pt x="585" y="1115"/>
                  </a:lnTo>
                  <a:lnTo>
                    <a:pt x="553" y="1100"/>
                  </a:lnTo>
                  <a:lnTo>
                    <a:pt x="521" y="1080"/>
                  </a:lnTo>
                  <a:lnTo>
                    <a:pt x="491" y="1058"/>
                  </a:lnTo>
                  <a:lnTo>
                    <a:pt x="464" y="1034"/>
                  </a:lnTo>
                  <a:lnTo>
                    <a:pt x="440" y="1007"/>
                  </a:lnTo>
                  <a:lnTo>
                    <a:pt x="418" y="977"/>
                  </a:lnTo>
                  <a:lnTo>
                    <a:pt x="398" y="947"/>
                  </a:lnTo>
                  <a:lnTo>
                    <a:pt x="382" y="913"/>
                  </a:lnTo>
                  <a:lnTo>
                    <a:pt x="370" y="878"/>
                  </a:lnTo>
                  <a:lnTo>
                    <a:pt x="360" y="841"/>
                  </a:lnTo>
                  <a:lnTo>
                    <a:pt x="357" y="822"/>
                  </a:lnTo>
                  <a:lnTo>
                    <a:pt x="354" y="803"/>
                  </a:lnTo>
                  <a:lnTo>
                    <a:pt x="352" y="784"/>
                  </a:lnTo>
                  <a:lnTo>
                    <a:pt x="352" y="765"/>
                  </a:lnTo>
                  <a:lnTo>
                    <a:pt x="352" y="765"/>
                  </a:lnTo>
                  <a:lnTo>
                    <a:pt x="352" y="744"/>
                  </a:lnTo>
                  <a:lnTo>
                    <a:pt x="354" y="725"/>
                  </a:lnTo>
                  <a:lnTo>
                    <a:pt x="357" y="706"/>
                  </a:lnTo>
                  <a:lnTo>
                    <a:pt x="360" y="687"/>
                  </a:lnTo>
                  <a:lnTo>
                    <a:pt x="370" y="650"/>
                  </a:lnTo>
                  <a:lnTo>
                    <a:pt x="382" y="615"/>
                  </a:lnTo>
                  <a:lnTo>
                    <a:pt x="398" y="581"/>
                  </a:lnTo>
                  <a:lnTo>
                    <a:pt x="418" y="551"/>
                  </a:lnTo>
                  <a:lnTo>
                    <a:pt x="440" y="521"/>
                  </a:lnTo>
                  <a:lnTo>
                    <a:pt x="464" y="494"/>
                  </a:lnTo>
                  <a:lnTo>
                    <a:pt x="491" y="470"/>
                  </a:lnTo>
                  <a:lnTo>
                    <a:pt x="521" y="448"/>
                  </a:lnTo>
                  <a:lnTo>
                    <a:pt x="553" y="428"/>
                  </a:lnTo>
                  <a:lnTo>
                    <a:pt x="585" y="412"/>
                  </a:lnTo>
                  <a:lnTo>
                    <a:pt x="620" y="400"/>
                  </a:lnTo>
                  <a:lnTo>
                    <a:pt x="657" y="390"/>
                  </a:lnTo>
                  <a:lnTo>
                    <a:pt x="676" y="387"/>
                  </a:lnTo>
                  <a:lnTo>
                    <a:pt x="695" y="384"/>
                  </a:lnTo>
                  <a:lnTo>
                    <a:pt x="714" y="382"/>
                  </a:lnTo>
                  <a:lnTo>
                    <a:pt x="735" y="382"/>
                  </a:lnTo>
                  <a:lnTo>
                    <a:pt x="735" y="382"/>
                  </a:lnTo>
                  <a:lnTo>
                    <a:pt x="754" y="382"/>
                  </a:lnTo>
                  <a:lnTo>
                    <a:pt x="773" y="384"/>
                  </a:lnTo>
                  <a:lnTo>
                    <a:pt x="792" y="387"/>
                  </a:lnTo>
                  <a:lnTo>
                    <a:pt x="811" y="390"/>
                  </a:lnTo>
                  <a:lnTo>
                    <a:pt x="848" y="400"/>
                  </a:lnTo>
                  <a:lnTo>
                    <a:pt x="883" y="412"/>
                  </a:lnTo>
                  <a:lnTo>
                    <a:pt x="917" y="428"/>
                  </a:lnTo>
                  <a:lnTo>
                    <a:pt x="948" y="448"/>
                  </a:lnTo>
                  <a:lnTo>
                    <a:pt x="977" y="470"/>
                  </a:lnTo>
                  <a:lnTo>
                    <a:pt x="1004" y="494"/>
                  </a:lnTo>
                  <a:lnTo>
                    <a:pt x="1030" y="521"/>
                  </a:lnTo>
                  <a:lnTo>
                    <a:pt x="1050" y="551"/>
                  </a:lnTo>
                  <a:lnTo>
                    <a:pt x="1070" y="581"/>
                  </a:lnTo>
                  <a:lnTo>
                    <a:pt x="1087" y="615"/>
                  </a:lnTo>
                  <a:lnTo>
                    <a:pt x="1100" y="650"/>
                  </a:lnTo>
                  <a:lnTo>
                    <a:pt x="1108" y="687"/>
                  </a:lnTo>
                  <a:lnTo>
                    <a:pt x="1113" y="706"/>
                  </a:lnTo>
                  <a:lnTo>
                    <a:pt x="1114" y="725"/>
                  </a:lnTo>
                  <a:lnTo>
                    <a:pt x="1116" y="744"/>
                  </a:lnTo>
                  <a:lnTo>
                    <a:pt x="1116" y="765"/>
                  </a:lnTo>
                  <a:lnTo>
                    <a:pt x="1116" y="765"/>
                  </a:lnTo>
                  <a:close/>
                  <a:moveTo>
                    <a:pt x="1439" y="1292"/>
                  </a:moveTo>
                  <a:lnTo>
                    <a:pt x="147" y="1292"/>
                  </a:lnTo>
                  <a:lnTo>
                    <a:pt x="147" y="1292"/>
                  </a:lnTo>
                  <a:lnTo>
                    <a:pt x="129" y="1291"/>
                  </a:lnTo>
                  <a:lnTo>
                    <a:pt x="111" y="1286"/>
                  </a:lnTo>
                  <a:lnTo>
                    <a:pt x="97" y="1278"/>
                  </a:lnTo>
                  <a:lnTo>
                    <a:pt x="84" y="1267"/>
                  </a:lnTo>
                  <a:lnTo>
                    <a:pt x="73" y="1254"/>
                  </a:lnTo>
                  <a:lnTo>
                    <a:pt x="65" y="1240"/>
                  </a:lnTo>
                  <a:lnTo>
                    <a:pt x="60" y="1222"/>
                  </a:lnTo>
                  <a:lnTo>
                    <a:pt x="59" y="1205"/>
                  </a:lnTo>
                  <a:lnTo>
                    <a:pt x="59" y="911"/>
                  </a:lnTo>
                  <a:lnTo>
                    <a:pt x="319" y="911"/>
                  </a:lnTo>
                  <a:lnTo>
                    <a:pt x="319" y="911"/>
                  </a:lnTo>
                  <a:lnTo>
                    <a:pt x="331" y="942"/>
                  </a:lnTo>
                  <a:lnTo>
                    <a:pt x="346" y="972"/>
                  </a:lnTo>
                  <a:lnTo>
                    <a:pt x="363" y="1002"/>
                  </a:lnTo>
                  <a:lnTo>
                    <a:pt x="382" y="1029"/>
                  </a:lnTo>
                  <a:lnTo>
                    <a:pt x="403" y="1055"/>
                  </a:lnTo>
                  <a:lnTo>
                    <a:pt x="427" y="1079"/>
                  </a:lnTo>
                  <a:lnTo>
                    <a:pt x="451" y="1101"/>
                  </a:lnTo>
                  <a:lnTo>
                    <a:pt x="478" y="1122"/>
                  </a:lnTo>
                  <a:lnTo>
                    <a:pt x="505" y="1141"/>
                  </a:lnTo>
                  <a:lnTo>
                    <a:pt x="536" y="1157"/>
                  </a:lnTo>
                  <a:lnTo>
                    <a:pt x="566" y="1171"/>
                  </a:lnTo>
                  <a:lnTo>
                    <a:pt x="598" y="1182"/>
                  </a:lnTo>
                  <a:lnTo>
                    <a:pt x="630" y="1192"/>
                  </a:lnTo>
                  <a:lnTo>
                    <a:pt x="665" y="1200"/>
                  </a:lnTo>
                  <a:lnTo>
                    <a:pt x="698" y="1203"/>
                  </a:lnTo>
                  <a:lnTo>
                    <a:pt x="735" y="1205"/>
                  </a:lnTo>
                  <a:lnTo>
                    <a:pt x="735" y="1205"/>
                  </a:lnTo>
                  <a:lnTo>
                    <a:pt x="770" y="1203"/>
                  </a:lnTo>
                  <a:lnTo>
                    <a:pt x="805" y="1200"/>
                  </a:lnTo>
                  <a:lnTo>
                    <a:pt x="838" y="1192"/>
                  </a:lnTo>
                  <a:lnTo>
                    <a:pt x="872" y="1182"/>
                  </a:lnTo>
                  <a:lnTo>
                    <a:pt x="904" y="1171"/>
                  </a:lnTo>
                  <a:lnTo>
                    <a:pt x="934" y="1157"/>
                  </a:lnTo>
                  <a:lnTo>
                    <a:pt x="963" y="1141"/>
                  </a:lnTo>
                  <a:lnTo>
                    <a:pt x="991" y="1122"/>
                  </a:lnTo>
                  <a:lnTo>
                    <a:pt x="1017" y="1101"/>
                  </a:lnTo>
                  <a:lnTo>
                    <a:pt x="1042" y="1079"/>
                  </a:lnTo>
                  <a:lnTo>
                    <a:pt x="1065" y="1055"/>
                  </a:lnTo>
                  <a:lnTo>
                    <a:pt x="1086" y="1029"/>
                  </a:lnTo>
                  <a:lnTo>
                    <a:pt x="1105" y="1002"/>
                  </a:lnTo>
                  <a:lnTo>
                    <a:pt x="1122" y="972"/>
                  </a:lnTo>
                  <a:lnTo>
                    <a:pt x="1137" y="942"/>
                  </a:lnTo>
                  <a:lnTo>
                    <a:pt x="1149" y="911"/>
                  </a:lnTo>
                  <a:lnTo>
                    <a:pt x="1527" y="911"/>
                  </a:lnTo>
                  <a:lnTo>
                    <a:pt x="1527" y="1205"/>
                  </a:lnTo>
                  <a:lnTo>
                    <a:pt x="1527" y="1205"/>
                  </a:lnTo>
                  <a:lnTo>
                    <a:pt x="1526" y="1222"/>
                  </a:lnTo>
                  <a:lnTo>
                    <a:pt x="1521" y="1240"/>
                  </a:lnTo>
                  <a:lnTo>
                    <a:pt x="1513" y="1254"/>
                  </a:lnTo>
                  <a:lnTo>
                    <a:pt x="1502" y="1267"/>
                  </a:lnTo>
                  <a:lnTo>
                    <a:pt x="1489" y="1278"/>
                  </a:lnTo>
                  <a:lnTo>
                    <a:pt x="1475" y="1286"/>
                  </a:lnTo>
                  <a:lnTo>
                    <a:pt x="1457" y="1291"/>
                  </a:lnTo>
                  <a:lnTo>
                    <a:pt x="1439" y="1292"/>
                  </a:lnTo>
                  <a:lnTo>
                    <a:pt x="1439" y="12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54">
              <a:extLst>
                <a:ext uri="{FF2B5EF4-FFF2-40B4-BE49-F238E27FC236}">
                  <a16:creationId xmlns:a16="http://schemas.microsoft.com/office/drawing/2014/main" id="{0DFFC863-E2BA-3B99-1FD1-DF2D435BA7C7}"/>
                </a:ext>
              </a:extLst>
            </p:cNvPr>
            <p:cNvSpPr>
              <a:spLocks/>
            </p:cNvSpPr>
            <p:nvPr/>
          </p:nvSpPr>
          <p:spPr bwMode="auto">
            <a:xfrm>
              <a:off x="5815013" y="2425700"/>
              <a:ext cx="257175" cy="327025"/>
            </a:xfrm>
            <a:custGeom>
              <a:avLst/>
              <a:gdLst>
                <a:gd name="T0" fmla="*/ 295 w 324"/>
                <a:gd name="T1" fmla="*/ 0 h 411"/>
                <a:gd name="T2" fmla="*/ 236 w 324"/>
                <a:gd name="T3" fmla="*/ 6 h 411"/>
                <a:gd name="T4" fmla="*/ 180 w 324"/>
                <a:gd name="T5" fmla="*/ 24 h 411"/>
                <a:gd name="T6" fmla="*/ 131 w 324"/>
                <a:gd name="T7" fmla="*/ 51 h 411"/>
                <a:gd name="T8" fmla="*/ 86 w 324"/>
                <a:gd name="T9" fmla="*/ 86 h 411"/>
                <a:gd name="T10" fmla="*/ 51 w 324"/>
                <a:gd name="T11" fmla="*/ 131 h 411"/>
                <a:gd name="T12" fmla="*/ 24 w 324"/>
                <a:gd name="T13" fmla="*/ 180 h 411"/>
                <a:gd name="T14" fmla="*/ 6 w 324"/>
                <a:gd name="T15" fmla="*/ 234 h 411"/>
                <a:gd name="T16" fmla="*/ 0 w 324"/>
                <a:gd name="T17" fmla="*/ 295 h 411"/>
                <a:gd name="T18" fmla="*/ 1 w 324"/>
                <a:gd name="T19" fmla="*/ 319 h 411"/>
                <a:gd name="T20" fmla="*/ 9 w 324"/>
                <a:gd name="T21" fmla="*/ 368 h 411"/>
                <a:gd name="T22" fmla="*/ 17 w 324"/>
                <a:gd name="T23" fmla="*/ 390 h 411"/>
                <a:gd name="T24" fmla="*/ 27 w 324"/>
                <a:gd name="T25" fmla="*/ 406 h 411"/>
                <a:gd name="T26" fmla="*/ 45 w 324"/>
                <a:gd name="T27" fmla="*/ 411 h 411"/>
                <a:gd name="T28" fmla="*/ 54 w 324"/>
                <a:gd name="T29" fmla="*/ 410 h 411"/>
                <a:gd name="T30" fmla="*/ 60 w 324"/>
                <a:gd name="T31" fmla="*/ 406 h 411"/>
                <a:gd name="T32" fmla="*/ 68 w 324"/>
                <a:gd name="T33" fmla="*/ 398 h 411"/>
                <a:gd name="T34" fmla="*/ 73 w 324"/>
                <a:gd name="T35" fmla="*/ 389 h 411"/>
                <a:gd name="T36" fmla="*/ 73 w 324"/>
                <a:gd name="T37" fmla="*/ 378 h 411"/>
                <a:gd name="T38" fmla="*/ 72 w 324"/>
                <a:gd name="T39" fmla="*/ 371 h 411"/>
                <a:gd name="T40" fmla="*/ 62 w 324"/>
                <a:gd name="T41" fmla="*/ 333 h 411"/>
                <a:gd name="T42" fmla="*/ 59 w 324"/>
                <a:gd name="T43" fmla="*/ 295 h 411"/>
                <a:gd name="T44" fmla="*/ 60 w 324"/>
                <a:gd name="T45" fmla="*/ 269 h 411"/>
                <a:gd name="T46" fmla="*/ 70 w 324"/>
                <a:gd name="T47" fmla="*/ 225 h 411"/>
                <a:gd name="T48" fmla="*/ 88 w 324"/>
                <a:gd name="T49" fmla="*/ 182 h 411"/>
                <a:gd name="T50" fmla="*/ 113 w 324"/>
                <a:gd name="T51" fmla="*/ 145 h 411"/>
                <a:gd name="T52" fmla="*/ 145 w 324"/>
                <a:gd name="T53" fmla="*/ 113 h 411"/>
                <a:gd name="T54" fmla="*/ 182 w 324"/>
                <a:gd name="T55" fmla="*/ 88 h 411"/>
                <a:gd name="T56" fmla="*/ 225 w 324"/>
                <a:gd name="T57" fmla="*/ 70 h 411"/>
                <a:gd name="T58" fmla="*/ 271 w 324"/>
                <a:gd name="T59" fmla="*/ 60 h 411"/>
                <a:gd name="T60" fmla="*/ 295 w 324"/>
                <a:gd name="T61" fmla="*/ 59 h 411"/>
                <a:gd name="T62" fmla="*/ 306 w 324"/>
                <a:gd name="T63" fmla="*/ 57 h 411"/>
                <a:gd name="T64" fmla="*/ 316 w 324"/>
                <a:gd name="T65" fmla="*/ 51 h 411"/>
                <a:gd name="T66" fmla="*/ 322 w 324"/>
                <a:gd name="T67" fmla="*/ 41 h 411"/>
                <a:gd name="T68" fmla="*/ 324 w 324"/>
                <a:gd name="T69" fmla="*/ 30 h 411"/>
                <a:gd name="T70" fmla="*/ 324 w 324"/>
                <a:gd name="T71" fmla="*/ 24 h 411"/>
                <a:gd name="T72" fmla="*/ 319 w 324"/>
                <a:gd name="T73" fmla="*/ 13 h 411"/>
                <a:gd name="T74" fmla="*/ 311 w 324"/>
                <a:gd name="T75" fmla="*/ 5 h 411"/>
                <a:gd name="T76" fmla="*/ 300 w 324"/>
                <a:gd name="T77" fmla="*/ 1 h 411"/>
                <a:gd name="T78" fmla="*/ 295 w 324"/>
                <a:gd name="T7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411">
                  <a:moveTo>
                    <a:pt x="295" y="0"/>
                  </a:moveTo>
                  <a:lnTo>
                    <a:pt x="295" y="0"/>
                  </a:lnTo>
                  <a:lnTo>
                    <a:pt x="265" y="1"/>
                  </a:lnTo>
                  <a:lnTo>
                    <a:pt x="236" y="6"/>
                  </a:lnTo>
                  <a:lnTo>
                    <a:pt x="207" y="13"/>
                  </a:lnTo>
                  <a:lnTo>
                    <a:pt x="180" y="24"/>
                  </a:lnTo>
                  <a:lnTo>
                    <a:pt x="155" y="35"/>
                  </a:lnTo>
                  <a:lnTo>
                    <a:pt x="131" y="51"/>
                  </a:lnTo>
                  <a:lnTo>
                    <a:pt x="107" y="67"/>
                  </a:lnTo>
                  <a:lnTo>
                    <a:pt x="86" y="86"/>
                  </a:lnTo>
                  <a:lnTo>
                    <a:pt x="67" y="107"/>
                  </a:lnTo>
                  <a:lnTo>
                    <a:pt x="51" y="131"/>
                  </a:lnTo>
                  <a:lnTo>
                    <a:pt x="37" y="155"/>
                  </a:lnTo>
                  <a:lnTo>
                    <a:pt x="24" y="180"/>
                  </a:lnTo>
                  <a:lnTo>
                    <a:pt x="14" y="207"/>
                  </a:lnTo>
                  <a:lnTo>
                    <a:pt x="6" y="234"/>
                  </a:lnTo>
                  <a:lnTo>
                    <a:pt x="1" y="265"/>
                  </a:lnTo>
                  <a:lnTo>
                    <a:pt x="0" y="295"/>
                  </a:lnTo>
                  <a:lnTo>
                    <a:pt x="0" y="295"/>
                  </a:lnTo>
                  <a:lnTo>
                    <a:pt x="1" y="319"/>
                  </a:lnTo>
                  <a:lnTo>
                    <a:pt x="5" y="344"/>
                  </a:lnTo>
                  <a:lnTo>
                    <a:pt x="9" y="368"/>
                  </a:lnTo>
                  <a:lnTo>
                    <a:pt x="17" y="390"/>
                  </a:lnTo>
                  <a:lnTo>
                    <a:pt x="17" y="390"/>
                  </a:lnTo>
                  <a:lnTo>
                    <a:pt x="21" y="400"/>
                  </a:lnTo>
                  <a:lnTo>
                    <a:pt x="27" y="406"/>
                  </a:lnTo>
                  <a:lnTo>
                    <a:pt x="35" y="410"/>
                  </a:lnTo>
                  <a:lnTo>
                    <a:pt x="45" y="411"/>
                  </a:lnTo>
                  <a:lnTo>
                    <a:pt x="45" y="411"/>
                  </a:lnTo>
                  <a:lnTo>
                    <a:pt x="54" y="410"/>
                  </a:lnTo>
                  <a:lnTo>
                    <a:pt x="54" y="410"/>
                  </a:lnTo>
                  <a:lnTo>
                    <a:pt x="60" y="406"/>
                  </a:lnTo>
                  <a:lnTo>
                    <a:pt x="64" y="403"/>
                  </a:lnTo>
                  <a:lnTo>
                    <a:pt x="68" y="398"/>
                  </a:lnTo>
                  <a:lnTo>
                    <a:pt x="72" y="394"/>
                  </a:lnTo>
                  <a:lnTo>
                    <a:pt x="73" y="389"/>
                  </a:lnTo>
                  <a:lnTo>
                    <a:pt x="73" y="384"/>
                  </a:lnTo>
                  <a:lnTo>
                    <a:pt x="73" y="378"/>
                  </a:lnTo>
                  <a:lnTo>
                    <a:pt x="72" y="371"/>
                  </a:lnTo>
                  <a:lnTo>
                    <a:pt x="72" y="371"/>
                  </a:lnTo>
                  <a:lnTo>
                    <a:pt x="67" y="352"/>
                  </a:lnTo>
                  <a:lnTo>
                    <a:pt x="62" y="333"/>
                  </a:lnTo>
                  <a:lnTo>
                    <a:pt x="60" y="314"/>
                  </a:lnTo>
                  <a:lnTo>
                    <a:pt x="59" y="295"/>
                  </a:lnTo>
                  <a:lnTo>
                    <a:pt x="59" y="295"/>
                  </a:lnTo>
                  <a:lnTo>
                    <a:pt x="60" y="269"/>
                  </a:lnTo>
                  <a:lnTo>
                    <a:pt x="64" y="247"/>
                  </a:lnTo>
                  <a:lnTo>
                    <a:pt x="70" y="225"/>
                  </a:lnTo>
                  <a:lnTo>
                    <a:pt x="78" y="202"/>
                  </a:lnTo>
                  <a:lnTo>
                    <a:pt x="88" y="182"/>
                  </a:lnTo>
                  <a:lnTo>
                    <a:pt x="99" y="162"/>
                  </a:lnTo>
                  <a:lnTo>
                    <a:pt x="113" y="145"/>
                  </a:lnTo>
                  <a:lnTo>
                    <a:pt x="127" y="127"/>
                  </a:lnTo>
                  <a:lnTo>
                    <a:pt x="145" y="113"/>
                  </a:lnTo>
                  <a:lnTo>
                    <a:pt x="162" y="99"/>
                  </a:lnTo>
                  <a:lnTo>
                    <a:pt x="182" y="88"/>
                  </a:lnTo>
                  <a:lnTo>
                    <a:pt x="202" y="78"/>
                  </a:lnTo>
                  <a:lnTo>
                    <a:pt x="225" y="70"/>
                  </a:lnTo>
                  <a:lnTo>
                    <a:pt x="247" y="64"/>
                  </a:lnTo>
                  <a:lnTo>
                    <a:pt x="271" y="60"/>
                  </a:lnTo>
                  <a:lnTo>
                    <a:pt x="295" y="59"/>
                  </a:lnTo>
                  <a:lnTo>
                    <a:pt x="295" y="59"/>
                  </a:lnTo>
                  <a:lnTo>
                    <a:pt x="300" y="59"/>
                  </a:lnTo>
                  <a:lnTo>
                    <a:pt x="306" y="57"/>
                  </a:lnTo>
                  <a:lnTo>
                    <a:pt x="311" y="54"/>
                  </a:lnTo>
                  <a:lnTo>
                    <a:pt x="316" y="51"/>
                  </a:lnTo>
                  <a:lnTo>
                    <a:pt x="319" y="46"/>
                  </a:lnTo>
                  <a:lnTo>
                    <a:pt x="322" y="41"/>
                  </a:lnTo>
                  <a:lnTo>
                    <a:pt x="324" y="35"/>
                  </a:lnTo>
                  <a:lnTo>
                    <a:pt x="324" y="30"/>
                  </a:lnTo>
                  <a:lnTo>
                    <a:pt x="324" y="30"/>
                  </a:lnTo>
                  <a:lnTo>
                    <a:pt x="324" y="24"/>
                  </a:lnTo>
                  <a:lnTo>
                    <a:pt x="322" y="17"/>
                  </a:lnTo>
                  <a:lnTo>
                    <a:pt x="319" y="13"/>
                  </a:lnTo>
                  <a:lnTo>
                    <a:pt x="316" y="9"/>
                  </a:lnTo>
                  <a:lnTo>
                    <a:pt x="311" y="5"/>
                  </a:lnTo>
                  <a:lnTo>
                    <a:pt x="306" y="3"/>
                  </a:lnTo>
                  <a:lnTo>
                    <a:pt x="300" y="1"/>
                  </a:lnTo>
                  <a:lnTo>
                    <a:pt x="295" y="0"/>
                  </a:lnTo>
                  <a:lnTo>
                    <a:pt x="2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55">
              <a:extLst>
                <a:ext uri="{FF2B5EF4-FFF2-40B4-BE49-F238E27FC236}">
                  <a16:creationId xmlns:a16="http://schemas.microsoft.com/office/drawing/2014/main" id="{A85D72CD-FEFC-8114-3881-BD1033B946F4}"/>
                </a:ext>
              </a:extLst>
            </p:cNvPr>
            <p:cNvSpPr>
              <a:spLocks/>
            </p:cNvSpPr>
            <p:nvPr/>
          </p:nvSpPr>
          <p:spPr bwMode="auto">
            <a:xfrm>
              <a:off x="6445250" y="2355850"/>
              <a:ext cx="163513" cy="47625"/>
            </a:xfrm>
            <a:custGeom>
              <a:avLst/>
              <a:gdLst>
                <a:gd name="T0" fmla="*/ 30 w 205"/>
                <a:gd name="T1" fmla="*/ 59 h 59"/>
                <a:gd name="T2" fmla="*/ 177 w 205"/>
                <a:gd name="T3" fmla="*/ 59 h 59"/>
                <a:gd name="T4" fmla="*/ 177 w 205"/>
                <a:gd name="T5" fmla="*/ 59 h 59"/>
                <a:gd name="T6" fmla="*/ 182 w 205"/>
                <a:gd name="T7" fmla="*/ 58 h 59"/>
                <a:gd name="T8" fmla="*/ 188 w 205"/>
                <a:gd name="T9" fmla="*/ 56 h 59"/>
                <a:gd name="T10" fmla="*/ 193 w 205"/>
                <a:gd name="T11" fmla="*/ 54 h 59"/>
                <a:gd name="T12" fmla="*/ 197 w 205"/>
                <a:gd name="T13" fmla="*/ 50 h 59"/>
                <a:gd name="T14" fmla="*/ 201 w 205"/>
                <a:gd name="T15" fmla="*/ 46 h 59"/>
                <a:gd name="T16" fmla="*/ 204 w 205"/>
                <a:gd name="T17" fmla="*/ 40 h 59"/>
                <a:gd name="T18" fmla="*/ 205 w 205"/>
                <a:gd name="T19" fmla="*/ 35 h 59"/>
                <a:gd name="T20" fmla="*/ 205 w 205"/>
                <a:gd name="T21" fmla="*/ 29 h 59"/>
                <a:gd name="T22" fmla="*/ 205 w 205"/>
                <a:gd name="T23" fmla="*/ 29 h 59"/>
                <a:gd name="T24" fmla="*/ 205 w 205"/>
                <a:gd name="T25" fmla="*/ 24 h 59"/>
                <a:gd name="T26" fmla="*/ 204 w 205"/>
                <a:gd name="T27" fmla="*/ 18 h 59"/>
                <a:gd name="T28" fmla="*/ 201 w 205"/>
                <a:gd name="T29" fmla="*/ 13 h 59"/>
                <a:gd name="T30" fmla="*/ 197 w 205"/>
                <a:gd name="T31" fmla="*/ 8 h 59"/>
                <a:gd name="T32" fmla="*/ 193 w 205"/>
                <a:gd name="T33" fmla="*/ 5 h 59"/>
                <a:gd name="T34" fmla="*/ 188 w 205"/>
                <a:gd name="T35" fmla="*/ 2 h 59"/>
                <a:gd name="T36" fmla="*/ 182 w 205"/>
                <a:gd name="T37" fmla="*/ 0 h 59"/>
                <a:gd name="T38" fmla="*/ 177 w 205"/>
                <a:gd name="T39" fmla="*/ 0 h 59"/>
                <a:gd name="T40" fmla="*/ 30 w 205"/>
                <a:gd name="T41" fmla="*/ 0 h 59"/>
                <a:gd name="T42" fmla="*/ 30 w 205"/>
                <a:gd name="T43" fmla="*/ 0 h 59"/>
                <a:gd name="T44" fmla="*/ 24 w 205"/>
                <a:gd name="T45" fmla="*/ 0 h 59"/>
                <a:gd name="T46" fmla="*/ 17 w 205"/>
                <a:gd name="T47" fmla="*/ 2 h 59"/>
                <a:gd name="T48" fmla="*/ 13 w 205"/>
                <a:gd name="T49" fmla="*/ 5 h 59"/>
                <a:gd name="T50" fmla="*/ 9 w 205"/>
                <a:gd name="T51" fmla="*/ 8 h 59"/>
                <a:gd name="T52" fmla="*/ 5 w 205"/>
                <a:gd name="T53" fmla="*/ 13 h 59"/>
                <a:gd name="T54" fmla="*/ 3 w 205"/>
                <a:gd name="T55" fmla="*/ 18 h 59"/>
                <a:gd name="T56" fmla="*/ 0 w 205"/>
                <a:gd name="T57" fmla="*/ 24 h 59"/>
                <a:gd name="T58" fmla="*/ 0 w 205"/>
                <a:gd name="T59" fmla="*/ 29 h 59"/>
                <a:gd name="T60" fmla="*/ 0 w 205"/>
                <a:gd name="T61" fmla="*/ 29 h 59"/>
                <a:gd name="T62" fmla="*/ 0 w 205"/>
                <a:gd name="T63" fmla="*/ 35 h 59"/>
                <a:gd name="T64" fmla="*/ 3 w 205"/>
                <a:gd name="T65" fmla="*/ 40 h 59"/>
                <a:gd name="T66" fmla="*/ 5 w 205"/>
                <a:gd name="T67" fmla="*/ 46 h 59"/>
                <a:gd name="T68" fmla="*/ 9 w 205"/>
                <a:gd name="T69" fmla="*/ 50 h 59"/>
                <a:gd name="T70" fmla="*/ 13 w 205"/>
                <a:gd name="T71" fmla="*/ 54 h 59"/>
                <a:gd name="T72" fmla="*/ 17 w 205"/>
                <a:gd name="T73" fmla="*/ 56 h 59"/>
                <a:gd name="T74" fmla="*/ 24 w 205"/>
                <a:gd name="T75" fmla="*/ 58 h 59"/>
                <a:gd name="T76" fmla="*/ 30 w 205"/>
                <a:gd name="T77" fmla="*/ 59 h 59"/>
                <a:gd name="T78" fmla="*/ 30 w 205"/>
                <a:gd name="T7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59">
                  <a:moveTo>
                    <a:pt x="30" y="59"/>
                  </a:moveTo>
                  <a:lnTo>
                    <a:pt x="177" y="59"/>
                  </a:lnTo>
                  <a:lnTo>
                    <a:pt x="177" y="59"/>
                  </a:lnTo>
                  <a:lnTo>
                    <a:pt x="182" y="58"/>
                  </a:lnTo>
                  <a:lnTo>
                    <a:pt x="188" y="56"/>
                  </a:lnTo>
                  <a:lnTo>
                    <a:pt x="193" y="54"/>
                  </a:lnTo>
                  <a:lnTo>
                    <a:pt x="197" y="50"/>
                  </a:lnTo>
                  <a:lnTo>
                    <a:pt x="201" y="46"/>
                  </a:lnTo>
                  <a:lnTo>
                    <a:pt x="204" y="40"/>
                  </a:lnTo>
                  <a:lnTo>
                    <a:pt x="205" y="35"/>
                  </a:lnTo>
                  <a:lnTo>
                    <a:pt x="205" y="29"/>
                  </a:lnTo>
                  <a:lnTo>
                    <a:pt x="205" y="29"/>
                  </a:lnTo>
                  <a:lnTo>
                    <a:pt x="205" y="24"/>
                  </a:lnTo>
                  <a:lnTo>
                    <a:pt x="204" y="18"/>
                  </a:lnTo>
                  <a:lnTo>
                    <a:pt x="201" y="13"/>
                  </a:lnTo>
                  <a:lnTo>
                    <a:pt x="197" y="8"/>
                  </a:lnTo>
                  <a:lnTo>
                    <a:pt x="193" y="5"/>
                  </a:lnTo>
                  <a:lnTo>
                    <a:pt x="188" y="2"/>
                  </a:lnTo>
                  <a:lnTo>
                    <a:pt x="182" y="0"/>
                  </a:lnTo>
                  <a:lnTo>
                    <a:pt x="177" y="0"/>
                  </a:lnTo>
                  <a:lnTo>
                    <a:pt x="30" y="0"/>
                  </a:lnTo>
                  <a:lnTo>
                    <a:pt x="30" y="0"/>
                  </a:lnTo>
                  <a:lnTo>
                    <a:pt x="24" y="0"/>
                  </a:lnTo>
                  <a:lnTo>
                    <a:pt x="17" y="2"/>
                  </a:lnTo>
                  <a:lnTo>
                    <a:pt x="13" y="5"/>
                  </a:lnTo>
                  <a:lnTo>
                    <a:pt x="9" y="8"/>
                  </a:lnTo>
                  <a:lnTo>
                    <a:pt x="5" y="13"/>
                  </a:lnTo>
                  <a:lnTo>
                    <a:pt x="3" y="18"/>
                  </a:lnTo>
                  <a:lnTo>
                    <a:pt x="0" y="24"/>
                  </a:lnTo>
                  <a:lnTo>
                    <a:pt x="0" y="29"/>
                  </a:lnTo>
                  <a:lnTo>
                    <a:pt x="0" y="29"/>
                  </a:lnTo>
                  <a:lnTo>
                    <a:pt x="0" y="35"/>
                  </a:lnTo>
                  <a:lnTo>
                    <a:pt x="3" y="40"/>
                  </a:lnTo>
                  <a:lnTo>
                    <a:pt x="5" y="46"/>
                  </a:lnTo>
                  <a:lnTo>
                    <a:pt x="9" y="50"/>
                  </a:lnTo>
                  <a:lnTo>
                    <a:pt x="13" y="54"/>
                  </a:lnTo>
                  <a:lnTo>
                    <a:pt x="17" y="56"/>
                  </a:lnTo>
                  <a:lnTo>
                    <a:pt x="24" y="58"/>
                  </a:lnTo>
                  <a:lnTo>
                    <a:pt x="30" y="59"/>
                  </a:lnTo>
                  <a:lnTo>
                    <a:pt x="30"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865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smiling at another person&#10;&#10;Description automatically generated">
            <a:extLst>
              <a:ext uri="{FF2B5EF4-FFF2-40B4-BE49-F238E27FC236}">
                <a16:creationId xmlns:a16="http://schemas.microsoft.com/office/drawing/2014/main" id="{DB929432-E28F-0BA3-B4D8-BF13A9902C2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2" name="Title 11">
            <a:extLst>
              <a:ext uri="{FF2B5EF4-FFF2-40B4-BE49-F238E27FC236}">
                <a16:creationId xmlns:a16="http://schemas.microsoft.com/office/drawing/2014/main" id="{E3395861-E28A-F26E-E1E3-89FB3A478DFD}"/>
              </a:ext>
            </a:extLst>
          </p:cNvPr>
          <p:cNvSpPr>
            <a:spLocks noGrp="1"/>
          </p:cNvSpPr>
          <p:nvPr>
            <p:ph type="ctrTitle"/>
          </p:nvPr>
        </p:nvSpPr>
        <p:spPr/>
        <p:txBody>
          <a:bodyPr/>
          <a:lstStyle/>
          <a:p>
            <a:r>
              <a:rPr lang="en-IN" dirty="0"/>
              <a:t>Thank You</a:t>
            </a:r>
          </a:p>
        </p:txBody>
      </p:sp>
    </p:spTree>
    <p:extLst>
      <p:ext uri="{BB962C8B-B14F-4D97-AF65-F5344CB8AC3E}">
        <p14:creationId xmlns:p14="http://schemas.microsoft.com/office/powerpoint/2010/main" val="254639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holding a tablet&#10;&#10;Description automatically generated">
            <a:extLst>
              <a:ext uri="{FF2B5EF4-FFF2-40B4-BE49-F238E27FC236}">
                <a16:creationId xmlns:a16="http://schemas.microsoft.com/office/drawing/2014/main" id="{2C40DD71-9752-7070-C84B-7444B944792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t="-12875" r="-538"/>
          <a:stretch/>
        </p:blipFill>
        <p:spPr>
          <a:xfrm>
            <a:off x="3136899" y="774700"/>
            <a:ext cx="4038601" cy="6083300"/>
          </a:xfrm>
        </p:spPr>
      </p:pic>
      <p:sp>
        <p:nvSpPr>
          <p:cNvPr id="3" name="Title 2">
            <a:extLst>
              <a:ext uri="{FF2B5EF4-FFF2-40B4-BE49-F238E27FC236}">
                <a16:creationId xmlns:a16="http://schemas.microsoft.com/office/drawing/2014/main" id="{D025393D-813D-C967-87B6-D548A3E6EBA6}"/>
              </a:ext>
            </a:extLst>
          </p:cNvPr>
          <p:cNvSpPr>
            <a:spLocks noGrp="1"/>
          </p:cNvSpPr>
          <p:nvPr>
            <p:ph type="ctrTitle"/>
          </p:nvPr>
        </p:nvSpPr>
        <p:spPr/>
        <p:txBody>
          <a:bodyPr/>
          <a:lstStyle/>
          <a:p>
            <a:r>
              <a:rPr lang="en-IN"/>
              <a:t>Table of Content</a:t>
            </a:r>
            <a:endParaRPr lang="en-IN" dirty="0"/>
          </a:p>
        </p:txBody>
      </p:sp>
      <p:sp>
        <p:nvSpPr>
          <p:cNvPr id="4" name="Text Placeholder 3">
            <a:extLst>
              <a:ext uri="{FF2B5EF4-FFF2-40B4-BE49-F238E27FC236}">
                <a16:creationId xmlns:a16="http://schemas.microsoft.com/office/drawing/2014/main" id="{6DB579B3-7D31-4ABF-345D-D09593660256}"/>
              </a:ext>
            </a:extLst>
          </p:cNvPr>
          <p:cNvSpPr>
            <a:spLocks noGrp="1"/>
          </p:cNvSpPr>
          <p:nvPr>
            <p:ph type="body" sz="quarter" idx="11"/>
          </p:nvPr>
        </p:nvSpPr>
        <p:spPr/>
        <p:txBody>
          <a:bodyPr/>
          <a:lstStyle/>
          <a:p>
            <a:r>
              <a:rPr lang="da-DK"/>
              <a:t>Lorem ipsum dolor sit amet</a:t>
            </a:r>
            <a:endParaRPr lang="da-DK" dirty="0"/>
          </a:p>
        </p:txBody>
      </p:sp>
      <p:sp>
        <p:nvSpPr>
          <p:cNvPr id="5" name="Text Placeholder 4">
            <a:extLst>
              <a:ext uri="{FF2B5EF4-FFF2-40B4-BE49-F238E27FC236}">
                <a16:creationId xmlns:a16="http://schemas.microsoft.com/office/drawing/2014/main" id="{5411CAF9-C0B9-C7D3-8168-EE00E44C4363}"/>
              </a:ext>
            </a:extLst>
          </p:cNvPr>
          <p:cNvSpPr>
            <a:spLocks noGrp="1"/>
          </p:cNvSpPr>
          <p:nvPr>
            <p:ph type="body" sz="quarter" idx="12"/>
          </p:nvPr>
        </p:nvSpPr>
        <p:spPr/>
        <p:txBody>
          <a:bodyPr/>
          <a:lstStyle/>
          <a:p>
            <a:r>
              <a:rPr lang="en-US"/>
              <a:t>01</a:t>
            </a:r>
            <a:endParaRPr lang="en-IN" dirty="0"/>
          </a:p>
        </p:txBody>
      </p:sp>
      <p:sp>
        <p:nvSpPr>
          <p:cNvPr id="6" name="Text Placeholder 5">
            <a:extLst>
              <a:ext uri="{FF2B5EF4-FFF2-40B4-BE49-F238E27FC236}">
                <a16:creationId xmlns:a16="http://schemas.microsoft.com/office/drawing/2014/main" id="{0240866B-F916-D75F-B7EF-2230DF21E8B4}"/>
              </a:ext>
            </a:extLst>
          </p:cNvPr>
          <p:cNvSpPr>
            <a:spLocks noGrp="1"/>
          </p:cNvSpPr>
          <p:nvPr>
            <p:ph type="body" sz="quarter" idx="13"/>
          </p:nvPr>
        </p:nvSpPr>
        <p:spPr/>
        <p:txBody>
          <a:bodyPr/>
          <a:lstStyle/>
          <a:p>
            <a:r>
              <a:rPr lang="da-DK"/>
              <a:t>Lorem ipsum dolor sit amet</a:t>
            </a:r>
            <a:endParaRPr lang="da-DK" dirty="0"/>
          </a:p>
        </p:txBody>
      </p:sp>
      <p:sp>
        <p:nvSpPr>
          <p:cNvPr id="7" name="Text Placeholder 6">
            <a:extLst>
              <a:ext uri="{FF2B5EF4-FFF2-40B4-BE49-F238E27FC236}">
                <a16:creationId xmlns:a16="http://schemas.microsoft.com/office/drawing/2014/main" id="{29E65167-95D5-893F-5A2A-4C03AFA84F04}"/>
              </a:ext>
            </a:extLst>
          </p:cNvPr>
          <p:cNvSpPr>
            <a:spLocks noGrp="1"/>
          </p:cNvSpPr>
          <p:nvPr>
            <p:ph type="body" sz="quarter" idx="14"/>
          </p:nvPr>
        </p:nvSpPr>
        <p:spPr/>
        <p:txBody>
          <a:bodyPr/>
          <a:lstStyle/>
          <a:p>
            <a:r>
              <a:rPr lang="en-US"/>
              <a:t>02</a:t>
            </a:r>
            <a:endParaRPr lang="en-IN" dirty="0"/>
          </a:p>
        </p:txBody>
      </p:sp>
      <p:sp>
        <p:nvSpPr>
          <p:cNvPr id="8" name="Text Placeholder 7">
            <a:extLst>
              <a:ext uri="{FF2B5EF4-FFF2-40B4-BE49-F238E27FC236}">
                <a16:creationId xmlns:a16="http://schemas.microsoft.com/office/drawing/2014/main" id="{78339229-DF4C-222C-AB00-6878D38E924C}"/>
              </a:ext>
            </a:extLst>
          </p:cNvPr>
          <p:cNvSpPr>
            <a:spLocks noGrp="1"/>
          </p:cNvSpPr>
          <p:nvPr>
            <p:ph type="body" sz="quarter" idx="15"/>
          </p:nvPr>
        </p:nvSpPr>
        <p:spPr/>
        <p:txBody>
          <a:bodyPr/>
          <a:lstStyle/>
          <a:p>
            <a:r>
              <a:rPr lang="da-DK"/>
              <a:t>Lorem ipsum dolor sit amet</a:t>
            </a:r>
            <a:endParaRPr lang="da-DK" dirty="0"/>
          </a:p>
        </p:txBody>
      </p:sp>
      <p:sp>
        <p:nvSpPr>
          <p:cNvPr id="9" name="Text Placeholder 8">
            <a:extLst>
              <a:ext uri="{FF2B5EF4-FFF2-40B4-BE49-F238E27FC236}">
                <a16:creationId xmlns:a16="http://schemas.microsoft.com/office/drawing/2014/main" id="{74B93558-4736-DD38-C586-14EDF96EE1D3}"/>
              </a:ext>
            </a:extLst>
          </p:cNvPr>
          <p:cNvSpPr>
            <a:spLocks noGrp="1"/>
          </p:cNvSpPr>
          <p:nvPr>
            <p:ph type="body" sz="quarter" idx="16"/>
          </p:nvPr>
        </p:nvSpPr>
        <p:spPr/>
        <p:txBody>
          <a:bodyPr/>
          <a:lstStyle/>
          <a:p>
            <a:r>
              <a:rPr lang="en-US"/>
              <a:t>03</a:t>
            </a:r>
            <a:endParaRPr lang="en-IN" dirty="0"/>
          </a:p>
        </p:txBody>
      </p:sp>
      <p:sp>
        <p:nvSpPr>
          <p:cNvPr id="10" name="Text Placeholder 9">
            <a:extLst>
              <a:ext uri="{FF2B5EF4-FFF2-40B4-BE49-F238E27FC236}">
                <a16:creationId xmlns:a16="http://schemas.microsoft.com/office/drawing/2014/main" id="{15345DAB-F5C7-7294-4FE2-E0F4F5DC92EC}"/>
              </a:ext>
            </a:extLst>
          </p:cNvPr>
          <p:cNvSpPr>
            <a:spLocks noGrp="1"/>
          </p:cNvSpPr>
          <p:nvPr>
            <p:ph type="body" sz="quarter" idx="17"/>
          </p:nvPr>
        </p:nvSpPr>
        <p:spPr/>
        <p:txBody>
          <a:bodyPr/>
          <a:lstStyle/>
          <a:p>
            <a:r>
              <a:rPr lang="da-DK"/>
              <a:t>Lorem ipsum dolor sit amet</a:t>
            </a:r>
            <a:endParaRPr lang="da-DK" dirty="0"/>
          </a:p>
        </p:txBody>
      </p:sp>
      <p:sp>
        <p:nvSpPr>
          <p:cNvPr id="11" name="Text Placeholder 10">
            <a:extLst>
              <a:ext uri="{FF2B5EF4-FFF2-40B4-BE49-F238E27FC236}">
                <a16:creationId xmlns:a16="http://schemas.microsoft.com/office/drawing/2014/main" id="{C8664F02-CAA9-EAB1-36DB-56136074121B}"/>
              </a:ext>
            </a:extLst>
          </p:cNvPr>
          <p:cNvSpPr>
            <a:spLocks noGrp="1"/>
          </p:cNvSpPr>
          <p:nvPr>
            <p:ph type="body" sz="quarter" idx="18"/>
          </p:nvPr>
        </p:nvSpPr>
        <p:spPr/>
        <p:txBody>
          <a:bodyPr/>
          <a:lstStyle/>
          <a:p>
            <a:r>
              <a:rPr lang="en-US"/>
              <a:t>04</a:t>
            </a:r>
            <a:endParaRPr lang="en-IN" dirty="0"/>
          </a:p>
        </p:txBody>
      </p:sp>
    </p:spTree>
    <p:extLst>
      <p:ext uri="{BB962C8B-B14F-4D97-AF65-F5344CB8AC3E}">
        <p14:creationId xmlns:p14="http://schemas.microsoft.com/office/powerpoint/2010/main" val="226248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D718D5-98FD-1569-17F0-E24674B5D031}"/>
              </a:ext>
            </a:extLst>
          </p:cNvPr>
          <p:cNvSpPr>
            <a:spLocks noGrp="1"/>
          </p:cNvSpPr>
          <p:nvPr>
            <p:ph type="ctrTitle"/>
          </p:nvPr>
        </p:nvSpPr>
        <p:spPr/>
        <p:txBody>
          <a:bodyPr/>
          <a:lstStyle/>
          <a:p>
            <a:r>
              <a:rPr lang="en-IN" dirty="0"/>
              <a:t>Content</a:t>
            </a:r>
          </a:p>
        </p:txBody>
      </p:sp>
      <p:sp>
        <p:nvSpPr>
          <p:cNvPr id="14" name="Text Placeholder 13">
            <a:extLst>
              <a:ext uri="{FF2B5EF4-FFF2-40B4-BE49-F238E27FC236}">
                <a16:creationId xmlns:a16="http://schemas.microsoft.com/office/drawing/2014/main" id="{993C84A8-892F-AEFC-A855-27F961D869C4}"/>
              </a:ext>
            </a:extLst>
          </p:cNvPr>
          <p:cNvSpPr>
            <a:spLocks noGrp="1"/>
          </p:cNvSpPr>
          <p:nvPr>
            <p:ph type="body" sz="quarter" idx="11"/>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Morbi ipsum </a:t>
            </a:r>
            <a:r>
              <a:rPr lang="en-IN" dirty="0" err="1"/>
              <a:t>lectus</a:t>
            </a:r>
            <a:r>
              <a:rPr lang="en-IN" dirty="0"/>
              <a:t>, </a:t>
            </a:r>
            <a:r>
              <a:rPr lang="en-IN" dirty="0" err="1"/>
              <a:t>rhoncus</a:t>
            </a:r>
            <a:r>
              <a:rPr lang="en-IN" dirty="0"/>
              <a:t> id </a:t>
            </a:r>
            <a:r>
              <a:rPr lang="en-IN" dirty="0" err="1"/>
              <a:t>enim</a:t>
            </a:r>
            <a:r>
              <a:rPr lang="en-IN" dirty="0"/>
              <a:t> </a:t>
            </a:r>
            <a:r>
              <a:rPr lang="en-IN" dirty="0" err="1"/>
              <a:t>nec</a:t>
            </a:r>
            <a:r>
              <a:rPr lang="en-IN" dirty="0"/>
              <a:t>, </a:t>
            </a:r>
            <a:r>
              <a:rPr lang="en-IN" dirty="0" err="1"/>
              <a:t>laoreet</a:t>
            </a:r>
            <a:r>
              <a:rPr lang="en-IN" dirty="0"/>
              <a:t> </a:t>
            </a:r>
            <a:r>
              <a:rPr lang="en-IN" dirty="0" err="1"/>
              <a:t>tempor</a:t>
            </a:r>
            <a:r>
              <a:rPr lang="en-IN" dirty="0"/>
              <a:t> </a:t>
            </a:r>
            <a:r>
              <a:rPr lang="en-IN" dirty="0" err="1"/>
              <a:t>urna</a:t>
            </a:r>
            <a:r>
              <a:rPr lang="en-IN" dirty="0"/>
              <a:t>. In pharetra </a:t>
            </a:r>
            <a:r>
              <a:rPr lang="en-IN" dirty="0" err="1"/>
              <a:t>accumsan</a:t>
            </a:r>
            <a:r>
              <a:rPr lang="en-IN" dirty="0"/>
              <a:t> </a:t>
            </a:r>
            <a:r>
              <a:rPr lang="en-IN" dirty="0" err="1"/>
              <a:t>mauris</a:t>
            </a:r>
            <a:r>
              <a:rPr lang="en-IN" dirty="0"/>
              <a:t> id </a:t>
            </a:r>
            <a:r>
              <a:rPr lang="en-IN" dirty="0" err="1"/>
              <a:t>lobortis</a:t>
            </a:r>
            <a:r>
              <a:rPr lang="en-IN" dirty="0"/>
              <a:t>. Donec </a:t>
            </a:r>
            <a:r>
              <a:rPr lang="en-IN" dirty="0" err="1"/>
              <a:t>faucibus</a:t>
            </a:r>
            <a:r>
              <a:rPr lang="en-IN" dirty="0"/>
              <a:t> </a:t>
            </a:r>
            <a:r>
              <a:rPr lang="en-IN" dirty="0" err="1"/>
              <a:t>aliquet</a:t>
            </a:r>
            <a:r>
              <a:rPr lang="en-IN" dirty="0"/>
              <a:t> </a:t>
            </a:r>
            <a:r>
              <a:rPr lang="en-IN" dirty="0" err="1"/>
              <a:t>feugiat</a:t>
            </a:r>
            <a:r>
              <a:rPr lang="en-IN" dirty="0"/>
              <a:t>. Cras </a:t>
            </a:r>
            <a:r>
              <a:rPr lang="en-IN" dirty="0" err="1"/>
              <a:t>eu</a:t>
            </a:r>
            <a:r>
              <a:rPr lang="en-IN" dirty="0"/>
              <a:t> </a:t>
            </a:r>
            <a:r>
              <a:rPr lang="en-IN" dirty="0" err="1"/>
              <a:t>malesuada</a:t>
            </a:r>
            <a:r>
              <a:rPr lang="en-IN" dirty="0"/>
              <a:t> </a:t>
            </a:r>
            <a:r>
              <a:rPr lang="en-IN" dirty="0" err="1"/>
              <a:t>lectus</a:t>
            </a:r>
            <a:r>
              <a:rPr lang="en-IN" dirty="0"/>
              <a:t>. Sed </a:t>
            </a:r>
            <a:r>
              <a:rPr lang="en-IN" dirty="0" err="1"/>
              <a:t>consectetur</a:t>
            </a:r>
            <a:r>
              <a:rPr lang="en-IN" dirty="0"/>
              <a:t> </a:t>
            </a:r>
            <a:r>
              <a:rPr lang="en-IN" dirty="0" err="1"/>
              <a:t>sapien</a:t>
            </a:r>
            <a:r>
              <a:rPr lang="en-IN" dirty="0"/>
              <a:t> </a:t>
            </a:r>
            <a:r>
              <a:rPr lang="en-IN" dirty="0" err="1"/>
              <a:t>accumsan</a:t>
            </a:r>
            <a:r>
              <a:rPr lang="en-IN" dirty="0"/>
              <a:t> </a:t>
            </a:r>
            <a:r>
              <a:rPr lang="en-IN" dirty="0" err="1"/>
              <a:t>diam</a:t>
            </a:r>
            <a:r>
              <a:rPr lang="en-IN" dirty="0"/>
              <a:t> </a:t>
            </a:r>
            <a:r>
              <a:rPr lang="en-IN" dirty="0" err="1"/>
              <a:t>varius</a:t>
            </a:r>
            <a:r>
              <a:rPr lang="en-IN" dirty="0"/>
              <a:t>, et </a:t>
            </a:r>
            <a:r>
              <a:rPr lang="en-IN" dirty="0" err="1"/>
              <a:t>consequat</a:t>
            </a:r>
            <a:r>
              <a:rPr lang="en-IN" dirty="0"/>
              <a:t> ante </a:t>
            </a:r>
            <a:r>
              <a:rPr lang="en-IN" dirty="0" err="1"/>
              <a:t>blandit</a:t>
            </a:r>
            <a:r>
              <a:rPr lang="en-IN" dirty="0"/>
              <a:t>. Nunc </a:t>
            </a:r>
            <a:r>
              <a:rPr lang="en-IN" dirty="0" err="1"/>
              <a:t>eget</a:t>
            </a:r>
            <a:r>
              <a:rPr lang="en-IN" dirty="0"/>
              <a:t> </a:t>
            </a:r>
            <a:r>
              <a:rPr lang="en-IN" dirty="0" err="1"/>
              <a:t>imperdiet</a:t>
            </a:r>
            <a:r>
              <a:rPr lang="en-IN" dirty="0"/>
              <a:t> </a:t>
            </a:r>
            <a:r>
              <a:rPr lang="en-IN" dirty="0" err="1"/>
              <a:t>neque</a:t>
            </a:r>
            <a:r>
              <a:rPr lang="en-IN" dirty="0"/>
              <a:t>. Duis </a:t>
            </a:r>
            <a:r>
              <a:rPr lang="en-IN" dirty="0" err="1"/>
              <a:t>sollicitudin</a:t>
            </a:r>
            <a:r>
              <a:rPr lang="en-IN" dirty="0"/>
              <a:t> </a:t>
            </a:r>
            <a:r>
              <a:rPr lang="en-IN" dirty="0" err="1"/>
              <a:t>augue</a:t>
            </a:r>
            <a:r>
              <a:rPr lang="en-IN" dirty="0"/>
              <a:t> </a:t>
            </a:r>
            <a:r>
              <a:rPr lang="en-IN" dirty="0" err="1"/>
              <a:t>purus</a:t>
            </a:r>
            <a:r>
              <a:rPr lang="en-IN" dirty="0"/>
              <a:t>, sit </a:t>
            </a:r>
            <a:r>
              <a:rPr lang="en-IN" dirty="0" err="1"/>
              <a:t>amet</a:t>
            </a:r>
            <a:r>
              <a:rPr lang="en-IN" dirty="0"/>
              <a:t> </a:t>
            </a:r>
            <a:r>
              <a:rPr lang="en-IN" dirty="0" err="1"/>
              <a:t>placerat</a:t>
            </a:r>
            <a:r>
              <a:rPr lang="en-IN" dirty="0"/>
              <a:t> </a:t>
            </a:r>
            <a:r>
              <a:rPr lang="en-IN" dirty="0" err="1"/>
              <a:t>urna</a:t>
            </a:r>
            <a:r>
              <a:rPr lang="en-IN" dirty="0"/>
              <a:t> </a:t>
            </a:r>
            <a:r>
              <a:rPr lang="en-IN" dirty="0" err="1"/>
              <a:t>mollis</a:t>
            </a:r>
            <a:r>
              <a:rPr lang="en-IN" dirty="0"/>
              <a:t> sed. </a:t>
            </a:r>
          </a:p>
        </p:txBody>
      </p:sp>
      <p:sp>
        <p:nvSpPr>
          <p:cNvPr id="15" name="Text Placeholder 14">
            <a:extLst>
              <a:ext uri="{FF2B5EF4-FFF2-40B4-BE49-F238E27FC236}">
                <a16:creationId xmlns:a16="http://schemas.microsoft.com/office/drawing/2014/main" id="{FE128AAA-C928-F647-F3E3-2F503FE2996C}"/>
              </a:ext>
            </a:extLst>
          </p:cNvPr>
          <p:cNvSpPr>
            <a:spLocks noGrp="1"/>
          </p:cNvSpPr>
          <p:nvPr>
            <p:ph type="body" sz="quarter" idx="12"/>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Morbi ipsum </a:t>
            </a:r>
            <a:r>
              <a:rPr lang="en-IN" dirty="0" err="1"/>
              <a:t>lectus</a:t>
            </a:r>
            <a:r>
              <a:rPr lang="en-IN" dirty="0"/>
              <a:t>, </a:t>
            </a:r>
            <a:r>
              <a:rPr lang="en-IN" dirty="0" err="1"/>
              <a:t>rhoncus</a:t>
            </a:r>
            <a:r>
              <a:rPr lang="en-IN" dirty="0"/>
              <a:t> id </a:t>
            </a:r>
            <a:r>
              <a:rPr lang="en-IN" dirty="0" err="1"/>
              <a:t>enim</a:t>
            </a:r>
            <a:r>
              <a:rPr lang="en-IN" dirty="0"/>
              <a:t> </a:t>
            </a:r>
            <a:r>
              <a:rPr lang="en-IN" dirty="0" err="1"/>
              <a:t>nec</a:t>
            </a:r>
            <a:r>
              <a:rPr lang="en-IN" dirty="0"/>
              <a:t>, </a:t>
            </a:r>
            <a:r>
              <a:rPr lang="en-IN" dirty="0" err="1"/>
              <a:t>laoreet</a:t>
            </a:r>
            <a:r>
              <a:rPr lang="en-IN" dirty="0"/>
              <a:t> </a:t>
            </a:r>
            <a:r>
              <a:rPr lang="en-IN" dirty="0" err="1"/>
              <a:t>tempor</a:t>
            </a:r>
            <a:r>
              <a:rPr lang="en-IN" dirty="0"/>
              <a:t> </a:t>
            </a:r>
            <a:r>
              <a:rPr lang="en-IN" dirty="0" err="1"/>
              <a:t>urna</a:t>
            </a:r>
            <a:r>
              <a:rPr lang="en-IN" dirty="0"/>
              <a:t>. In pharetra </a:t>
            </a:r>
            <a:r>
              <a:rPr lang="en-IN" dirty="0" err="1"/>
              <a:t>accumsan</a:t>
            </a:r>
            <a:r>
              <a:rPr lang="en-IN" dirty="0"/>
              <a:t> </a:t>
            </a:r>
            <a:r>
              <a:rPr lang="en-IN" dirty="0" err="1"/>
              <a:t>mauris</a:t>
            </a:r>
            <a:r>
              <a:rPr lang="en-IN" dirty="0"/>
              <a:t> id </a:t>
            </a:r>
            <a:r>
              <a:rPr lang="en-IN" dirty="0" err="1"/>
              <a:t>lobortis</a:t>
            </a:r>
            <a:r>
              <a:rPr lang="en-IN" dirty="0"/>
              <a:t>. Donec </a:t>
            </a:r>
            <a:r>
              <a:rPr lang="en-IN" dirty="0" err="1"/>
              <a:t>faucibus</a:t>
            </a:r>
            <a:r>
              <a:rPr lang="en-IN" dirty="0"/>
              <a:t> </a:t>
            </a:r>
            <a:r>
              <a:rPr lang="en-IN" dirty="0" err="1"/>
              <a:t>aliquet</a:t>
            </a:r>
            <a:r>
              <a:rPr lang="en-IN" dirty="0"/>
              <a:t> </a:t>
            </a:r>
            <a:r>
              <a:rPr lang="en-IN" dirty="0" err="1"/>
              <a:t>feugiat</a:t>
            </a:r>
            <a:r>
              <a:rPr lang="en-IN" dirty="0"/>
              <a:t>. Cras </a:t>
            </a:r>
            <a:r>
              <a:rPr lang="en-IN" dirty="0" err="1"/>
              <a:t>eu</a:t>
            </a:r>
            <a:r>
              <a:rPr lang="en-IN" dirty="0"/>
              <a:t> </a:t>
            </a:r>
            <a:r>
              <a:rPr lang="en-IN" dirty="0" err="1"/>
              <a:t>malesuada</a:t>
            </a:r>
            <a:r>
              <a:rPr lang="en-IN" dirty="0"/>
              <a:t> </a:t>
            </a:r>
            <a:r>
              <a:rPr lang="en-IN" dirty="0" err="1"/>
              <a:t>lectus</a:t>
            </a:r>
            <a:r>
              <a:rPr lang="en-IN" dirty="0"/>
              <a:t>. Sed </a:t>
            </a:r>
            <a:r>
              <a:rPr lang="en-IN" dirty="0" err="1"/>
              <a:t>consectetur</a:t>
            </a:r>
            <a:r>
              <a:rPr lang="en-IN" dirty="0"/>
              <a:t> </a:t>
            </a:r>
            <a:r>
              <a:rPr lang="en-IN" dirty="0" err="1"/>
              <a:t>sapien</a:t>
            </a:r>
            <a:r>
              <a:rPr lang="en-IN" dirty="0"/>
              <a:t> </a:t>
            </a:r>
            <a:r>
              <a:rPr lang="en-IN" dirty="0" err="1"/>
              <a:t>accumsan</a:t>
            </a:r>
            <a:r>
              <a:rPr lang="en-IN" dirty="0"/>
              <a:t> </a:t>
            </a:r>
            <a:r>
              <a:rPr lang="en-IN" dirty="0" err="1"/>
              <a:t>diam</a:t>
            </a:r>
            <a:r>
              <a:rPr lang="en-IN" dirty="0"/>
              <a:t> </a:t>
            </a:r>
            <a:r>
              <a:rPr lang="en-IN" dirty="0" err="1"/>
              <a:t>varius</a:t>
            </a:r>
            <a:r>
              <a:rPr lang="en-IN" dirty="0"/>
              <a:t>, et </a:t>
            </a:r>
            <a:r>
              <a:rPr lang="en-IN" dirty="0" err="1"/>
              <a:t>consequat</a:t>
            </a:r>
            <a:r>
              <a:rPr lang="en-IN" dirty="0"/>
              <a:t> ante </a:t>
            </a:r>
            <a:r>
              <a:rPr lang="en-IN" dirty="0" err="1"/>
              <a:t>blandit</a:t>
            </a:r>
            <a:r>
              <a:rPr lang="en-IN" dirty="0"/>
              <a:t>. Nunc </a:t>
            </a:r>
            <a:r>
              <a:rPr lang="en-IN" dirty="0" err="1"/>
              <a:t>eget</a:t>
            </a:r>
            <a:r>
              <a:rPr lang="en-IN" dirty="0"/>
              <a:t> </a:t>
            </a:r>
            <a:r>
              <a:rPr lang="en-IN" dirty="0" err="1"/>
              <a:t>imperdiet</a:t>
            </a:r>
            <a:r>
              <a:rPr lang="en-IN" dirty="0"/>
              <a:t> </a:t>
            </a:r>
            <a:r>
              <a:rPr lang="en-IN" dirty="0" err="1"/>
              <a:t>neque</a:t>
            </a:r>
            <a:r>
              <a:rPr lang="en-IN" dirty="0"/>
              <a:t>. Duis </a:t>
            </a:r>
            <a:r>
              <a:rPr lang="en-IN" dirty="0" err="1"/>
              <a:t>sollicitudin</a:t>
            </a:r>
            <a:r>
              <a:rPr lang="en-IN" dirty="0"/>
              <a:t> </a:t>
            </a:r>
            <a:r>
              <a:rPr lang="en-IN" dirty="0" err="1"/>
              <a:t>augue</a:t>
            </a:r>
            <a:r>
              <a:rPr lang="en-IN" dirty="0"/>
              <a:t> </a:t>
            </a:r>
            <a:r>
              <a:rPr lang="en-IN" dirty="0" err="1"/>
              <a:t>purus</a:t>
            </a:r>
            <a:r>
              <a:rPr lang="en-IN" dirty="0"/>
              <a:t>, sit </a:t>
            </a:r>
            <a:r>
              <a:rPr lang="en-IN" dirty="0" err="1"/>
              <a:t>amet</a:t>
            </a:r>
            <a:r>
              <a:rPr lang="en-IN" dirty="0"/>
              <a:t> </a:t>
            </a:r>
            <a:r>
              <a:rPr lang="en-IN" dirty="0" err="1"/>
              <a:t>placerat</a:t>
            </a:r>
            <a:r>
              <a:rPr lang="en-IN" dirty="0"/>
              <a:t> </a:t>
            </a:r>
            <a:r>
              <a:rPr lang="en-IN" dirty="0" err="1"/>
              <a:t>urna</a:t>
            </a:r>
            <a:r>
              <a:rPr lang="en-IN" dirty="0"/>
              <a:t> </a:t>
            </a:r>
            <a:r>
              <a:rPr lang="en-IN" dirty="0" err="1"/>
              <a:t>mollis</a:t>
            </a:r>
            <a:r>
              <a:rPr lang="en-IN" dirty="0"/>
              <a:t> sed. Sed </a:t>
            </a:r>
            <a:r>
              <a:rPr lang="en-IN" dirty="0" err="1"/>
              <a:t>ullamcorper</a:t>
            </a:r>
            <a:r>
              <a:rPr lang="en-IN" dirty="0"/>
              <a:t> </a:t>
            </a:r>
            <a:r>
              <a:rPr lang="en-IN" dirty="0" err="1"/>
              <a:t>nulla</a:t>
            </a:r>
            <a:r>
              <a:rPr lang="en-IN" dirty="0"/>
              <a:t> </a:t>
            </a:r>
            <a:r>
              <a:rPr lang="en-IN" dirty="0" err="1"/>
              <a:t>venenatis</a:t>
            </a:r>
            <a:r>
              <a:rPr lang="en-IN" dirty="0"/>
              <a:t> </a:t>
            </a:r>
            <a:r>
              <a:rPr lang="en-IN" dirty="0" err="1"/>
              <a:t>ornare</a:t>
            </a:r>
            <a:r>
              <a:rPr lang="en-IN" dirty="0"/>
              <a:t> </a:t>
            </a:r>
            <a:r>
              <a:rPr lang="en-IN" dirty="0" err="1"/>
              <a:t>ornare</a:t>
            </a:r>
            <a:r>
              <a:rPr lang="en-IN" dirty="0"/>
              <a:t>. </a:t>
            </a:r>
            <a:r>
              <a:rPr lang="en-IN" dirty="0" err="1"/>
              <a:t>Curabitur</a:t>
            </a:r>
            <a:r>
              <a:rPr lang="en-IN" dirty="0"/>
              <a:t> </a:t>
            </a:r>
            <a:r>
              <a:rPr lang="en-IN" dirty="0" err="1"/>
              <a:t>ultrices</a:t>
            </a:r>
            <a:r>
              <a:rPr lang="en-IN" dirty="0"/>
              <a:t> </a:t>
            </a:r>
            <a:r>
              <a:rPr lang="en-IN" dirty="0" err="1"/>
              <a:t>eu</a:t>
            </a:r>
            <a:r>
              <a:rPr lang="en-IN" dirty="0"/>
              <a:t> ex a cursus. </a:t>
            </a:r>
            <a:r>
              <a:rPr lang="en-IN" dirty="0" err="1"/>
              <a:t>Mauris</a:t>
            </a:r>
            <a:r>
              <a:rPr lang="en-IN" dirty="0"/>
              <a:t> </a:t>
            </a:r>
            <a:r>
              <a:rPr lang="en-IN" dirty="0" err="1"/>
              <a:t>mollis</a:t>
            </a:r>
            <a:r>
              <a:rPr lang="en-IN" dirty="0"/>
              <a:t> </a:t>
            </a:r>
            <a:r>
              <a:rPr lang="en-IN" dirty="0" err="1"/>
              <a:t>lectus</a:t>
            </a:r>
            <a:r>
              <a:rPr lang="en-IN" dirty="0"/>
              <a:t> </a:t>
            </a:r>
            <a:r>
              <a:rPr lang="en-IN" dirty="0" err="1"/>
              <a:t>augue</a:t>
            </a:r>
            <a:r>
              <a:rPr lang="en-IN" dirty="0"/>
              <a:t>, </a:t>
            </a:r>
            <a:r>
              <a:rPr lang="en-IN" dirty="0" err="1"/>
              <a:t>eu</a:t>
            </a:r>
            <a:r>
              <a:rPr lang="en-IN" dirty="0"/>
              <a:t> pharetra </a:t>
            </a:r>
            <a:r>
              <a:rPr lang="en-IN" dirty="0" err="1"/>
              <a:t>arcu</a:t>
            </a:r>
            <a:r>
              <a:rPr lang="en-IN" dirty="0"/>
              <a:t> semper </a:t>
            </a:r>
            <a:r>
              <a:rPr lang="en-IN" dirty="0" err="1"/>
              <a:t>tincidunt</a:t>
            </a:r>
            <a:r>
              <a:rPr lang="en-IN" dirty="0"/>
              <a:t>. </a:t>
            </a:r>
            <a:r>
              <a:rPr lang="en-IN" dirty="0" err="1"/>
              <a:t>Curabitur</a:t>
            </a:r>
            <a:r>
              <a:rPr lang="en-IN" dirty="0"/>
              <a:t> in </a:t>
            </a:r>
            <a:r>
              <a:rPr lang="en-IN" dirty="0" err="1"/>
              <a:t>quam</a:t>
            </a:r>
            <a:r>
              <a:rPr lang="en-IN" dirty="0"/>
              <a:t> </a:t>
            </a:r>
            <a:r>
              <a:rPr lang="en-IN" dirty="0" err="1"/>
              <a:t>nunc</a:t>
            </a:r>
            <a:r>
              <a:rPr lang="en-IN" dirty="0"/>
              <a:t>. Vestibulum </a:t>
            </a:r>
            <a:r>
              <a:rPr lang="en-IN" dirty="0" err="1"/>
              <a:t>velit</a:t>
            </a:r>
            <a:r>
              <a:rPr lang="en-IN" dirty="0"/>
              <a:t> </a:t>
            </a:r>
            <a:r>
              <a:rPr lang="en-IN" dirty="0" err="1"/>
              <a:t>purus</a:t>
            </a:r>
            <a:r>
              <a:rPr lang="en-IN" dirty="0"/>
              <a:t>, </a:t>
            </a:r>
            <a:r>
              <a:rPr lang="en-IN" dirty="0" err="1"/>
              <a:t>iaculis</a:t>
            </a:r>
            <a:r>
              <a:rPr lang="en-IN" dirty="0"/>
              <a:t> ac </a:t>
            </a:r>
            <a:r>
              <a:rPr lang="en-IN" dirty="0" err="1"/>
              <a:t>tincidunt</a:t>
            </a:r>
            <a:r>
              <a:rPr lang="en-IN" dirty="0"/>
              <a:t> </a:t>
            </a:r>
            <a:r>
              <a:rPr lang="en-IN" dirty="0" err="1"/>
              <a:t>eget</a:t>
            </a:r>
            <a:r>
              <a:rPr lang="en-IN" dirty="0"/>
              <a:t>, </a:t>
            </a:r>
            <a:r>
              <a:rPr lang="en-IN" dirty="0" err="1"/>
              <a:t>imperdiet</a:t>
            </a:r>
            <a:r>
              <a:rPr lang="en-IN" dirty="0"/>
              <a:t> </a:t>
            </a:r>
            <a:r>
              <a:rPr lang="en-IN" dirty="0" err="1"/>
              <a:t>sed</a:t>
            </a:r>
            <a:r>
              <a:rPr lang="en-IN" dirty="0"/>
              <a:t> </a:t>
            </a:r>
            <a:r>
              <a:rPr lang="en-IN" dirty="0" err="1"/>
              <a:t>leo</a:t>
            </a:r>
            <a:r>
              <a:rPr lang="en-IN" dirty="0"/>
              <a:t>. Duis </a:t>
            </a:r>
            <a:r>
              <a:rPr lang="en-IN" dirty="0" err="1"/>
              <a:t>lectus</a:t>
            </a:r>
            <a:r>
              <a:rPr lang="en-IN" dirty="0"/>
              <a:t> </a:t>
            </a:r>
            <a:r>
              <a:rPr lang="en-IN" dirty="0" err="1"/>
              <a:t>quam</a:t>
            </a:r>
            <a:r>
              <a:rPr lang="en-IN" dirty="0"/>
              <a:t>, </a:t>
            </a:r>
            <a:r>
              <a:rPr lang="en-IN" dirty="0" err="1"/>
              <a:t>laoreet</a:t>
            </a:r>
            <a:r>
              <a:rPr lang="en-IN" dirty="0"/>
              <a:t> </a:t>
            </a:r>
            <a:r>
              <a:rPr lang="en-IN" dirty="0" err="1"/>
              <a:t>quis</a:t>
            </a:r>
            <a:r>
              <a:rPr lang="en-IN" dirty="0"/>
              <a:t> </a:t>
            </a:r>
            <a:r>
              <a:rPr lang="en-IN" dirty="0" err="1"/>
              <a:t>turpis</a:t>
            </a:r>
            <a:r>
              <a:rPr lang="en-IN" dirty="0"/>
              <a:t> </a:t>
            </a:r>
            <a:r>
              <a:rPr lang="en-IN" dirty="0" err="1"/>
              <a:t>ut</a:t>
            </a:r>
            <a:r>
              <a:rPr lang="en-IN" dirty="0"/>
              <a:t>, </a:t>
            </a:r>
            <a:r>
              <a:rPr lang="en-IN" dirty="0" err="1"/>
              <a:t>dignissim</a:t>
            </a:r>
            <a:r>
              <a:rPr lang="en-IN" dirty="0"/>
              <a:t> </a:t>
            </a:r>
            <a:r>
              <a:rPr lang="en-IN" dirty="0" err="1"/>
              <a:t>viverra</a:t>
            </a:r>
            <a:r>
              <a:rPr lang="en-IN" dirty="0"/>
              <a:t> ipsum. </a:t>
            </a:r>
          </a:p>
        </p:txBody>
      </p:sp>
      <p:pic>
        <p:nvPicPr>
          <p:cNvPr id="17" name="Picture Placeholder 16" descr="A person sitting on a chair using a computer&#10;&#10;Description automatically generated">
            <a:extLst>
              <a:ext uri="{FF2B5EF4-FFF2-40B4-BE49-F238E27FC236}">
                <a16:creationId xmlns:a16="http://schemas.microsoft.com/office/drawing/2014/main" id="{DA1CD83E-2C00-CEE1-E9BF-8EB08688C33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t="-6050"/>
          <a:stretch/>
        </p:blipFill>
        <p:spPr>
          <a:xfrm>
            <a:off x="3193143" y="3321910"/>
            <a:ext cx="4272643" cy="3536089"/>
          </a:xfrm>
        </p:spPr>
      </p:pic>
    </p:spTree>
    <p:extLst>
      <p:ext uri="{BB962C8B-B14F-4D97-AF65-F5344CB8AC3E}">
        <p14:creationId xmlns:p14="http://schemas.microsoft.com/office/powerpoint/2010/main" val="126880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C4CCA8-855A-8E3F-10B6-30B88D9A9898}"/>
              </a:ext>
            </a:extLst>
          </p:cNvPr>
          <p:cNvSpPr>
            <a:spLocks noGrp="1"/>
          </p:cNvSpPr>
          <p:nvPr>
            <p:ph type="ctrTitle"/>
          </p:nvPr>
        </p:nvSpPr>
        <p:spPr/>
        <p:txBody>
          <a:bodyPr/>
          <a:lstStyle/>
          <a:p>
            <a:r>
              <a:rPr lang="en-IN" dirty="0"/>
              <a:t>Problem</a:t>
            </a:r>
          </a:p>
        </p:txBody>
      </p:sp>
      <p:sp>
        <p:nvSpPr>
          <p:cNvPr id="10" name="Text Placeholder 9">
            <a:extLst>
              <a:ext uri="{FF2B5EF4-FFF2-40B4-BE49-F238E27FC236}">
                <a16:creationId xmlns:a16="http://schemas.microsoft.com/office/drawing/2014/main" id="{359CE387-A561-ECB1-2D2F-C3D332B98765}"/>
              </a:ext>
            </a:extLst>
          </p:cNvPr>
          <p:cNvSpPr>
            <a:spLocks noGrp="1"/>
          </p:cNvSpPr>
          <p:nvPr>
            <p:ph type="body" sz="quarter" idx="13"/>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ipsum </a:t>
            </a:r>
            <a:r>
              <a:rPr lang="en-US" dirty="0" err="1"/>
              <a:t>lectus</a:t>
            </a:r>
            <a:r>
              <a:rPr lang="en-US" dirty="0"/>
              <a:t>, </a:t>
            </a:r>
            <a:r>
              <a:rPr lang="en-US" dirty="0" err="1"/>
              <a:t>rhoncus</a:t>
            </a:r>
            <a:r>
              <a:rPr lang="en-US" dirty="0"/>
              <a:t> id </a:t>
            </a:r>
            <a:r>
              <a:rPr lang="en-US" dirty="0" err="1"/>
              <a:t>enim</a:t>
            </a:r>
            <a:r>
              <a:rPr lang="en-US" dirty="0"/>
              <a:t> </a:t>
            </a:r>
            <a:r>
              <a:rPr lang="en-US" dirty="0" err="1"/>
              <a:t>nec</a:t>
            </a:r>
            <a:r>
              <a:rPr lang="en-US" dirty="0"/>
              <a:t>, </a:t>
            </a:r>
          </a:p>
        </p:txBody>
      </p:sp>
      <p:sp>
        <p:nvSpPr>
          <p:cNvPr id="11" name="Text Placeholder 10">
            <a:extLst>
              <a:ext uri="{FF2B5EF4-FFF2-40B4-BE49-F238E27FC236}">
                <a16:creationId xmlns:a16="http://schemas.microsoft.com/office/drawing/2014/main" id="{23465D02-B843-A104-AAFA-961E665CF460}"/>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ipsum </a:t>
            </a:r>
            <a:r>
              <a:rPr lang="en-US" dirty="0" err="1"/>
              <a:t>lectus</a:t>
            </a:r>
            <a:r>
              <a:rPr lang="en-US" dirty="0"/>
              <a:t>, </a:t>
            </a:r>
            <a:r>
              <a:rPr lang="en-US" dirty="0" err="1"/>
              <a:t>rhoncus</a:t>
            </a:r>
            <a:r>
              <a:rPr lang="en-US" dirty="0"/>
              <a:t> id </a:t>
            </a:r>
            <a:r>
              <a:rPr lang="en-US" dirty="0" err="1"/>
              <a:t>enim</a:t>
            </a:r>
            <a:r>
              <a:rPr lang="en-US" dirty="0"/>
              <a:t> </a:t>
            </a:r>
            <a:r>
              <a:rPr lang="en-US" dirty="0" err="1"/>
              <a:t>nec</a:t>
            </a:r>
            <a:r>
              <a:rPr lang="en-US" dirty="0"/>
              <a:t>, </a:t>
            </a:r>
          </a:p>
        </p:txBody>
      </p:sp>
      <p:sp>
        <p:nvSpPr>
          <p:cNvPr id="12" name="Text Placeholder 11">
            <a:extLst>
              <a:ext uri="{FF2B5EF4-FFF2-40B4-BE49-F238E27FC236}">
                <a16:creationId xmlns:a16="http://schemas.microsoft.com/office/drawing/2014/main" id="{FBD0052A-7C66-4E52-F09C-1355C833CD27}"/>
              </a:ext>
            </a:extLst>
          </p:cNvPr>
          <p:cNvSpPr>
            <a:spLocks noGrp="1"/>
          </p:cNvSpPr>
          <p:nvPr>
            <p:ph type="body" sz="quarter" idx="15"/>
          </p:nvPr>
        </p:nvSpPr>
        <p:spPr/>
        <p:txBody>
          <a:bodyPr/>
          <a:lstStyle/>
          <a:p>
            <a:r>
              <a:rPr lang="en-US"/>
              <a:t>Lorem ipsum dolor sit amet, consectetur adipiscing elit. Morbi ipsum lectus, rhoncus id enim nec, </a:t>
            </a:r>
          </a:p>
        </p:txBody>
      </p:sp>
      <p:pic>
        <p:nvPicPr>
          <p:cNvPr id="28" name="Picture Placeholder 27" descr="A person and person looking at a computer&#10;&#10;Description automatically generated">
            <a:extLst>
              <a:ext uri="{FF2B5EF4-FFF2-40B4-BE49-F238E27FC236}">
                <a16:creationId xmlns:a16="http://schemas.microsoft.com/office/drawing/2014/main" id="{19F12F6F-CCDC-9A8F-9F9F-7A27866A3265}"/>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90E9278B-56A3-21C6-B3B2-8C161CF0E2CC}"/>
              </a:ext>
            </a:extLst>
          </p:cNvPr>
          <p:cNvSpPr>
            <a:spLocks noGrp="1"/>
          </p:cNvSpPr>
          <p:nvPr>
            <p:ph type="body" sz="quarter" idx="17"/>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Morbi ipsum </a:t>
            </a:r>
            <a:r>
              <a:rPr lang="en-IN" dirty="0" err="1"/>
              <a:t>lectus</a:t>
            </a:r>
            <a:r>
              <a:rPr lang="en-IN" dirty="0"/>
              <a:t>, </a:t>
            </a:r>
            <a:r>
              <a:rPr lang="en-IN" dirty="0" err="1"/>
              <a:t>rhoncus</a:t>
            </a:r>
            <a:r>
              <a:rPr lang="en-IN" dirty="0"/>
              <a:t> id </a:t>
            </a:r>
            <a:r>
              <a:rPr lang="en-IN" dirty="0" err="1"/>
              <a:t>enim</a:t>
            </a:r>
            <a:r>
              <a:rPr lang="en-IN" dirty="0"/>
              <a:t> </a:t>
            </a:r>
            <a:r>
              <a:rPr lang="en-IN" dirty="0" err="1"/>
              <a:t>nec</a:t>
            </a:r>
            <a:r>
              <a:rPr lang="en-IN" dirty="0"/>
              <a:t>, </a:t>
            </a:r>
            <a:r>
              <a:rPr lang="en-IN" dirty="0" err="1"/>
              <a:t>laoreet</a:t>
            </a:r>
            <a:r>
              <a:rPr lang="en-IN" dirty="0"/>
              <a:t> </a:t>
            </a:r>
            <a:r>
              <a:rPr lang="en-IN" dirty="0" err="1"/>
              <a:t>tempor</a:t>
            </a:r>
            <a:r>
              <a:rPr lang="en-IN" dirty="0"/>
              <a:t> </a:t>
            </a:r>
            <a:r>
              <a:rPr lang="en-IN" dirty="0" err="1"/>
              <a:t>urna</a:t>
            </a:r>
            <a:r>
              <a:rPr lang="en-IN" dirty="0"/>
              <a:t>. In pharetra </a:t>
            </a:r>
            <a:r>
              <a:rPr lang="en-IN" dirty="0" err="1"/>
              <a:t>accumsan</a:t>
            </a:r>
            <a:r>
              <a:rPr lang="en-IN" dirty="0"/>
              <a:t> </a:t>
            </a:r>
            <a:r>
              <a:rPr lang="en-IN" dirty="0" err="1"/>
              <a:t>mauris</a:t>
            </a:r>
            <a:r>
              <a:rPr lang="en-IN" dirty="0"/>
              <a:t> id </a:t>
            </a:r>
            <a:r>
              <a:rPr lang="en-IN" dirty="0" err="1"/>
              <a:t>lobortis</a:t>
            </a:r>
            <a:r>
              <a:rPr lang="en-IN" dirty="0"/>
              <a:t>. Donec </a:t>
            </a:r>
            <a:r>
              <a:rPr lang="en-IN" dirty="0" err="1"/>
              <a:t>faucibus</a:t>
            </a:r>
            <a:r>
              <a:rPr lang="en-IN" dirty="0"/>
              <a:t> </a:t>
            </a:r>
            <a:r>
              <a:rPr lang="en-IN" dirty="0" err="1"/>
              <a:t>aliquet</a:t>
            </a:r>
            <a:r>
              <a:rPr lang="en-IN" dirty="0"/>
              <a:t> </a:t>
            </a:r>
            <a:r>
              <a:rPr lang="en-IN" dirty="0" err="1"/>
              <a:t>feugiat</a:t>
            </a:r>
            <a:r>
              <a:rPr lang="en-IN" dirty="0"/>
              <a:t>. </a:t>
            </a:r>
          </a:p>
        </p:txBody>
      </p:sp>
      <p:grpSp>
        <p:nvGrpSpPr>
          <p:cNvPr id="15" name="Group 5">
            <a:extLst>
              <a:ext uri="{FF2B5EF4-FFF2-40B4-BE49-F238E27FC236}">
                <a16:creationId xmlns:a16="http://schemas.microsoft.com/office/drawing/2014/main" id="{37B2F242-0E71-7DC9-E75C-55D57C59B25A}"/>
              </a:ext>
            </a:extLst>
          </p:cNvPr>
          <p:cNvGrpSpPr>
            <a:grpSpLocks noChangeAspect="1"/>
          </p:cNvGrpSpPr>
          <p:nvPr/>
        </p:nvGrpSpPr>
        <p:grpSpPr bwMode="auto">
          <a:xfrm>
            <a:off x="1181189" y="2216057"/>
            <a:ext cx="412357" cy="408000"/>
            <a:chOff x="1916" y="277"/>
            <a:chExt cx="3691" cy="3652"/>
          </a:xfrm>
          <a:solidFill>
            <a:schemeClr val="bg1"/>
          </a:solidFill>
        </p:grpSpPr>
        <p:sp>
          <p:nvSpPr>
            <p:cNvPr id="16" name="Freeform 6">
              <a:extLst>
                <a:ext uri="{FF2B5EF4-FFF2-40B4-BE49-F238E27FC236}">
                  <a16:creationId xmlns:a16="http://schemas.microsoft.com/office/drawing/2014/main" id="{7D220B9E-20B1-1F6E-6325-7622CA350AA7}"/>
                </a:ext>
              </a:extLst>
            </p:cNvPr>
            <p:cNvSpPr>
              <a:spLocks noEditPoints="1"/>
            </p:cNvSpPr>
            <p:nvPr/>
          </p:nvSpPr>
          <p:spPr bwMode="auto">
            <a:xfrm>
              <a:off x="1916" y="277"/>
              <a:ext cx="3691" cy="3652"/>
            </a:xfrm>
            <a:custGeom>
              <a:avLst/>
              <a:gdLst>
                <a:gd name="T0" fmla="*/ 1461 w 1554"/>
                <a:gd name="T1" fmla="*/ 886 h 1537"/>
                <a:gd name="T2" fmla="*/ 1554 w 1554"/>
                <a:gd name="T3" fmla="*/ 1445 h 1537"/>
                <a:gd name="T4" fmla="*/ 574 w 1554"/>
                <a:gd name="T5" fmla="*/ 1537 h 1537"/>
                <a:gd name="T6" fmla="*/ 482 w 1554"/>
                <a:gd name="T7" fmla="*/ 1359 h 1537"/>
                <a:gd name="T8" fmla="*/ 82 w 1554"/>
                <a:gd name="T9" fmla="*/ 863 h 1537"/>
                <a:gd name="T10" fmla="*/ 1395 w 1554"/>
                <a:gd name="T11" fmla="*/ 553 h 1537"/>
                <a:gd name="T12" fmla="*/ 1397 w 1554"/>
                <a:gd name="T13" fmla="*/ 886 h 1537"/>
                <a:gd name="T14" fmla="*/ 1509 w 1554"/>
                <a:gd name="T15" fmla="*/ 1251 h 1537"/>
                <a:gd name="T16" fmla="*/ 1510 w 1554"/>
                <a:gd name="T17" fmla="*/ 976 h 1537"/>
                <a:gd name="T18" fmla="*/ 578 w 1554"/>
                <a:gd name="T19" fmla="*/ 933 h 1537"/>
                <a:gd name="T20" fmla="*/ 528 w 1554"/>
                <a:gd name="T21" fmla="*/ 1179 h 1537"/>
                <a:gd name="T22" fmla="*/ 766 w 1554"/>
                <a:gd name="T23" fmla="*/ 699 h 1537"/>
                <a:gd name="T24" fmla="*/ 1029 w 1554"/>
                <a:gd name="T25" fmla="*/ 403 h 1537"/>
                <a:gd name="T26" fmla="*/ 766 w 1554"/>
                <a:gd name="T27" fmla="*/ 699 h 1537"/>
                <a:gd name="T28" fmla="*/ 410 w 1554"/>
                <a:gd name="T29" fmla="*/ 699 h 1537"/>
                <a:gd name="T30" fmla="*/ 718 w 1554"/>
                <a:gd name="T31" fmla="*/ 423 h 1537"/>
                <a:gd name="T32" fmla="*/ 1510 w 1554"/>
                <a:gd name="T33" fmla="*/ 1415 h 1537"/>
                <a:gd name="T34" fmla="*/ 529 w 1554"/>
                <a:gd name="T35" fmla="*/ 1452 h 1537"/>
                <a:gd name="T36" fmla="*/ 594 w 1554"/>
                <a:gd name="T37" fmla="*/ 1491 h 1537"/>
                <a:gd name="T38" fmla="*/ 1458 w 1554"/>
                <a:gd name="T39" fmla="*/ 1491 h 1537"/>
                <a:gd name="T40" fmla="*/ 1510 w 1554"/>
                <a:gd name="T41" fmla="*/ 1415 h 1537"/>
                <a:gd name="T42" fmla="*/ 1073 w 1554"/>
                <a:gd name="T43" fmla="*/ 395 h 1537"/>
                <a:gd name="T44" fmla="*/ 1368 w 1554"/>
                <a:gd name="T45" fmla="*/ 701 h 1537"/>
                <a:gd name="T46" fmla="*/ 411 w 1554"/>
                <a:gd name="T47" fmla="*/ 1050 h 1537"/>
                <a:gd name="T48" fmla="*/ 114 w 1554"/>
                <a:gd name="T49" fmla="*/ 747 h 1537"/>
                <a:gd name="T50" fmla="*/ 234 w 1554"/>
                <a:gd name="T51" fmla="*/ 1087 h 1537"/>
                <a:gd name="T52" fmla="*/ 411 w 1554"/>
                <a:gd name="T53" fmla="*/ 1050 h 1537"/>
                <a:gd name="T54" fmla="*/ 396 w 1554"/>
                <a:gd name="T55" fmla="*/ 388 h 1537"/>
                <a:gd name="T56" fmla="*/ 231 w 1554"/>
                <a:gd name="T57" fmla="*/ 357 h 1537"/>
                <a:gd name="T58" fmla="*/ 114 w 1554"/>
                <a:gd name="T59" fmla="*/ 696 h 1537"/>
                <a:gd name="T60" fmla="*/ 409 w 1554"/>
                <a:gd name="T61" fmla="*/ 391 h 1537"/>
                <a:gd name="T62" fmla="*/ 1509 w 1554"/>
                <a:gd name="T63" fmla="*/ 1365 h 1537"/>
                <a:gd name="T64" fmla="*/ 529 w 1554"/>
                <a:gd name="T65" fmla="*/ 1299 h 1537"/>
                <a:gd name="T66" fmla="*/ 410 w 1554"/>
                <a:gd name="T67" fmla="*/ 745 h 1537"/>
                <a:gd name="T68" fmla="*/ 452 w 1554"/>
                <a:gd name="T69" fmla="*/ 1025 h 1537"/>
                <a:gd name="T70" fmla="*/ 482 w 1554"/>
                <a:gd name="T71" fmla="*/ 973 h 1537"/>
                <a:gd name="T72" fmla="*/ 593 w 1554"/>
                <a:gd name="T73" fmla="*/ 881 h 1537"/>
                <a:gd name="T74" fmla="*/ 718 w 1554"/>
                <a:gd name="T75" fmla="*/ 880 h 1537"/>
                <a:gd name="T76" fmla="*/ 410 w 1554"/>
                <a:gd name="T77" fmla="*/ 745 h 1537"/>
                <a:gd name="T78" fmla="*/ 766 w 1554"/>
                <a:gd name="T79" fmla="*/ 374 h 1537"/>
                <a:gd name="T80" fmla="*/ 991 w 1554"/>
                <a:gd name="T81" fmla="*/ 307 h 1537"/>
                <a:gd name="T82" fmla="*/ 766 w 1554"/>
                <a:gd name="T83" fmla="*/ 97 h 1537"/>
                <a:gd name="T84" fmla="*/ 718 w 1554"/>
                <a:gd name="T85" fmla="*/ 373 h 1537"/>
                <a:gd name="T86" fmla="*/ 633 w 1554"/>
                <a:gd name="T87" fmla="*/ 130 h 1537"/>
                <a:gd name="T88" fmla="*/ 766 w 1554"/>
                <a:gd name="T89" fmla="*/ 882 h 1537"/>
                <a:gd name="T90" fmla="*/ 1076 w 1554"/>
                <a:gd name="T91" fmla="*/ 747 h 1537"/>
                <a:gd name="T92" fmla="*/ 766 w 1554"/>
                <a:gd name="T93" fmla="*/ 882 h 1537"/>
                <a:gd name="T94" fmla="*/ 1116 w 1554"/>
                <a:gd name="T95" fmla="*/ 883 h 1537"/>
                <a:gd name="T96" fmla="*/ 1352 w 1554"/>
                <a:gd name="T97" fmla="*/ 872 h 1537"/>
                <a:gd name="T98" fmla="*/ 1370 w 1554"/>
                <a:gd name="T99" fmla="*/ 747 h 1537"/>
                <a:gd name="T100" fmla="*/ 1114 w 1554"/>
                <a:gd name="T101" fmla="*/ 882 h 1537"/>
                <a:gd name="T102" fmla="*/ 918 w 1554"/>
                <a:gd name="T103" fmla="*/ 121 h 1537"/>
                <a:gd name="T104" fmla="*/ 1216 w 1554"/>
                <a:gd name="T105" fmla="*/ 310 h 1537"/>
                <a:gd name="T106" fmla="*/ 422 w 1554"/>
                <a:gd name="T107" fmla="*/ 347 h 1537"/>
                <a:gd name="T108" fmla="*/ 268 w 1554"/>
                <a:gd name="T109" fmla="*/ 308 h 1537"/>
                <a:gd name="T110" fmla="*/ 479 w 1554"/>
                <a:gd name="T111" fmla="*/ 1215 h 1537"/>
                <a:gd name="T112" fmla="*/ 430 w 1554"/>
                <a:gd name="T113" fmla="*/ 1108 h 1537"/>
                <a:gd name="T114" fmla="*/ 344 w 1554"/>
                <a:gd name="T115" fmla="*/ 1116 h 1537"/>
                <a:gd name="T116" fmla="*/ 479 w 1554"/>
                <a:gd name="T117" fmla="*/ 1291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1537">
                  <a:moveTo>
                    <a:pt x="1397" y="886"/>
                  </a:moveTo>
                  <a:cubicBezTo>
                    <a:pt x="1419" y="886"/>
                    <a:pt x="1440" y="886"/>
                    <a:pt x="1461" y="886"/>
                  </a:cubicBezTo>
                  <a:cubicBezTo>
                    <a:pt x="1514" y="886"/>
                    <a:pt x="1554" y="924"/>
                    <a:pt x="1554" y="977"/>
                  </a:cubicBezTo>
                  <a:cubicBezTo>
                    <a:pt x="1554" y="1133"/>
                    <a:pt x="1554" y="1289"/>
                    <a:pt x="1554" y="1445"/>
                  </a:cubicBezTo>
                  <a:cubicBezTo>
                    <a:pt x="1554" y="1499"/>
                    <a:pt x="1515" y="1537"/>
                    <a:pt x="1460" y="1537"/>
                  </a:cubicBezTo>
                  <a:cubicBezTo>
                    <a:pt x="1165" y="1537"/>
                    <a:pt x="870" y="1537"/>
                    <a:pt x="574" y="1537"/>
                  </a:cubicBezTo>
                  <a:cubicBezTo>
                    <a:pt x="521" y="1537"/>
                    <a:pt x="482" y="1498"/>
                    <a:pt x="482" y="1444"/>
                  </a:cubicBezTo>
                  <a:cubicBezTo>
                    <a:pt x="481" y="1416"/>
                    <a:pt x="481" y="1387"/>
                    <a:pt x="482" y="1359"/>
                  </a:cubicBezTo>
                  <a:cubicBezTo>
                    <a:pt x="482" y="1348"/>
                    <a:pt x="479" y="1343"/>
                    <a:pt x="469" y="1339"/>
                  </a:cubicBezTo>
                  <a:cubicBezTo>
                    <a:pt x="264" y="1242"/>
                    <a:pt x="131" y="1085"/>
                    <a:pt x="82" y="863"/>
                  </a:cubicBezTo>
                  <a:cubicBezTo>
                    <a:pt x="0" y="491"/>
                    <a:pt x="253" y="119"/>
                    <a:pt x="629" y="57"/>
                  </a:cubicBezTo>
                  <a:cubicBezTo>
                    <a:pt x="977" y="0"/>
                    <a:pt x="1307" y="214"/>
                    <a:pt x="1395" y="553"/>
                  </a:cubicBezTo>
                  <a:cubicBezTo>
                    <a:pt x="1423" y="660"/>
                    <a:pt x="1425" y="768"/>
                    <a:pt x="1398" y="876"/>
                  </a:cubicBezTo>
                  <a:cubicBezTo>
                    <a:pt x="1398" y="879"/>
                    <a:pt x="1397" y="881"/>
                    <a:pt x="1397" y="886"/>
                  </a:cubicBezTo>
                  <a:close/>
                  <a:moveTo>
                    <a:pt x="528" y="1251"/>
                  </a:moveTo>
                  <a:cubicBezTo>
                    <a:pt x="856" y="1251"/>
                    <a:pt x="1182" y="1251"/>
                    <a:pt x="1509" y="1251"/>
                  </a:cubicBezTo>
                  <a:cubicBezTo>
                    <a:pt x="1509" y="1248"/>
                    <a:pt x="1510" y="1247"/>
                    <a:pt x="1510" y="1246"/>
                  </a:cubicBezTo>
                  <a:cubicBezTo>
                    <a:pt x="1510" y="1156"/>
                    <a:pt x="1510" y="1066"/>
                    <a:pt x="1510" y="976"/>
                  </a:cubicBezTo>
                  <a:cubicBezTo>
                    <a:pt x="1510" y="949"/>
                    <a:pt x="1491" y="933"/>
                    <a:pt x="1464" y="933"/>
                  </a:cubicBezTo>
                  <a:cubicBezTo>
                    <a:pt x="1169" y="932"/>
                    <a:pt x="873" y="932"/>
                    <a:pt x="578" y="933"/>
                  </a:cubicBezTo>
                  <a:cubicBezTo>
                    <a:pt x="545" y="933"/>
                    <a:pt x="528" y="950"/>
                    <a:pt x="528" y="984"/>
                  </a:cubicBezTo>
                  <a:cubicBezTo>
                    <a:pt x="528" y="1049"/>
                    <a:pt x="528" y="1114"/>
                    <a:pt x="528" y="1179"/>
                  </a:cubicBezTo>
                  <a:cubicBezTo>
                    <a:pt x="528" y="1202"/>
                    <a:pt x="528" y="1226"/>
                    <a:pt x="528" y="1251"/>
                  </a:cubicBezTo>
                  <a:close/>
                  <a:moveTo>
                    <a:pt x="766" y="699"/>
                  </a:moveTo>
                  <a:cubicBezTo>
                    <a:pt x="870" y="699"/>
                    <a:pt x="973" y="699"/>
                    <a:pt x="1077" y="699"/>
                  </a:cubicBezTo>
                  <a:cubicBezTo>
                    <a:pt x="1075" y="596"/>
                    <a:pt x="1059" y="497"/>
                    <a:pt x="1029" y="403"/>
                  </a:cubicBezTo>
                  <a:cubicBezTo>
                    <a:pt x="940" y="410"/>
                    <a:pt x="854" y="417"/>
                    <a:pt x="766" y="424"/>
                  </a:cubicBezTo>
                  <a:cubicBezTo>
                    <a:pt x="766" y="514"/>
                    <a:pt x="766" y="606"/>
                    <a:pt x="766" y="699"/>
                  </a:cubicBezTo>
                  <a:close/>
                  <a:moveTo>
                    <a:pt x="455" y="402"/>
                  </a:moveTo>
                  <a:cubicBezTo>
                    <a:pt x="425" y="498"/>
                    <a:pt x="411" y="597"/>
                    <a:pt x="410" y="699"/>
                  </a:cubicBezTo>
                  <a:cubicBezTo>
                    <a:pt x="514" y="699"/>
                    <a:pt x="616" y="699"/>
                    <a:pt x="718" y="699"/>
                  </a:cubicBezTo>
                  <a:cubicBezTo>
                    <a:pt x="718" y="605"/>
                    <a:pt x="718" y="513"/>
                    <a:pt x="718" y="423"/>
                  </a:cubicBezTo>
                  <a:cubicBezTo>
                    <a:pt x="630" y="416"/>
                    <a:pt x="543" y="409"/>
                    <a:pt x="455" y="402"/>
                  </a:cubicBezTo>
                  <a:close/>
                  <a:moveTo>
                    <a:pt x="1510" y="1415"/>
                  </a:moveTo>
                  <a:cubicBezTo>
                    <a:pt x="1182" y="1415"/>
                    <a:pt x="855" y="1415"/>
                    <a:pt x="528" y="1415"/>
                  </a:cubicBezTo>
                  <a:cubicBezTo>
                    <a:pt x="528" y="1428"/>
                    <a:pt x="527" y="1440"/>
                    <a:pt x="529" y="1452"/>
                  </a:cubicBezTo>
                  <a:cubicBezTo>
                    <a:pt x="531" y="1474"/>
                    <a:pt x="547" y="1489"/>
                    <a:pt x="570" y="1491"/>
                  </a:cubicBezTo>
                  <a:cubicBezTo>
                    <a:pt x="578" y="1492"/>
                    <a:pt x="586" y="1491"/>
                    <a:pt x="594" y="1491"/>
                  </a:cubicBezTo>
                  <a:cubicBezTo>
                    <a:pt x="791" y="1491"/>
                    <a:pt x="988" y="1491"/>
                    <a:pt x="1185" y="1491"/>
                  </a:cubicBezTo>
                  <a:cubicBezTo>
                    <a:pt x="1276" y="1491"/>
                    <a:pt x="1367" y="1491"/>
                    <a:pt x="1458" y="1491"/>
                  </a:cubicBezTo>
                  <a:cubicBezTo>
                    <a:pt x="1486" y="1491"/>
                    <a:pt x="1506" y="1476"/>
                    <a:pt x="1509" y="1452"/>
                  </a:cubicBezTo>
                  <a:cubicBezTo>
                    <a:pt x="1511" y="1440"/>
                    <a:pt x="1510" y="1428"/>
                    <a:pt x="1510" y="1415"/>
                  </a:cubicBezTo>
                  <a:close/>
                  <a:moveTo>
                    <a:pt x="1244" y="350"/>
                  </a:moveTo>
                  <a:cubicBezTo>
                    <a:pt x="1186" y="365"/>
                    <a:pt x="1130" y="380"/>
                    <a:pt x="1073" y="395"/>
                  </a:cubicBezTo>
                  <a:cubicBezTo>
                    <a:pt x="1106" y="494"/>
                    <a:pt x="1119" y="597"/>
                    <a:pt x="1122" y="701"/>
                  </a:cubicBezTo>
                  <a:cubicBezTo>
                    <a:pt x="1204" y="701"/>
                    <a:pt x="1285" y="701"/>
                    <a:pt x="1368" y="701"/>
                  </a:cubicBezTo>
                  <a:cubicBezTo>
                    <a:pt x="1362" y="570"/>
                    <a:pt x="1320" y="454"/>
                    <a:pt x="1244" y="350"/>
                  </a:cubicBezTo>
                  <a:close/>
                  <a:moveTo>
                    <a:pt x="411" y="1050"/>
                  </a:moveTo>
                  <a:cubicBezTo>
                    <a:pt x="379" y="953"/>
                    <a:pt x="366" y="851"/>
                    <a:pt x="362" y="747"/>
                  </a:cubicBezTo>
                  <a:cubicBezTo>
                    <a:pt x="279" y="747"/>
                    <a:pt x="198" y="747"/>
                    <a:pt x="114" y="747"/>
                  </a:cubicBezTo>
                  <a:cubicBezTo>
                    <a:pt x="119" y="782"/>
                    <a:pt x="122" y="815"/>
                    <a:pt x="128" y="848"/>
                  </a:cubicBezTo>
                  <a:cubicBezTo>
                    <a:pt x="145" y="936"/>
                    <a:pt x="181" y="1015"/>
                    <a:pt x="234" y="1087"/>
                  </a:cubicBezTo>
                  <a:cubicBezTo>
                    <a:pt x="237" y="1091"/>
                    <a:pt x="244" y="1096"/>
                    <a:pt x="248" y="1095"/>
                  </a:cubicBezTo>
                  <a:cubicBezTo>
                    <a:pt x="302" y="1081"/>
                    <a:pt x="355" y="1066"/>
                    <a:pt x="411" y="1050"/>
                  </a:cubicBezTo>
                  <a:close/>
                  <a:moveTo>
                    <a:pt x="409" y="391"/>
                  </a:moveTo>
                  <a:cubicBezTo>
                    <a:pt x="403" y="390"/>
                    <a:pt x="400" y="389"/>
                    <a:pt x="396" y="388"/>
                  </a:cubicBezTo>
                  <a:cubicBezTo>
                    <a:pt x="348" y="375"/>
                    <a:pt x="300" y="364"/>
                    <a:pt x="252" y="350"/>
                  </a:cubicBezTo>
                  <a:cubicBezTo>
                    <a:pt x="242" y="347"/>
                    <a:pt x="237" y="349"/>
                    <a:pt x="231" y="357"/>
                  </a:cubicBezTo>
                  <a:cubicBezTo>
                    <a:pt x="183" y="425"/>
                    <a:pt x="149" y="498"/>
                    <a:pt x="132" y="579"/>
                  </a:cubicBezTo>
                  <a:cubicBezTo>
                    <a:pt x="123" y="617"/>
                    <a:pt x="120" y="656"/>
                    <a:pt x="114" y="696"/>
                  </a:cubicBezTo>
                  <a:cubicBezTo>
                    <a:pt x="198" y="696"/>
                    <a:pt x="279" y="696"/>
                    <a:pt x="360" y="696"/>
                  </a:cubicBezTo>
                  <a:cubicBezTo>
                    <a:pt x="363" y="592"/>
                    <a:pt x="379" y="491"/>
                    <a:pt x="409" y="391"/>
                  </a:cubicBezTo>
                  <a:close/>
                  <a:moveTo>
                    <a:pt x="529" y="1365"/>
                  </a:moveTo>
                  <a:cubicBezTo>
                    <a:pt x="856" y="1365"/>
                    <a:pt x="1182" y="1365"/>
                    <a:pt x="1509" y="1365"/>
                  </a:cubicBezTo>
                  <a:cubicBezTo>
                    <a:pt x="1509" y="1342"/>
                    <a:pt x="1509" y="1320"/>
                    <a:pt x="1509" y="1299"/>
                  </a:cubicBezTo>
                  <a:cubicBezTo>
                    <a:pt x="1182" y="1299"/>
                    <a:pt x="855" y="1299"/>
                    <a:pt x="529" y="1299"/>
                  </a:cubicBezTo>
                  <a:cubicBezTo>
                    <a:pt x="529" y="1321"/>
                    <a:pt x="529" y="1342"/>
                    <a:pt x="529" y="1365"/>
                  </a:cubicBezTo>
                  <a:close/>
                  <a:moveTo>
                    <a:pt x="410" y="745"/>
                  </a:moveTo>
                  <a:cubicBezTo>
                    <a:pt x="410" y="750"/>
                    <a:pt x="410" y="754"/>
                    <a:pt x="410" y="758"/>
                  </a:cubicBezTo>
                  <a:cubicBezTo>
                    <a:pt x="413" y="848"/>
                    <a:pt x="425" y="938"/>
                    <a:pt x="452" y="1025"/>
                  </a:cubicBezTo>
                  <a:cubicBezTo>
                    <a:pt x="458" y="1046"/>
                    <a:pt x="459" y="1046"/>
                    <a:pt x="481" y="1040"/>
                  </a:cubicBezTo>
                  <a:cubicBezTo>
                    <a:pt x="481" y="1018"/>
                    <a:pt x="481" y="995"/>
                    <a:pt x="482" y="973"/>
                  </a:cubicBezTo>
                  <a:cubicBezTo>
                    <a:pt x="482" y="932"/>
                    <a:pt x="510" y="896"/>
                    <a:pt x="550" y="887"/>
                  </a:cubicBezTo>
                  <a:cubicBezTo>
                    <a:pt x="564" y="883"/>
                    <a:pt x="578" y="882"/>
                    <a:pt x="593" y="881"/>
                  </a:cubicBezTo>
                  <a:cubicBezTo>
                    <a:pt x="629" y="881"/>
                    <a:pt x="666" y="881"/>
                    <a:pt x="702" y="881"/>
                  </a:cubicBezTo>
                  <a:cubicBezTo>
                    <a:pt x="707" y="881"/>
                    <a:pt x="713" y="881"/>
                    <a:pt x="718" y="880"/>
                  </a:cubicBezTo>
                  <a:cubicBezTo>
                    <a:pt x="718" y="834"/>
                    <a:pt x="718" y="790"/>
                    <a:pt x="718" y="745"/>
                  </a:cubicBezTo>
                  <a:cubicBezTo>
                    <a:pt x="615" y="745"/>
                    <a:pt x="514" y="745"/>
                    <a:pt x="410" y="745"/>
                  </a:cubicBezTo>
                  <a:close/>
                  <a:moveTo>
                    <a:pt x="766" y="97"/>
                  </a:moveTo>
                  <a:cubicBezTo>
                    <a:pt x="766" y="190"/>
                    <a:pt x="766" y="281"/>
                    <a:pt x="766" y="374"/>
                  </a:cubicBezTo>
                  <a:cubicBezTo>
                    <a:pt x="849" y="374"/>
                    <a:pt x="930" y="368"/>
                    <a:pt x="1012" y="355"/>
                  </a:cubicBezTo>
                  <a:cubicBezTo>
                    <a:pt x="1005" y="338"/>
                    <a:pt x="999" y="322"/>
                    <a:pt x="991" y="307"/>
                  </a:cubicBezTo>
                  <a:cubicBezTo>
                    <a:pt x="961" y="243"/>
                    <a:pt x="922" y="184"/>
                    <a:pt x="865" y="140"/>
                  </a:cubicBezTo>
                  <a:cubicBezTo>
                    <a:pt x="836" y="118"/>
                    <a:pt x="804" y="103"/>
                    <a:pt x="766" y="97"/>
                  </a:cubicBezTo>
                  <a:close/>
                  <a:moveTo>
                    <a:pt x="472" y="355"/>
                  </a:moveTo>
                  <a:cubicBezTo>
                    <a:pt x="554" y="367"/>
                    <a:pt x="636" y="374"/>
                    <a:pt x="718" y="373"/>
                  </a:cubicBezTo>
                  <a:cubicBezTo>
                    <a:pt x="718" y="281"/>
                    <a:pt x="718" y="189"/>
                    <a:pt x="718" y="97"/>
                  </a:cubicBezTo>
                  <a:cubicBezTo>
                    <a:pt x="686" y="101"/>
                    <a:pt x="658" y="112"/>
                    <a:pt x="633" y="130"/>
                  </a:cubicBezTo>
                  <a:cubicBezTo>
                    <a:pt x="552" y="185"/>
                    <a:pt x="508" y="266"/>
                    <a:pt x="472" y="355"/>
                  </a:cubicBezTo>
                  <a:close/>
                  <a:moveTo>
                    <a:pt x="766" y="882"/>
                  </a:moveTo>
                  <a:cubicBezTo>
                    <a:pt x="866" y="882"/>
                    <a:pt x="965" y="882"/>
                    <a:pt x="1065" y="882"/>
                  </a:cubicBezTo>
                  <a:cubicBezTo>
                    <a:pt x="1069" y="837"/>
                    <a:pt x="1073" y="792"/>
                    <a:pt x="1076" y="747"/>
                  </a:cubicBezTo>
                  <a:cubicBezTo>
                    <a:pt x="971" y="747"/>
                    <a:pt x="869" y="747"/>
                    <a:pt x="766" y="747"/>
                  </a:cubicBezTo>
                  <a:cubicBezTo>
                    <a:pt x="766" y="793"/>
                    <a:pt x="766" y="837"/>
                    <a:pt x="766" y="882"/>
                  </a:cubicBezTo>
                  <a:close/>
                  <a:moveTo>
                    <a:pt x="1114" y="882"/>
                  </a:moveTo>
                  <a:cubicBezTo>
                    <a:pt x="1115" y="882"/>
                    <a:pt x="1116" y="883"/>
                    <a:pt x="1116" y="883"/>
                  </a:cubicBezTo>
                  <a:cubicBezTo>
                    <a:pt x="1191" y="883"/>
                    <a:pt x="1266" y="883"/>
                    <a:pt x="1341" y="883"/>
                  </a:cubicBezTo>
                  <a:cubicBezTo>
                    <a:pt x="1345" y="883"/>
                    <a:pt x="1351" y="877"/>
                    <a:pt x="1352" y="872"/>
                  </a:cubicBezTo>
                  <a:cubicBezTo>
                    <a:pt x="1357" y="849"/>
                    <a:pt x="1362" y="825"/>
                    <a:pt x="1365" y="800"/>
                  </a:cubicBezTo>
                  <a:cubicBezTo>
                    <a:pt x="1368" y="783"/>
                    <a:pt x="1369" y="765"/>
                    <a:pt x="1370" y="747"/>
                  </a:cubicBezTo>
                  <a:cubicBezTo>
                    <a:pt x="1287" y="747"/>
                    <a:pt x="1206" y="747"/>
                    <a:pt x="1125" y="747"/>
                  </a:cubicBezTo>
                  <a:cubicBezTo>
                    <a:pt x="1121" y="793"/>
                    <a:pt x="1117" y="837"/>
                    <a:pt x="1114" y="882"/>
                  </a:cubicBezTo>
                  <a:close/>
                  <a:moveTo>
                    <a:pt x="1216" y="310"/>
                  </a:moveTo>
                  <a:cubicBezTo>
                    <a:pt x="1132" y="217"/>
                    <a:pt x="1035" y="154"/>
                    <a:pt x="918" y="121"/>
                  </a:cubicBezTo>
                  <a:cubicBezTo>
                    <a:pt x="985" y="184"/>
                    <a:pt x="1026" y="262"/>
                    <a:pt x="1059" y="348"/>
                  </a:cubicBezTo>
                  <a:cubicBezTo>
                    <a:pt x="1111" y="335"/>
                    <a:pt x="1162" y="323"/>
                    <a:pt x="1216" y="310"/>
                  </a:cubicBezTo>
                  <a:close/>
                  <a:moveTo>
                    <a:pt x="268" y="308"/>
                  </a:moveTo>
                  <a:cubicBezTo>
                    <a:pt x="322" y="322"/>
                    <a:pt x="372" y="335"/>
                    <a:pt x="422" y="347"/>
                  </a:cubicBezTo>
                  <a:cubicBezTo>
                    <a:pt x="456" y="262"/>
                    <a:pt x="497" y="184"/>
                    <a:pt x="563" y="121"/>
                  </a:cubicBezTo>
                  <a:cubicBezTo>
                    <a:pt x="448" y="154"/>
                    <a:pt x="353" y="218"/>
                    <a:pt x="268" y="308"/>
                  </a:cubicBezTo>
                  <a:close/>
                  <a:moveTo>
                    <a:pt x="479" y="1291"/>
                  </a:moveTo>
                  <a:cubicBezTo>
                    <a:pt x="479" y="1264"/>
                    <a:pt x="479" y="1240"/>
                    <a:pt x="479" y="1215"/>
                  </a:cubicBezTo>
                  <a:cubicBezTo>
                    <a:pt x="479" y="1212"/>
                    <a:pt x="477" y="1209"/>
                    <a:pt x="475" y="1205"/>
                  </a:cubicBezTo>
                  <a:cubicBezTo>
                    <a:pt x="460" y="1173"/>
                    <a:pt x="445" y="1141"/>
                    <a:pt x="430" y="1108"/>
                  </a:cubicBezTo>
                  <a:cubicBezTo>
                    <a:pt x="426" y="1100"/>
                    <a:pt x="422" y="1098"/>
                    <a:pt x="414" y="1100"/>
                  </a:cubicBezTo>
                  <a:cubicBezTo>
                    <a:pt x="391" y="1106"/>
                    <a:pt x="367" y="1110"/>
                    <a:pt x="344" y="1116"/>
                  </a:cubicBezTo>
                  <a:cubicBezTo>
                    <a:pt x="320" y="1122"/>
                    <a:pt x="297" y="1129"/>
                    <a:pt x="271" y="1137"/>
                  </a:cubicBezTo>
                  <a:cubicBezTo>
                    <a:pt x="331" y="1204"/>
                    <a:pt x="397" y="1255"/>
                    <a:pt x="479" y="1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42F0FD55-0041-366C-841B-C50D4C86AE14}"/>
                </a:ext>
              </a:extLst>
            </p:cNvPr>
            <p:cNvSpPr>
              <a:spLocks noEditPoints="1"/>
            </p:cNvSpPr>
            <p:nvPr/>
          </p:nvSpPr>
          <p:spPr bwMode="auto">
            <a:xfrm>
              <a:off x="4645" y="2622"/>
              <a:ext cx="727" cy="473"/>
            </a:xfrm>
            <a:custGeom>
              <a:avLst/>
              <a:gdLst>
                <a:gd name="T0" fmla="*/ 200 w 306"/>
                <a:gd name="T1" fmla="*/ 199 h 199"/>
                <a:gd name="T2" fmla="*/ 153 w 306"/>
                <a:gd name="T3" fmla="*/ 185 h 199"/>
                <a:gd name="T4" fmla="*/ 108 w 306"/>
                <a:gd name="T5" fmla="*/ 196 h 199"/>
                <a:gd name="T6" fmla="*/ 14 w 306"/>
                <a:gd name="T7" fmla="*/ 136 h 199"/>
                <a:gd name="T8" fmla="*/ 34 w 306"/>
                <a:gd name="T9" fmla="*/ 38 h 199"/>
                <a:gd name="T10" fmla="*/ 144 w 306"/>
                <a:gd name="T11" fmla="*/ 20 h 199"/>
                <a:gd name="T12" fmla="*/ 163 w 306"/>
                <a:gd name="T13" fmla="*/ 18 h 199"/>
                <a:gd name="T14" fmla="*/ 282 w 306"/>
                <a:gd name="T15" fmla="*/ 55 h 199"/>
                <a:gd name="T16" fmla="*/ 261 w 306"/>
                <a:gd name="T17" fmla="*/ 175 h 199"/>
                <a:gd name="T18" fmla="*/ 200 w 306"/>
                <a:gd name="T19" fmla="*/ 199 h 199"/>
                <a:gd name="T20" fmla="*/ 251 w 306"/>
                <a:gd name="T21" fmla="*/ 103 h 199"/>
                <a:gd name="T22" fmla="*/ 204 w 306"/>
                <a:gd name="T23" fmla="*/ 55 h 199"/>
                <a:gd name="T24" fmla="*/ 156 w 306"/>
                <a:gd name="T25" fmla="*/ 106 h 199"/>
                <a:gd name="T26" fmla="*/ 203 w 306"/>
                <a:gd name="T27" fmla="*/ 152 h 199"/>
                <a:gd name="T28" fmla="*/ 251 w 306"/>
                <a:gd name="T29" fmla="*/ 103 h 199"/>
                <a:gd name="T30" fmla="*/ 121 w 306"/>
                <a:gd name="T31" fmla="*/ 58 h 199"/>
                <a:gd name="T32" fmla="*/ 63 w 306"/>
                <a:gd name="T33" fmla="*/ 79 h 199"/>
                <a:gd name="T34" fmla="*/ 67 w 306"/>
                <a:gd name="T35" fmla="*/ 130 h 199"/>
                <a:gd name="T36" fmla="*/ 120 w 306"/>
                <a:gd name="T37" fmla="*/ 144 h 199"/>
                <a:gd name="T38" fmla="*/ 121 w 306"/>
                <a:gd name="T39" fmla="*/ 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99">
                  <a:moveTo>
                    <a:pt x="200" y="199"/>
                  </a:moveTo>
                  <a:cubicBezTo>
                    <a:pt x="184" y="194"/>
                    <a:pt x="169" y="185"/>
                    <a:pt x="153" y="185"/>
                  </a:cubicBezTo>
                  <a:cubicBezTo>
                    <a:pt x="138" y="184"/>
                    <a:pt x="123" y="195"/>
                    <a:pt x="108" y="196"/>
                  </a:cubicBezTo>
                  <a:cubicBezTo>
                    <a:pt x="66" y="198"/>
                    <a:pt x="29" y="173"/>
                    <a:pt x="14" y="136"/>
                  </a:cubicBezTo>
                  <a:cubicBezTo>
                    <a:pt x="0" y="102"/>
                    <a:pt x="8" y="64"/>
                    <a:pt x="34" y="38"/>
                  </a:cubicBezTo>
                  <a:cubicBezTo>
                    <a:pt x="64" y="10"/>
                    <a:pt x="106" y="3"/>
                    <a:pt x="144" y="20"/>
                  </a:cubicBezTo>
                  <a:cubicBezTo>
                    <a:pt x="149" y="22"/>
                    <a:pt x="157" y="21"/>
                    <a:pt x="163" y="18"/>
                  </a:cubicBezTo>
                  <a:cubicBezTo>
                    <a:pt x="206" y="0"/>
                    <a:pt x="258" y="15"/>
                    <a:pt x="282" y="55"/>
                  </a:cubicBezTo>
                  <a:cubicBezTo>
                    <a:pt x="306" y="95"/>
                    <a:pt x="298" y="146"/>
                    <a:pt x="261" y="175"/>
                  </a:cubicBezTo>
                  <a:cubicBezTo>
                    <a:pt x="244" y="190"/>
                    <a:pt x="223" y="197"/>
                    <a:pt x="200" y="199"/>
                  </a:cubicBezTo>
                  <a:close/>
                  <a:moveTo>
                    <a:pt x="251" y="103"/>
                  </a:moveTo>
                  <a:cubicBezTo>
                    <a:pt x="251" y="77"/>
                    <a:pt x="230" y="55"/>
                    <a:pt x="204" y="55"/>
                  </a:cubicBezTo>
                  <a:cubicBezTo>
                    <a:pt x="179" y="55"/>
                    <a:pt x="156" y="79"/>
                    <a:pt x="156" y="106"/>
                  </a:cubicBezTo>
                  <a:cubicBezTo>
                    <a:pt x="156" y="131"/>
                    <a:pt x="178" y="153"/>
                    <a:pt x="203" y="152"/>
                  </a:cubicBezTo>
                  <a:cubicBezTo>
                    <a:pt x="229" y="152"/>
                    <a:pt x="252" y="128"/>
                    <a:pt x="251" y="103"/>
                  </a:cubicBezTo>
                  <a:close/>
                  <a:moveTo>
                    <a:pt x="121" y="58"/>
                  </a:moveTo>
                  <a:cubicBezTo>
                    <a:pt x="96" y="52"/>
                    <a:pt x="74" y="60"/>
                    <a:pt x="63" y="79"/>
                  </a:cubicBezTo>
                  <a:cubicBezTo>
                    <a:pt x="53" y="95"/>
                    <a:pt x="54" y="115"/>
                    <a:pt x="67" y="130"/>
                  </a:cubicBezTo>
                  <a:cubicBezTo>
                    <a:pt x="81" y="146"/>
                    <a:pt x="102" y="151"/>
                    <a:pt x="120" y="144"/>
                  </a:cubicBezTo>
                  <a:cubicBezTo>
                    <a:pt x="108" y="116"/>
                    <a:pt x="108" y="87"/>
                    <a:pt x="12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8">
              <a:extLst>
                <a:ext uri="{FF2B5EF4-FFF2-40B4-BE49-F238E27FC236}">
                  <a16:creationId xmlns:a16="http://schemas.microsoft.com/office/drawing/2014/main" id="{234B7F3E-C18B-41C7-00F1-67FD8C71B850}"/>
                </a:ext>
              </a:extLst>
            </p:cNvPr>
            <p:cNvSpPr>
              <a:spLocks/>
            </p:cNvSpPr>
            <p:nvPr/>
          </p:nvSpPr>
          <p:spPr bwMode="auto">
            <a:xfrm>
              <a:off x="3280" y="2641"/>
              <a:ext cx="942" cy="112"/>
            </a:xfrm>
            <a:custGeom>
              <a:avLst/>
              <a:gdLst>
                <a:gd name="T0" fmla="*/ 196 w 397"/>
                <a:gd name="T1" fmla="*/ 47 h 47"/>
                <a:gd name="T2" fmla="*/ 31 w 397"/>
                <a:gd name="T3" fmla="*/ 47 h 47"/>
                <a:gd name="T4" fmla="*/ 1 w 397"/>
                <a:gd name="T5" fmla="*/ 24 h 47"/>
                <a:gd name="T6" fmla="*/ 31 w 397"/>
                <a:gd name="T7" fmla="*/ 0 h 47"/>
                <a:gd name="T8" fmla="*/ 365 w 397"/>
                <a:gd name="T9" fmla="*/ 0 h 47"/>
                <a:gd name="T10" fmla="*/ 393 w 397"/>
                <a:gd name="T11" fmla="*/ 18 h 47"/>
                <a:gd name="T12" fmla="*/ 367 w 397"/>
                <a:gd name="T13" fmla="*/ 47 h 47"/>
                <a:gd name="T14" fmla="*/ 196 w 39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7">
                  <a:moveTo>
                    <a:pt x="196" y="47"/>
                  </a:moveTo>
                  <a:cubicBezTo>
                    <a:pt x="141" y="47"/>
                    <a:pt x="86" y="47"/>
                    <a:pt x="31" y="47"/>
                  </a:cubicBezTo>
                  <a:cubicBezTo>
                    <a:pt x="10" y="47"/>
                    <a:pt x="0" y="39"/>
                    <a:pt x="1" y="24"/>
                  </a:cubicBezTo>
                  <a:cubicBezTo>
                    <a:pt x="1" y="9"/>
                    <a:pt x="12" y="0"/>
                    <a:pt x="31" y="0"/>
                  </a:cubicBezTo>
                  <a:cubicBezTo>
                    <a:pt x="142" y="0"/>
                    <a:pt x="254" y="0"/>
                    <a:pt x="365" y="0"/>
                  </a:cubicBezTo>
                  <a:cubicBezTo>
                    <a:pt x="379" y="0"/>
                    <a:pt x="389" y="3"/>
                    <a:pt x="393" y="18"/>
                  </a:cubicBezTo>
                  <a:cubicBezTo>
                    <a:pt x="397" y="34"/>
                    <a:pt x="386" y="47"/>
                    <a:pt x="367" y="47"/>
                  </a:cubicBezTo>
                  <a:cubicBezTo>
                    <a:pt x="310" y="47"/>
                    <a:pt x="253" y="47"/>
                    <a:pt x="19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9">
              <a:extLst>
                <a:ext uri="{FF2B5EF4-FFF2-40B4-BE49-F238E27FC236}">
                  <a16:creationId xmlns:a16="http://schemas.microsoft.com/office/drawing/2014/main" id="{79BE99E1-E5FD-D8E9-33DF-EEB407F360B5}"/>
                </a:ext>
              </a:extLst>
            </p:cNvPr>
            <p:cNvSpPr>
              <a:spLocks/>
            </p:cNvSpPr>
            <p:nvPr/>
          </p:nvSpPr>
          <p:spPr bwMode="auto">
            <a:xfrm>
              <a:off x="3272" y="2902"/>
              <a:ext cx="682" cy="110"/>
            </a:xfrm>
            <a:custGeom>
              <a:avLst/>
              <a:gdLst>
                <a:gd name="T0" fmla="*/ 145 w 287"/>
                <a:gd name="T1" fmla="*/ 0 h 46"/>
                <a:gd name="T2" fmla="*/ 259 w 287"/>
                <a:gd name="T3" fmla="*/ 0 h 46"/>
                <a:gd name="T4" fmla="*/ 287 w 287"/>
                <a:gd name="T5" fmla="*/ 23 h 46"/>
                <a:gd name="T6" fmla="*/ 260 w 287"/>
                <a:gd name="T7" fmla="*/ 46 h 46"/>
                <a:gd name="T8" fmla="*/ 29 w 287"/>
                <a:gd name="T9" fmla="*/ 46 h 46"/>
                <a:gd name="T10" fmla="*/ 4 w 287"/>
                <a:gd name="T11" fmla="*/ 17 h 46"/>
                <a:gd name="T12" fmla="*/ 28 w 287"/>
                <a:gd name="T13" fmla="*/ 0 h 46"/>
                <a:gd name="T14" fmla="*/ 145 w 28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46">
                  <a:moveTo>
                    <a:pt x="145" y="0"/>
                  </a:moveTo>
                  <a:cubicBezTo>
                    <a:pt x="183" y="0"/>
                    <a:pt x="221" y="0"/>
                    <a:pt x="259" y="0"/>
                  </a:cubicBezTo>
                  <a:cubicBezTo>
                    <a:pt x="278" y="0"/>
                    <a:pt x="287" y="8"/>
                    <a:pt x="287" y="23"/>
                  </a:cubicBezTo>
                  <a:cubicBezTo>
                    <a:pt x="287" y="38"/>
                    <a:pt x="278" y="46"/>
                    <a:pt x="260" y="46"/>
                  </a:cubicBezTo>
                  <a:cubicBezTo>
                    <a:pt x="183" y="46"/>
                    <a:pt x="106" y="46"/>
                    <a:pt x="29" y="46"/>
                  </a:cubicBezTo>
                  <a:cubicBezTo>
                    <a:pt x="11" y="46"/>
                    <a:pt x="0" y="34"/>
                    <a:pt x="4" y="17"/>
                  </a:cubicBezTo>
                  <a:cubicBezTo>
                    <a:pt x="7" y="5"/>
                    <a:pt x="16" y="0"/>
                    <a:pt x="28" y="0"/>
                  </a:cubicBezTo>
                  <a:cubicBezTo>
                    <a:pt x="67" y="0"/>
                    <a:pt x="106" y="0"/>
                    <a:pt x="1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Freeform 19">
            <a:extLst>
              <a:ext uri="{FF2B5EF4-FFF2-40B4-BE49-F238E27FC236}">
                <a16:creationId xmlns:a16="http://schemas.microsoft.com/office/drawing/2014/main" id="{D7009060-B6A0-8540-786B-714676586991}"/>
              </a:ext>
            </a:extLst>
          </p:cNvPr>
          <p:cNvSpPr>
            <a:spLocks noEditPoints="1"/>
          </p:cNvSpPr>
          <p:nvPr/>
        </p:nvSpPr>
        <p:spPr bwMode="auto">
          <a:xfrm>
            <a:off x="1201024" y="3764443"/>
            <a:ext cx="372689" cy="366820"/>
          </a:xfrm>
          <a:custGeom>
            <a:avLst/>
            <a:gdLst>
              <a:gd name="T0" fmla="*/ 1397 w 1524"/>
              <a:gd name="T1" fmla="*/ 1006 h 1500"/>
              <a:gd name="T2" fmla="*/ 1328 w 1524"/>
              <a:gd name="T3" fmla="*/ 823 h 1500"/>
              <a:gd name="T4" fmla="*/ 1080 w 1524"/>
              <a:gd name="T5" fmla="*/ 796 h 1500"/>
              <a:gd name="T6" fmla="*/ 876 w 1524"/>
              <a:gd name="T7" fmla="*/ 934 h 1500"/>
              <a:gd name="T8" fmla="*/ 810 w 1524"/>
              <a:gd name="T9" fmla="*/ 1152 h 1500"/>
              <a:gd name="T10" fmla="*/ 921 w 1524"/>
              <a:gd name="T11" fmla="*/ 1401 h 1500"/>
              <a:gd name="T12" fmla="*/ 1115 w 1524"/>
              <a:gd name="T13" fmla="*/ 1410 h 1500"/>
              <a:gd name="T14" fmla="*/ 1304 w 1524"/>
              <a:gd name="T15" fmla="*/ 1377 h 1500"/>
              <a:gd name="T16" fmla="*/ 1495 w 1524"/>
              <a:gd name="T17" fmla="*/ 1284 h 1500"/>
              <a:gd name="T18" fmla="*/ 1309 w 1524"/>
              <a:gd name="T19" fmla="*/ 1292 h 1500"/>
              <a:gd name="T20" fmla="*/ 1163 w 1524"/>
              <a:gd name="T21" fmla="*/ 1349 h 1500"/>
              <a:gd name="T22" fmla="*/ 984 w 1524"/>
              <a:gd name="T23" fmla="*/ 1369 h 1500"/>
              <a:gd name="T24" fmla="*/ 878 w 1524"/>
              <a:gd name="T25" fmla="*/ 1173 h 1500"/>
              <a:gd name="T26" fmla="*/ 931 w 1524"/>
              <a:gd name="T27" fmla="*/ 972 h 1500"/>
              <a:gd name="T28" fmla="*/ 1117 w 1524"/>
              <a:gd name="T29" fmla="*/ 855 h 1500"/>
              <a:gd name="T30" fmla="*/ 1336 w 1524"/>
              <a:gd name="T31" fmla="*/ 905 h 1500"/>
              <a:gd name="T32" fmla="*/ 1450 w 1524"/>
              <a:gd name="T33" fmla="*/ 1073 h 1500"/>
              <a:gd name="T34" fmla="*/ 775 w 1524"/>
              <a:gd name="T35" fmla="*/ 828 h 1500"/>
              <a:gd name="T36" fmla="*/ 895 w 1524"/>
              <a:gd name="T37" fmla="*/ 660 h 1500"/>
              <a:gd name="T38" fmla="*/ 1032 w 1524"/>
              <a:gd name="T39" fmla="*/ 510 h 1500"/>
              <a:gd name="T40" fmla="*/ 974 w 1524"/>
              <a:gd name="T41" fmla="*/ 276 h 1500"/>
              <a:gd name="T42" fmla="*/ 814 w 1524"/>
              <a:gd name="T43" fmla="*/ 95 h 1500"/>
              <a:gd name="T44" fmla="*/ 619 w 1524"/>
              <a:gd name="T45" fmla="*/ 10 h 1500"/>
              <a:gd name="T46" fmla="*/ 449 w 1524"/>
              <a:gd name="T47" fmla="*/ 116 h 1500"/>
              <a:gd name="T48" fmla="*/ 260 w 1524"/>
              <a:gd name="T49" fmla="*/ 201 h 1500"/>
              <a:gd name="T50" fmla="*/ 55 w 1524"/>
              <a:gd name="T51" fmla="*/ 286 h 1500"/>
              <a:gd name="T52" fmla="*/ 0 w 1524"/>
              <a:gd name="T53" fmla="*/ 519 h 1500"/>
              <a:gd name="T54" fmla="*/ 36 w 1524"/>
              <a:gd name="T55" fmla="*/ 705 h 1500"/>
              <a:gd name="T56" fmla="*/ 174 w 1524"/>
              <a:gd name="T57" fmla="*/ 902 h 1500"/>
              <a:gd name="T58" fmla="*/ 389 w 1524"/>
              <a:gd name="T59" fmla="*/ 1016 h 1500"/>
              <a:gd name="T60" fmla="*/ 581 w 1524"/>
              <a:gd name="T61" fmla="*/ 916 h 1500"/>
              <a:gd name="T62" fmla="*/ 773 w 1524"/>
              <a:gd name="T63" fmla="*/ 831 h 1500"/>
              <a:gd name="T64" fmla="*/ 725 w 1524"/>
              <a:gd name="T65" fmla="*/ 915 h 1500"/>
              <a:gd name="T66" fmla="*/ 498 w 1524"/>
              <a:gd name="T67" fmla="*/ 966 h 1500"/>
              <a:gd name="T68" fmla="*/ 276 w 1524"/>
              <a:gd name="T69" fmla="*/ 895 h 1500"/>
              <a:gd name="T70" fmla="*/ 117 w 1524"/>
              <a:gd name="T71" fmla="*/ 725 h 1500"/>
              <a:gd name="T72" fmla="*/ 68 w 1524"/>
              <a:gd name="T73" fmla="*/ 498 h 1500"/>
              <a:gd name="T74" fmla="*/ 137 w 1524"/>
              <a:gd name="T75" fmla="*/ 276 h 1500"/>
              <a:gd name="T76" fmla="*/ 334 w 1524"/>
              <a:gd name="T77" fmla="*/ 228 h 1500"/>
              <a:gd name="T78" fmla="*/ 502 w 1524"/>
              <a:gd name="T79" fmla="*/ 175 h 1500"/>
              <a:gd name="T80" fmla="*/ 674 w 1524"/>
              <a:gd name="T81" fmla="*/ 215 h 1500"/>
              <a:gd name="T82" fmla="*/ 791 w 1524"/>
              <a:gd name="T83" fmla="*/ 316 h 1500"/>
              <a:gd name="T84" fmla="*/ 857 w 1524"/>
              <a:gd name="T85" fmla="*/ 502 h 1500"/>
              <a:gd name="T86" fmla="*/ 817 w 1524"/>
              <a:gd name="T87" fmla="*/ 674 h 1500"/>
              <a:gd name="T88" fmla="*/ 498 w 1524"/>
              <a:gd name="T89" fmla="*/ 337 h 1500"/>
              <a:gd name="T90" fmla="*/ 358 w 1524"/>
              <a:gd name="T91" fmla="*/ 430 h 1500"/>
              <a:gd name="T92" fmla="*/ 352 w 1524"/>
              <a:gd name="T93" fmla="*/ 586 h 1500"/>
              <a:gd name="T94" fmla="*/ 480 w 1524"/>
              <a:gd name="T95" fmla="*/ 692 h 1500"/>
              <a:gd name="T96" fmla="*/ 631 w 1524"/>
              <a:gd name="T97" fmla="*/ 655 h 1500"/>
              <a:gd name="T98" fmla="*/ 695 w 1524"/>
              <a:gd name="T99" fmla="*/ 517 h 1500"/>
              <a:gd name="T100" fmla="*/ 616 w 1524"/>
              <a:gd name="T101" fmla="*/ 368 h 1500"/>
              <a:gd name="T102" fmla="*/ 504 w 1524"/>
              <a:gd name="T103" fmla="*/ 629 h 1500"/>
              <a:gd name="T104" fmla="*/ 417 w 1524"/>
              <a:gd name="T105" fmla="*/ 570 h 1500"/>
              <a:gd name="T106" fmla="*/ 413 w 1524"/>
              <a:gd name="T107" fmla="*/ 472 h 1500"/>
              <a:gd name="T108" fmla="*/ 493 w 1524"/>
              <a:gd name="T109" fmla="*/ 405 h 1500"/>
              <a:gd name="T110" fmla="*/ 589 w 1524"/>
              <a:gd name="T111" fmla="*/ 429 h 1500"/>
              <a:gd name="T112" fmla="*/ 629 w 1524"/>
              <a:gd name="T113" fmla="*/ 517 h 1500"/>
              <a:gd name="T114" fmla="*/ 579 w 1524"/>
              <a:gd name="T115" fmla="*/ 61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4" h="1500">
                <a:moveTo>
                  <a:pt x="1431" y="1195"/>
                </a:moveTo>
                <a:lnTo>
                  <a:pt x="1524" y="1160"/>
                </a:lnTo>
                <a:lnTo>
                  <a:pt x="1524" y="1136"/>
                </a:lnTo>
                <a:lnTo>
                  <a:pt x="1524" y="1136"/>
                </a:lnTo>
                <a:lnTo>
                  <a:pt x="1522" y="1110"/>
                </a:lnTo>
                <a:lnTo>
                  <a:pt x="1519" y="1083"/>
                </a:lnTo>
                <a:lnTo>
                  <a:pt x="1513" y="1057"/>
                </a:lnTo>
                <a:lnTo>
                  <a:pt x="1506" y="1032"/>
                </a:lnTo>
                <a:lnTo>
                  <a:pt x="1498" y="1009"/>
                </a:lnTo>
                <a:lnTo>
                  <a:pt x="1397" y="1006"/>
                </a:lnTo>
                <a:lnTo>
                  <a:pt x="1397" y="1006"/>
                </a:lnTo>
                <a:lnTo>
                  <a:pt x="1389" y="995"/>
                </a:lnTo>
                <a:lnTo>
                  <a:pt x="1431" y="900"/>
                </a:lnTo>
                <a:lnTo>
                  <a:pt x="1413" y="884"/>
                </a:lnTo>
                <a:lnTo>
                  <a:pt x="1413" y="884"/>
                </a:lnTo>
                <a:lnTo>
                  <a:pt x="1396" y="868"/>
                </a:lnTo>
                <a:lnTo>
                  <a:pt x="1375" y="852"/>
                </a:lnTo>
                <a:lnTo>
                  <a:pt x="1375" y="852"/>
                </a:lnTo>
                <a:lnTo>
                  <a:pt x="1352" y="838"/>
                </a:lnTo>
                <a:lnTo>
                  <a:pt x="1328" y="823"/>
                </a:lnTo>
                <a:lnTo>
                  <a:pt x="1308" y="814"/>
                </a:lnTo>
                <a:lnTo>
                  <a:pt x="1232" y="884"/>
                </a:lnTo>
                <a:lnTo>
                  <a:pt x="1232" y="884"/>
                </a:lnTo>
                <a:lnTo>
                  <a:pt x="1219" y="881"/>
                </a:lnTo>
                <a:lnTo>
                  <a:pt x="1181" y="785"/>
                </a:lnTo>
                <a:lnTo>
                  <a:pt x="1158" y="785"/>
                </a:lnTo>
                <a:lnTo>
                  <a:pt x="1158" y="785"/>
                </a:lnTo>
                <a:lnTo>
                  <a:pt x="1131" y="786"/>
                </a:lnTo>
                <a:lnTo>
                  <a:pt x="1105" y="791"/>
                </a:lnTo>
                <a:lnTo>
                  <a:pt x="1080" y="796"/>
                </a:lnTo>
                <a:lnTo>
                  <a:pt x="1054" y="802"/>
                </a:lnTo>
                <a:lnTo>
                  <a:pt x="1032" y="810"/>
                </a:lnTo>
                <a:lnTo>
                  <a:pt x="1028" y="913"/>
                </a:lnTo>
                <a:lnTo>
                  <a:pt x="1028" y="913"/>
                </a:lnTo>
                <a:lnTo>
                  <a:pt x="1017" y="921"/>
                </a:lnTo>
                <a:lnTo>
                  <a:pt x="924" y="881"/>
                </a:lnTo>
                <a:lnTo>
                  <a:pt x="908" y="897"/>
                </a:lnTo>
                <a:lnTo>
                  <a:pt x="908" y="897"/>
                </a:lnTo>
                <a:lnTo>
                  <a:pt x="892" y="915"/>
                </a:lnTo>
                <a:lnTo>
                  <a:pt x="876" y="934"/>
                </a:lnTo>
                <a:lnTo>
                  <a:pt x="876" y="934"/>
                </a:lnTo>
                <a:lnTo>
                  <a:pt x="860" y="958"/>
                </a:lnTo>
                <a:lnTo>
                  <a:pt x="847" y="984"/>
                </a:lnTo>
                <a:lnTo>
                  <a:pt x="836" y="1003"/>
                </a:lnTo>
                <a:lnTo>
                  <a:pt x="905" y="1078"/>
                </a:lnTo>
                <a:lnTo>
                  <a:pt x="905" y="1078"/>
                </a:lnTo>
                <a:lnTo>
                  <a:pt x="902" y="1093"/>
                </a:lnTo>
                <a:lnTo>
                  <a:pt x="809" y="1128"/>
                </a:lnTo>
                <a:lnTo>
                  <a:pt x="810" y="1152"/>
                </a:lnTo>
                <a:lnTo>
                  <a:pt x="810" y="1152"/>
                </a:lnTo>
                <a:lnTo>
                  <a:pt x="812" y="1179"/>
                </a:lnTo>
                <a:lnTo>
                  <a:pt x="815" y="1205"/>
                </a:lnTo>
                <a:lnTo>
                  <a:pt x="822" y="1231"/>
                </a:lnTo>
                <a:lnTo>
                  <a:pt x="828" y="1256"/>
                </a:lnTo>
                <a:lnTo>
                  <a:pt x="836" y="1279"/>
                </a:lnTo>
                <a:lnTo>
                  <a:pt x="934" y="1282"/>
                </a:lnTo>
                <a:lnTo>
                  <a:pt x="934" y="1282"/>
                </a:lnTo>
                <a:lnTo>
                  <a:pt x="943" y="1295"/>
                </a:lnTo>
                <a:lnTo>
                  <a:pt x="903" y="1385"/>
                </a:lnTo>
                <a:lnTo>
                  <a:pt x="921" y="1401"/>
                </a:lnTo>
                <a:lnTo>
                  <a:pt x="921" y="1401"/>
                </a:lnTo>
                <a:lnTo>
                  <a:pt x="939" y="1417"/>
                </a:lnTo>
                <a:lnTo>
                  <a:pt x="958" y="1433"/>
                </a:lnTo>
                <a:lnTo>
                  <a:pt x="958" y="1433"/>
                </a:lnTo>
                <a:lnTo>
                  <a:pt x="984" y="1449"/>
                </a:lnTo>
                <a:lnTo>
                  <a:pt x="1008" y="1462"/>
                </a:lnTo>
                <a:lnTo>
                  <a:pt x="1028" y="1473"/>
                </a:lnTo>
                <a:lnTo>
                  <a:pt x="1099" y="1405"/>
                </a:lnTo>
                <a:lnTo>
                  <a:pt x="1099" y="1405"/>
                </a:lnTo>
                <a:lnTo>
                  <a:pt x="1115" y="1410"/>
                </a:lnTo>
                <a:lnTo>
                  <a:pt x="1150" y="1500"/>
                </a:lnTo>
                <a:lnTo>
                  <a:pt x="1174" y="1500"/>
                </a:lnTo>
                <a:lnTo>
                  <a:pt x="1174" y="1500"/>
                </a:lnTo>
                <a:lnTo>
                  <a:pt x="1200" y="1498"/>
                </a:lnTo>
                <a:lnTo>
                  <a:pt x="1227" y="1494"/>
                </a:lnTo>
                <a:lnTo>
                  <a:pt x="1253" y="1489"/>
                </a:lnTo>
                <a:lnTo>
                  <a:pt x="1279" y="1481"/>
                </a:lnTo>
                <a:lnTo>
                  <a:pt x="1301" y="1474"/>
                </a:lnTo>
                <a:lnTo>
                  <a:pt x="1304" y="1377"/>
                </a:lnTo>
                <a:lnTo>
                  <a:pt x="1304" y="1377"/>
                </a:lnTo>
                <a:lnTo>
                  <a:pt x="1319" y="1369"/>
                </a:lnTo>
                <a:lnTo>
                  <a:pt x="1409" y="1407"/>
                </a:lnTo>
                <a:lnTo>
                  <a:pt x="1425" y="1391"/>
                </a:lnTo>
                <a:lnTo>
                  <a:pt x="1425" y="1391"/>
                </a:lnTo>
                <a:lnTo>
                  <a:pt x="1441" y="1370"/>
                </a:lnTo>
                <a:lnTo>
                  <a:pt x="1457" y="1351"/>
                </a:lnTo>
                <a:lnTo>
                  <a:pt x="1457" y="1351"/>
                </a:lnTo>
                <a:lnTo>
                  <a:pt x="1473" y="1327"/>
                </a:lnTo>
                <a:lnTo>
                  <a:pt x="1486" y="1304"/>
                </a:lnTo>
                <a:lnTo>
                  <a:pt x="1495" y="1284"/>
                </a:lnTo>
                <a:lnTo>
                  <a:pt x="1428" y="1210"/>
                </a:lnTo>
                <a:lnTo>
                  <a:pt x="1428" y="1210"/>
                </a:lnTo>
                <a:lnTo>
                  <a:pt x="1431" y="1195"/>
                </a:lnTo>
                <a:lnTo>
                  <a:pt x="1431" y="1195"/>
                </a:lnTo>
                <a:close/>
                <a:moveTo>
                  <a:pt x="1415" y="1293"/>
                </a:moveTo>
                <a:lnTo>
                  <a:pt x="1415" y="1293"/>
                </a:lnTo>
                <a:lnTo>
                  <a:pt x="1404" y="1312"/>
                </a:lnTo>
                <a:lnTo>
                  <a:pt x="1404" y="1312"/>
                </a:lnTo>
                <a:lnTo>
                  <a:pt x="1391" y="1327"/>
                </a:lnTo>
                <a:lnTo>
                  <a:pt x="1309" y="1292"/>
                </a:lnTo>
                <a:lnTo>
                  <a:pt x="1293" y="1304"/>
                </a:lnTo>
                <a:lnTo>
                  <a:pt x="1293" y="1304"/>
                </a:lnTo>
                <a:lnTo>
                  <a:pt x="1275" y="1317"/>
                </a:lnTo>
                <a:lnTo>
                  <a:pt x="1258" y="1327"/>
                </a:lnTo>
                <a:lnTo>
                  <a:pt x="1240" y="1335"/>
                </a:lnTo>
                <a:lnTo>
                  <a:pt x="1237" y="1425"/>
                </a:lnTo>
                <a:lnTo>
                  <a:pt x="1237" y="1425"/>
                </a:lnTo>
                <a:lnTo>
                  <a:pt x="1216" y="1430"/>
                </a:lnTo>
                <a:lnTo>
                  <a:pt x="1195" y="1433"/>
                </a:lnTo>
                <a:lnTo>
                  <a:pt x="1163" y="1349"/>
                </a:lnTo>
                <a:lnTo>
                  <a:pt x="1142" y="1348"/>
                </a:lnTo>
                <a:lnTo>
                  <a:pt x="1142" y="1348"/>
                </a:lnTo>
                <a:lnTo>
                  <a:pt x="1122" y="1343"/>
                </a:lnTo>
                <a:lnTo>
                  <a:pt x="1101" y="1338"/>
                </a:lnTo>
                <a:lnTo>
                  <a:pt x="1083" y="1332"/>
                </a:lnTo>
                <a:lnTo>
                  <a:pt x="1017" y="1393"/>
                </a:lnTo>
                <a:lnTo>
                  <a:pt x="1017" y="1393"/>
                </a:lnTo>
                <a:lnTo>
                  <a:pt x="996" y="1378"/>
                </a:lnTo>
                <a:lnTo>
                  <a:pt x="996" y="1378"/>
                </a:lnTo>
                <a:lnTo>
                  <a:pt x="984" y="1369"/>
                </a:lnTo>
                <a:lnTo>
                  <a:pt x="1019" y="1287"/>
                </a:lnTo>
                <a:lnTo>
                  <a:pt x="1006" y="1271"/>
                </a:lnTo>
                <a:lnTo>
                  <a:pt x="1006" y="1271"/>
                </a:lnTo>
                <a:lnTo>
                  <a:pt x="995" y="1253"/>
                </a:lnTo>
                <a:lnTo>
                  <a:pt x="984" y="1234"/>
                </a:lnTo>
                <a:lnTo>
                  <a:pt x="976" y="1216"/>
                </a:lnTo>
                <a:lnTo>
                  <a:pt x="884" y="1213"/>
                </a:lnTo>
                <a:lnTo>
                  <a:pt x="884" y="1213"/>
                </a:lnTo>
                <a:lnTo>
                  <a:pt x="879" y="1194"/>
                </a:lnTo>
                <a:lnTo>
                  <a:pt x="878" y="1173"/>
                </a:lnTo>
                <a:lnTo>
                  <a:pt x="963" y="1139"/>
                </a:lnTo>
                <a:lnTo>
                  <a:pt x="964" y="1120"/>
                </a:lnTo>
                <a:lnTo>
                  <a:pt x="964" y="1120"/>
                </a:lnTo>
                <a:lnTo>
                  <a:pt x="969" y="1099"/>
                </a:lnTo>
                <a:lnTo>
                  <a:pt x="974" y="1080"/>
                </a:lnTo>
                <a:lnTo>
                  <a:pt x="980" y="1061"/>
                </a:lnTo>
                <a:lnTo>
                  <a:pt x="916" y="993"/>
                </a:lnTo>
                <a:lnTo>
                  <a:pt x="916" y="993"/>
                </a:lnTo>
                <a:lnTo>
                  <a:pt x="931" y="972"/>
                </a:lnTo>
                <a:lnTo>
                  <a:pt x="931" y="972"/>
                </a:lnTo>
                <a:lnTo>
                  <a:pt x="940" y="960"/>
                </a:lnTo>
                <a:lnTo>
                  <a:pt x="1027" y="996"/>
                </a:lnTo>
                <a:lnTo>
                  <a:pt x="1041" y="985"/>
                </a:lnTo>
                <a:lnTo>
                  <a:pt x="1041" y="985"/>
                </a:lnTo>
                <a:lnTo>
                  <a:pt x="1059" y="972"/>
                </a:lnTo>
                <a:lnTo>
                  <a:pt x="1077" y="963"/>
                </a:lnTo>
                <a:lnTo>
                  <a:pt x="1094" y="955"/>
                </a:lnTo>
                <a:lnTo>
                  <a:pt x="1097" y="860"/>
                </a:lnTo>
                <a:lnTo>
                  <a:pt x="1097" y="860"/>
                </a:lnTo>
                <a:lnTo>
                  <a:pt x="1117" y="855"/>
                </a:lnTo>
                <a:lnTo>
                  <a:pt x="1138" y="852"/>
                </a:lnTo>
                <a:lnTo>
                  <a:pt x="1171" y="940"/>
                </a:lnTo>
                <a:lnTo>
                  <a:pt x="1190" y="944"/>
                </a:lnTo>
                <a:lnTo>
                  <a:pt x="1190" y="944"/>
                </a:lnTo>
                <a:lnTo>
                  <a:pt x="1211" y="947"/>
                </a:lnTo>
                <a:lnTo>
                  <a:pt x="1231" y="952"/>
                </a:lnTo>
                <a:lnTo>
                  <a:pt x="1250" y="958"/>
                </a:lnTo>
                <a:lnTo>
                  <a:pt x="1319" y="894"/>
                </a:lnTo>
                <a:lnTo>
                  <a:pt x="1319" y="894"/>
                </a:lnTo>
                <a:lnTo>
                  <a:pt x="1336" y="905"/>
                </a:lnTo>
                <a:lnTo>
                  <a:pt x="1336" y="905"/>
                </a:lnTo>
                <a:lnTo>
                  <a:pt x="1351" y="918"/>
                </a:lnTo>
                <a:lnTo>
                  <a:pt x="1314" y="1003"/>
                </a:lnTo>
                <a:lnTo>
                  <a:pt x="1327" y="1019"/>
                </a:lnTo>
                <a:lnTo>
                  <a:pt x="1327" y="1019"/>
                </a:lnTo>
                <a:lnTo>
                  <a:pt x="1338" y="1037"/>
                </a:lnTo>
                <a:lnTo>
                  <a:pt x="1348" y="1054"/>
                </a:lnTo>
                <a:lnTo>
                  <a:pt x="1357" y="1072"/>
                </a:lnTo>
                <a:lnTo>
                  <a:pt x="1450" y="1073"/>
                </a:lnTo>
                <a:lnTo>
                  <a:pt x="1450" y="1073"/>
                </a:lnTo>
                <a:lnTo>
                  <a:pt x="1454" y="1094"/>
                </a:lnTo>
                <a:lnTo>
                  <a:pt x="1457" y="1115"/>
                </a:lnTo>
                <a:lnTo>
                  <a:pt x="1370" y="1149"/>
                </a:lnTo>
                <a:lnTo>
                  <a:pt x="1369" y="1168"/>
                </a:lnTo>
                <a:lnTo>
                  <a:pt x="1369" y="1168"/>
                </a:lnTo>
                <a:lnTo>
                  <a:pt x="1365" y="1189"/>
                </a:lnTo>
                <a:lnTo>
                  <a:pt x="1359" y="1210"/>
                </a:lnTo>
                <a:lnTo>
                  <a:pt x="1354" y="1227"/>
                </a:lnTo>
                <a:lnTo>
                  <a:pt x="1415" y="1293"/>
                </a:lnTo>
                <a:close/>
                <a:moveTo>
                  <a:pt x="775" y="828"/>
                </a:moveTo>
                <a:lnTo>
                  <a:pt x="886" y="876"/>
                </a:lnTo>
                <a:lnTo>
                  <a:pt x="902" y="859"/>
                </a:lnTo>
                <a:lnTo>
                  <a:pt x="902" y="859"/>
                </a:lnTo>
                <a:lnTo>
                  <a:pt x="919" y="838"/>
                </a:lnTo>
                <a:lnTo>
                  <a:pt x="937" y="814"/>
                </a:lnTo>
                <a:lnTo>
                  <a:pt x="937" y="814"/>
                </a:lnTo>
                <a:lnTo>
                  <a:pt x="953" y="791"/>
                </a:lnTo>
                <a:lnTo>
                  <a:pt x="966" y="769"/>
                </a:lnTo>
                <a:lnTo>
                  <a:pt x="979" y="746"/>
                </a:lnTo>
                <a:lnTo>
                  <a:pt x="895" y="660"/>
                </a:lnTo>
                <a:lnTo>
                  <a:pt x="897" y="658"/>
                </a:lnTo>
                <a:lnTo>
                  <a:pt x="1017" y="644"/>
                </a:lnTo>
                <a:lnTo>
                  <a:pt x="1022" y="620"/>
                </a:lnTo>
                <a:lnTo>
                  <a:pt x="1022" y="620"/>
                </a:lnTo>
                <a:lnTo>
                  <a:pt x="1025" y="594"/>
                </a:lnTo>
                <a:lnTo>
                  <a:pt x="1030" y="568"/>
                </a:lnTo>
                <a:lnTo>
                  <a:pt x="1032" y="543"/>
                </a:lnTo>
                <a:lnTo>
                  <a:pt x="1032" y="517"/>
                </a:lnTo>
                <a:lnTo>
                  <a:pt x="1032" y="517"/>
                </a:lnTo>
                <a:lnTo>
                  <a:pt x="1032" y="510"/>
                </a:lnTo>
                <a:lnTo>
                  <a:pt x="1032" y="485"/>
                </a:lnTo>
                <a:lnTo>
                  <a:pt x="916" y="451"/>
                </a:lnTo>
                <a:lnTo>
                  <a:pt x="916" y="451"/>
                </a:lnTo>
                <a:lnTo>
                  <a:pt x="916" y="448"/>
                </a:lnTo>
                <a:lnTo>
                  <a:pt x="1014" y="376"/>
                </a:lnTo>
                <a:lnTo>
                  <a:pt x="1006" y="353"/>
                </a:lnTo>
                <a:lnTo>
                  <a:pt x="1006" y="353"/>
                </a:lnTo>
                <a:lnTo>
                  <a:pt x="996" y="328"/>
                </a:lnTo>
                <a:lnTo>
                  <a:pt x="985" y="302"/>
                </a:lnTo>
                <a:lnTo>
                  <a:pt x="974" y="276"/>
                </a:lnTo>
                <a:lnTo>
                  <a:pt x="960" y="252"/>
                </a:lnTo>
                <a:lnTo>
                  <a:pt x="947" y="231"/>
                </a:lnTo>
                <a:lnTo>
                  <a:pt x="831" y="260"/>
                </a:lnTo>
                <a:lnTo>
                  <a:pt x="831" y="260"/>
                </a:lnTo>
                <a:lnTo>
                  <a:pt x="830" y="257"/>
                </a:lnTo>
                <a:lnTo>
                  <a:pt x="876" y="146"/>
                </a:lnTo>
                <a:lnTo>
                  <a:pt x="858" y="130"/>
                </a:lnTo>
                <a:lnTo>
                  <a:pt x="858" y="130"/>
                </a:lnTo>
                <a:lnTo>
                  <a:pt x="838" y="113"/>
                </a:lnTo>
                <a:lnTo>
                  <a:pt x="814" y="95"/>
                </a:lnTo>
                <a:lnTo>
                  <a:pt x="814" y="95"/>
                </a:lnTo>
                <a:lnTo>
                  <a:pt x="791" y="81"/>
                </a:lnTo>
                <a:lnTo>
                  <a:pt x="769" y="66"/>
                </a:lnTo>
                <a:lnTo>
                  <a:pt x="748" y="55"/>
                </a:lnTo>
                <a:lnTo>
                  <a:pt x="661" y="137"/>
                </a:lnTo>
                <a:lnTo>
                  <a:pt x="661" y="137"/>
                </a:lnTo>
                <a:lnTo>
                  <a:pt x="658" y="135"/>
                </a:lnTo>
                <a:lnTo>
                  <a:pt x="644" y="15"/>
                </a:lnTo>
                <a:lnTo>
                  <a:pt x="619" y="10"/>
                </a:lnTo>
                <a:lnTo>
                  <a:pt x="619" y="10"/>
                </a:lnTo>
                <a:lnTo>
                  <a:pt x="595" y="7"/>
                </a:lnTo>
                <a:lnTo>
                  <a:pt x="570" y="4"/>
                </a:lnTo>
                <a:lnTo>
                  <a:pt x="543" y="0"/>
                </a:lnTo>
                <a:lnTo>
                  <a:pt x="517" y="0"/>
                </a:lnTo>
                <a:lnTo>
                  <a:pt x="517" y="0"/>
                </a:lnTo>
                <a:lnTo>
                  <a:pt x="509" y="0"/>
                </a:lnTo>
                <a:lnTo>
                  <a:pt x="485" y="0"/>
                </a:lnTo>
                <a:lnTo>
                  <a:pt x="451" y="116"/>
                </a:lnTo>
                <a:lnTo>
                  <a:pt x="451" y="116"/>
                </a:lnTo>
                <a:lnTo>
                  <a:pt x="449" y="116"/>
                </a:lnTo>
                <a:lnTo>
                  <a:pt x="376" y="20"/>
                </a:lnTo>
                <a:lnTo>
                  <a:pt x="353" y="26"/>
                </a:lnTo>
                <a:lnTo>
                  <a:pt x="353" y="26"/>
                </a:lnTo>
                <a:lnTo>
                  <a:pt x="328" y="36"/>
                </a:lnTo>
                <a:lnTo>
                  <a:pt x="302" y="47"/>
                </a:lnTo>
                <a:lnTo>
                  <a:pt x="276" y="60"/>
                </a:lnTo>
                <a:lnTo>
                  <a:pt x="252" y="73"/>
                </a:lnTo>
                <a:lnTo>
                  <a:pt x="231" y="85"/>
                </a:lnTo>
                <a:lnTo>
                  <a:pt x="260" y="201"/>
                </a:lnTo>
                <a:lnTo>
                  <a:pt x="260" y="201"/>
                </a:lnTo>
                <a:lnTo>
                  <a:pt x="257" y="204"/>
                </a:lnTo>
                <a:lnTo>
                  <a:pt x="146" y="156"/>
                </a:lnTo>
                <a:lnTo>
                  <a:pt x="130" y="174"/>
                </a:lnTo>
                <a:lnTo>
                  <a:pt x="130" y="174"/>
                </a:lnTo>
                <a:lnTo>
                  <a:pt x="113" y="195"/>
                </a:lnTo>
                <a:lnTo>
                  <a:pt x="95" y="219"/>
                </a:lnTo>
                <a:lnTo>
                  <a:pt x="95" y="219"/>
                </a:lnTo>
                <a:lnTo>
                  <a:pt x="81" y="241"/>
                </a:lnTo>
                <a:lnTo>
                  <a:pt x="66" y="264"/>
                </a:lnTo>
                <a:lnTo>
                  <a:pt x="55" y="286"/>
                </a:lnTo>
                <a:lnTo>
                  <a:pt x="137" y="371"/>
                </a:lnTo>
                <a:lnTo>
                  <a:pt x="137" y="371"/>
                </a:lnTo>
                <a:lnTo>
                  <a:pt x="137" y="374"/>
                </a:lnTo>
                <a:lnTo>
                  <a:pt x="16" y="389"/>
                </a:lnTo>
                <a:lnTo>
                  <a:pt x="12" y="411"/>
                </a:lnTo>
                <a:lnTo>
                  <a:pt x="12" y="411"/>
                </a:lnTo>
                <a:lnTo>
                  <a:pt x="7" y="438"/>
                </a:lnTo>
                <a:lnTo>
                  <a:pt x="4" y="466"/>
                </a:lnTo>
                <a:lnTo>
                  <a:pt x="0" y="491"/>
                </a:lnTo>
                <a:lnTo>
                  <a:pt x="0" y="519"/>
                </a:lnTo>
                <a:lnTo>
                  <a:pt x="0" y="519"/>
                </a:lnTo>
                <a:lnTo>
                  <a:pt x="0" y="523"/>
                </a:lnTo>
                <a:lnTo>
                  <a:pt x="0" y="547"/>
                </a:lnTo>
                <a:lnTo>
                  <a:pt x="116" y="581"/>
                </a:lnTo>
                <a:lnTo>
                  <a:pt x="116" y="581"/>
                </a:lnTo>
                <a:lnTo>
                  <a:pt x="116" y="583"/>
                </a:lnTo>
                <a:lnTo>
                  <a:pt x="20" y="656"/>
                </a:lnTo>
                <a:lnTo>
                  <a:pt x="26" y="679"/>
                </a:lnTo>
                <a:lnTo>
                  <a:pt x="26" y="679"/>
                </a:lnTo>
                <a:lnTo>
                  <a:pt x="36" y="705"/>
                </a:lnTo>
                <a:lnTo>
                  <a:pt x="47" y="730"/>
                </a:lnTo>
                <a:lnTo>
                  <a:pt x="60" y="754"/>
                </a:lnTo>
                <a:lnTo>
                  <a:pt x="73" y="780"/>
                </a:lnTo>
                <a:lnTo>
                  <a:pt x="85" y="801"/>
                </a:lnTo>
                <a:lnTo>
                  <a:pt x="202" y="772"/>
                </a:lnTo>
                <a:lnTo>
                  <a:pt x="202" y="772"/>
                </a:lnTo>
                <a:lnTo>
                  <a:pt x="204" y="775"/>
                </a:lnTo>
                <a:lnTo>
                  <a:pt x="156" y="886"/>
                </a:lnTo>
                <a:lnTo>
                  <a:pt x="174" y="902"/>
                </a:lnTo>
                <a:lnTo>
                  <a:pt x="174" y="902"/>
                </a:lnTo>
                <a:lnTo>
                  <a:pt x="196" y="919"/>
                </a:lnTo>
                <a:lnTo>
                  <a:pt x="219" y="937"/>
                </a:lnTo>
                <a:lnTo>
                  <a:pt x="219" y="937"/>
                </a:lnTo>
                <a:lnTo>
                  <a:pt x="241" y="952"/>
                </a:lnTo>
                <a:lnTo>
                  <a:pt x="263" y="966"/>
                </a:lnTo>
                <a:lnTo>
                  <a:pt x="286" y="977"/>
                </a:lnTo>
                <a:lnTo>
                  <a:pt x="372" y="895"/>
                </a:lnTo>
                <a:lnTo>
                  <a:pt x="372" y="895"/>
                </a:lnTo>
                <a:lnTo>
                  <a:pt x="374" y="897"/>
                </a:lnTo>
                <a:lnTo>
                  <a:pt x="389" y="1016"/>
                </a:lnTo>
                <a:lnTo>
                  <a:pt x="413" y="1021"/>
                </a:lnTo>
                <a:lnTo>
                  <a:pt x="413" y="1021"/>
                </a:lnTo>
                <a:lnTo>
                  <a:pt x="438" y="1025"/>
                </a:lnTo>
                <a:lnTo>
                  <a:pt x="464" y="1029"/>
                </a:lnTo>
                <a:lnTo>
                  <a:pt x="490" y="1032"/>
                </a:lnTo>
                <a:lnTo>
                  <a:pt x="515" y="1032"/>
                </a:lnTo>
                <a:lnTo>
                  <a:pt x="522" y="1032"/>
                </a:lnTo>
                <a:lnTo>
                  <a:pt x="547" y="1032"/>
                </a:lnTo>
                <a:lnTo>
                  <a:pt x="581" y="916"/>
                </a:lnTo>
                <a:lnTo>
                  <a:pt x="581" y="916"/>
                </a:lnTo>
                <a:lnTo>
                  <a:pt x="584" y="916"/>
                </a:lnTo>
                <a:lnTo>
                  <a:pt x="656" y="1013"/>
                </a:lnTo>
                <a:lnTo>
                  <a:pt x="679" y="1006"/>
                </a:lnTo>
                <a:lnTo>
                  <a:pt x="679" y="1006"/>
                </a:lnTo>
                <a:lnTo>
                  <a:pt x="705" y="996"/>
                </a:lnTo>
                <a:lnTo>
                  <a:pt x="730" y="985"/>
                </a:lnTo>
                <a:lnTo>
                  <a:pt x="756" y="972"/>
                </a:lnTo>
                <a:lnTo>
                  <a:pt x="780" y="960"/>
                </a:lnTo>
                <a:lnTo>
                  <a:pt x="801" y="947"/>
                </a:lnTo>
                <a:lnTo>
                  <a:pt x="773" y="831"/>
                </a:lnTo>
                <a:lnTo>
                  <a:pt x="773" y="831"/>
                </a:lnTo>
                <a:lnTo>
                  <a:pt x="775" y="828"/>
                </a:lnTo>
                <a:lnTo>
                  <a:pt x="775" y="828"/>
                </a:lnTo>
                <a:close/>
                <a:moveTo>
                  <a:pt x="746" y="766"/>
                </a:moveTo>
                <a:lnTo>
                  <a:pt x="746" y="766"/>
                </a:lnTo>
                <a:lnTo>
                  <a:pt x="732" y="778"/>
                </a:lnTo>
                <a:lnTo>
                  <a:pt x="716" y="791"/>
                </a:lnTo>
                <a:lnTo>
                  <a:pt x="698" y="804"/>
                </a:lnTo>
                <a:lnTo>
                  <a:pt x="725" y="915"/>
                </a:lnTo>
                <a:lnTo>
                  <a:pt x="725" y="915"/>
                </a:lnTo>
                <a:lnTo>
                  <a:pt x="703" y="926"/>
                </a:lnTo>
                <a:lnTo>
                  <a:pt x="680" y="934"/>
                </a:lnTo>
                <a:lnTo>
                  <a:pt x="611" y="842"/>
                </a:lnTo>
                <a:lnTo>
                  <a:pt x="591" y="847"/>
                </a:lnTo>
                <a:lnTo>
                  <a:pt x="591" y="847"/>
                </a:lnTo>
                <a:lnTo>
                  <a:pt x="571" y="851"/>
                </a:lnTo>
                <a:lnTo>
                  <a:pt x="552" y="854"/>
                </a:lnTo>
                <a:lnTo>
                  <a:pt x="530" y="855"/>
                </a:lnTo>
                <a:lnTo>
                  <a:pt x="498" y="966"/>
                </a:lnTo>
                <a:lnTo>
                  <a:pt x="498" y="966"/>
                </a:lnTo>
                <a:lnTo>
                  <a:pt x="474" y="964"/>
                </a:lnTo>
                <a:lnTo>
                  <a:pt x="449" y="961"/>
                </a:lnTo>
                <a:lnTo>
                  <a:pt x="435" y="847"/>
                </a:lnTo>
                <a:lnTo>
                  <a:pt x="414" y="841"/>
                </a:lnTo>
                <a:lnTo>
                  <a:pt x="414" y="841"/>
                </a:lnTo>
                <a:lnTo>
                  <a:pt x="397" y="834"/>
                </a:lnTo>
                <a:lnTo>
                  <a:pt x="379" y="826"/>
                </a:lnTo>
                <a:lnTo>
                  <a:pt x="358" y="817"/>
                </a:lnTo>
                <a:lnTo>
                  <a:pt x="276" y="895"/>
                </a:lnTo>
                <a:lnTo>
                  <a:pt x="276" y="895"/>
                </a:lnTo>
                <a:lnTo>
                  <a:pt x="257" y="883"/>
                </a:lnTo>
                <a:lnTo>
                  <a:pt x="257" y="883"/>
                </a:lnTo>
                <a:lnTo>
                  <a:pt x="236" y="867"/>
                </a:lnTo>
                <a:lnTo>
                  <a:pt x="281" y="762"/>
                </a:lnTo>
                <a:lnTo>
                  <a:pt x="267" y="746"/>
                </a:lnTo>
                <a:lnTo>
                  <a:pt x="267" y="746"/>
                </a:lnTo>
                <a:lnTo>
                  <a:pt x="254" y="732"/>
                </a:lnTo>
                <a:lnTo>
                  <a:pt x="241" y="716"/>
                </a:lnTo>
                <a:lnTo>
                  <a:pt x="228" y="698"/>
                </a:lnTo>
                <a:lnTo>
                  <a:pt x="117" y="725"/>
                </a:lnTo>
                <a:lnTo>
                  <a:pt x="117" y="725"/>
                </a:lnTo>
                <a:lnTo>
                  <a:pt x="108" y="703"/>
                </a:lnTo>
                <a:lnTo>
                  <a:pt x="97" y="681"/>
                </a:lnTo>
                <a:lnTo>
                  <a:pt x="190" y="612"/>
                </a:lnTo>
                <a:lnTo>
                  <a:pt x="185" y="591"/>
                </a:lnTo>
                <a:lnTo>
                  <a:pt x="185" y="591"/>
                </a:lnTo>
                <a:lnTo>
                  <a:pt x="182" y="571"/>
                </a:lnTo>
                <a:lnTo>
                  <a:pt x="178" y="552"/>
                </a:lnTo>
                <a:lnTo>
                  <a:pt x="177" y="530"/>
                </a:lnTo>
                <a:lnTo>
                  <a:pt x="68" y="498"/>
                </a:lnTo>
                <a:lnTo>
                  <a:pt x="68" y="498"/>
                </a:lnTo>
                <a:lnTo>
                  <a:pt x="69" y="474"/>
                </a:lnTo>
                <a:lnTo>
                  <a:pt x="71" y="448"/>
                </a:lnTo>
                <a:lnTo>
                  <a:pt x="185" y="435"/>
                </a:lnTo>
                <a:lnTo>
                  <a:pt x="191" y="414"/>
                </a:lnTo>
                <a:lnTo>
                  <a:pt x="191" y="414"/>
                </a:lnTo>
                <a:lnTo>
                  <a:pt x="198" y="397"/>
                </a:lnTo>
                <a:lnTo>
                  <a:pt x="206" y="377"/>
                </a:lnTo>
                <a:lnTo>
                  <a:pt x="215" y="358"/>
                </a:lnTo>
                <a:lnTo>
                  <a:pt x="137" y="276"/>
                </a:lnTo>
                <a:lnTo>
                  <a:pt x="137" y="276"/>
                </a:lnTo>
                <a:lnTo>
                  <a:pt x="150" y="255"/>
                </a:lnTo>
                <a:lnTo>
                  <a:pt x="150" y="255"/>
                </a:lnTo>
                <a:lnTo>
                  <a:pt x="166" y="235"/>
                </a:lnTo>
                <a:lnTo>
                  <a:pt x="270" y="281"/>
                </a:lnTo>
                <a:lnTo>
                  <a:pt x="286" y="267"/>
                </a:lnTo>
                <a:lnTo>
                  <a:pt x="286" y="267"/>
                </a:lnTo>
                <a:lnTo>
                  <a:pt x="300" y="254"/>
                </a:lnTo>
                <a:lnTo>
                  <a:pt x="316" y="241"/>
                </a:lnTo>
                <a:lnTo>
                  <a:pt x="334" y="228"/>
                </a:lnTo>
                <a:lnTo>
                  <a:pt x="307" y="118"/>
                </a:lnTo>
                <a:lnTo>
                  <a:pt x="307" y="118"/>
                </a:lnTo>
                <a:lnTo>
                  <a:pt x="329" y="106"/>
                </a:lnTo>
                <a:lnTo>
                  <a:pt x="353" y="97"/>
                </a:lnTo>
                <a:lnTo>
                  <a:pt x="421" y="190"/>
                </a:lnTo>
                <a:lnTo>
                  <a:pt x="441" y="185"/>
                </a:lnTo>
                <a:lnTo>
                  <a:pt x="441" y="185"/>
                </a:lnTo>
                <a:lnTo>
                  <a:pt x="461" y="180"/>
                </a:lnTo>
                <a:lnTo>
                  <a:pt x="480" y="178"/>
                </a:lnTo>
                <a:lnTo>
                  <a:pt x="502" y="175"/>
                </a:lnTo>
                <a:lnTo>
                  <a:pt x="534" y="66"/>
                </a:lnTo>
                <a:lnTo>
                  <a:pt x="534" y="66"/>
                </a:lnTo>
                <a:lnTo>
                  <a:pt x="559" y="68"/>
                </a:lnTo>
                <a:lnTo>
                  <a:pt x="584" y="71"/>
                </a:lnTo>
                <a:lnTo>
                  <a:pt x="597" y="185"/>
                </a:lnTo>
                <a:lnTo>
                  <a:pt x="618" y="191"/>
                </a:lnTo>
                <a:lnTo>
                  <a:pt x="618" y="191"/>
                </a:lnTo>
                <a:lnTo>
                  <a:pt x="636" y="198"/>
                </a:lnTo>
                <a:lnTo>
                  <a:pt x="655" y="206"/>
                </a:lnTo>
                <a:lnTo>
                  <a:pt x="674" y="215"/>
                </a:lnTo>
                <a:lnTo>
                  <a:pt x="757" y="137"/>
                </a:lnTo>
                <a:lnTo>
                  <a:pt x="757" y="137"/>
                </a:lnTo>
                <a:lnTo>
                  <a:pt x="777" y="150"/>
                </a:lnTo>
                <a:lnTo>
                  <a:pt x="777" y="150"/>
                </a:lnTo>
                <a:lnTo>
                  <a:pt x="798" y="164"/>
                </a:lnTo>
                <a:lnTo>
                  <a:pt x="753" y="270"/>
                </a:lnTo>
                <a:lnTo>
                  <a:pt x="767" y="286"/>
                </a:lnTo>
                <a:lnTo>
                  <a:pt x="767" y="286"/>
                </a:lnTo>
                <a:lnTo>
                  <a:pt x="780" y="300"/>
                </a:lnTo>
                <a:lnTo>
                  <a:pt x="791" y="316"/>
                </a:lnTo>
                <a:lnTo>
                  <a:pt x="804" y="334"/>
                </a:lnTo>
                <a:lnTo>
                  <a:pt x="915" y="307"/>
                </a:lnTo>
                <a:lnTo>
                  <a:pt x="915" y="307"/>
                </a:lnTo>
                <a:lnTo>
                  <a:pt x="926" y="329"/>
                </a:lnTo>
                <a:lnTo>
                  <a:pt x="935" y="352"/>
                </a:lnTo>
                <a:lnTo>
                  <a:pt x="844" y="421"/>
                </a:lnTo>
                <a:lnTo>
                  <a:pt x="847" y="442"/>
                </a:lnTo>
                <a:lnTo>
                  <a:pt x="847" y="442"/>
                </a:lnTo>
                <a:lnTo>
                  <a:pt x="854" y="480"/>
                </a:lnTo>
                <a:lnTo>
                  <a:pt x="857" y="502"/>
                </a:lnTo>
                <a:lnTo>
                  <a:pt x="966" y="535"/>
                </a:lnTo>
                <a:lnTo>
                  <a:pt x="966" y="535"/>
                </a:lnTo>
                <a:lnTo>
                  <a:pt x="964" y="559"/>
                </a:lnTo>
                <a:lnTo>
                  <a:pt x="961" y="583"/>
                </a:lnTo>
                <a:lnTo>
                  <a:pt x="847" y="597"/>
                </a:lnTo>
                <a:lnTo>
                  <a:pt x="841" y="618"/>
                </a:lnTo>
                <a:lnTo>
                  <a:pt x="841" y="618"/>
                </a:lnTo>
                <a:lnTo>
                  <a:pt x="834" y="636"/>
                </a:lnTo>
                <a:lnTo>
                  <a:pt x="826" y="653"/>
                </a:lnTo>
                <a:lnTo>
                  <a:pt x="817" y="674"/>
                </a:lnTo>
                <a:lnTo>
                  <a:pt x="897" y="756"/>
                </a:lnTo>
                <a:lnTo>
                  <a:pt x="897" y="756"/>
                </a:lnTo>
                <a:lnTo>
                  <a:pt x="884" y="775"/>
                </a:lnTo>
                <a:lnTo>
                  <a:pt x="884" y="775"/>
                </a:lnTo>
                <a:lnTo>
                  <a:pt x="868" y="796"/>
                </a:lnTo>
                <a:lnTo>
                  <a:pt x="762" y="751"/>
                </a:lnTo>
                <a:lnTo>
                  <a:pt x="746" y="766"/>
                </a:lnTo>
                <a:close/>
                <a:moveTo>
                  <a:pt x="517" y="337"/>
                </a:moveTo>
                <a:lnTo>
                  <a:pt x="517" y="337"/>
                </a:lnTo>
                <a:lnTo>
                  <a:pt x="498" y="337"/>
                </a:lnTo>
                <a:lnTo>
                  <a:pt x="480" y="340"/>
                </a:lnTo>
                <a:lnTo>
                  <a:pt x="462" y="345"/>
                </a:lnTo>
                <a:lnTo>
                  <a:pt x="446" y="350"/>
                </a:lnTo>
                <a:lnTo>
                  <a:pt x="430" y="358"/>
                </a:lnTo>
                <a:lnTo>
                  <a:pt x="416" y="368"/>
                </a:lnTo>
                <a:lnTo>
                  <a:pt x="403" y="377"/>
                </a:lnTo>
                <a:lnTo>
                  <a:pt x="390" y="389"/>
                </a:lnTo>
                <a:lnTo>
                  <a:pt x="377" y="401"/>
                </a:lnTo>
                <a:lnTo>
                  <a:pt x="368" y="416"/>
                </a:lnTo>
                <a:lnTo>
                  <a:pt x="358" y="430"/>
                </a:lnTo>
                <a:lnTo>
                  <a:pt x="352" y="446"/>
                </a:lnTo>
                <a:lnTo>
                  <a:pt x="345" y="462"/>
                </a:lnTo>
                <a:lnTo>
                  <a:pt x="340" y="480"/>
                </a:lnTo>
                <a:lnTo>
                  <a:pt x="337" y="498"/>
                </a:lnTo>
                <a:lnTo>
                  <a:pt x="337" y="517"/>
                </a:lnTo>
                <a:lnTo>
                  <a:pt x="337" y="517"/>
                </a:lnTo>
                <a:lnTo>
                  <a:pt x="337" y="535"/>
                </a:lnTo>
                <a:lnTo>
                  <a:pt x="340" y="552"/>
                </a:lnTo>
                <a:lnTo>
                  <a:pt x="345" y="570"/>
                </a:lnTo>
                <a:lnTo>
                  <a:pt x="352" y="586"/>
                </a:lnTo>
                <a:lnTo>
                  <a:pt x="358" y="602"/>
                </a:lnTo>
                <a:lnTo>
                  <a:pt x="368" y="616"/>
                </a:lnTo>
                <a:lnTo>
                  <a:pt x="377" y="631"/>
                </a:lnTo>
                <a:lnTo>
                  <a:pt x="390" y="644"/>
                </a:lnTo>
                <a:lnTo>
                  <a:pt x="403" y="655"/>
                </a:lnTo>
                <a:lnTo>
                  <a:pt x="416" y="664"/>
                </a:lnTo>
                <a:lnTo>
                  <a:pt x="430" y="674"/>
                </a:lnTo>
                <a:lnTo>
                  <a:pt x="446" y="682"/>
                </a:lnTo>
                <a:lnTo>
                  <a:pt x="462" y="687"/>
                </a:lnTo>
                <a:lnTo>
                  <a:pt x="480" y="692"/>
                </a:lnTo>
                <a:lnTo>
                  <a:pt x="498" y="695"/>
                </a:lnTo>
                <a:lnTo>
                  <a:pt x="517" y="695"/>
                </a:lnTo>
                <a:lnTo>
                  <a:pt x="517" y="695"/>
                </a:lnTo>
                <a:lnTo>
                  <a:pt x="534" y="695"/>
                </a:lnTo>
                <a:lnTo>
                  <a:pt x="552" y="692"/>
                </a:lnTo>
                <a:lnTo>
                  <a:pt x="570" y="687"/>
                </a:lnTo>
                <a:lnTo>
                  <a:pt x="586" y="682"/>
                </a:lnTo>
                <a:lnTo>
                  <a:pt x="602" y="674"/>
                </a:lnTo>
                <a:lnTo>
                  <a:pt x="616" y="664"/>
                </a:lnTo>
                <a:lnTo>
                  <a:pt x="631" y="655"/>
                </a:lnTo>
                <a:lnTo>
                  <a:pt x="644" y="644"/>
                </a:lnTo>
                <a:lnTo>
                  <a:pt x="655" y="631"/>
                </a:lnTo>
                <a:lnTo>
                  <a:pt x="664" y="616"/>
                </a:lnTo>
                <a:lnTo>
                  <a:pt x="674" y="602"/>
                </a:lnTo>
                <a:lnTo>
                  <a:pt x="682" y="586"/>
                </a:lnTo>
                <a:lnTo>
                  <a:pt x="687" y="570"/>
                </a:lnTo>
                <a:lnTo>
                  <a:pt x="692" y="552"/>
                </a:lnTo>
                <a:lnTo>
                  <a:pt x="695" y="535"/>
                </a:lnTo>
                <a:lnTo>
                  <a:pt x="695" y="517"/>
                </a:lnTo>
                <a:lnTo>
                  <a:pt x="695" y="517"/>
                </a:lnTo>
                <a:lnTo>
                  <a:pt x="695" y="498"/>
                </a:lnTo>
                <a:lnTo>
                  <a:pt x="692" y="480"/>
                </a:lnTo>
                <a:lnTo>
                  <a:pt x="687" y="462"/>
                </a:lnTo>
                <a:lnTo>
                  <a:pt x="682" y="446"/>
                </a:lnTo>
                <a:lnTo>
                  <a:pt x="674" y="430"/>
                </a:lnTo>
                <a:lnTo>
                  <a:pt x="664" y="416"/>
                </a:lnTo>
                <a:lnTo>
                  <a:pt x="655" y="401"/>
                </a:lnTo>
                <a:lnTo>
                  <a:pt x="644" y="389"/>
                </a:lnTo>
                <a:lnTo>
                  <a:pt x="631" y="377"/>
                </a:lnTo>
                <a:lnTo>
                  <a:pt x="616" y="368"/>
                </a:lnTo>
                <a:lnTo>
                  <a:pt x="602" y="358"/>
                </a:lnTo>
                <a:lnTo>
                  <a:pt x="586" y="350"/>
                </a:lnTo>
                <a:lnTo>
                  <a:pt x="570" y="345"/>
                </a:lnTo>
                <a:lnTo>
                  <a:pt x="552" y="340"/>
                </a:lnTo>
                <a:lnTo>
                  <a:pt x="534" y="337"/>
                </a:lnTo>
                <a:lnTo>
                  <a:pt x="517" y="337"/>
                </a:lnTo>
                <a:lnTo>
                  <a:pt x="517" y="337"/>
                </a:lnTo>
                <a:close/>
                <a:moveTo>
                  <a:pt x="517" y="629"/>
                </a:moveTo>
                <a:lnTo>
                  <a:pt x="517" y="629"/>
                </a:lnTo>
                <a:lnTo>
                  <a:pt x="504" y="629"/>
                </a:lnTo>
                <a:lnTo>
                  <a:pt x="493" y="628"/>
                </a:lnTo>
                <a:lnTo>
                  <a:pt x="483" y="624"/>
                </a:lnTo>
                <a:lnTo>
                  <a:pt x="472" y="621"/>
                </a:lnTo>
                <a:lnTo>
                  <a:pt x="462" y="616"/>
                </a:lnTo>
                <a:lnTo>
                  <a:pt x="453" y="610"/>
                </a:lnTo>
                <a:lnTo>
                  <a:pt x="445" y="604"/>
                </a:lnTo>
                <a:lnTo>
                  <a:pt x="437" y="596"/>
                </a:lnTo>
                <a:lnTo>
                  <a:pt x="429" y="587"/>
                </a:lnTo>
                <a:lnTo>
                  <a:pt x="422" y="579"/>
                </a:lnTo>
                <a:lnTo>
                  <a:pt x="417" y="570"/>
                </a:lnTo>
                <a:lnTo>
                  <a:pt x="413" y="560"/>
                </a:lnTo>
                <a:lnTo>
                  <a:pt x="408" y="549"/>
                </a:lnTo>
                <a:lnTo>
                  <a:pt x="405" y="539"/>
                </a:lnTo>
                <a:lnTo>
                  <a:pt x="403" y="528"/>
                </a:lnTo>
                <a:lnTo>
                  <a:pt x="403" y="517"/>
                </a:lnTo>
                <a:lnTo>
                  <a:pt x="403" y="517"/>
                </a:lnTo>
                <a:lnTo>
                  <a:pt x="403" y="504"/>
                </a:lnTo>
                <a:lnTo>
                  <a:pt x="405" y="493"/>
                </a:lnTo>
                <a:lnTo>
                  <a:pt x="408" y="483"/>
                </a:lnTo>
                <a:lnTo>
                  <a:pt x="413" y="472"/>
                </a:lnTo>
                <a:lnTo>
                  <a:pt x="417" y="462"/>
                </a:lnTo>
                <a:lnTo>
                  <a:pt x="422" y="453"/>
                </a:lnTo>
                <a:lnTo>
                  <a:pt x="429" y="445"/>
                </a:lnTo>
                <a:lnTo>
                  <a:pt x="437" y="437"/>
                </a:lnTo>
                <a:lnTo>
                  <a:pt x="445" y="429"/>
                </a:lnTo>
                <a:lnTo>
                  <a:pt x="453" y="422"/>
                </a:lnTo>
                <a:lnTo>
                  <a:pt x="462" y="416"/>
                </a:lnTo>
                <a:lnTo>
                  <a:pt x="472" y="411"/>
                </a:lnTo>
                <a:lnTo>
                  <a:pt x="483" y="408"/>
                </a:lnTo>
                <a:lnTo>
                  <a:pt x="493" y="405"/>
                </a:lnTo>
                <a:lnTo>
                  <a:pt x="504" y="403"/>
                </a:lnTo>
                <a:lnTo>
                  <a:pt x="517" y="403"/>
                </a:lnTo>
                <a:lnTo>
                  <a:pt x="517" y="403"/>
                </a:lnTo>
                <a:lnTo>
                  <a:pt x="528" y="403"/>
                </a:lnTo>
                <a:lnTo>
                  <a:pt x="539" y="405"/>
                </a:lnTo>
                <a:lnTo>
                  <a:pt x="551" y="408"/>
                </a:lnTo>
                <a:lnTo>
                  <a:pt x="560" y="411"/>
                </a:lnTo>
                <a:lnTo>
                  <a:pt x="570" y="416"/>
                </a:lnTo>
                <a:lnTo>
                  <a:pt x="579" y="422"/>
                </a:lnTo>
                <a:lnTo>
                  <a:pt x="589" y="429"/>
                </a:lnTo>
                <a:lnTo>
                  <a:pt x="597" y="437"/>
                </a:lnTo>
                <a:lnTo>
                  <a:pt x="603" y="445"/>
                </a:lnTo>
                <a:lnTo>
                  <a:pt x="610" y="453"/>
                </a:lnTo>
                <a:lnTo>
                  <a:pt x="616" y="462"/>
                </a:lnTo>
                <a:lnTo>
                  <a:pt x="621" y="472"/>
                </a:lnTo>
                <a:lnTo>
                  <a:pt x="624" y="483"/>
                </a:lnTo>
                <a:lnTo>
                  <a:pt x="628" y="493"/>
                </a:lnTo>
                <a:lnTo>
                  <a:pt x="629" y="504"/>
                </a:lnTo>
                <a:lnTo>
                  <a:pt x="629" y="517"/>
                </a:lnTo>
                <a:lnTo>
                  <a:pt x="629" y="517"/>
                </a:lnTo>
                <a:lnTo>
                  <a:pt x="629" y="528"/>
                </a:lnTo>
                <a:lnTo>
                  <a:pt x="628" y="539"/>
                </a:lnTo>
                <a:lnTo>
                  <a:pt x="624" y="549"/>
                </a:lnTo>
                <a:lnTo>
                  <a:pt x="621" y="560"/>
                </a:lnTo>
                <a:lnTo>
                  <a:pt x="616" y="570"/>
                </a:lnTo>
                <a:lnTo>
                  <a:pt x="610" y="579"/>
                </a:lnTo>
                <a:lnTo>
                  <a:pt x="603" y="587"/>
                </a:lnTo>
                <a:lnTo>
                  <a:pt x="597" y="596"/>
                </a:lnTo>
                <a:lnTo>
                  <a:pt x="589" y="604"/>
                </a:lnTo>
                <a:lnTo>
                  <a:pt x="579" y="610"/>
                </a:lnTo>
                <a:lnTo>
                  <a:pt x="570" y="616"/>
                </a:lnTo>
                <a:lnTo>
                  <a:pt x="560" y="621"/>
                </a:lnTo>
                <a:lnTo>
                  <a:pt x="551" y="624"/>
                </a:lnTo>
                <a:lnTo>
                  <a:pt x="539" y="628"/>
                </a:lnTo>
                <a:lnTo>
                  <a:pt x="528" y="629"/>
                </a:lnTo>
                <a:lnTo>
                  <a:pt x="517" y="629"/>
                </a:lnTo>
                <a:lnTo>
                  <a:pt x="517"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D27058A5-11A6-CBE3-C86D-7B571FFD4446}"/>
              </a:ext>
            </a:extLst>
          </p:cNvPr>
          <p:cNvGrpSpPr/>
          <p:nvPr/>
        </p:nvGrpSpPr>
        <p:grpSpPr>
          <a:xfrm flipH="1">
            <a:off x="1235888" y="5291138"/>
            <a:ext cx="302960" cy="369021"/>
            <a:chOff x="7437438" y="66675"/>
            <a:chExt cx="931863" cy="1135063"/>
          </a:xfrm>
          <a:solidFill>
            <a:schemeClr val="bg1"/>
          </a:solidFill>
        </p:grpSpPr>
        <p:sp>
          <p:nvSpPr>
            <p:cNvPr id="22" name="Freeform 15">
              <a:extLst>
                <a:ext uri="{FF2B5EF4-FFF2-40B4-BE49-F238E27FC236}">
                  <a16:creationId xmlns:a16="http://schemas.microsoft.com/office/drawing/2014/main" id="{FF480C01-CC6E-B713-776E-0D55CCFCDDB8}"/>
                </a:ext>
              </a:extLst>
            </p:cNvPr>
            <p:cNvSpPr>
              <a:spLocks noEditPoints="1"/>
            </p:cNvSpPr>
            <p:nvPr/>
          </p:nvSpPr>
          <p:spPr bwMode="auto">
            <a:xfrm>
              <a:off x="7437438" y="66675"/>
              <a:ext cx="931863" cy="1135063"/>
            </a:xfrm>
            <a:custGeom>
              <a:avLst/>
              <a:gdLst>
                <a:gd name="T0" fmla="*/ 919 w 1761"/>
                <a:gd name="T1" fmla="*/ 79 h 2145"/>
                <a:gd name="T2" fmla="*/ 919 w 1761"/>
                <a:gd name="T3" fmla="*/ 38 h 2145"/>
                <a:gd name="T4" fmla="*/ 916 w 1761"/>
                <a:gd name="T5" fmla="*/ 24 h 2145"/>
                <a:gd name="T6" fmla="*/ 908 w 1761"/>
                <a:gd name="T7" fmla="*/ 10 h 2145"/>
                <a:gd name="T8" fmla="*/ 895 w 1761"/>
                <a:gd name="T9" fmla="*/ 2 h 2145"/>
                <a:gd name="T10" fmla="*/ 880 w 1761"/>
                <a:gd name="T11" fmla="*/ 0 h 2145"/>
                <a:gd name="T12" fmla="*/ 872 w 1761"/>
                <a:gd name="T13" fmla="*/ 0 h 2145"/>
                <a:gd name="T14" fmla="*/ 859 w 1761"/>
                <a:gd name="T15" fmla="*/ 6 h 2145"/>
                <a:gd name="T16" fmla="*/ 848 w 1761"/>
                <a:gd name="T17" fmla="*/ 17 h 2145"/>
                <a:gd name="T18" fmla="*/ 843 w 1761"/>
                <a:gd name="T19" fmla="*/ 30 h 2145"/>
                <a:gd name="T20" fmla="*/ 841 w 1761"/>
                <a:gd name="T21" fmla="*/ 79 h 2145"/>
                <a:gd name="T22" fmla="*/ 39 w 1761"/>
                <a:gd name="T23" fmla="*/ 79 h 2145"/>
                <a:gd name="T24" fmla="*/ 24 w 1761"/>
                <a:gd name="T25" fmla="*/ 81 h 2145"/>
                <a:gd name="T26" fmla="*/ 12 w 1761"/>
                <a:gd name="T27" fmla="*/ 91 h 2145"/>
                <a:gd name="T28" fmla="*/ 2 w 1761"/>
                <a:gd name="T29" fmla="*/ 103 h 2145"/>
                <a:gd name="T30" fmla="*/ 0 w 1761"/>
                <a:gd name="T31" fmla="*/ 118 h 2145"/>
                <a:gd name="T32" fmla="*/ 0 w 1761"/>
                <a:gd name="T33" fmla="*/ 1428 h 2145"/>
                <a:gd name="T34" fmla="*/ 2 w 1761"/>
                <a:gd name="T35" fmla="*/ 1443 h 2145"/>
                <a:gd name="T36" fmla="*/ 12 w 1761"/>
                <a:gd name="T37" fmla="*/ 1455 h 2145"/>
                <a:gd name="T38" fmla="*/ 24 w 1761"/>
                <a:gd name="T39" fmla="*/ 1463 h 2145"/>
                <a:gd name="T40" fmla="*/ 39 w 1761"/>
                <a:gd name="T41" fmla="*/ 1467 h 2145"/>
                <a:gd name="T42" fmla="*/ 323 w 1761"/>
                <a:gd name="T43" fmla="*/ 2082 h 2145"/>
                <a:gd name="T44" fmla="*/ 319 w 1761"/>
                <a:gd name="T45" fmla="*/ 2089 h 2145"/>
                <a:gd name="T46" fmla="*/ 315 w 1761"/>
                <a:gd name="T47" fmla="*/ 2103 h 2145"/>
                <a:gd name="T48" fmla="*/ 317 w 1761"/>
                <a:gd name="T49" fmla="*/ 2118 h 2145"/>
                <a:gd name="T50" fmla="*/ 324 w 1761"/>
                <a:gd name="T51" fmla="*/ 2131 h 2145"/>
                <a:gd name="T52" fmla="*/ 329 w 1761"/>
                <a:gd name="T53" fmla="*/ 2137 h 2145"/>
                <a:gd name="T54" fmla="*/ 341 w 1761"/>
                <a:gd name="T55" fmla="*/ 2144 h 2145"/>
                <a:gd name="T56" fmla="*/ 353 w 1761"/>
                <a:gd name="T57" fmla="*/ 2145 h 2145"/>
                <a:gd name="T58" fmla="*/ 363 w 1761"/>
                <a:gd name="T59" fmla="*/ 2145 h 2145"/>
                <a:gd name="T60" fmla="*/ 378 w 1761"/>
                <a:gd name="T61" fmla="*/ 2137 h 2145"/>
                <a:gd name="T62" fmla="*/ 880 w 1761"/>
                <a:gd name="T63" fmla="*/ 1492 h 2145"/>
                <a:gd name="T64" fmla="*/ 1376 w 1761"/>
                <a:gd name="T65" fmla="*/ 2130 h 2145"/>
                <a:gd name="T66" fmla="*/ 1388 w 1761"/>
                <a:gd name="T67" fmla="*/ 2141 h 2145"/>
                <a:gd name="T68" fmla="*/ 1401 w 1761"/>
                <a:gd name="T69" fmla="*/ 2145 h 2145"/>
                <a:gd name="T70" fmla="*/ 1416 w 1761"/>
                <a:gd name="T71" fmla="*/ 2144 h 2145"/>
                <a:gd name="T72" fmla="*/ 1431 w 1761"/>
                <a:gd name="T73" fmla="*/ 2137 h 2145"/>
                <a:gd name="T74" fmla="*/ 1436 w 1761"/>
                <a:gd name="T75" fmla="*/ 2131 h 2145"/>
                <a:gd name="T76" fmla="*/ 1444 w 1761"/>
                <a:gd name="T77" fmla="*/ 2118 h 2145"/>
                <a:gd name="T78" fmla="*/ 1446 w 1761"/>
                <a:gd name="T79" fmla="*/ 2103 h 2145"/>
                <a:gd name="T80" fmla="*/ 1442 w 1761"/>
                <a:gd name="T81" fmla="*/ 2089 h 2145"/>
                <a:gd name="T82" fmla="*/ 959 w 1761"/>
                <a:gd name="T83" fmla="*/ 1467 h 2145"/>
                <a:gd name="T84" fmla="*/ 1722 w 1761"/>
                <a:gd name="T85" fmla="*/ 1467 h 2145"/>
                <a:gd name="T86" fmla="*/ 1736 w 1761"/>
                <a:gd name="T87" fmla="*/ 1463 h 2145"/>
                <a:gd name="T88" fmla="*/ 1750 w 1761"/>
                <a:gd name="T89" fmla="*/ 1455 h 2145"/>
                <a:gd name="T90" fmla="*/ 1758 w 1761"/>
                <a:gd name="T91" fmla="*/ 1443 h 2145"/>
                <a:gd name="T92" fmla="*/ 1761 w 1761"/>
                <a:gd name="T93" fmla="*/ 1428 h 2145"/>
                <a:gd name="T94" fmla="*/ 1761 w 1761"/>
                <a:gd name="T95" fmla="*/ 118 h 2145"/>
                <a:gd name="T96" fmla="*/ 1758 w 1761"/>
                <a:gd name="T97" fmla="*/ 103 h 2145"/>
                <a:gd name="T98" fmla="*/ 1750 w 1761"/>
                <a:gd name="T99" fmla="*/ 91 h 2145"/>
                <a:gd name="T100" fmla="*/ 1736 w 1761"/>
                <a:gd name="T101" fmla="*/ 81 h 2145"/>
                <a:gd name="T102" fmla="*/ 1722 w 1761"/>
                <a:gd name="T103" fmla="*/ 79 h 2145"/>
                <a:gd name="T104" fmla="*/ 1683 w 1761"/>
                <a:gd name="T105" fmla="*/ 1388 h 2145"/>
                <a:gd name="T106" fmla="*/ 77 w 1761"/>
                <a:gd name="T107" fmla="*/ 156 h 2145"/>
                <a:gd name="T108" fmla="*/ 1683 w 1761"/>
                <a:gd name="T109" fmla="*/ 1388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1" h="2145">
                  <a:moveTo>
                    <a:pt x="1722" y="79"/>
                  </a:moveTo>
                  <a:lnTo>
                    <a:pt x="919" y="79"/>
                  </a:lnTo>
                  <a:lnTo>
                    <a:pt x="919" y="38"/>
                  </a:lnTo>
                  <a:lnTo>
                    <a:pt x="919" y="38"/>
                  </a:lnTo>
                  <a:lnTo>
                    <a:pt x="919" y="30"/>
                  </a:lnTo>
                  <a:lnTo>
                    <a:pt x="916" y="24"/>
                  </a:lnTo>
                  <a:lnTo>
                    <a:pt x="912" y="17"/>
                  </a:lnTo>
                  <a:lnTo>
                    <a:pt x="908" y="10"/>
                  </a:lnTo>
                  <a:lnTo>
                    <a:pt x="902" y="6"/>
                  </a:lnTo>
                  <a:lnTo>
                    <a:pt x="895" y="2"/>
                  </a:lnTo>
                  <a:lnTo>
                    <a:pt x="888" y="0"/>
                  </a:lnTo>
                  <a:lnTo>
                    <a:pt x="880" y="0"/>
                  </a:lnTo>
                  <a:lnTo>
                    <a:pt x="880" y="0"/>
                  </a:lnTo>
                  <a:lnTo>
                    <a:pt x="872" y="0"/>
                  </a:lnTo>
                  <a:lnTo>
                    <a:pt x="865" y="2"/>
                  </a:lnTo>
                  <a:lnTo>
                    <a:pt x="859" y="6"/>
                  </a:lnTo>
                  <a:lnTo>
                    <a:pt x="853" y="10"/>
                  </a:lnTo>
                  <a:lnTo>
                    <a:pt x="848" y="17"/>
                  </a:lnTo>
                  <a:lnTo>
                    <a:pt x="844" y="24"/>
                  </a:lnTo>
                  <a:lnTo>
                    <a:pt x="843" y="30"/>
                  </a:lnTo>
                  <a:lnTo>
                    <a:pt x="841" y="38"/>
                  </a:lnTo>
                  <a:lnTo>
                    <a:pt x="841" y="79"/>
                  </a:lnTo>
                  <a:lnTo>
                    <a:pt x="39" y="79"/>
                  </a:lnTo>
                  <a:lnTo>
                    <a:pt x="39" y="79"/>
                  </a:lnTo>
                  <a:lnTo>
                    <a:pt x="31" y="80"/>
                  </a:lnTo>
                  <a:lnTo>
                    <a:pt x="24" y="81"/>
                  </a:lnTo>
                  <a:lnTo>
                    <a:pt x="17" y="85"/>
                  </a:lnTo>
                  <a:lnTo>
                    <a:pt x="12" y="91"/>
                  </a:lnTo>
                  <a:lnTo>
                    <a:pt x="6" y="96"/>
                  </a:lnTo>
                  <a:lnTo>
                    <a:pt x="2" y="103"/>
                  </a:lnTo>
                  <a:lnTo>
                    <a:pt x="1" y="109"/>
                  </a:lnTo>
                  <a:lnTo>
                    <a:pt x="0" y="118"/>
                  </a:lnTo>
                  <a:lnTo>
                    <a:pt x="0" y="1428"/>
                  </a:lnTo>
                  <a:lnTo>
                    <a:pt x="0" y="1428"/>
                  </a:lnTo>
                  <a:lnTo>
                    <a:pt x="1" y="1435"/>
                  </a:lnTo>
                  <a:lnTo>
                    <a:pt x="2" y="1443"/>
                  </a:lnTo>
                  <a:lnTo>
                    <a:pt x="6" y="1449"/>
                  </a:lnTo>
                  <a:lnTo>
                    <a:pt x="12" y="1455"/>
                  </a:lnTo>
                  <a:lnTo>
                    <a:pt x="17" y="1460"/>
                  </a:lnTo>
                  <a:lnTo>
                    <a:pt x="24" y="1463"/>
                  </a:lnTo>
                  <a:lnTo>
                    <a:pt x="31" y="1466"/>
                  </a:lnTo>
                  <a:lnTo>
                    <a:pt x="39" y="1467"/>
                  </a:lnTo>
                  <a:lnTo>
                    <a:pt x="802" y="1467"/>
                  </a:lnTo>
                  <a:lnTo>
                    <a:pt x="323" y="2082"/>
                  </a:lnTo>
                  <a:lnTo>
                    <a:pt x="323" y="2082"/>
                  </a:lnTo>
                  <a:lnTo>
                    <a:pt x="319" y="2089"/>
                  </a:lnTo>
                  <a:lnTo>
                    <a:pt x="316" y="2097"/>
                  </a:lnTo>
                  <a:lnTo>
                    <a:pt x="315" y="2103"/>
                  </a:lnTo>
                  <a:lnTo>
                    <a:pt x="315" y="2111"/>
                  </a:lnTo>
                  <a:lnTo>
                    <a:pt x="317" y="2118"/>
                  </a:lnTo>
                  <a:lnTo>
                    <a:pt x="320" y="2125"/>
                  </a:lnTo>
                  <a:lnTo>
                    <a:pt x="324" y="2131"/>
                  </a:lnTo>
                  <a:lnTo>
                    <a:pt x="329" y="2137"/>
                  </a:lnTo>
                  <a:lnTo>
                    <a:pt x="329" y="2137"/>
                  </a:lnTo>
                  <a:lnTo>
                    <a:pt x="336" y="2141"/>
                  </a:lnTo>
                  <a:lnTo>
                    <a:pt x="341" y="2144"/>
                  </a:lnTo>
                  <a:lnTo>
                    <a:pt x="348" y="2145"/>
                  </a:lnTo>
                  <a:lnTo>
                    <a:pt x="353" y="2145"/>
                  </a:lnTo>
                  <a:lnTo>
                    <a:pt x="353" y="2145"/>
                  </a:lnTo>
                  <a:lnTo>
                    <a:pt x="363" y="2145"/>
                  </a:lnTo>
                  <a:lnTo>
                    <a:pt x="371" y="2141"/>
                  </a:lnTo>
                  <a:lnTo>
                    <a:pt x="378" y="2137"/>
                  </a:lnTo>
                  <a:lnTo>
                    <a:pt x="384" y="2130"/>
                  </a:lnTo>
                  <a:lnTo>
                    <a:pt x="880" y="1492"/>
                  </a:lnTo>
                  <a:lnTo>
                    <a:pt x="1376" y="2130"/>
                  </a:lnTo>
                  <a:lnTo>
                    <a:pt x="1376" y="2130"/>
                  </a:lnTo>
                  <a:lnTo>
                    <a:pt x="1381" y="2135"/>
                  </a:lnTo>
                  <a:lnTo>
                    <a:pt x="1388" y="2141"/>
                  </a:lnTo>
                  <a:lnTo>
                    <a:pt x="1395" y="2144"/>
                  </a:lnTo>
                  <a:lnTo>
                    <a:pt x="1401" y="2145"/>
                  </a:lnTo>
                  <a:lnTo>
                    <a:pt x="1409" y="2145"/>
                  </a:lnTo>
                  <a:lnTo>
                    <a:pt x="1416" y="2144"/>
                  </a:lnTo>
                  <a:lnTo>
                    <a:pt x="1424" y="2141"/>
                  </a:lnTo>
                  <a:lnTo>
                    <a:pt x="1431" y="2137"/>
                  </a:lnTo>
                  <a:lnTo>
                    <a:pt x="1431" y="2137"/>
                  </a:lnTo>
                  <a:lnTo>
                    <a:pt x="1436" y="2131"/>
                  </a:lnTo>
                  <a:lnTo>
                    <a:pt x="1440" y="2125"/>
                  </a:lnTo>
                  <a:lnTo>
                    <a:pt x="1444" y="2118"/>
                  </a:lnTo>
                  <a:lnTo>
                    <a:pt x="1446" y="2111"/>
                  </a:lnTo>
                  <a:lnTo>
                    <a:pt x="1446" y="2103"/>
                  </a:lnTo>
                  <a:lnTo>
                    <a:pt x="1444" y="2097"/>
                  </a:lnTo>
                  <a:lnTo>
                    <a:pt x="1442" y="2089"/>
                  </a:lnTo>
                  <a:lnTo>
                    <a:pt x="1438" y="2082"/>
                  </a:lnTo>
                  <a:lnTo>
                    <a:pt x="959" y="1467"/>
                  </a:lnTo>
                  <a:lnTo>
                    <a:pt x="1722" y="1467"/>
                  </a:lnTo>
                  <a:lnTo>
                    <a:pt x="1722" y="1467"/>
                  </a:lnTo>
                  <a:lnTo>
                    <a:pt x="1730" y="1466"/>
                  </a:lnTo>
                  <a:lnTo>
                    <a:pt x="1736" y="1463"/>
                  </a:lnTo>
                  <a:lnTo>
                    <a:pt x="1743" y="1460"/>
                  </a:lnTo>
                  <a:lnTo>
                    <a:pt x="1750" y="1455"/>
                  </a:lnTo>
                  <a:lnTo>
                    <a:pt x="1754" y="1449"/>
                  </a:lnTo>
                  <a:lnTo>
                    <a:pt x="1758" y="1443"/>
                  </a:lnTo>
                  <a:lnTo>
                    <a:pt x="1761" y="1435"/>
                  </a:lnTo>
                  <a:lnTo>
                    <a:pt x="1761" y="1428"/>
                  </a:lnTo>
                  <a:lnTo>
                    <a:pt x="1761" y="118"/>
                  </a:lnTo>
                  <a:lnTo>
                    <a:pt x="1761" y="118"/>
                  </a:lnTo>
                  <a:lnTo>
                    <a:pt x="1761" y="109"/>
                  </a:lnTo>
                  <a:lnTo>
                    <a:pt x="1758" y="103"/>
                  </a:lnTo>
                  <a:lnTo>
                    <a:pt x="1754" y="96"/>
                  </a:lnTo>
                  <a:lnTo>
                    <a:pt x="1750" y="91"/>
                  </a:lnTo>
                  <a:lnTo>
                    <a:pt x="1743" y="85"/>
                  </a:lnTo>
                  <a:lnTo>
                    <a:pt x="1736" y="81"/>
                  </a:lnTo>
                  <a:lnTo>
                    <a:pt x="1730" y="80"/>
                  </a:lnTo>
                  <a:lnTo>
                    <a:pt x="1722" y="79"/>
                  </a:lnTo>
                  <a:lnTo>
                    <a:pt x="1722" y="79"/>
                  </a:lnTo>
                  <a:close/>
                  <a:moveTo>
                    <a:pt x="1683" y="1388"/>
                  </a:moveTo>
                  <a:lnTo>
                    <a:pt x="77" y="1388"/>
                  </a:lnTo>
                  <a:lnTo>
                    <a:pt x="77" y="156"/>
                  </a:lnTo>
                  <a:lnTo>
                    <a:pt x="1683" y="156"/>
                  </a:lnTo>
                  <a:lnTo>
                    <a:pt x="1683" y="138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97C78EC4-95E5-5C9B-3791-23DBB46E471C}"/>
                </a:ext>
              </a:extLst>
            </p:cNvPr>
            <p:cNvSpPr>
              <a:spLocks noEditPoints="1"/>
            </p:cNvSpPr>
            <p:nvPr/>
          </p:nvSpPr>
          <p:spPr bwMode="auto">
            <a:xfrm>
              <a:off x="7645401" y="442913"/>
              <a:ext cx="130175" cy="217488"/>
            </a:xfrm>
            <a:custGeom>
              <a:avLst/>
              <a:gdLst>
                <a:gd name="T0" fmla="*/ 39 w 244"/>
                <a:gd name="T1" fmla="*/ 413 h 413"/>
                <a:gd name="T2" fmla="*/ 205 w 244"/>
                <a:gd name="T3" fmla="*/ 413 h 413"/>
                <a:gd name="T4" fmla="*/ 205 w 244"/>
                <a:gd name="T5" fmla="*/ 413 h 413"/>
                <a:gd name="T6" fmla="*/ 213 w 244"/>
                <a:gd name="T7" fmla="*/ 411 h 413"/>
                <a:gd name="T8" fmla="*/ 219 w 244"/>
                <a:gd name="T9" fmla="*/ 409 h 413"/>
                <a:gd name="T10" fmla="*/ 226 w 244"/>
                <a:gd name="T11" fmla="*/ 406 h 413"/>
                <a:gd name="T12" fmla="*/ 231 w 244"/>
                <a:gd name="T13" fmla="*/ 401 h 413"/>
                <a:gd name="T14" fmla="*/ 237 w 244"/>
                <a:gd name="T15" fmla="*/ 395 h 413"/>
                <a:gd name="T16" fmla="*/ 241 w 244"/>
                <a:gd name="T17" fmla="*/ 389 h 413"/>
                <a:gd name="T18" fmla="*/ 242 w 244"/>
                <a:gd name="T19" fmla="*/ 381 h 413"/>
                <a:gd name="T20" fmla="*/ 244 w 244"/>
                <a:gd name="T21" fmla="*/ 374 h 413"/>
                <a:gd name="T22" fmla="*/ 244 w 244"/>
                <a:gd name="T23" fmla="*/ 39 h 413"/>
                <a:gd name="T24" fmla="*/ 244 w 244"/>
                <a:gd name="T25" fmla="*/ 39 h 413"/>
                <a:gd name="T26" fmla="*/ 242 w 244"/>
                <a:gd name="T27" fmla="*/ 32 h 413"/>
                <a:gd name="T28" fmla="*/ 241 w 244"/>
                <a:gd name="T29" fmla="*/ 24 h 413"/>
                <a:gd name="T30" fmla="*/ 237 w 244"/>
                <a:gd name="T31" fmla="*/ 18 h 413"/>
                <a:gd name="T32" fmla="*/ 231 w 244"/>
                <a:gd name="T33" fmla="*/ 12 h 413"/>
                <a:gd name="T34" fmla="*/ 226 w 244"/>
                <a:gd name="T35" fmla="*/ 7 h 413"/>
                <a:gd name="T36" fmla="*/ 219 w 244"/>
                <a:gd name="T37" fmla="*/ 4 h 413"/>
                <a:gd name="T38" fmla="*/ 213 w 244"/>
                <a:gd name="T39" fmla="*/ 1 h 413"/>
                <a:gd name="T40" fmla="*/ 205 w 244"/>
                <a:gd name="T41" fmla="*/ 0 h 413"/>
                <a:gd name="T42" fmla="*/ 39 w 244"/>
                <a:gd name="T43" fmla="*/ 0 h 413"/>
                <a:gd name="T44" fmla="*/ 39 w 244"/>
                <a:gd name="T45" fmla="*/ 0 h 413"/>
                <a:gd name="T46" fmla="*/ 30 w 244"/>
                <a:gd name="T47" fmla="*/ 1 h 413"/>
                <a:gd name="T48" fmla="*/ 24 w 244"/>
                <a:gd name="T49" fmla="*/ 4 h 413"/>
                <a:gd name="T50" fmla="*/ 17 w 244"/>
                <a:gd name="T51" fmla="*/ 7 h 413"/>
                <a:gd name="T52" fmla="*/ 10 w 244"/>
                <a:gd name="T53" fmla="*/ 12 h 413"/>
                <a:gd name="T54" fmla="*/ 6 w 244"/>
                <a:gd name="T55" fmla="*/ 18 h 413"/>
                <a:gd name="T56" fmla="*/ 2 w 244"/>
                <a:gd name="T57" fmla="*/ 24 h 413"/>
                <a:gd name="T58" fmla="*/ 0 w 244"/>
                <a:gd name="T59" fmla="*/ 32 h 413"/>
                <a:gd name="T60" fmla="*/ 0 w 244"/>
                <a:gd name="T61" fmla="*/ 39 h 413"/>
                <a:gd name="T62" fmla="*/ 0 w 244"/>
                <a:gd name="T63" fmla="*/ 374 h 413"/>
                <a:gd name="T64" fmla="*/ 0 w 244"/>
                <a:gd name="T65" fmla="*/ 374 h 413"/>
                <a:gd name="T66" fmla="*/ 0 w 244"/>
                <a:gd name="T67" fmla="*/ 381 h 413"/>
                <a:gd name="T68" fmla="*/ 2 w 244"/>
                <a:gd name="T69" fmla="*/ 389 h 413"/>
                <a:gd name="T70" fmla="*/ 6 w 244"/>
                <a:gd name="T71" fmla="*/ 395 h 413"/>
                <a:gd name="T72" fmla="*/ 10 w 244"/>
                <a:gd name="T73" fmla="*/ 401 h 413"/>
                <a:gd name="T74" fmla="*/ 17 w 244"/>
                <a:gd name="T75" fmla="*/ 406 h 413"/>
                <a:gd name="T76" fmla="*/ 24 w 244"/>
                <a:gd name="T77" fmla="*/ 409 h 413"/>
                <a:gd name="T78" fmla="*/ 30 w 244"/>
                <a:gd name="T79" fmla="*/ 411 h 413"/>
                <a:gd name="T80" fmla="*/ 39 w 244"/>
                <a:gd name="T81" fmla="*/ 413 h 413"/>
                <a:gd name="T82" fmla="*/ 39 w 244"/>
                <a:gd name="T83" fmla="*/ 413 h 413"/>
                <a:gd name="T84" fmla="*/ 77 w 244"/>
                <a:gd name="T85" fmla="*/ 78 h 413"/>
                <a:gd name="T86" fmla="*/ 166 w 244"/>
                <a:gd name="T87" fmla="*/ 78 h 413"/>
                <a:gd name="T88" fmla="*/ 166 w 244"/>
                <a:gd name="T89" fmla="*/ 334 h 413"/>
                <a:gd name="T90" fmla="*/ 77 w 244"/>
                <a:gd name="T91" fmla="*/ 334 h 413"/>
                <a:gd name="T92" fmla="*/ 77 w 244"/>
                <a:gd name="T9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413">
                  <a:moveTo>
                    <a:pt x="39" y="413"/>
                  </a:moveTo>
                  <a:lnTo>
                    <a:pt x="205" y="413"/>
                  </a:lnTo>
                  <a:lnTo>
                    <a:pt x="205" y="413"/>
                  </a:lnTo>
                  <a:lnTo>
                    <a:pt x="213" y="411"/>
                  </a:lnTo>
                  <a:lnTo>
                    <a:pt x="219" y="409"/>
                  </a:lnTo>
                  <a:lnTo>
                    <a:pt x="226" y="406"/>
                  </a:lnTo>
                  <a:lnTo>
                    <a:pt x="231" y="401"/>
                  </a:lnTo>
                  <a:lnTo>
                    <a:pt x="237" y="395"/>
                  </a:lnTo>
                  <a:lnTo>
                    <a:pt x="241" y="389"/>
                  </a:lnTo>
                  <a:lnTo>
                    <a:pt x="242" y="381"/>
                  </a:lnTo>
                  <a:lnTo>
                    <a:pt x="244" y="374"/>
                  </a:lnTo>
                  <a:lnTo>
                    <a:pt x="244" y="39"/>
                  </a:lnTo>
                  <a:lnTo>
                    <a:pt x="244" y="39"/>
                  </a:lnTo>
                  <a:lnTo>
                    <a:pt x="242" y="32"/>
                  </a:lnTo>
                  <a:lnTo>
                    <a:pt x="241" y="24"/>
                  </a:lnTo>
                  <a:lnTo>
                    <a:pt x="237" y="18"/>
                  </a:lnTo>
                  <a:lnTo>
                    <a:pt x="231" y="12"/>
                  </a:lnTo>
                  <a:lnTo>
                    <a:pt x="226" y="7"/>
                  </a:lnTo>
                  <a:lnTo>
                    <a:pt x="219" y="4"/>
                  </a:lnTo>
                  <a:lnTo>
                    <a:pt x="213" y="1"/>
                  </a:lnTo>
                  <a:lnTo>
                    <a:pt x="205" y="0"/>
                  </a:lnTo>
                  <a:lnTo>
                    <a:pt x="39" y="0"/>
                  </a:lnTo>
                  <a:lnTo>
                    <a:pt x="39" y="0"/>
                  </a:lnTo>
                  <a:lnTo>
                    <a:pt x="30" y="1"/>
                  </a:lnTo>
                  <a:lnTo>
                    <a:pt x="24" y="4"/>
                  </a:lnTo>
                  <a:lnTo>
                    <a:pt x="17" y="7"/>
                  </a:lnTo>
                  <a:lnTo>
                    <a:pt x="10" y="12"/>
                  </a:lnTo>
                  <a:lnTo>
                    <a:pt x="6" y="18"/>
                  </a:lnTo>
                  <a:lnTo>
                    <a:pt x="2" y="24"/>
                  </a:lnTo>
                  <a:lnTo>
                    <a:pt x="0" y="32"/>
                  </a:lnTo>
                  <a:lnTo>
                    <a:pt x="0" y="39"/>
                  </a:lnTo>
                  <a:lnTo>
                    <a:pt x="0" y="374"/>
                  </a:lnTo>
                  <a:lnTo>
                    <a:pt x="0" y="374"/>
                  </a:lnTo>
                  <a:lnTo>
                    <a:pt x="0" y="381"/>
                  </a:lnTo>
                  <a:lnTo>
                    <a:pt x="2" y="389"/>
                  </a:lnTo>
                  <a:lnTo>
                    <a:pt x="6" y="395"/>
                  </a:lnTo>
                  <a:lnTo>
                    <a:pt x="10" y="401"/>
                  </a:lnTo>
                  <a:lnTo>
                    <a:pt x="17" y="406"/>
                  </a:lnTo>
                  <a:lnTo>
                    <a:pt x="24" y="409"/>
                  </a:lnTo>
                  <a:lnTo>
                    <a:pt x="30" y="411"/>
                  </a:lnTo>
                  <a:lnTo>
                    <a:pt x="39" y="413"/>
                  </a:lnTo>
                  <a:lnTo>
                    <a:pt x="39" y="413"/>
                  </a:lnTo>
                  <a:close/>
                  <a:moveTo>
                    <a:pt x="77" y="78"/>
                  </a:moveTo>
                  <a:lnTo>
                    <a:pt x="166" y="78"/>
                  </a:lnTo>
                  <a:lnTo>
                    <a:pt x="166" y="334"/>
                  </a:lnTo>
                  <a:lnTo>
                    <a:pt x="77" y="334"/>
                  </a:lnTo>
                  <a:lnTo>
                    <a:pt x="77" y="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DAEED2D-E530-6E5C-B5CB-CCF7C5B7DA89}"/>
                </a:ext>
              </a:extLst>
            </p:cNvPr>
            <p:cNvSpPr>
              <a:spLocks noEditPoints="1"/>
            </p:cNvSpPr>
            <p:nvPr/>
          </p:nvSpPr>
          <p:spPr bwMode="auto">
            <a:xfrm>
              <a:off x="7835901" y="331788"/>
              <a:ext cx="130175" cy="328613"/>
            </a:xfrm>
            <a:custGeom>
              <a:avLst/>
              <a:gdLst>
                <a:gd name="T0" fmla="*/ 39 w 244"/>
                <a:gd name="T1" fmla="*/ 621 h 621"/>
                <a:gd name="T2" fmla="*/ 205 w 244"/>
                <a:gd name="T3" fmla="*/ 621 h 621"/>
                <a:gd name="T4" fmla="*/ 205 w 244"/>
                <a:gd name="T5" fmla="*/ 621 h 621"/>
                <a:gd name="T6" fmla="*/ 213 w 244"/>
                <a:gd name="T7" fmla="*/ 619 h 621"/>
                <a:gd name="T8" fmla="*/ 220 w 244"/>
                <a:gd name="T9" fmla="*/ 617 h 621"/>
                <a:gd name="T10" fmla="*/ 227 w 244"/>
                <a:gd name="T11" fmla="*/ 614 h 621"/>
                <a:gd name="T12" fmla="*/ 232 w 244"/>
                <a:gd name="T13" fmla="*/ 609 h 621"/>
                <a:gd name="T14" fmla="*/ 237 w 244"/>
                <a:gd name="T15" fmla="*/ 603 h 621"/>
                <a:gd name="T16" fmla="*/ 241 w 244"/>
                <a:gd name="T17" fmla="*/ 597 h 621"/>
                <a:gd name="T18" fmla="*/ 243 w 244"/>
                <a:gd name="T19" fmla="*/ 589 h 621"/>
                <a:gd name="T20" fmla="*/ 244 w 244"/>
                <a:gd name="T21" fmla="*/ 582 h 621"/>
                <a:gd name="T22" fmla="*/ 244 w 244"/>
                <a:gd name="T23" fmla="*/ 39 h 621"/>
                <a:gd name="T24" fmla="*/ 244 w 244"/>
                <a:gd name="T25" fmla="*/ 39 h 621"/>
                <a:gd name="T26" fmla="*/ 243 w 244"/>
                <a:gd name="T27" fmla="*/ 31 h 621"/>
                <a:gd name="T28" fmla="*/ 241 w 244"/>
                <a:gd name="T29" fmla="*/ 23 h 621"/>
                <a:gd name="T30" fmla="*/ 237 w 244"/>
                <a:gd name="T31" fmla="*/ 17 h 621"/>
                <a:gd name="T32" fmla="*/ 232 w 244"/>
                <a:gd name="T33" fmla="*/ 11 h 621"/>
                <a:gd name="T34" fmla="*/ 227 w 244"/>
                <a:gd name="T35" fmla="*/ 7 h 621"/>
                <a:gd name="T36" fmla="*/ 220 w 244"/>
                <a:gd name="T37" fmla="*/ 3 h 621"/>
                <a:gd name="T38" fmla="*/ 213 w 244"/>
                <a:gd name="T39" fmla="*/ 0 h 621"/>
                <a:gd name="T40" fmla="*/ 205 w 244"/>
                <a:gd name="T41" fmla="*/ 0 h 621"/>
                <a:gd name="T42" fmla="*/ 39 w 244"/>
                <a:gd name="T43" fmla="*/ 0 h 621"/>
                <a:gd name="T44" fmla="*/ 39 w 244"/>
                <a:gd name="T45" fmla="*/ 0 h 621"/>
                <a:gd name="T46" fmla="*/ 31 w 244"/>
                <a:gd name="T47" fmla="*/ 0 h 621"/>
                <a:gd name="T48" fmla="*/ 24 w 244"/>
                <a:gd name="T49" fmla="*/ 3 h 621"/>
                <a:gd name="T50" fmla="*/ 18 w 244"/>
                <a:gd name="T51" fmla="*/ 7 h 621"/>
                <a:gd name="T52" fmla="*/ 11 w 244"/>
                <a:gd name="T53" fmla="*/ 11 h 621"/>
                <a:gd name="T54" fmla="*/ 7 w 244"/>
                <a:gd name="T55" fmla="*/ 17 h 621"/>
                <a:gd name="T56" fmla="*/ 3 w 244"/>
                <a:gd name="T57" fmla="*/ 23 h 621"/>
                <a:gd name="T58" fmla="*/ 1 w 244"/>
                <a:gd name="T59" fmla="*/ 31 h 621"/>
                <a:gd name="T60" fmla="*/ 0 w 244"/>
                <a:gd name="T61" fmla="*/ 39 h 621"/>
                <a:gd name="T62" fmla="*/ 0 w 244"/>
                <a:gd name="T63" fmla="*/ 582 h 621"/>
                <a:gd name="T64" fmla="*/ 0 w 244"/>
                <a:gd name="T65" fmla="*/ 582 h 621"/>
                <a:gd name="T66" fmla="*/ 1 w 244"/>
                <a:gd name="T67" fmla="*/ 589 h 621"/>
                <a:gd name="T68" fmla="*/ 3 w 244"/>
                <a:gd name="T69" fmla="*/ 597 h 621"/>
                <a:gd name="T70" fmla="*/ 7 w 244"/>
                <a:gd name="T71" fmla="*/ 603 h 621"/>
                <a:gd name="T72" fmla="*/ 11 w 244"/>
                <a:gd name="T73" fmla="*/ 609 h 621"/>
                <a:gd name="T74" fmla="*/ 18 w 244"/>
                <a:gd name="T75" fmla="*/ 614 h 621"/>
                <a:gd name="T76" fmla="*/ 24 w 244"/>
                <a:gd name="T77" fmla="*/ 617 h 621"/>
                <a:gd name="T78" fmla="*/ 31 w 244"/>
                <a:gd name="T79" fmla="*/ 619 h 621"/>
                <a:gd name="T80" fmla="*/ 39 w 244"/>
                <a:gd name="T81" fmla="*/ 621 h 621"/>
                <a:gd name="T82" fmla="*/ 39 w 244"/>
                <a:gd name="T83" fmla="*/ 621 h 621"/>
                <a:gd name="T84" fmla="*/ 78 w 244"/>
                <a:gd name="T85" fmla="*/ 78 h 621"/>
                <a:gd name="T86" fmla="*/ 166 w 244"/>
                <a:gd name="T87" fmla="*/ 78 h 621"/>
                <a:gd name="T88" fmla="*/ 166 w 244"/>
                <a:gd name="T89" fmla="*/ 542 h 621"/>
                <a:gd name="T90" fmla="*/ 78 w 244"/>
                <a:gd name="T91" fmla="*/ 542 h 621"/>
                <a:gd name="T92" fmla="*/ 78 w 244"/>
                <a:gd name="T93" fmla="*/ 7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621">
                  <a:moveTo>
                    <a:pt x="39" y="621"/>
                  </a:moveTo>
                  <a:lnTo>
                    <a:pt x="205" y="621"/>
                  </a:lnTo>
                  <a:lnTo>
                    <a:pt x="205" y="621"/>
                  </a:lnTo>
                  <a:lnTo>
                    <a:pt x="213" y="619"/>
                  </a:lnTo>
                  <a:lnTo>
                    <a:pt x="220" y="617"/>
                  </a:lnTo>
                  <a:lnTo>
                    <a:pt x="227" y="614"/>
                  </a:lnTo>
                  <a:lnTo>
                    <a:pt x="232" y="609"/>
                  </a:lnTo>
                  <a:lnTo>
                    <a:pt x="237" y="603"/>
                  </a:lnTo>
                  <a:lnTo>
                    <a:pt x="241" y="597"/>
                  </a:lnTo>
                  <a:lnTo>
                    <a:pt x="243" y="589"/>
                  </a:lnTo>
                  <a:lnTo>
                    <a:pt x="244" y="582"/>
                  </a:lnTo>
                  <a:lnTo>
                    <a:pt x="244" y="39"/>
                  </a:lnTo>
                  <a:lnTo>
                    <a:pt x="244" y="39"/>
                  </a:lnTo>
                  <a:lnTo>
                    <a:pt x="243" y="31"/>
                  </a:lnTo>
                  <a:lnTo>
                    <a:pt x="241" y="23"/>
                  </a:lnTo>
                  <a:lnTo>
                    <a:pt x="237" y="17"/>
                  </a:lnTo>
                  <a:lnTo>
                    <a:pt x="232" y="11"/>
                  </a:lnTo>
                  <a:lnTo>
                    <a:pt x="227" y="7"/>
                  </a:lnTo>
                  <a:lnTo>
                    <a:pt x="220" y="3"/>
                  </a:lnTo>
                  <a:lnTo>
                    <a:pt x="213" y="0"/>
                  </a:lnTo>
                  <a:lnTo>
                    <a:pt x="205" y="0"/>
                  </a:lnTo>
                  <a:lnTo>
                    <a:pt x="39" y="0"/>
                  </a:lnTo>
                  <a:lnTo>
                    <a:pt x="39" y="0"/>
                  </a:lnTo>
                  <a:lnTo>
                    <a:pt x="31" y="0"/>
                  </a:lnTo>
                  <a:lnTo>
                    <a:pt x="24" y="3"/>
                  </a:lnTo>
                  <a:lnTo>
                    <a:pt x="18" y="7"/>
                  </a:lnTo>
                  <a:lnTo>
                    <a:pt x="11" y="11"/>
                  </a:lnTo>
                  <a:lnTo>
                    <a:pt x="7" y="17"/>
                  </a:lnTo>
                  <a:lnTo>
                    <a:pt x="3" y="23"/>
                  </a:lnTo>
                  <a:lnTo>
                    <a:pt x="1" y="31"/>
                  </a:lnTo>
                  <a:lnTo>
                    <a:pt x="0" y="39"/>
                  </a:lnTo>
                  <a:lnTo>
                    <a:pt x="0" y="582"/>
                  </a:lnTo>
                  <a:lnTo>
                    <a:pt x="0" y="582"/>
                  </a:lnTo>
                  <a:lnTo>
                    <a:pt x="1" y="589"/>
                  </a:lnTo>
                  <a:lnTo>
                    <a:pt x="3" y="597"/>
                  </a:lnTo>
                  <a:lnTo>
                    <a:pt x="7" y="603"/>
                  </a:lnTo>
                  <a:lnTo>
                    <a:pt x="11" y="609"/>
                  </a:lnTo>
                  <a:lnTo>
                    <a:pt x="18" y="614"/>
                  </a:lnTo>
                  <a:lnTo>
                    <a:pt x="24" y="617"/>
                  </a:lnTo>
                  <a:lnTo>
                    <a:pt x="31" y="619"/>
                  </a:lnTo>
                  <a:lnTo>
                    <a:pt x="39" y="621"/>
                  </a:lnTo>
                  <a:lnTo>
                    <a:pt x="39" y="621"/>
                  </a:lnTo>
                  <a:close/>
                  <a:moveTo>
                    <a:pt x="78" y="78"/>
                  </a:moveTo>
                  <a:lnTo>
                    <a:pt x="166" y="78"/>
                  </a:lnTo>
                  <a:lnTo>
                    <a:pt x="166" y="542"/>
                  </a:lnTo>
                  <a:lnTo>
                    <a:pt x="78" y="542"/>
                  </a:lnTo>
                  <a:lnTo>
                    <a:pt x="78" y="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E5B7350E-75D6-C476-2D1E-12FC011DB80D}"/>
                </a:ext>
              </a:extLst>
            </p:cNvPr>
            <p:cNvSpPr>
              <a:spLocks noEditPoints="1"/>
            </p:cNvSpPr>
            <p:nvPr/>
          </p:nvSpPr>
          <p:spPr bwMode="auto">
            <a:xfrm>
              <a:off x="8031163" y="238125"/>
              <a:ext cx="130175" cy="422275"/>
            </a:xfrm>
            <a:custGeom>
              <a:avLst/>
              <a:gdLst>
                <a:gd name="T0" fmla="*/ 39 w 244"/>
                <a:gd name="T1" fmla="*/ 800 h 800"/>
                <a:gd name="T2" fmla="*/ 205 w 244"/>
                <a:gd name="T3" fmla="*/ 800 h 800"/>
                <a:gd name="T4" fmla="*/ 205 w 244"/>
                <a:gd name="T5" fmla="*/ 800 h 800"/>
                <a:gd name="T6" fmla="*/ 213 w 244"/>
                <a:gd name="T7" fmla="*/ 798 h 800"/>
                <a:gd name="T8" fmla="*/ 221 w 244"/>
                <a:gd name="T9" fmla="*/ 796 h 800"/>
                <a:gd name="T10" fmla="*/ 227 w 244"/>
                <a:gd name="T11" fmla="*/ 793 h 800"/>
                <a:gd name="T12" fmla="*/ 233 w 244"/>
                <a:gd name="T13" fmla="*/ 788 h 800"/>
                <a:gd name="T14" fmla="*/ 237 w 244"/>
                <a:gd name="T15" fmla="*/ 782 h 800"/>
                <a:gd name="T16" fmla="*/ 241 w 244"/>
                <a:gd name="T17" fmla="*/ 776 h 800"/>
                <a:gd name="T18" fmla="*/ 244 w 244"/>
                <a:gd name="T19" fmla="*/ 768 h 800"/>
                <a:gd name="T20" fmla="*/ 244 w 244"/>
                <a:gd name="T21" fmla="*/ 761 h 800"/>
                <a:gd name="T22" fmla="*/ 244 w 244"/>
                <a:gd name="T23" fmla="*/ 39 h 800"/>
                <a:gd name="T24" fmla="*/ 244 w 244"/>
                <a:gd name="T25" fmla="*/ 39 h 800"/>
                <a:gd name="T26" fmla="*/ 244 w 244"/>
                <a:gd name="T27" fmla="*/ 31 h 800"/>
                <a:gd name="T28" fmla="*/ 241 w 244"/>
                <a:gd name="T29" fmla="*/ 24 h 800"/>
                <a:gd name="T30" fmla="*/ 237 w 244"/>
                <a:gd name="T31" fmla="*/ 17 h 800"/>
                <a:gd name="T32" fmla="*/ 233 w 244"/>
                <a:gd name="T33" fmla="*/ 12 h 800"/>
                <a:gd name="T34" fmla="*/ 227 w 244"/>
                <a:gd name="T35" fmla="*/ 7 h 800"/>
                <a:gd name="T36" fmla="*/ 221 w 244"/>
                <a:gd name="T37" fmla="*/ 4 h 800"/>
                <a:gd name="T38" fmla="*/ 213 w 244"/>
                <a:gd name="T39" fmla="*/ 1 h 800"/>
                <a:gd name="T40" fmla="*/ 205 w 244"/>
                <a:gd name="T41" fmla="*/ 0 h 800"/>
                <a:gd name="T42" fmla="*/ 39 w 244"/>
                <a:gd name="T43" fmla="*/ 0 h 800"/>
                <a:gd name="T44" fmla="*/ 39 w 244"/>
                <a:gd name="T45" fmla="*/ 0 h 800"/>
                <a:gd name="T46" fmla="*/ 32 w 244"/>
                <a:gd name="T47" fmla="*/ 1 h 800"/>
                <a:gd name="T48" fmla="*/ 24 w 244"/>
                <a:gd name="T49" fmla="*/ 4 h 800"/>
                <a:gd name="T50" fmla="*/ 17 w 244"/>
                <a:gd name="T51" fmla="*/ 7 h 800"/>
                <a:gd name="T52" fmla="*/ 12 w 244"/>
                <a:gd name="T53" fmla="*/ 12 h 800"/>
                <a:gd name="T54" fmla="*/ 6 w 244"/>
                <a:gd name="T55" fmla="*/ 17 h 800"/>
                <a:gd name="T56" fmla="*/ 4 w 244"/>
                <a:gd name="T57" fmla="*/ 24 h 800"/>
                <a:gd name="T58" fmla="*/ 1 w 244"/>
                <a:gd name="T59" fmla="*/ 31 h 800"/>
                <a:gd name="T60" fmla="*/ 0 w 244"/>
                <a:gd name="T61" fmla="*/ 39 h 800"/>
                <a:gd name="T62" fmla="*/ 0 w 244"/>
                <a:gd name="T63" fmla="*/ 761 h 800"/>
                <a:gd name="T64" fmla="*/ 0 w 244"/>
                <a:gd name="T65" fmla="*/ 761 h 800"/>
                <a:gd name="T66" fmla="*/ 1 w 244"/>
                <a:gd name="T67" fmla="*/ 768 h 800"/>
                <a:gd name="T68" fmla="*/ 4 w 244"/>
                <a:gd name="T69" fmla="*/ 776 h 800"/>
                <a:gd name="T70" fmla="*/ 6 w 244"/>
                <a:gd name="T71" fmla="*/ 782 h 800"/>
                <a:gd name="T72" fmla="*/ 12 w 244"/>
                <a:gd name="T73" fmla="*/ 788 h 800"/>
                <a:gd name="T74" fmla="*/ 17 w 244"/>
                <a:gd name="T75" fmla="*/ 793 h 800"/>
                <a:gd name="T76" fmla="*/ 24 w 244"/>
                <a:gd name="T77" fmla="*/ 796 h 800"/>
                <a:gd name="T78" fmla="*/ 32 w 244"/>
                <a:gd name="T79" fmla="*/ 798 h 800"/>
                <a:gd name="T80" fmla="*/ 39 w 244"/>
                <a:gd name="T81" fmla="*/ 800 h 800"/>
                <a:gd name="T82" fmla="*/ 39 w 244"/>
                <a:gd name="T83" fmla="*/ 800 h 800"/>
                <a:gd name="T84" fmla="*/ 77 w 244"/>
                <a:gd name="T85" fmla="*/ 78 h 800"/>
                <a:gd name="T86" fmla="*/ 166 w 244"/>
                <a:gd name="T87" fmla="*/ 78 h 800"/>
                <a:gd name="T88" fmla="*/ 166 w 244"/>
                <a:gd name="T89" fmla="*/ 721 h 800"/>
                <a:gd name="T90" fmla="*/ 77 w 244"/>
                <a:gd name="T91" fmla="*/ 721 h 800"/>
                <a:gd name="T92" fmla="*/ 77 w 244"/>
                <a:gd name="T93" fmla="*/ 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800">
                  <a:moveTo>
                    <a:pt x="39" y="800"/>
                  </a:moveTo>
                  <a:lnTo>
                    <a:pt x="205" y="800"/>
                  </a:lnTo>
                  <a:lnTo>
                    <a:pt x="205" y="800"/>
                  </a:lnTo>
                  <a:lnTo>
                    <a:pt x="213" y="798"/>
                  </a:lnTo>
                  <a:lnTo>
                    <a:pt x="221" y="796"/>
                  </a:lnTo>
                  <a:lnTo>
                    <a:pt x="227" y="793"/>
                  </a:lnTo>
                  <a:lnTo>
                    <a:pt x="233" y="788"/>
                  </a:lnTo>
                  <a:lnTo>
                    <a:pt x="237" y="782"/>
                  </a:lnTo>
                  <a:lnTo>
                    <a:pt x="241" y="776"/>
                  </a:lnTo>
                  <a:lnTo>
                    <a:pt x="244" y="768"/>
                  </a:lnTo>
                  <a:lnTo>
                    <a:pt x="244" y="761"/>
                  </a:lnTo>
                  <a:lnTo>
                    <a:pt x="244" y="39"/>
                  </a:lnTo>
                  <a:lnTo>
                    <a:pt x="244" y="39"/>
                  </a:lnTo>
                  <a:lnTo>
                    <a:pt x="244" y="31"/>
                  </a:lnTo>
                  <a:lnTo>
                    <a:pt x="241" y="24"/>
                  </a:lnTo>
                  <a:lnTo>
                    <a:pt x="237" y="17"/>
                  </a:lnTo>
                  <a:lnTo>
                    <a:pt x="233" y="12"/>
                  </a:lnTo>
                  <a:lnTo>
                    <a:pt x="227" y="7"/>
                  </a:lnTo>
                  <a:lnTo>
                    <a:pt x="221" y="4"/>
                  </a:lnTo>
                  <a:lnTo>
                    <a:pt x="213" y="1"/>
                  </a:lnTo>
                  <a:lnTo>
                    <a:pt x="205" y="0"/>
                  </a:lnTo>
                  <a:lnTo>
                    <a:pt x="39" y="0"/>
                  </a:lnTo>
                  <a:lnTo>
                    <a:pt x="39" y="0"/>
                  </a:lnTo>
                  <a:lnTo>
                    <a:pt x="32" y="1"/>
                  </a:lnTo>
                  <a:lnTo>
                    <a:pt x="24" y="4"/>
                  </a:lnTo>
                  <a:lnTo>
                    <a:pt x="17" y="7"/>
                  </a:lnTo>
                  <a:lnTo>
                    <a:pt x="12" y="12"/>
                  </a:lnTo>
                  <a:lnTo>
                    <a:pt x="6" y="17"/>
                  </a:lnTo>
                  <a:lnTo>
                    <a:pt x="4" y="24"/>
                  </a:lnTo>
                  <a:lnTo>
                    <a:pt x="1" y="31"/>
                  </a:lnTo>
                  <a:lnTo>
                    <a:pt x="0" y="39"/>
                  </a:lnTo>
                  <a:lnTo>
                    <a:pt x="0" y="761"/>
                  </a:lnTo>
                  <a:lnTo>
                    <a:pt x="0" y="761"/>
                  </a:lnTo>
                  <a:lnTo>
                    <a:pt x="1" y="768"/>
                  </a:lnTo>
                  <a:lnTo>
                    <a:pt x="4" y="776"/>
                  </a:lnTo>
                  <a:lnTo>
                    <a:pt x="6" y="782"/>
                  </a:lnTo>
                  <a:lnTo>
                    <a:pt x="12" y="788"/>
                  </a:lnTo>
                  <a:lnTo>
                    <a:pt x="17" y="793"/>
                  </a:lnTo>
                  <a:lnTo>
                    <a:pt x="24" y="796"/>
                  </a:lnTo>
                  <a:lnTo>
                    <a:pt x="32" y="798"/>
                  </a:lnTo>
                  <a:lnTo>
                    <a:pt x="39" y="800"/>
                  </a:lnTo>
                  <a:lnTo>
                    <a:pt x="39" y="800"/>
                  </a:lnTo>
                  <a:close/>
                  <a:moveTo>
                    <a:pt x="77" y="78"/>
                  </a:moveTo>
                  <a:lnTo>
                    <a:pt x="166" y="78"/>
                  </a:lnTo>
                  <a:lnTo>
                    <a:pt x="166" y="721"/>
                  </a:lnTo>
                  <a:lnTo>
                    <a:pt x="77" y="721"/>
                  </a:lnTo>
                  <a:lnTo>
                    <a:pt x="77" y="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B2219FC8-44D7-1B42-2524-3CB8CBFBEDD3}"/>
                </a:ext>
              </a:extLst>
            </p:cNvPr>
            <p:cNvSpPr>
              <a:spLocks/>
            </p:cNvSpPr>
            <p:nvPr/>
          </p:nvSpPr>
          <p:spPr bwMode="auto">
            <a:xfrm>
              <a:off x="7635876" y="690563"/>
              <a:ext cx="533400" cy="41275"/>
            </a:xfrm>
            <a:custGeom>
              <a:avLst/>
              <a:gdLst>
                <a:gd name="T0" fmla="*/ 39 w 1008"/>
                <a:gd name="T1" fmla="*/ 78 h 78"/>
                <a:gd name="T2" fmla="*/ 969 w 1008"/>
                <a:gd name="T3" fmla="*/ 78 h 78"/>
                <a:gd name="T4" fmla="*/ 969 w 1008"/>
                <a:gd name="T5" fmla="*/ 78 h 78"/>
                <a:gd name="T6" fmla="*/ 977 w 1008"/>
                <a:gd name="T7" fmla="*/ 76 h 78"/>
                <a:gd name="T8" fmla="*/ 984 w 1008"/>
                <a:gd name="T9" fmla="*/ 75 h 78"/>
                <a:gd name="T10" fmla="*/ 991 w 1008"/>
                <a:gd name="T11" fmla="*/ 71 h 78"/>
                <a:gd name="T12" fmla="*/ 997 w 1008"/>
                <a:gd name="T13" fmla="*/ 66 h 78"/>
                <a:gd name="T14" fmla="*/ 1001 w 1008"/>
                <a:gd name="T15" fmla="*/ 60 h 78"/>
                <a:gd name="T16" fmla="*/ 1005 w 1008"/>
                <a:gd name="T17" fmla="*/ 54 h 78"/>
                <a:gd name="T18" fmla="*/ 1008 w 1008"/>
                <a:gd name="T19" fmla="*/ 47 h 78"/>
                <a:gd name="T20" fmla="*/ 1008 w 1008"/>
                <a:gd name="T21" fmla="*/ 39 h 78"/>
                <a:gd name="T22" fmla="*/ 1008 w 1008"/>
                <a:gd name="T23" fmla="*/ 39 h 78"/>
                <a:gd name="T24" fmla="*/ 1008 w 1008"/>
                <a:gd name="T25" fmla="*/ 31 h 78"/>
                <a:gd name="T26" fmla="*/ 1005 w 1008"/>
                <a:gd name="T27" fmla="*/ 24 h 78"/>
                <a:gd name="T28" fmla="*/ 1001 w 1008"/>
                <a:gd name="T29" fmla="*/ 18 h 78"/>
                <a:gd name="T30" fmla="*/ 997 w 1008"/>
                <a:gd name="T31" fmla="*/ 11 h 78"/>
                <a:gd name="T32" fmla="*/ 991 w 1008"/>
                <a:gd name="T33" fmla="*/ 7 h 78"/>
                <a:gd name="T34" fmla="*/ 984 w 1008"/>
                <a:gd name="T35" fmla="*/ 3 h 78"/>
                <a:gd name="T36" fmla="*/ 977 w 1008"/>
                <a:gd name="T37" fmla="*/ 0 h 78"/>
                <a:gd name="T38" fmla="*/ 969 w 1008"/>
                <a:gd name="T39" fmla="*/ 0 h 78"/>
                <a:gd name="T40" fmla="*/ 39 w 1008"/>
                <a:gd name="T41" fmla="*/ 0 h 78"/>
                <a:gd name="T42" fmla="*/ 39 w 1008"/>
                <a:gd name="T43" fmla="*/ 0 h 78"/>
                <a:gd name="T44" fmla="*/ 31 w 1008"/>
                <a:gd name="T45" fmla="*/ 0 h 78"/>
                <a:gd name="T46" fmla="*/ 24 w 1008"/>
                <a:gd name="T47" fmla="*/ 3 h 78"/>
                <a:gd name="T48" fmla="*/ 18 w 1008"/>
                <a:gd name="T49" fmla="*/ 7 h 78"/>
                <a:gd name="T50" fmla="*/ 12 w 1008"/>
                <a:gd name="T51" fmla="*/ 11 h 78"/>
                <a:gd name="T52" fmla="*/ 7 w 1008"/>
                <a:gd name="T53" fmla="*/ 18 h 78"/>
                <a:gd name="T54" fmla="*/ 3 w 1008"/>
                <a:gd name="T55" fmla="*/ 24 h 78"/>
                <a:gd name="T56" fmla="*/ 2 w 1008"/>
                <a:gd name="T57" fmla="*/ 31 h 78"/>
                <a:gd name="T58" fmla="*/ 0 w 1008"/>
                <a:gd name="T59" fmla="*/ 39 h 78"/>
                <a:gd name="T60" fmla="*/ 0 w 1008"/>
                <a:gd name="T61" fmla="*/ 39 h 78"/>
                <a:gd name="T62" fmla="*/ 2 w 1008"/>
                <a:gd name="T63" fmla="*/ 47 h 78"/>
                <a:gd name="T64" fmla="*/ 3 w 1008"/>
                <a:gd name="T65" fmla="*/ 54 h 78"/>
                <a:gd name="T66" fmla="*/ 7 w 1008"/>
                <a:gd name="T67" fmla="*/ 60 h 78"/>
                <a:gd name="T68" fmla="*/ 12 w 1008"/>
                <a:gd name="T69" fmla="*/ 66 h 78"/>
                <a:gd name="T70" fmla="*/ 18 w 1008"/>
                <a:gd name="T71" fmla="*/ 71 h 78"/>
                <a:gd name="T72" fmla="*/ 24 w 1008"/>
                <a:gd name="T73" fmla="*/ 75 h 78"/>
                <a:gd name="T74" fmla="*/ 31 w 1008"/>
                <a:gd name="T75" fmla="*/ 76 h 78"/>
                <a:gd name="T76" fmla="*/ 39 w 1008"/>
                <a:gd name="T77" fmla="*/ 78 h 78"/>
                <a:gd name="T78" fmla="*/ 39 w 1008"/>
                <a:gd name="T7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78">
                  <a:moveTo>
                    <a:pt x="39" y="78"/>
                  </a:moveTo>
                  <a:lnTo>
                    <a:pt x="969" y="78"/>
                  </a:lnTo>
                  <a:lnTo>
                    <a:pt x="969" y="78"/>
                  </a:lnTo>
                  <a:lnTo>
                    <a:pt x="977" y="76"/>
                  </a:lnTo>
                  <a:lnTo>
                    <a:pt x="984" y="75"/>
                  </a:lnTo>
                  <a:lnTo>
                    <a:pt x="991" y="71"/>
                  </a:lnTo>
                  <a:lnTo>
                    <a:pt x="997" y="66"/>
                  </a:lnTo>
                  <a:lnTo>
                    <a:pt x="1001" y="60"/>
                  </a:lnTo>
                  <a:lnTo>
                    <a:pt x="1005" y="54"/>
                  </a:lnTo>
                  <a:lnTo>
                    <a:pt x="1008" y="47"/>
                  </a:lnTo>
                  <a:lnTo>
                    <a:pt x="1008" y="39"/>
                  </a:lnTo>
                  <a:lnTo>
                    <a:pt x="1008" y="39"/>
                  </a:lnTo>
                  <a:lnTo>
                    <a:pt x="1008" y="31"/>
                  </a:lnTo>
                  <a:lnTo>
                    <a:pt x="1005" y="24"/>
                  </a:lnTo>
                  <a:lnTo>
                    <a:pt x="1001" y="18"/>
                  </a:lnTo>
                  <a:lnTo>
                    <a:pt x="997" y="11"/>
                  </a:lnTo>
                  <a:lnTo>
                    <a:pt x="991" y="7"/>
                  </a:lnTo>
                  <a:lnTo>
                    <a:pt x="984" y="3"/>
                  </a:lnTo>
                  <a:lnTo>
                    <a:pt x="977" y="0"/>
                  </a:lnTo>
                  <a:lnTo>
                    <a:pt x="969" y="0"/>
                  </a:lnTo>
                  <a:lnTo>
                    <a:pt x="39" y="0"/>
                  </a:lnTo>
                  <a:lnTo>
                    <a:pt x="39" y="0"/>
                  </a:lnTo>
                  <a:lnTo>
                    <a:pt x="31" y="0"/>
                  </a:lnTo>
                  <a:lnTo>
                    <a:pt x="24" y="3"/>
                  </a:lnTo>
                  <a:lnTo>
                    <a:pt x="18" y="7"/>
                  </a:lnTo>
                  <a:lnTo>
                    <a:pt x="12" y="11"/>
                  </a:lnTo>
                  <a:lnTo>
                    <a:pt x="7" y="18"/>
                  </a:lnTo>
                  <a:lnTo>
                    <a:pt x="3" y="24"/>
                  </a:lnTo>
                  <a:lnTo>
                    <a:pt x="2" y="31"/>
                  </a:lnTo>
                  <a:lnTo>
                    <a:pt x="0" y="39"/>
                  </a:lnTo>
                  <a:lnTo>
                    <a:pt x="0" y="39"/>
                  </a:lnTo>
                  <a:lnTo>
                    <a:pt x="2" y="47"/>
                  </a:lnTo>
                  <a:lnTo>
                    <a:pt x="3" y="54"/>
                  </a:lnTo>
                  <a:lnTo>
                    <a:pt x="7" y="60"/>
                  </a:lnTo>
                  <a:lnTo>
                    <a:pt x="12" y="66"/>
                  </a:lnTo>
                  <a:lnTo>
                    <a:pt x="18" y="71"/>
                  </a:lnTo>
                  <a:lnTo>
                    <a:pt x="24" y="75"/>
                  </a:lnTo>
                  <a:lnTo>
                    <a:pt x="31" y="76"/>
                  </a:lnTo>
                  <a:lnTo>
                    <a:pt x="39" y="78"/>
                  </a:lnTo>
                  <a:lnTo>
                    <a:pt x="39" y="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586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8AEC341-97E8-A724-C342-D5455AAF174C}"/>
              </a:ext>
            </a:extLst>
          </p:cNvPr>
          <p:cNvSpPr>
            <a:spLocks noGrp="1"/>
          </p:cNvSpPr>
          <p:nvPr>
            <p:ph type="ctrTitle"/>
          </p:nvPr>
        </p:nvSpPr>
        <p:spPr/>
        <p:txBody>
          <a:bodyPr/>
          <a:lstStyle/>
          <a:p>
            <a:r>
              <a:rPr lang="en-IN" dirty="0"/>
              <a:t>Solution</a:t>
            </a:r>
          </a:p>
        </p:txBody>
      </p:sp>
      <p:sp>
        <p:nvSpPr>
          <p:cNvPr id="14" name="Text Placeholder 13">
            <a:extLst>
              <a:ext uri="{FF2B5EF4-FFF2-40B4-BE49-F238E27FC236}">
                <a16:creationId xmlns:a16="http://schemas.microsoft.com/office/drawing/2014/main" id="{D439FF28-5056-D2C1-BE83-818D564BF873}"/>
              </a:ext>
            </a:extLst>
          </p:cNvPr>
          <p:cNvSpPr>
            <a:spLocks noGrp="1"/>
          </p:cNvSpPr>
          <p:nvPr>
            <p:ph type="body" sz="quarter" idx="11"/>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Morbi ipsum </a:t>
            </a:r>
            <a:r>
              <a:rPr lang="en-IN" dirty="0" err="1"/>
              <a:t>lectus</a:t>
            </a:r>
            <a:r>
              <a:rPr lang="en-IN" dirty="0"/>
              <a:t>, </a:t>
            </a:r>
            <a:r>
              <a:rPr lang="en-IN" dirty="0" err="1"/>
              <a:t>rhoncus</a:t>
            </a:r>
            <a:r>
              <a:rPr lang="en-IN" dirty="0"/>
              <a:t> id </a:t>
            </a:r>
            <a:r>
              <a:rPr lang="en-IN" dirty="0" err="1"/>
              <a:t>enim</a:t>
            </a:r>
            <a:r>
              <a:rPr lang="en-IN" dirty="0"/>
              <a:t> </a:t>
            </a:r>
            <a:r>
              <a:rPr lang="en-IN" dirty="0" err="1"/>
              <a:t>nec</a:t>
            </a:r>
            <a:r>
              <a:rPr lang="en-IN" dirty="0"/>
              <a:t>, </a:t>
            </a:r>
            <a:r>
              <a:rPr lang="en-IN" dirty="0" err="1"/>
              <a:t>laoreet</a:t>
            </a:r>
            <a:r>
              <a:rPr lang="en-IN" dirty="0"/>
              <a:t> </a:t>
            </a:r>
            <a:r>
              <a:rPr lang="en-IN" dirty="0" err="1"/>
              <a:t>tempor</a:t>
            </a:r>
            <a:r>
              <a:rPr lang="en-IN" dirty="0"/>
              <a:t> </a:t>
            </a:r>
            <a:r>
              <a:rPr lang="en-IN" dirty="0" err="1"/>
              <a:t>urna</a:t>
            </a:r>
            <a:r>
              <a:rPr lang="en-IN" dirty="0"/>
              <a:t>. In pharetra </a:t>
            </a:r>
            <a:r>
              <a:rPr lang="en-IN" dirty="0" err="1"/>
              <a:t>accumsan</a:t>
            </a:r>
            <a:r>
              <a:rPr lang="en-IN" dirty="0"/>
              <a:t> </a:t>
            </a:r>
            <a:r>
              <a:rPr lang="en-IN" dirty="0" err="1"/>
              <a:t>mauris</a:t>
            </a:r>
            <a:r>
              <a:rPr lang="en-IN" dirty="0"/>
              <a:t> id </a:t>
            </a:r>
            <a:r>
              <a:rPr lang="en-IN" dirty="0" err="1"/>
              <a:t>lobortis</a:t>
            </a:r>
            <a:r>
              <a:rPr lang="en-IN" dirty="0"/>
              <a:t>. Donec </a:t>
            </a:r>
            <a:r>
              <a:rPr lang="en-IN" dirty="0" err="1"/>
              <a:t>faucibus</a:t>
            </a:r>
            <a:r>
              <a:rPr lang="en-IN" dirty="0"/>
              <a:t> </a:t>
            </a:r>
            <a:r>
              <a:rPr lang="en-IN" dirty="0" err="1"/>
              <a:t>aliquet</a:t>
            </a:r>
            <a:r>
              <a:rPr lang="en-IN" dirty="0"/>
              <a:t> </a:t>
            </a:r>
            <a:r>
              <a:rPr lang="en-IN" dirty="0" err="1"/>
              <a:t>feugiat</a:t>
            </a:r>
            <a:r>
              <a:rPr lang="en-IN" dirty="0"/>
              <a:t>. Cras </a:t>
            </a:r>
            <a:r>
              <a:rPr lang="en-IN" dirty="0" err="1"/>
              <a:t>eu</a:t>
            </a:r>
            <a:r>
              <a:rPr lang="en-IN" dirty="0"/>
              <a:t> </a:t>
            </a:r>
            <a:r>
              <a:rPr lang="en-IN" dirty="0" err="1"/>
              <a:t>malesuada</a:t>
            </a:r>
            <a:r>
              <a:rPr lang="en-IN" dirty="0"/>
              <a:t> </a:t>
            </a:r>
            <a:r>
              <a:rPr lang="en-IN" dirty="0" err="1"/>
              <a:t>lectus</a:t>
            </a:r>
            <a:r>
              <a:rPr lang="en-IN" dirty="0"/>
              <a:t>. Sed </a:t>
            </a:r>
            <a:r>
              <a:rPr lang="en-IN" dirty="0" err="1"/>
              <a:t>consectetur</a:t>
            </a:r>
            <a:r>
              <a:rPr lang="en-IN" dirty="0"/>
              <a:t> </a:t>
            </a:r>
            <a:r>
              <a:rPr lang="en-IN" dirty="0" err="1"/>
              <a:t>sapien</a:t>
            </a:r>
            <a:r>
              <a:rPr lang="en-IN" dirty="0"/>
              <a:t> </a:t>
            </a:r>
            <a:r>
              <a:rPr lang="en-IN" dirty="0" err="1"/>
              <a:t>accumsan</a:t>
            </a:r>
            <a:r>
              <a:rPr lang="en-IN" dirty="0"/>
              <a:t> </a:t>
            </a:r>
            <a:r>
              <a:rPr lang="en-IN" dirty="0" err="1"/>
              <a:t>diam</a:t>
            </a:r>
            <a:r>
              <a:rPr lang="en-IN" dirty="0"/>
              <a:t> </a:t>
            </a:r>
            <a:r>
              <a:rPr lang="en-IN" dirty="0" err="1"/>
              <a:t>varius</a:t>
            </a:r>
            <a:r>
              <a:rPr lang="en-IN" dirty="0"/>
              <a:t>, et </a:t>
            </a:r>
            <a:r>
              <a:rPr lang="en-IN" dirty="0" err="1"/>
              <a:t>consequat</a:t>
            </a:r>
            <a:r>
              <a:rPr lang="en-IN" dirty="0"/>
              <a:t> ante </a:t>
            </a:r>
            <a:r>
              <a:rPr lang="en-IN" dirty="0" err="1"/>
              <a:t>blandit</a:t>
            </a:r>
            <a:r>
              <a:rPr lang="en-IN" dirty="0"/>
              <a:t>. Nunc </a:t>
            </a:r>
            <a:r>
              <a:rPr lang="en-IN" dirty="0" err="1"/>
              <a:t>eget</a:t>
            </a:r>
            <a:r>
              <a:rPr lang="en-IN" dirty="0"/>
              <a:t> </a:t>
            </a:r>
            <a:r>
              <a:rPr lang="en-IN" dirty="0" err="1"/>
              <a:t>imperdiet</a:t>
            </a:r>
            <a:r>
              <a:rPr lang="en-IN" dirty="0"/>
              <a:t> </a:t>
            </a:r>
            <a:r>
              <a:rPr lang="en-IN" dirty="0" err="1"/>
              <a:t>neque</a:t>
            </a:r>
            <a:r>
              <a:rPr lang="en-IN" dirty="0"/>
              <a:t>. Duis </a:t>
            </a:r>
            <a:r>
              <a:rPr lang="en-IN" dirty="0" err="1"/>
              <a:t>sollicitudin</a:t>
            </a:r>
            <a:r>
              <a:rPr lang="en-IN" dirty="0"/>
              <a:t> </a:t>
            </a:r>
            <a:r>
              <a:rPr lang="en-IN" dirty="0" err="1"/>
              <a:t>augue</a:t>
            </a:r>
            <a:r>
              <a:rPr lang="en-IN" dirty="0"/>
              <a:t> </a:t>
            </a:r>
            <a:r>
              <a:rPr lang="en-IN" dirty="0" err="1"/>
              <a:t>purus</a:t>
            </a:r>
            <a:r>
              <a:rPr lang="en-IN" dirty="0"/>
              <a:t>, sit </a:t>
            </a:r>
            <a:r>
              <a:rPr lang="en-IN" dirty="0" err="1"/>
              <a:t>amet</a:t>
            </a:r>
            <a:r>
              <a:rPr lang="en-IN" dirty="0"/>
              <a:t> </a:t>
            </a:r>
            <a:r>
              <a:rPr lang="en-IN" dirty="0" err="1"/>
              <a:t>placerat</a:t>
            </a:r>
            <a:r>
              <a:rPr lang="en-IN" dirty="0"/>
              <a:t> </a:t>
            </a:r>
            <a:r>
              <a:rPr lang="en-IN" dirty="0" err="1"/>
              <a:t>urna</a:t>
            </a:r>
            <a:r>
              <a:rPr lang="en-IN" dirty="0"/>
              <a:t> </a:t>
            </a:r>
            <a:r>
              <a:rPr lang="en-IN" dirty="0" err="1"/>
              <a:t>mollis</a:t>
            </a:r>
            <a:r>
              <a:rPr lang="en-IN" dirty="0"/>
              <a:t> sed. </a:t>
            </a:r>
          </a:p>
        </p:txBody>
      </p:sp>
      <p:sp>
        <p:nvSpPr>
          <p:cNvPr id="17" name="Text Placeholder 16">
            <a:extLst>
              <a:ext uri="{FF2B5EF4-FFF2-40B4-BE49-F238E27FC236}">
                <a16:creationId xmlns:a16="http://schemas.microsoft.com/office/drawing/2014/main" id="{0D6E7AA9-D472-CE1F-629C-C50219DBA614}"/>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ipsum </a:t>
            </a:r>
            <a:r>
              <a:rPr lang="en-US" dirty="0" err="1"/>
              <a:t>lectus</a:t>
            </a:r>
            <a:r>
              <a:rPr lang="en-US" dirty="0"/>
              <a:t>, </a:t>
            </a:r>
            <a:r>
              <a:rPr lang="en-US" dirty="0" err="1"/>
              <a:t>rhoncus</a:t>
            </a:r>
            <a:r>
              <a:rPr lang="en-US" dirty="0"/>
              <a:t> id </a:t>
            </a:r>
            <a:r>
              <a:rPr lang="en-US" dirty="0" err="1"/>
              <a:t>enim</a:t>
            </a:r>
            <a:r>
              <a:rPr lang="en-US" dirty="0"/>
              <a:t> </a:t>
            </a:r>
            <a:r>
              <a:rPr lang="en-US" dirty="0" err="1"/>
              <a:t>nec</a:t>
            </a:r>
            <a:r>
              <a:rPr lang="en-US" dirty="0"/>
              <a:t>, </a:t>
            </a:r>
          </a:p>
        </p:txBody>
      </p:sp>
      <p:sp>
        <p:nvSpPr>
          <p:cNvPr id="18" name="Text Placeholder 17">
            <a:extLst>
              <a:ext uri="{FF2B5EF4-FFF2-40B4-BE49-F238E27FC236}">
                <a16:creationId xmlns:a16="http://schemas.microsoft.com/office/drawing/2014/main" id="{6F645F8E-2CDB-93C0-9035-232E7FFB0175}"/>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ipsum </a:t>
            </a:r>
            <a:r>
              <a:rPr lang="en-US" dirty="0" err="1"/>
              <a:t>lectus</a:t>
            </a:r>
            <a:r>
              <a:rPr lang="en-US" dirty="0"/>
              <a:t>, </a:t>
            </a:r>
            <a:r>
              <a:rPr lang="en-US" dirty="0" err="1"/>
              <a:t>rhoncus</a:t>
            </a:r>
            <a:r>
              <a:rPr lang="en-US" dirty="0"/>
              <a:t> id </a:t>
            </a:r>
            <a:r>
              <a:rPr lang="en-US" dirty="0" err="1"/>
              <a:t>enim</a:t>
            </a:r>
            <a:r>
              <a:rPr lang="en-US" dirty="0"/>
              <a:t> </a:t>
            </a:r>
            <a:r>
              <a:rPr lang="en-US" dirty="0" err="1"/>
              <a:t>nec</a:t>
            </a:r>
            <a:r>
              <a:rPr lang="en-US" dirty="0"/>
              <a:t>, </a:t>
            </a:r>
          </a:p>
        </p:txBody>
      </p:sp>
      <p:sp>
        <p:nvSpPr>
          <p:cNvPr id="19" name="Text Placeholder 18">
            <a:extLst>
              <a:ext uri="{FF2B5EF4-FFF2-40B4-BE49-F238E27FC236}">
                <a16:creationId xmlns:a16="http://schemas.microsoft.com/office/drawing/2014/main" id="{2F222154-F26E-5B20-A4F0-BC085F77D6F4}"/>
              </a:ext>
            </a:extLst>
          </p:cNvPr>
          <p:cNvSpPr>
            <a:spLocks noGrp="1"/>
          </p:cNvSpPr>
          <p:nvPr>
            <p:ph type="body" sz="quarter" idx="16"/>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ipsum </a:t>
            </a:r>
            <a:r>
              <a:rPr lang="en-US" dirty="0" err="1"/>
              <a:t>lectus</a:t>
            </a:r>
            <a:r>
              <a:rPr lang="en-US" dirty="0"/>
              <a:t>, </a:t>
            </a:r>
            <a:r>
              <a:rPr lang="en-US" dirty="0" err="1"/>
              <a:t>rhoncus</a:t>
            </a:r>
            <a:r>
              <a:rPr lang="en-US" dirty="0"/>
              <a:t> id </a:t>
            </a:r>
            <a:r>
              <a:rPr lang="en-US" dirty="0" err="1"/>
              <a:t>enim</a:t>
            </a:r>
            <a:r>
              <a:rPr lang="en-US" dirty="0"/>
              <a:t> </a:t>
            </a:r>
            <a:r>
              <a:rPr lang="en-US" dirty="0" err="1"/>
              <a:t>nec</a:t>
            </a:r>
            <a:r>
              <a:rPr lang="en-US" dirty="0"/>
              <a:t>, </a:t>
            </a:r>
          </a:p>
        </p:txBody>
      </p:sp>
      <p:grpSp>
        <p:nvGrpSpPr>
          <p:cNvPr id="20" name="Group 5">
            <a:extLst>
              <a:ext uri="{FF2B5EF4-FFF2-40B4-BE49-F238E27FC236}">
                <a16:creationId xmlns:a16="http://schemas.microsoft.com/office/drawing/2014/main" id="{51DE2311-EFDB-88BE-6CD3-9FE3E4BBD293}"/>
              </a:ext>
            </a:extLst>
          </p:cNvPr>
          <p:cNvGrpSpPr>
            <a:grpSpLocks noChangeAspect="1"/>
          </p:cNvGrpSpPr>
          <p:nvPr/>
        </p:nvGrpSpPr>
        <p:grpSpPr bwMode="auto">
          <a:xfrm>
            <a:off x="6199444" y="1558710"/>
            <a:ext cx="467308" cy="474465"/>
            <a:chOff x="1981" y="300"/>
            <a:chExt cx="3722" cy="3779"/>
          </a:xfrm>
          <a:solidFill>
            <a:schemeClr val="bg1"/>
          </a:solidFill>
        </p:grpSpPr>
        <p:sp>
          <p:nvSpPr>
            <p:cNvPr id="21" name="Freeform 6">
              <a:extLst>
                <a:ext uri="{FF2B5EF4-FFF2-40B4-BE49-F238E27FC236}">
                  <a16:creationId xmlns:a16="http://schemas.microsoft.com/office/drawing/2014/main" id="{F9033B40-A359-3626-911B-011FB369E1AE}"/>
                </a:ext>
              </a:extLst>
            </p:cNvPr>
            <p:cNvSpPr>
              <a:spLocks noEditPoints="1"/>
            </p:cNvSpPr>
            <p:nvPr/>
          </p:nvSpPr>
          <p:spPr bwMode="auto">
            <a:xfrm>
              <a:off x="1981" y="300"/>
              <a:ext cx="3722" cy="3779"/>
            </a:xfrm>
            <a:custGeom>
              <a:avLst/>
              <a:gdLst>
                <a:gd name="T0" fmla="*/ 1583 w 1689"/>
                <a:gd name="T1" fmla="*/ 409 h 1714"/>
                <a:gd name="T2" fmla="*/ 1546 w 1689"/>
                <a:gd name="T3" fmla="*/ 580 h 1714"/>
                <a:gd name="T4" fmla="*/ 1530 w 1689"/>
                <a:gd name="T5" fmla="*/ 1043 h 1714"/>
                <a:gd name="T6" fmla="*/ 1689 w 1689"/>
                <a:gd name="T7" fmla="*/ 1332 h 1714"/>
                <a:gd name="T8" fmla="*/ 1530 w 1689"/>
                <a:gd name="T9" fmla="*/ 1687 h 1714"/>
                <a:gd name="T10" fmla="*/ 1554 w 1689"/>
                <a:gd name="T11" fmla="*/ 1478 h 1714"/>
                <a:gd name="T12" fmla="*/ 1400 w 1689"/>
                <a:gd name="T13" fmla="*/ 1373 h 1714"/>
                <a:gd name="T14" fmla="*/ 1418 w 1689"/>
                <a:gd name="T15" fmla="*/ 1319 h 1714"/>
                <a:gd name="T16" fmla="*/ 1584 w 1689"/>
                <a:gd name="T17" fmla="*/ 1239 h 1714"/>
                <a:gd name="T18" fmla="*/ 1420 w 1689"/>
                <a:gd name="T19" fmla="*/ 1162 h 1714"/>
                <a:gd name="T20" fmla="*/ 1230 w 1689"/>
                <a:gd name="T21" fmla="*/ 1119 h 1714"/>
                <a:gd name="T22" fmla="*/ 1184 w 1689"/>
                <a:gd name="T23" fmla="*/ 1539 h 1714"/>
                <a:gd name="T24" fmla="*/ 1280 w 1689"/>
                <a:gd name="T25" fmla="*/ 1635 h 1714"/>
                <a:gd name="T26" fmla="*/ 1109 w 1689"/>
                <a:gd name="T27" fmla="*/ 1562 h 1714"/>
                <a:gd name="T28" fmla="*/ 912 w 1689"/>
                <a:gd name="T29" fmla="*/ 1530 h 1714"/>
                <a:gd name="T30" fmla="*/ 319 w 1689"/>
                <a:gd name="T31" fmla="*/ 1630 h 1714"/>
                <a:gd name="T32" fmla="*/ 0 w 1689"/>
                <a:gd name="T33" fmla="*/ 1478 h 1714"/>
                <a:gd name="T34" fmla="*/ 137 w 1689"/>
                <a:gd name="T35" fmla="*/ 1161 h 1714"/>
                <a:gd name="T36" fmla="*/ 184 w 1689"/>
                <a:gd name="T37" fmla="*/ 1004 h 1714"/>
                <a:gd name="T38" fmla="*/ 76 w 1689"/>
                <a:gd name="T39" fmla="*/ 553 h 1714"/>
                <a:gd name="T40" fmla="*/ 112 w 1689"/>
                <a:gd name="T41" fmla="*/ 213 h 1714"/>
                <a:gd name="T42" fmla="*/ 211 w 1689"/>
                <a:gd name="T43" fmla="*/ 106 h 1714"/>
                <a:gd name="T44" fmla="*/ 528 w 1689"/>
                <a:gd name="T45" fmla="*/ 0 h 1714"/>
                <a:gd name="T46" fmla="*/ 734 w 1689"/>
                <a:gd name="T47" fmla="*/ 173 h 1714"/>
                <a:gd name="T48" fmla="*/ 1280 w 1689"/>
                <a:gd name="T49" fmla="*/ 0 h 1714"/>
                <a:gd name="T50" fmla="*/ 1587 w 1689"/>
                <a:gd name="T51" fmla="*/ 158 h 1714"/>
                <a:gd name="T52" fmla="*/ 1073 w 1689"/>
                <a:gd name="T53" fmla="*/ 579 h 1714"/>
                <a:gd name="T54" fmla="*/ 580 w 1689"/>
                <a:gd name="T55" fmla="*/ 616 h 1714"/>
                <a:gd name="T56" fmla="*/ 617 w 1689"/>
                <a:gd name="T57" fmla="*/ 1109 h 1714"/>
                <a:gd name="T58" fmla="*/ 1110 w 1689"/>
                <a:gd name="T59" fmla="*/ 1085 h 1714"/>
                <a:gd name="T60" fmla="*/ 580 w 1689"/>
                <a:gd name="T61" fmla="*/ 1477 h 1714"/>
                <a:gd name="T62" fmla="*/ 685 w 1689"/>
                <a:gd name="T63" fmla="*/ 1268 h 1714"/>
                <a:gd name="T64" fmla="*/ 634 w 1689"/>
                <a:gd name="T65" fmla="*/ 1283 h 1714"/>
                <a:gd name="T66" fmla="*/ 502 w 1689"/>
                <a:gd name="T67" fmla="*/ 976 h 1714"/>
                <a:gd name="T68" fmla="*/ 158 w 1689"/>
                <a:gd name="T69" fmla="*/ 1505 h 1714"/>
                <a:gd name="T70" fmla="*/ 263 w 1689"/>
                <a:gd name="T71" fmla="*/ 1401 h 1714"/>
                <a:gd name="T72" fmla="*/ 318 w 1689"/>
                <a:gd name="T73" fmla="*/ 1400 h 1714"/>
                <a:gd name="T74" fmla="*/ 423 w 1689"/>
                <a:gd name="T75" fmla="*/ 1607 h 1714"/>
                <a:gd name="T76" fmla="*/ 474 w 1689"/>
                <a:gd name="T77" fmla="*/ 1556 h 1714"/>
                <a:gd name="T78" fmla="*/ 580 w 1689"/>
                <a:gd name="T79" fmla="*/ 1321 h 1714"/>
                <a:gd name="T80" fmla="*/ 1011 w 1689"/>
                <a:gd name="T81" fmla="*/ 441 h 1714"/>
                <a:gd name="T82" fmla="*/ 1055 w 1689"/>
                <a:gd name="T83" fmla="*/ 321 h 1714"/>
                <a:gd name="T84" fmla="*/ 1187 w 1689"/>
                <a:gd name="T85" fmla="*/ 640 h 1714"/>
                <a:gd name="T86" fmla="*/ 1531 w 1689"/>
                <a:gd name="T87" fmla="*/ 415 h 1714"/>
                <a:gd name="T88" fmla="*/ 1477 w 1689"/>
                <a:gd name="T89" fmla="*/ 288 h 1714"/>
                <a:gd name="T90" fmla="*/ 1372 w 1689"/>
                <a:gd name="T91" fmla="*/ 131 h 1714"/>
                <a:gd name="T92" fmla="*/ 1320 w 1689"/>
                <a:gd name="T93" fmla="*/ 84 h 1714"/>
                <a:gd name="T94" fmla="*/ 1215 w 1689"/>
                <a:gd name="T95" fmla="*/ 288 h 1714"/>
                <a:gd name="T96" fmla="*/ 1161 w 1689"/>
                <a:gd name="T97" fmla="*/ 348 h 1714"/>
                <a:gd name="T98" fmla="*/ 211 w 1689"/>
                <a:gd name="T99" fmla="*/ 579 h 1714"/>
                <a:gd name="T100" fmla="*/ 421 w 1689"/>
                <a:gd name="T101" fmla="*/ 685 h 1714"/>
                <a:gd name="T102" fmla="*/ 405 w 1689"/>
                <a:gd name="T103" fmla="*/ 634 h 1714"/>
                <a:gd name="T104" fmla="*/ 712 w 1689"/>
                <a:gd name="T105" fmla="*/ 502 h 1714"/>
                <a:gd name="T106" fmla="*/ 182 w 1689"/>
                <a:gd name="T107" fmla="*/ 157 h 1714"/>
                <a:gd name="T108" fmla="*/ 134 w 1689"/>
                <a:gd name="T109" fmla="*/ 263 h 1714"/>
                <a:gd name="T110" fmla="*/ 288 w 1689"/>
                <a:gd name="T111" fmla="*/ 368 h 1714"/>
                <a:gd name="T112" fmla="*/ 271 w 1689"/>
                <a:gd name="T113" fmla="*/ 423 h 1714"/>
                <a:gd name="T114" fmla="*/ 105 w 1689"/>
                <a:gd name="T115" fmla="*/ 505 h 1714"/>
                <a:gd name="T116" fmla="*/ 211 w 1689"/>
                <a:gd name="T117" fmla="*/ 579 h 1714"/>
                <a:gd name="T118" fmla="*/ 1477 w 1689"/>
                <a:gd name="T119" fmla="*/ 1056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9" h="1714">
                  <a:moveTo>
                    <a:pt x="1689" y="158"/>
                  </a:moveTo>
                  <a:cubicBezTo>
                    <a:pt x="1689" y="176"/>
                    <a:pt x="1689" y="193"/>
                    <a:pt x="1689" y="211"/>
                  </a:cubicBezTo>
                  <a:cubicBezTo>
                    <a:pt x="1654" y="211"/>
                    <a:pt x="1619" y="211"/>
                    <a:pt x="1583" y="211"/>
                  </a:cubicBezTo>
                  <a:cubicBezTo>
                    <a:pt x="1583" y="218"/>
                    <a:pt x="1583" y="224"/>
                    <a:pt x="1583" y="230"/>
                  </a:cubicBezTo>
                  <a:cubicBezTo>
                    <a:pt x="1583" y="290"/>
                    <a:pt x="1583" y="349"/>
                    <a:pt x="1583" y="409"/>
                  </a:cubicBezTo>
                  <a:cubicBezTo>
                    <a:pt x="1583" y="420"/>
                    <a:pt x="1581" y="431"/>
                    <a:pt x="1578" y="441"/>
                  </a:cubicBezTo>
                  <a:cubicBezTo>
                    <a:pt x="1570" y="470"/>
                    <a:pt x="1561" y="498"/>
                    <a:pt x="1552" y="527"/>
                  </a:cubicBezTo>
                  <a:cubicBezTo>
                    <a:pt x="1599" y="527"/>
                    <a:pt x="1644" y="527"/>
                    <a:pt x="1689" y="527"/>
                  </a:cubicBezTo>
                  <a:cubicBezTo>
                    <a:pt x="1689" y="545"/>
                    <a:pt x="1689" y="563"/>
                    <a:pt x="1689" y="580"/>
                  </a:cubicBezTo>
                  <a:cubicBezTo>
                    <a:pt x="1641" y="580"/>
                    <a:pt x="1594" y="580"/>
                    <a:pt x="1546" y="580"/>
                  </a:cubicBezTo>
                  <a:cubicBezTo>
                    <a:pt x="1542" y="580"/>
                    <a:pt x="1535" y="585"/>
                    <a:pt x="1534" y="590"/>
                  </a:cubicBezTo>
                  <a:cubicBezTo>
                    <a:pt x="1524" y="622"/>
                    <a:pt x="1513" y="653"/>
                    <a:pt x="1505" y="686"/>
                  </a:cubicBezTo>
                  <a:cubicBezTo>
                    <a:pt x="1502" y="698"/>
                    <a:pt x="1504" y="716"/>
                    <a:pt x="1511" y="725"/>
                  </a:cubicBezTo>
                  <a:cubicBezTo>
                    <a:pt x="1523" y="742"/>
                    <a:pt x="1531" y="757"/>
                    <a:pt x="1530" y="778"/>
                  </a:cubicBezTo>
                  <a:cubicBezTo>
                    <a:pt x="1530" y="866"/>
                    <a:pt x="1530" y="955"/>
                    <a:pt x="1530" y="1043"/>
                  </a:cubicBezTo>
                  <a:cubicBezTo>
                    <a:pt x="1530" y="1055"/>
                    <a:pt x="1532" y="1063"/>
                    <a:pt x="1544" y="1069"/>
                  </a:cubicBezTo>
                  <a:cubicBezTo>
                    <a:pt x="1565" y="1081"/>
                    <a:pt x="1579" y="1101"/>
                    <a:pt x="1582" y="1126"/>
                  </a:cubicBezTo>
                  <a:cubicBezTo>
                    <a:pt x="1583" y="1138"/>
                    <a:pt x="1580" y="1152"/>
                    <a:pt x="1579" y="1164"/>
                  </a:cubicBezTo>
                  <a:cubicBezTo>
                    <a:pt x="1629" y="1192"/>
                    <a:pt x="1640" y="1214"/>
                    <a:pt x="1631" y="1271"/>
                  </a:cubicBezTo>
                  <a:cubicBezTo>
                    <a:pt x="1661" y="1281"/>
                    <a:pt x="1677" y="1304"/>
                    <a:pt x="1689" y="1332"/>
                  </a:cubicBezTo>
                  <a:cubicBezTo>
                    <a:pt x="1689" y="1341"/>
                    <a:pt x="1689" y="1350"/>
                    <a:pt x="1689" y="1359"/>
                  </a:cubicBezTo>
                  <a:cubicBezTo>
                    <a:pt x="1677" y="1387"/>
                    <a:pt x="1660" y="1411"/>
                    <a:pt x="1629" y="1422"/>
                  </a:cubicBezTo>
                  <a:cubicBezTo>
                    <a:pt x="1642" y="1454"/>
                    <a:pt x="1634" y="1480"/>
                    <a:pt x="1612" y="1504"/>
                  </a:cubicBezTo>
                  <a:cubicBezTo>
                    <a:pt x="1591" y="1528"/>
                    <a:pt x="1561" y="1531"/>
                    <a:pt x="1530" y="1530"/>
                  </a:cubicBezTo>
                  <a:cubicBezTo>
                    <a:pt x="1530" y="1583"/>
                    <a:pt x="1530" y="1635"/>
                    <a:pt x="1530" y="1687"/>
                  </a:cubicBezTo>
                  <a:cubicBezTo>
                    <a:pt x="1512" y="1687"/>
                    <a:pt x="1496" y="1687"/>
                    <a:pt x="1478" y="1687"/>
                  </a:cubicBezTo>
                  <a:cubicBezTo>
                    <a:pt x="1478" y="1634"/>
                    <a:pt x="1478" y="1582"/>
                    <a:pt x="1478" y="1529"/>
                  </a:cubicBezTo>
                  <a:cubicBezTo>
                    <a:pt x="1424" y="1529"/>
                    <a:pt x="1373" y="1529"/>
                    <a:pt x="1322" y="1529"/>
                  </a:cubicBezTo>
                  <a:cubicBezTo>
                    <a:pt x="1322" y="1511"/>
                    <a:pt x="1322" y="1495"/>
                    <a:pt x="1322" y="1478"/>
                  </a:cubicBezTo>
                  <a:cubicBezTo>
                    <a:pt x="1400" y="1478"/>
                    <a:pt x="1477" y="1478"/>
                    <a:pt x="1554" y="1478"/>
                  </a:cubicBezTo>
                  <a:cubicBezTo>
                    <a:pt x="1576" y="1478"/>
                    <a:pt x="1584" y="1471"/>
                    <a:pt x="1584" y="1451"/>
                  </a:cubicBezTo>
                  <a:cubicBezTo>
                    <a:pt x="1584" y="1431"/>
                    <a:pt x="1576" y="1424"/>
                    <a:pt x="1553" y="1424"/>
                  </a:cubicBezTo>
                  <a:cubicBezTo>
                    <a:pt x="1508" y="1424"/>
                    <a:pt x="1463" y="1424"/>
                    <a:pt x="1418" y="1424"/>
                  </a:cubicBezTo>
                  <a:cubicBezTo>
                    <a:pt x="1412" y="1424"/>
                    <a:pt x="1406" y="1424"/>
                    <a:pt x="1400" y="1424"/>
                  </a:cubicBezTo>
                  <a:cubicBezTo>
                    <a:pt x="1400" y="1406"/>
                    <a:pt x="1400" y="1390"/>
                    <a:pt x="1400" y="1373"/>
                  </a:cubicBezTo>
                  <a:cubicBezTo>
                    <a:pt x="1407" y="1373"/>
                    <a:pt x="1413" y="1373"/>
                    <a:pt x="1419" y="1373"/>
                  </a:cubicBezTo>
                  <a:cubicBezTo>
                    <a:pt x="1482" y="1373"/>
                    <a:pt x="1544" y="1373"/>
                    <a:pt x="1607" y="1373"/>
                  </a:cubicBezTo>
                  <a:cubicBezTo>
                    <a:pt x="1620" y="1373"/>
                    <a:pt x="1631" y="1371"/>
                    <a:pt x="1636" y="1356"/>
                  </a:cubicBezTo>
                  <a:cubicBezTo>
                    <a:pt x="1643" y="1335"/>
                    <a:pt x="1632" y="1319"/>
                    <a:pt x="1609" y="1319"/>
                  </a:cubicBezTo>
                  <a:cubicBezTo>
                    <a:pt x="1545" y="1318"/>
                    <a:pt x="1481" y="1319"/>
                    <a:pt x="1418" y="1319"/>
                  </a:cubicBezTo>
                  <a:cubicBezTo>
                    <a:pt x="1412" y="1319"/>
                    <a:pt x="1406" y="1319"/>
                    <a:pt x="1401" y="1319"/>
                  </a:cubicBezTo>
                  <a:cubicBezTo>
                    <a:pt x="1401" y="1300"/>
                    <a:pt x="1401" y="1284"/>
                    <a:pt x="1401" y="1267"/>
                  </a:cubicBezTo>
                  <a:cubicBezTo>
                    <a:pt x="1407" y="1267"/>
                    <a:pt x="1413" y="1267"/>
                    <a:pt x="1419" y="1267"/>
                  </a:cubicBezTo>
                  <a:cubicBezTo>
                    <a:pt x="1465" y="1267"/>
                    <a:pt x="1511" y="1267"/>
                    <a:pt x="1556" y="1267"/>
                  </a:cubicBezTo>
                  <a:cubicBezTo>
                    <a:pt x="1576" y="1267"/>
                    <a:pt x="1585" y="1258"/>
                    <a:pt x="1584" y="1239"/>
                  </a:cubicBezTo>
                  <a:cubicBezTo>
                    <a:pt x="1584" y="1221"/>
                    <a:pt x="1576" y="1213"/>
                    <a:pt x="1556" y="1213"/>
                  </a:cubicBezTo>
                  <a:cubicBezTo>
                    <a:pt x="1527" y="1213"/>
                    <a:pt x="1499" y="1213"/>
                    <a:pt x="1470" y="1213"/>
                  </a:cubicBezTo>
                  <a:cubicBezTo>
                    <a:pt x="1447" y="1213"/>
                    <a:pt x="1424" y="1213"/>
                    <a:pt x="1401" y="1213"/>
                  </a:cubicBezTo>
                  <a:cubicBezTo>
                    <a:pt x="1401" y="1195"/>
                    <a:pt x="1401" y="1179"/>
                    <a:pt x="1401" y="1162"/>
                  </a:cubicBezTo>
                  <a:cubicBezTo>
                    <a:pt x="1408" y="1162"/>
                    <a:pt x="1414" y="1162"/>
                    <a:pt x="1420" y="1162"/>
                  </a:cubicBezTo>
                  <a:cubicBezTo>
                    <a:pt x="1448" y="1162"/>
                    <a:pt x="1476" y="1162"/>
                    <a:pt x="1504" y="1162"/>
                  </a:cubicBezTo>
                  <a:cubicBezTo>
                    <a:pt x="1524" y="1161"/>
                    <a:pt x="1533" y="1152"/>
                    <a:pt x="1531" y="1131"/>
                  </a:cubicBezTo>
                  <a:cubicBezTo>
                    <a:pt x="1530" y="1115"/>
                    <a:pt x="1522" y="1107"/>
                    <a:pt x="1503" y="1107"/>
                  </a:cubicBezTo>
                  <a:cubicBezTo>
                    <a:pt x="1439" y="1107"/>
                    <a:pt x="1375" y="1108"/>
                    <a:pt x="1311" y="1107"/>
                  </a:cubicBezTo>
                  <a:cubicBezTo>
                    <a:pt x="1283" y="1107"/>
                    <a:pt x="1257" y="1111"/>
                    <a:pt x="1230" y="1119"/>
                  </a:cubicBezTo>
                  <a:cubicBezTo>
                    <a:pt x="1146" y="1143"/>
                    <a:pt x="1064" y="1175"/>
                    <a:pt x="977" y="1190"/>
                  </a:cubicBezTo>
                  <a:cubicBezTo>
                    <a:pt x="977" y="1276"/>
                    <a:pt x="977" y="1364"/>
                    <a:pt x="977" y="1452"/>
                  </a:cubicBezTo>
                  <a:cubicBezTo>
                    <a:pt x="1001" y="1452"/>
                    <a:pt x="1024" y="1453"/>
                    <a:pt x="1046" y="1452"/>
                  </a:cubicBezTo>
                  <a:cubicBezTo>
                    <a:pt x="1059" y="1451"/>
                    <a:pt x="1069" y="1455"/>
                    <a:pt x="1079" y="1463"/>
                  </a:cubicBezTo>
                  <a:cubicBezTo>
                    <a:pt x="1114" y="1489"/>
                    <a:pt x="1147" y="1518"/>
                    <a:pt x="1184" y="1539"/>
                  </a:cubicBezTo>
                  <a:cubicBezTo>
                    <a:pt x="1266" y="1586"/>
                    <a:pt x="1267" y="1584"/>
                    <a:pt x="1363" y="1584"/>
                  </a:cubicBezTo>
                  <a:cubicBezTo>
                    <a:pt x="1390" y="1584"/>
                    <a:pt x="1393" y="1582"/>
                    <a:pt x="1402" y="1559"/>
                  </a:cubicBezTo>
                  <a:cubicBezTo>
                    <a:pt x="1418" y="1559"/>
                    <a:pt x="1434" y="1559"/>
                    <a:pt x="1450" y="1559"/>
                  </a:cubicBezTo>
                  <a:cubicBezTo>
                    <a:pt x="1446" y="1603"/>
                    <a:pt x="1411" y="1635"/>
                    <a:pt x="1369" y="1635"/>
                  </a:cubicBezTo>
                  <a:cubicBezTo>
                    <a:pt x="1339" y="1635"/>
                    <a:pt x="1309" y="1636"/>
                    <a:pt x="1280" y="1635"/>
                  </a:cubicBezTo>
                  <a:cubicBezTo>
                    <a:pt x="1268" y="1634"/>
                    <a:pt x="1256" y="1632"/>
                    <a:pt x="1245" y="1627"/>
                  </a:cubicBezTo>
                  <a:cubicBezTo>
                    <a:pt x="1217" y="1614"/>
                    <a:pt x="1190" y="1600"/>
                    <a:pt x="1160" y="1585"/>
                  </a:cubicBezTo>
                  <a:cubicBezTo>
                    <a:pt x="1160" y="1621"/>
                    <a:pt x="1160" y="1654"/>
                    <a:pt x="1160" y="1687"/>
                  </a:cubicBezTo>
                  <a:cubicBezTo>
                    <a:pt x="1143" y="1687"/>
                    <a:pt x="1127" y="1687"/>
                    <a:pt x="1109" y="1687"/>
                  </a:cubicBezTo>
                  <a:cubicBezTo>
                    <a:pt x="1109" y="1645"/>
                    <a:pt x="1110" y="1604"/>
                    <a:pt x="1109" y="1562"/>
                  </a:cubicBezTo>
                  <a:cubicBezTo>
                    <a:pt x="1109" y="1556"/>
                    <a:pt x="1106" y="1548"/>
                    <a:pt x="1101" y="1544"/>
                  </a:cubicBezTo>
                  <a:cubicBezTo>
                    <a:pt x="1053" y="1503"/>
                    <a:pt x="1053" y="1504"/>
                    <a:pt x="989" y="1503"/>
                  </a:cubicBezTo>
                  <a:cubicBezTo>
                    <a:pt x="985" y="1503"/>
                    <a:pt x="980" y="1502"/>
                    <a:pt x="976" y="1503"/>
                  </a:cubicBezTo>
                  <a:cubicBezTo>
                    <a:pt x="971" y="1505"/>
                    <a:pt x="966" y="1506"/>
                    <a:pt x="962" y="1510"/>
                  </a:cubicBezTo>
                  <a:cubicBezTo>
                    <a:pt x="949" y="1524"/>
                    <a:pt x="932" y="1530"/>
                    <a:pt x="912" y="1530"/>
                  </a:cubicBezTo>
                  <a:cubicBezTo>
                    <a:pt x="808" y="1529"/>
                    <a:pt x="704" y="1530"/>
                    <a:pt x="600" y="1530"/>
                  </a:cubicBezTo>
                  <a:cubicBezTo>
                    <a:pt x="594" y="1530"/>
                    <a:pt x="588" y="1530"/>
                    <a:pt x="579" y="1530"/>
                  </a:cubicBezTo>
                  <a:cubicBezTo>
                    <a:pt x="583" y="1562"/>
                    <a:pt x="577" y="1590"/>
                    <a:pt x="554" y="1612"/>
                  </a:cubicBezTo>
                  <a:cubicBezTo>
                    <a:pt x="531" y="1634"/>
                    <a:pt x="504" y="1641"/>
                    <a:pt x="473" y="1629"/>
                  </a:cubicBezTo>
                  <a:cubicBezTo>
                    <a:pt x="442" y="1700"/>
                    <a:pt x="360" y="1714"/>
                    <a:pt x="319" y="1630"/>
                  </a:cubicBezTo>
                  <a:cubicBezTo>
                    <a:pt x="267" y="1646"/>
                    <a:pt x="235" y="1620"/>
                    <a:pt x="214" y="1577"/>
                  </a:cubicBezTo>
                  <a:cubicBezTo>
                    <a:pt x="169" y="1588"/>
                    <a:pt x="141" y="1577"/>
                    <a:pt x="116" y="1539"/>
                  </a:cubicBezTo>
                  <a:cubicBezTo>
                    <a:pt x="113" y="1535"/>
                    <a:pt x="107" y="1530"/>
                    <a:pt x="102" y="1530"/>
                  </a:cubicBezTo>
                  <a:cubicBezTo>
                    <a:pt x="68" y="1530"/>
                    <a:pt x="34" y="1530"/>
                    <a:pt x="0" y="1530"/>
                  </a:cubicBezTo>
                  <a:cubicBezTo>
                    <a:pt x="0" y="1513"/>
                    <a:pt x="0" y="1495"/>
                    <a:pt x="0" y="1478"/>
                  </a:cubicBezTo>
                  <a:cubicBezTo>
                    <a:pt x="35" y="1478"/>
                    <a:pt x="70" y="1478"/>
                    <a:pt x="106" y="1478"/>
                  </a:cubicBezTo>
                  <a:cubicBezTo>
                    <a:pt x="106" y="1470"/>
                    <a:pt x="106" y="1464"/>
                    <a:pt x="106" y="1459"/>
                  </a:cubicBezTo>
                  <a:cubicBezTo>
                    <a:pt x="106" y="1400"/>
                    <a:pt x="106" y="1342"/>
                    <a:pt x="107" y="1284"/>
                  </a:cubicBezTo>
                  <a:cubicBezTo>
                    <a:pt x="107" y="1271"/>
                    <a:pt x="109" y="1257"/>
                    <a:pt x="112" y="1244"/>
                  </a:cubicBezTo>
                  <a:cubicBezTo>
                    <a:pt x="120" y="1216"/>
                    <a:pt x="128" y="1189"/>
                    <a:pt x="137" y="1161"/>
                  </a:cubicBezTo>
                  <a:cubicBezTo>
                    <a:pt x="90" y="1161"/>
                    <a:pt x="45" y="1161"/>
                    <a:pt x="0" y="1161"/>
                  </a:cubicBezTo>
                  <a:cubicBezTo>
                    <a:pt x="0" y="1143"/>
                    <a:pt x="0" y="1126"/>
                    <a:pt x="0" y="1108"/>
                  </a:cubicBezTo>
                  <a:cubicBezTo>
                    <a:pt x="47" y="1108"/>
                    <a:pt x="94" y="1109"/>
                    <a:pt x="142" y="1108"/>
                  </a:cubicBezTo>
                  <a:cubicBezTo>
                    <a:pt x="146" y="1108"/>
                    <a:pt x="154" y="1103"/>
                    <a:pt x="155" y="1098"/>
                  </a:cubicBezTo>
                  <a:cubicBezTo>
                    <a:pt x="165" y="1067"/>
                    <a:pt x="176" y="1036"/>
                    <a:pt x="184" y="1004"/>
                  </a:cubicBezTo>
                  <a:cubicBezTo>
                    <a:pt x="188" y="987"/>
                    <a:pt x="189" y="970"/>
                    <a:pt x="173" y="954"/>
                  </a:cubicBezTo>
                  <a:cubicBezTo>
                    <a:pt x="164" y="945"/>
                    <a:pt x="160" y="929"/>
                    <a:pt x="160" y="915"/>
                  </a:cubicBezTo>
                  <a:cubicBezTo>
                    <a:pt x="159" y="810"/>
                    <a:pt x="159" y="705"/>
                    <a:pt x="159" y="600"/>
                  </a:cubicBezTo>
                  <a:cubicBezTo>
                    <a:pt x="159" y="594"/>
                    <a:pt x="159" y="588"/>
                    <a:pt x="159" y="579"/>
                  </a:cubicBezTo>
                  <a:cubicBezTo>
                    <a:pt x="127" y="582"/>
                    <a:pt x="98" y="577"/>
                    <a:pt x="76" y="553"/>
                  </a:cubicBezTo>
                  <a:cubicBezTo>
                    <a:pt x="54" y="529"/>
                    <a:pt x="48" y="502"/>
                    <a:pt x="60" y="471"/>
                  </a:cubicBezTo>
                  <a:cubicBezTo>
                    <a:pt x="27" y="459"/>
                    <a:pt x="10" y="436"/>
                    <a:pt x="0" y="405"/>
                  </a:cubicBezTo>
                  <a:cubicBezTo>
                    <a:pt x="0" y="399"/>
                    <a:pt x="0" y="392"/>
                    <a:pt x="0" y="386"/>
                  </a:cubicBezTo>
                  <a:cubicBezTo>
                    <a:pt x="10" y="355"/>
                    <a:pt x="28" y="332"/>
                    <a:pt x="59" y="320"/>
                  </a:cubicBezTo>
                  <a:cubicBezTo>
                    <a:pt x="43" y="266"/>
                    <a:pt x="69" y="235"/>
                    <a:pt x="112" y="213"/>
                  </a:cubicBezTo>
                  <a:cubicBezTo>
                    <a:pt x="101" y="168"/>
                    <a:pt x="112" y="140"/>
                    <a:pt x="150" y="115"/>
                  </a:cubicBezTo>
                  <a:cubicBezTo>
                    <a:pt x="154" y="113"/>
                    <a:pt x="159" y="106"/>
                    <a:pt x="159" y="102"/>
                  </a:cubicBezTo>
                  <a:cubicBezTo>
                    <a:pt x="159" y="68"/>
                    <a:pt x="159" y="34"/>
                    <a:pt x="158" y="0"/>
                  </a:cubicBezTo>
                  <a:cubicBezTo>
                    <a:pt x="176" y="0"/>
                    <a:pt x="194" y="0"/>
                    <a:pt x="211" y="0"/>
                  </a:cubicBezTo>
                  <a:cubicBezTo>
                    <a:pt x="211" y="34"/>
                    <a:pt x="211" y="69"/>
                    <a:pt x="211" y="106"/>
                  </a:cubicBezTo>
                  <a:cubicBezTo>
                    <a:pt x="218" y="106"/>
                    <a:pt x="223" y="106"/>
                    <a:pt x="228" y="106"/>
                  </a:cubicBezTo>
                  <a:cubicBezTo>
                    <a:pt x="289" y="106"/>
                    <a:pt x="349" y="106"/>
                    <a:pt x="410" y="106"/>
                  </a:cubicBezTo>
                  <a:cubicBezTo>
                    <a:pt x="420" y="106"/>
                    <a:pt x="431" y="108"/>
                    <a:pt x="442" y="111"/>
                  </a:cubicBezTo>
                  <a:cubicBezTo>
                    <a:pt x="470" y="119"/>
                    <a:pt x="498" y="127"/>
                    <a:pt x="528" y="136"/>
                  </a:cubicBezTo>
                  <a:cubicBezTo>
                    <a:pt x="528" y="89"/>
                    <a:pt x="528" y="44"/>
                    <a:pt x="528" y="0"/>
                  </a:cubicBezTo>
                  <a:cubicBezTo>
                    <a:pt x="545" y="0"/>
                    <a:pt x="563" y="0"/>
                    <a:pt x="581" y="0"/>
                  </a:cubicBezTo>
                  <a:cubicBezTo>
                    <a:pt x="580" y="47"/>
                    <a:pt x="580" y="94"/>
                    <a:pt x="580" y="141"/>
                  </a:cubicBezTo>
                  <a:cubicBezTo>
                    <a:pt x="580" y="150"/>
                    <a:pt x="584" y="153"/>
                    <a:pt x="592" y="156"/>
                  </a:cubicBezTo>
                  <a:cubicBezTo>
                    <a:pt x="623" y="165"/>
                    <a:pt x="653" y="175"/>
                    <a:pt x="685" y="183"/>
                  </a:cubicBezTo>
                  <a:cubicBezTo>
                    <a:pt x="702" y="187"/>
                    <a:pt x="719" y="189"/>
                    <a:pt x="734" y="173"/>
                  </a:cubicBezTo>
                  <a:cubicBezTo>
                    <a:pt x="743" y="164"/>
                    <a:pt x="760" y="159"/>
                    <a:pt x="773" y="159"/>
                  </a:cubicBezTo>
                  <a:cubicBezTo>
                    <a:pt x="878" y="158"/>
                    <a:pt x="984" y="159"/>
                    <a:pt x="1089" y="159"/>
                  </a:cubicBezTo>
                  <a:cubicBezTo>
                    <a:pt x="1096" y="159"/>
                    <a:pt x="1102" y="159"/>
                    <a:pt x="1108" y="159"/>
                  </a:cubicBezTo>
                  <a:cubicBezTo>
                    <a:pt x="1115" y="73"/>
                    <a:pt x="1146" y="46"/>
                    <a:pt x="1218" y="58"/>
                  </a:cubicBezTo>
                  <a:cubicBezTo>
                    <a:pt x="1228" y="28"/>
                    <a:pt x="1252" y="11"/>
                    <a:pt x="1280" y="0"/>
                  </a:cubicBezTo>
                  <a:cubicBezTo>
                    <a:pt x="1289" y="0"/>
                    <a:pt x="1298" y="0"/>
                    <a:pt x="1306" y="0"/>
                  </a:cubicBezTo>
                  <a:cubicBezTo>
                    <a:pt x="1335" y="11"/>
                    <a:pt x="1359" y="29"/>
                    <a:pt x="1369" y="59"/>
                  </a:cubicBezTo>
                  <a:cubicBezTo>
                    <a:pt x="1419" y="46"/>
                    <a:pt x="1441" y="57"/>
                    <a:pt x="1476" y="111"/>
                  </a:cubicBezTo>
                  <a:cubicBezTo>
                    <a:pt x="1525" y="101"/>
                    <a:pt x="1546" y="110"/>
                    <a:pt x="1574" y="151"/>
                  </a:cubicBezTo>
                  <a:cubicBezTo>
                    <a:pt x="1577" y="155"/>
                    <a:pt x="1583" y="158"/>
                    <a:pt x="1587" y="158"/>
                  </a:cubicBezTo>
                  <a:cubicBezTo>
                    <a:pt x="1621" y="159"/>
                    <a:pt x="1655" y="158"/>
                    <a:pt x="1689" y="158"/>
                  </a:cubicBezTo>
                  <a:close/>
                  <a:moveTo>
                    <a:pt x="1136" y="681"/>
                  </a:moveTo>
                  <a:cubicBezTo>
                    <a:pt x="1143" y="652"/>
                    <a:pt x="1131" y="630"/>
                    <a:pt x="1112" y="609"/>
                  </a:cubicBezTo>
                  <a:cubicBezTo>
                    <a:pt x="1107" y="604"/>
                    <a:pt x="1103" y="598"/>
                    <a:pt x="1099" y="592"/>
                  </a:cubicBezTo>
                  <a:cubicBezTo>
                    <a:pt x="1093" y="582"/>
                    <a:pt x="1085" y="579"/>
                    <a:pt x="1073" y="579"/>
                  </a:cubicBezTo>
                  <a:cubicBezTo>
                    <a:pt x="973" y="580"/>
                    <a:pt x="873" y="580"/>
                    <a:pt x="773" y="579"/>
                  </a:cubicBezTo>
                  <a:cubicBezTo>
                    <a:pt x="759" y="579"/>
                    <a:pt x="744" y="572"/>
                    <a:pt x="733" y="564"/>
                  </a:cubicBezTo>
                  <a:cubicBezTo>
                    <a:pt x="723" y="556"/>
                    <a:pt x="714" y="554"/>
                    <a:pt x="702" y="553"/>
                  </a:cubicBezTo>
                  <a:cubicBezTo>
                    <a:pt x="660" y="547"/>
                    <a:pt x="624" y="559"/>
                    <a:pt x="593" y="589"/>
                  </a:cubicBezTo>
                  <a:cubicBezTo>
                    <a:pt x="585" y="597"/>
                    <a:pt x="580" y="604"/>
                    <a:pt x="580" y="616"/>
                  </a:cubicBezTo>
                  <a:cubicBezTo>
                    <a:pt x="580" y="716"/>
                    <a:pt x="580" y="816"/>
                    <a:pt x="579" y="917"/>
                  </a:cubicBezTo>
                  <a:cubicBezTo>
                    <a:pt x="579" y="930"/>
                    <a:pt x="573" y="945"/>
                    <a:pt x="565" y="955"/>
                  </a:cubicBezTo>
                  <a:cubicBezTo>
                    <a:pt x="556" y="966"/>
                    <a:pt x="555" y="976"/>
                    <a:pt x="553" y="989"/>
                  </a:cubicBezTo>
                  <a:cubicBezTo>
                    <a:pt x="548" y="1030"/>
                    <a:pt x="560" y="1065"/>
                    <a:pt x="589" y="1095"/>
                  </a:cubicBezTo>
                  <a:cubicBezTo>
                    <a:pt x="597" y="1104"/>
                    <a:pt x="604" y="1109"/>
                    <a:pt x="617" y="1109"/>
                  </a:cubicBezTo>
                  <a:cubicBezTo>
                    <a:pt x="717" y="1109"/>
                    <a:pt x="816" y="1108"/>
                    <a:pt x="916" y="1109"/>
                  </a:cubicBezTo>
                  <a:cubicBezTo>
                    <a:pt x="928" y="1109"/>
                    <a:pt x="944" y="1113"/>
                    <a:pt x="952" y="1121"/>
                  </a:cubicBezTo>
                  <a:cubicBezTo>
                    <a:pt x="971" y="1140"/>
                    <a:pt x="991" y="1137"/>
                    <a:pt x="1012" y="1131"/>
                  </a:cubicBezTo>
                  <a:cubicBezTo>
                    <a:pt x="1039" y="1124"/>
                    <a:pt x="1066" y="1115"/>
                    <a:pt x="1093" y="1108"/>
                  </a:cubicBezTo>
                  <a:cubicBezTo>
                    <a:pt x="1106" y="1104"/>
                    <a:pt x="1110" y="1098"/>
                    <a:pt x="1110" y="1085"/>
                  </a:cubicBezTo>
                  <a:cubicBezTo>
                    <a:pt x="1109" y="981"/>
                    <a:pt x="1109" y="877"/>
                    <a:pt x="1110" y="773"/>
                  </a:cubicBezTo>
                  <a:cubicBezTo>
                    <a:pt x="1110" y="759"/>
                    <a:pt x="1117" y="744"/>
                    <a:pt x="1125" y="732"/>
                  </a:cubicBezTo>
                  <a:cubicBezTo>
                    <a:pt x="1131" y="723"/>
                    <a:pt x="1137" y="715"/>
                    <a:pt x="1136" y="704"/>
                  </a:cubicBezTo>
                  <a:cubicBezTo>
                    <a:pt x="1135" y="696"/>
                    <a:pt x="1136" y="689"/>
                    <a:pt x="1136" y="681"/>
                  </a:cubicBezTo>
                  <a:close/>
                  <a:moveTo>
                    <a:pt x="580" y="1477"/>
                  </a:moveTo>
                  <a:cubicBezTo>
                    <a:pt x="696" y="1477"/>
                    <a:pt x="810" y="1477"/>
                    <a:pt x="924" y="1477"/>
                  </a:cubicBezTo>
                  <a:cubicBezTo>
                    <a:pt x="924" y="1371"/>
                    <a:pt x="924" y="1267"/>
                    <a:pt x="924" y="1161"/>
                  </a:cubicBezTo>
                  <a:cubicBezTo>
                    <a:pt x="828" y="1161"/>
                    <a:pt x="733" y="1161"/>
                    <a:pt x="636" y="1161"/>
                  </a:cubicBezTo>
                  <a:cubicBezTo>
                    <a:pt x="651" y="1192"/>
                    <a:pt x="666" y="1220"/>
                    <a:pt x="680" y="1249"/>
                  </a:cubicBezTo>
                  <a:cubicBezTo>
                    <a:pt x="682" y="1255"/>
                    <a:pt x="685" y="1262"/>
                    <a:pt x="685" y="1268"/>
                  </a:cubicBezTo>
                  <a:cubicBezTo>
                    <a:pt x="686" y="1303"/>
                    <a:pt x="686" y="1338"/>
                    <a:pt x="685" y="1373"/>
                  </a:cubicBezTo>
                  <a:cubicBezTo>
                    <a:pt x="684" y="1413"/>
                    <a:pt x="646" y="1450"/>
                    <a:pt x="608" y="1449"/>
                  </a:cubicBezTo>
                  <a:cubicBezTo>
                    <a:pt x="608" y="1433"/>
                    <a:pt x="608" y="1417"/>
                    <a:pt x="608" y="1401"/>
                  </a:cubicBezTo>
                  <a:cubicBezTo>
                    <a:pt x="632" y="1393"/>
                    <a:pt x="634" y="1390"/>
                    <a:pt x="634" y="1364"/>
                  </a:cubicBezTo>
                  <a:cubicBezTo>
                    <a:pt x="634" y="1337"/>
                    <a:pt x="634" y="1310"/>
                    <a:pt x="634" y="1283"/>
                  </a:cubicBezTo>
                  <a:cubicBezTo>
                    <a:pt x="634" y="1277"/>
                    <a:pt x="633" y="1270"/>
                    <a:pt x="630" y="1265"/>
                  </a:cubicBezTo>
                  <a:cubicBezTo>
                    <a:pt x="605" y="1212"/>
                    <a:pt x="579" y="1160"/>
                    <a:pt x="541" y="1115"/>
                  </a:cubicBezTo>
                  <a:cubicBezTo>
                    <a:pt x="530" y="1102"/>
                    <a:pt x="520" y="1089"/>
                    <a:pt x="510" y="1074"/>
                  </a:cubicBezTo>
                  <a:cubicBezTo>
                    <a:pt x="506" y="1067"/>
                    <a:pt x="503" y="1058"/>
                    <a:pt x="503" y="1050"/>
                  </a:cubicBezTo>
                  <a:cubicBezTo>
                    <a:pt x="502" y="1026"/>
                    <a:pt x="502" y="1001"/>
                    <a:pt x="502" y="976"/>
                  </a:cubicBezTo>
                  <a:cubicBezTo>
                    <a:pt x="413" y="976"/>
                    <a:pt x="326" y="976"/>
                    <a:pt x="239" y="976"/>
                  </a:cubicBezTo>
                  <a:cubicBezTo>
                    <a:pt x="237" y="991"/>
                    <a:pt x="237" y="1006"/>
                    <a:pt x="233" y="1019"/>
                  </a:cubicBezTo>
                  <a:cubicBezTo>
                    <a:pt x="217" y="1075"/>
                    <a:pt x="199" y="1131"/>
                    <a:pt x="182" y="1188"/>
                  </a:cubicBezTo>
                  <a:cubicBezTo>
                    <a:pt x="174" y="1216"/>
                    <a:pt x="160" y="1245"/>
                    <a:pt x="159" y="1275"/>
                  </a:cubicBezTo>
                  <a:cubicBezTo>
                    <a:pt x="155" y="1351"/>
                    <a:pt x="157" y="1428"/>
                    <a:pt x="158" y="1505"/>
                  </a:cubicBezTo>
                  <a:cubicBezTo>
                    <a:pt x="158" y="1523"/>
                    <a:pt x="167" y="1531"/>
                    <a:pt x="185" y="1531"/>
                  </a:cubicBezTo>
                  <a:cubicBezTo>
                    <a:pt x="203" y="1531"/>
                    <a:pt x="211" y="1523"/>
                    <a:pt x="212" y="1505"/>
                  </a:cubicBezTo>
                  <a:cubicBezTo>
                    <a:pt x="212" y="1476"/>
                    <a:pt x="212" y="1446"/>
                    <a:pt x="212" y="1416"/>
                  </a:cubicBezTo>
                  <a:cubicBezTo>
                    <a:pt x="212" y="1411"/>
                    <a:pt x="212" y="1406"/>
                    <a:pt x="213" y="1401"/>
                  </a:cubicBezTo>
                  <a:cubicBezTo>
                    <a:pt x="230" y="1401"/>
                    <a:pt x="246" y="1401"/>
                    <a:pt x="263" y="1401"/>
                  </a:cubicBezTo>
                  <a:cubicBezTo>
                    <a:pt x="263" y="1451"/>
                    <a:pt x="263" y="1501"/>
                    <a:pt x="263" y="1550"/>
                  </a:cubicBezTo>
                  <a:cubicBezTo>
                    <a:pt x="263" y="1575"/>
                    <a:pt x="270" y="1584"/>
                    <a:pt x="291" y="1584"/>
                  </a:cubicBezTo>
                  <a:cubicBezTo>
                    <a:pt x="311" y="1584"/>
                    <a:pt x="317" y="1575"/>
                    <a:pt x="317" y="1549"/>
                  </a:cubicBezTo>
                  <a:cubicBezTo>
                    <a:pt x="317" y="1505"/>
                    <a:pt x="317" y="1460"/>
                    <a:pt x="318" y="1416"/>
                  </a:cubicBezTo>
                  <a:cubicBezTo>
                    <a:pt x="318" y="1411"/>
                    <a:pt x="318" y="1405"/>
                    <a:pt x="318" y="1400"/>
                  </a:cubicBezTo>
                  <a:cubicBezTo>
                    <a:pt x="336" y="1400"/>
                    <a:pt x="351" y="1400"/>
                    <a:pt x="369" y="1400"/>
                  </a:cubicBezTo>
                  <a:cubicBezTo>
                    <a:pt x="369" y="1407"/>
                    <a:pt x="369" y="1413"/>
                    <a:pt x="369" y="1419"/>
                  </a:cubicBezTo>
                  <a:cubicBezTo>
                    <a:pt x="369" y="1482"/>
                    <a:pt x="369" y="1545"/>
                    <a:pt x="369" y="1608"/>
                  </a:cubicBezTo>
                  <a:cubicBezTo>
                    <a:pt x="369" y="1629"/>
                    <a:pt x="377" y="1637"/>
                    <a:pt x="396" y="1637"/>
                  </a:cubicBezTo>
                  <a:cubicBezTo>
                    <a:pt x="415" y="1636"/>
                    <a:pt x="423" y="1628"/>
                    <a:pt x="423" y="1607"/>
                  </a:cubicBezTo>
                  <a:cubicBezTo>
                    <a:pt x="423" y="1544"/>
                    <a:pt x="423" y="1481"/>
                    <a:pt x="423" y="1417"/>
                  </a:cubicBezTo>
                  <a:cubicBezTo>
                    <a:pt x="423" y="1412"/>
                    <a:pt x="423" y="1406"/>
                    <a:pt x="423" y="1400"/>
                  </a:cubicBezTo>
                  <a:cubicBezTo>
                    <a:pt x="441" y="1400"/>
                    <a:pt x="457" y="1400"/>
                    <a:pt x="474" y="1400"/>
                  </a:cubicBezTo>
                  <a:cubicBezTo>
                    <a:pt x="474" y="1406"/>
                    <a:pt x="474" y="1412"/>
                    <a:pt x="474" y="1417"/>
                  </a:cubicBezTo>
                  <a:cubicBezTo>
                    <a:pt x="474" y="1463"/>
                    <a:pt x="474" y="1510"/>
                    <a:pt x="474" y="1556"/>
                  </a:cubicBezTo>
                  <a:cubicBezTo>
                    <a:pt x="475" y="1577"/>
                    <a:pt x="485" y="1586"/>
                    <a:pt x="506" y="1584"/>
                  </a:cubicBezTo>
                  <a:cubicBezTo>
                    <a:pt x="522" y="1582"/>
                    <a:pt x="529" y="1574"/>
                    <a:pt x="529" y="1554"/>
                  </a:cubicBezTo>
                  <a:cubicBezTo>
                    <a:pt x="529" y="1482"/>
                    <a:pt x="529" y="1410"/>
                    <a:pt x="529" y="1338"/>
                  </a:cubicBezTo>
                  <a:cubicBezTo>
                    <a:pt x="529" y="1332"/>
                    <a:pt x="529" y="1326"/>
                    <a:pt x="529" y="1321"/>
                  </a:cubicBezTo>
                  <a:cubicBezTo>
                    <a:pt x="547" y="1321"/>
                    <a:pt x="563" y="1321"/>
                    <a:pt x="580" y="1321"/>
                  </a:cubicBezTo>
                  <a:cubicBezTo>
                    <a:pt x="580" y="1374"/>
                    <a:pt x="580" y="1425"/>
                    <a:pt x="580" y="1477"/>
                  </a:cubicBezTo>
                  <a:close/>
                  <a:moveTo>
                    <a:pt x="766" y="211"/>
                  </a:moveTo>
                  <a:cubicBezTo>
                    <a:pt x="766" y="318"/>
                    <a:pt x="766" y="422"/>
                    <a:pt x="766" y="527"/>
                  </a:cubicBezTo>
                  <a:cubicBezTo>
                    <a:pt x="862" y="527"/>
                    <a:pt x="956" y="527"/>
                    <a:pt x="1053" y="527"/>
                  </a:cubicBezTo>
                  <a:cubicBezTo>
                    <a:pt x="1038" y="497"/>
                    <a:pt x="1024" y="469"/>
                    <a:pt x="1011" y="441"/>
                  </a:cubicBezTo>
                  <a:cubicBezTo>
                    <a:pt x="1007" y="434"/>
                    <a:pt x="1004" y="427"/>
                    <a:pt x="1004" y="420"/>
                  </a:cubicBezTo>
                  <a:cubicBezTo>
                    <a:pt x="1003" y="385"/>
                    <a:pt x="1003" y="350"/>
                    <a:pt x="1004" y="316"/>
                  </a:cubicBezTo>
                  <a:cubicBezTo>
                    <a:pt x="1005" y="276"/>
                    <a:pt x="1040" y="240"/>
                    <a:pt x="1081" y="239"/>
                  </a:cubicBezTo>
                  <a:cubicBezTo>
                    <a:pt x="1081" y="255"/>
                    <a:pt x="1081" y="271"/>
                    <a:pt x="1081" y="288"/>
                  </a:cubicBezTo>
                  <a:cubicBezTo>
                    <a:pt x="1058" y="294"/>
                    <a:pt x="1055" y="298"/>
                    <a:pt x="1055" y="321"/>
                  </a:cubicBezTo>
                  <a:cubicBezTo>
                    <a:pt x="1055" y="349"/>
                    <a:pt x="1055" y="376"/>
                    <a:pt x="1055" y="404"/>
                  </a:cubicBezTo>
                  <a:cubicBezTo>
                    <a:pt x="1055" y="410"/>
                    <a:pt x="1056" y="417"/>
                    <a:pt x="1059" y="423"/>
                  </a:cubicBezTo>
                  <a:cubicBezTo>
                    <a:pt x="1083" y="473"/>
                    <a:pt x="1107" y="524"/>
                    <a:pt x="1144" y="567"/>
                  </a:cubicBezTo>
                  <a:cubicBezTo>
                    <a:pt x="1156" y="581"/>
                    <a:pt x="1167" y="596"/>
                    <a:pt x="1177" y="612"/>
                  </a:cubicBezTo>
                  <a:cubicBezTo>
                    <a:pt x="1182" y="620"/>
                    <a:pt x="1186" y="631"/>
                    <a:pt x="1187" y="640"/>
                  </a:cubicBezTo>
                  <a:cubicBezTo>
                    <a:pt x="1188" y="664"/>
                    <a:pt x="1187" y="688"/>
                    <a:pt x="1187" y="712"/>
                  </a:cubicBezTo>
                  <a:cubicBezTo>
                    <a:pt x="1277" y="712"/>
                    <a:pt x="1364" y="712"/>
                    <a:pt x="1450" y="712"/>
                  </a:cubicBezTo>
                  <a:cubicBezTo>
                    <a:pt x="1453" y="696"/>
                    <a:pt x="1454" y="680"/>
                    <a:pt x="1458" y="666"/>
                  </a:cubicBezTo>
                  <a:cubicBezTo>
                    <a:pt x="1476" y="604"/>
                    <a:pt x="1495" y="542"/>
                    <a:pt x="1513" y="480"/>
                  </a:cubicBezTo>
                  <a:cubicBezTo>
                    <a:pt x="1520" y="458"/>
                    <a:pt x="1530" y="437"/>
                    <a:pt x="1531" y="415"/>
                  </a:cubicBezTo>
                  <a:cubicBezTo>
                    <a:pt x="1533" y="337"/>
                    <a:pt x="1532" y="260"/>
                    <a:pt x="1531" y="182"/>
                  </a:cubicBezTo>
                  <a:cubicBezTo>
                    <a:pt x="1531" y="165"/>
                    <a:pt x="1522" y="157"/>
                    <a:pt x="1505" y="157"/>
                  </a:cubicBezTo>
                  <a:cubicBezTo>
                    <a:pt x="1487" y="157"/>
                    <a:pt x="1478" y="165"/>
                    <a:pt x="1477" y="182"/>
                  </a:cubicBezTo>
                  <a:cubicBezTo>
                    <a:pt x="1477" y="212"/>
                    <a:pt x="1477" y="242"/>
                    <a:pt x="1477" y="271"/>
                  </a:cubicBezTo>
                  <a:cubicBezTo>
                    <a:pt x="1477" y="277"/>
                    <a:pt x="1477" y="283"/>
                    <a:pt x="1477" y="288"/>
                  </a:cubicBezTo>
                  <a:cubicBezTo>
                    <a:pt x="1459" y="288"/>
                    <a:pt x="1443" y="288"/>
                    <a:pt x="1426" y="288"/>
                  </a:cubicBezTo>
                  <a:cubicBezTo>
                    <a:pt x="1426" y="281"/>
                    <a:pt x="1426" y="275"/>
                    <a:pt x="1426" y="269"/>
                  </a:cubicBezTo>
                  <a:cubicBezTo>
                    <a:pt x="1426" y="223"/>
                    <a:pt x="1426" y="177"/>
                    <a:pt x="1426" y="131"/>
                  </a:cubicBezTo>
                  <a:cubicBezTo>
                    <a:pt x="1426" y="112"/>
                    <a:pt x="1417" y="104"/>
                    <a:pt x="1398" y="104"/>
                  </a:cubicBezTo>
                  <a:cubicBezTo>
                    <a:pt x="1380" y="105"/>
                    <a:pt x="1372" y="113"/>
                    <a:pt x="1372" y="131"/>
                  </a:cubicBezTo>
                  <a:cubicBezTo>
                    <a:pt x="1371" y="157"/>
                    <a:pt x="1372" y="183"/>
                    <a:pt x="1372" y="209"/>
                  </a:cubicBezTo>
                  <a:cubicBezTo>
                    <a:pt x="1372" y="235"/>
                    <a:pt x="1372" y="261"/>
                    <a:pt x="1372" y="288"/>
                  </a:cubicBezTo>
                  <a:cubicBezTo>
                    <a:pt x="1354" y="288"/>
                    <a:pt x="1338" y="288"/>
                    <a:pt x="1320" y="288"/>
                  </a:cubicBezTo>
                  <a:cubicBezTo>
                    <a:pt x="1320" y="278"/>
                    <a:pt x="1320" y="270"/>
                    <a:pt x="1320" y="261"/>
                  </a:cubicBezTo>
                  <a:cubicBezTo>
                    <a:pt x="1320" y="202"/>
                    <a:pt x="1320" y="143"/>
                    <a:pt x="1320" y="84"/>
                  </a:cubicBezTo>
                  <a:cubicBezTo>
                    <a:pt x="1320" y="60"/>
                    <a:pt x="1313" y="52"/>
                    <a:pt x="1294" y="52"/>
                  </a:cubicBezTo>
                  <a:cubicBezTo>
                    <a:pt x="1273" y="51"/>
                    <a:pt x="1266" y="60"/>
                    <a:pt x="1266" y="85"/>
                  </a:cubicBezTo>
                  <a:cubicBezTo>
                    <a:pt x="1266" y="140"/>
                    <a:pt x="1266" y="194"/>
                    <a:pt x="1266" y="248"/>
                  </a:cubicBezTo>
                  <a:cubicBezTo>
                    <a:pt x="1266" y="262"/>
                    <a:pt x="1266" y="275"/>
                    <a:pt x="1266" y="288"/>
                  </a:cubicBezTo>
                  <a:cubicBezTo>
                    <a:pt x="1248" y="288"/>
                    <a:pt x="1232" y="288"/>
                    <a:pt x="1215" y="288"/>
                  </a:cubicBezTo>
                  <a:cubicBezTo>
                    <a:pt x="1215" y="281"/>
                    <a:pt x="1215" y="275"/>
                    <a:pt x="1215" y="269"/>
                  </a:cubicBezTo>
                  <a:cubicBezTo>
                    <a:pt x="1215" y="223"/>
                    <a:pt x="1215" y="178"/>
                    <a:pt x="1215" y="132"/>
                  </a:cubicBezTo>
                  <a:cubicBezTo>
                    <a:pt x="1215" y="112"/>
                    <a:pt x="1205" y="103"/>
                    <a:pt x="1185" y="104"/>
                  </a:cubicBezTo>
                  <a:cubicBezTo>
                    <a:pt x="1168" y="106"/>
                    <a:pt x="1161" y="114"/>
                    <a:pt x="1161" y="133"/>
                  </a:cubicBezTo>
                  <a:cubicBezTo>
                    <a:pt x="1160" y="205"/>
                    <a:pt x="1161" y="276"/>
                    <a:pt x="1161" y="348"/>
                  </a:cubicBezTo>
                  <a:cubicBezTo>
                    <a:pt x="1161" y="354"/>
                    <a:pt x="1161" y="360"/>
                    <a:pt x="1161" y="367"/>
                  </a:cubicBezTo>
                  <a:cubicBezTo>
                    <a:pt x="1143" y="367"/>
                    <a:pt x="1126" y="367"/>
                    <a:pt x="1109" y="367"/>
                  </a:cubicBezTo>
                  <a:cubicBezTo>
                    <a:pt x="1109" y="315"/>
                    <a:pt x="1109" y="263"/>
                    <a:pt x="1109" y="211"/>
                  </a:cubicBezTo>
                  <a:cubicBezTo>
                    <a:pt x="994" y="211"/>
                    <a:pt x="880" y="211"/>
                    <a:pt x="766" y="211"/>
                  </a:cubicBezTo>
                  <a:close/>
                  <a:moveTo>
                    <a:pt x="211" y="579"/>
                  </a:moveTo>
                  <a:cubicBezTo>
                    <a:pt x="211" y="696"/>
                    <a:pt x="211" y="809"/>
                    <a:pt x="211" y="923"/>
                  </a:cubicBezTo>
                  <a:cubicBezTo>
                    <a:pt x="317" y="923"/>
                    <a:pt x="422" y="923"/>
                    <a:pt x="528" y="923"/>
                  </a:cubicBezTo>
                  <a:cubicBezTo>
                    <a:pt x="528" y="828"/>
                    <a:pt x="528" y="733"/>
                    <a:pt x="528" y="635"/>
                  </a:cubicBezTo>
                  <a:cubicBezTo>
                    <a:pt x="497" y="651"/>
                    <a:pt x="468" y="665"/>
                    <a:pt x="440" y="679"/>
                  </a:cubicBezTo>
                  <a:cubicBezTo>
                    <a:pt x="434" y="682"/>
                    <a:pt x="427" y="685"/>
                    <a:pt x="421" y="685"/>
                  </a:cubicBezTo>
                  <a:cubicBezTo>
                    <a:pt x="386" y="685"/>
                    <a:pt x="351" y="686"/>
                    <a:pt x="316" y="685"/>
                  </a:cubicBezTo>
                  <a:cubicBezTo>
                    <a:pt x="276" y="684"/>
                    <a:pt x="239" y="646"/>
                    <a:pt x="240" y="608"/>
                  </a:cubicBezTo>
                  <a:cubicBezTo>
                    <a:pt x="256" y="608"/>
                    <a:pt x="272" y="608"/>
                    <a:pt x="287" y="608"/>
                  </a:cubicBezTo>
                  <a:cubicBezTo>
                    <a:pt x="296" y="631"/>
                    <a:pt x="299" y="634"/>
                    <a:pt x="324" y="634"/>
                  </a:cubicBezTo>
                  <a:cubicBezTo>
                    <a:pt x="351" y="634"/>
                    <a:pt x="378" y="634"/>
                    <a:pt x="405" y="634"/>
                  </a:cubicBezTo>
                  <a:cubicBezTo>
                    <a:pt x="411" y="634"/>
                    <a:pt x="418" y="632"/>
                    <a:pt x="424" y="630"/>
                  </a:cubicBezTo>
                  <a:cubicBezTo>
                    <a:pt x="477" y="605"/>
                    <a:pt x="530" y="578"/>
                    <a:pt x="575" y="540"/>
                  </a:cubicBezTo>
                  <a:cubicBezTo>
                    <a:pt x="587" y="529"/>
                    <a:pt x="601" y="519"/>
                    <a:pt x="614" y="510"/>
                  </a:cubicBezTo>
                  <a:cubicBezTo>
                    <a:pt x="621" y="506"/>
                    <a:pt x="630" y="503"/>
                    <a:pt x="638" y="502"/>
                  </a:cubicBezTo>
                  <a:cubicBezTo>
                    <a:pt x="663" y="501"/>
                    <a:pt x="687" y="502"/>
                    <a:pt x="712" y="502"/>
                  </a:cubicBezTo>
                  <a:cubicBezTo>
                    <a:pt x="712" y="412"/>
                    <a:pt x="712" y="325"/>
                    <a:pt x="712" y="238"/>
                  </a:cubicBezTo>
                  <a:cubicBezTo>
                    <a:pt x="698" y="236"/>
                    <a:pt x="684" y="236"/>
                    <a:pt x="672" y="233"/>
                  </a:cubicBezTo>
                  <a:cubicBezTo>
                    <a:pt x="615" y="216"/>
                    <a:pt x="558" y="199"/>
                    <a:pt x="501" y="182"/>
                  </a:cubicBezTo>
                  <a:cubicBezTo>
                    <a:pt x="473" y="173"/>
                    <a:pt x="445" y="160"/>
                    <a:pt x="416" y="158"/>
                  </a:cubicBezTo>
                  <a:cubicBezTo>
                    <a:pt x="338" y="155"/>
                    <a:pt x="260" y="157"/>
                    <a:pt x="182" y="157"/>
                  </a:cubicBezTo>
                  <a:cubicBezTo>
                    <a:pt x="167" y="157"/>
                    <a:pt x="159" y="166"/>
                    <a:pt x="158" y="181"/>
                  </a:cubicBezTo>
                  <a:cubicBezTo>
                    <a:pt x="156" y="201"/>
                    <a:pt x="165" y="211"/>
                    <a:pt x="185" y="211"/>
                  </a:cubicBezTo>
                  <a:cubicBezTo>
                    <a:pt x="219" y="212"/>
                    <a:pt x="254" y="211"/>
                    <a:pt x="288" y="211"/>
                  </a:cubicBezTo>
                  <a:cubicBezTo>
                    <a:pt x="288" y="230"/>
                    <a:pt x="288" y="246"/>
                    <a:pt x="288" y="263"/>
                  </a:cubicBezTo>
                  <a:cubicBezTo>
                    <a:pt x="236" y="263"/>
                    <a:pt x="185" y="263"/>
                    <a:pt x="134" y="263"/>
                  </a:cubicBezTo>
                  <a:cubicBezTo>
                    <a:pt x="113" y="263"/>
                    <a:pt x="105" y="271"/>
                    <a:pt x="105" y="290"/>
                  </a:cubicBezTo>
                  <a:cubicBezTo>
                    <a:pt x="105" y="309"/>
                    <a:pt x="113" y="317"/>
                    <a:pt x="134" y="317"/>
                  </a:cubicBezTo>
                  <a:cubicBezTo>
                    <a:pt x="180" y="317"/>
                    <a:pt x="225" y="317"/>
                    <a:pt x="271" y="317"/>
                  </a:cubicBezTo>
                  <a:cubicBezTo>
                    <a:pt x="277" y="317"/>
                    <a:pt x="283" y="317"/>
                    <a:pt x="288" y="317"/>
                  </a:cubicBezTo>
                  <a:cubicBezTo>
                    <a:pt x="288" y="335"/>
                    <a:pt x="288" y="352"/>
                    <a:pt x="288" y="368"/>
                  </a:cubicBezTo>
                  <a:cubicBezTo>
                    <a:pt x="281" y="368"/>
                    <a:pt x="275" y="368"/>
                    <a:pt x="269" y="368"/>
                  </a:cubicBezTo>
                  <a:cubicBezTo>
                    <a:pt x="206" y="368"/>
                    <a:pt x="144" y="368"/>
                    <a:pt x="81" y="368"/>
                  </a:cubicBezTo>
                  <a:cubicBezTo>
                    <a:pt x="59" y="368"/>
                    <a:pt x="50" y="378"/>
                    <a:pt x="52" y="399"/>
                  </a:cubicBezTo>
                  <a:cubicBezTo>
                    <a:pt x="54" y="416"/>
                    <a:pt x="62" y="423"/>
                    <a:pt x="81" y="423"/>
                  </a:cubicBezTo>
                  <a:cubicBezTo>
                    <a:pt x="145" y="423"/>
                    <a:pt x="208" y="423"/>
                    <a:pt x="271" y="423"/>
                  </a:cubicBezTo>
                  <a:cubicBezTo>
                    <a:pt x="277" y="423"/>
                    <a:pt x="283" y="423"/>
                    <a:pt x="288" y="423"/>
                  </a:cubicBezTo>
                  <a:cubicBezTo>
                    <a:pt x="288" y="441"/>
                    <a:pt x="288" y="457"/>
                    <a:pt x="288" y="474"/>
                  </a:cubicBezTo>
                  <a:cubicBezTo>
                    <a:pt x="281" y="474"/>
                    <a:pt x="275" y="474"/>
                    <a:pt x="269" y="474"/>
                  </a:cubicBezTo>
                  <a:cubicBezTo>
                    <a:pt x="224" y="474"/>
                    <a:pt x="179" y="474"/>
                    <a:pt x="133" y="474"/>
                  </a:cubicBezTo>
                  <a:cubicBezTo>
                    <a:pt x="112" y="474"/>
                    <a:pt x="103" y="484"/>
                    <a:pt x="105" y="505"/>
                  </a:cubicBezTo>
                  <a:cubicBezTo>
                    <a:pt x="106" y="521"/>
                    <a:pt x="115" y="528"/>
                    <a:pt x="134" y="528"/>
                  </a:cubicBezTo>
                  <a:cubicBezTo>
                    <a:pt x="206" y="528"/>
                    <a:pt x="278" y="528"/>
                    <a:pt x="350" y="528"/>
                  </a:cubicBezTo>
                  <a:cubicBezTo>
                    <a:pt x="356" y="528"/>
                    <a:pt x="362" y="528"/>
                    <a:pt x="368" y="528"/>
                  </a:cubicBezTo>
                  <a:cubicBezTo>
                    <a:pt x="368" y="546"/>
                    <a:pt x="368" y="562"/>
                    <a:pt x="368" y="579"/>
                  </a:cubicBezTo>
                  <a:cubicBezTo>
                    <a:pt x="316" y="579"/>
                    <a:pt x="264" y="579"/>
                    <a:pt x="211" y="579"/>
                  </a:cubicBezTo>
                  <a:close/>
                  <a:moveTo>
                    <a:pt x="1161" y="1087"/>
                  </a:moveTo>
                  <a:cubicBezTo>
                    <a:pt x="1181" y="1081"/>
                    <a:pt x="1199" y="1076"/>
                    <a:pt x="1216" y="1070"/>
                  </a:cubicBezTo>
                  <a:cubicBezTo>
                    <a:pt x="1245" y="1060"/>
                    <a:pt x="1276" y="1055"/>
                    <a:pt x="1308" y="1056"/>
                  </a:cubicBezTo>
                  <a:cubicBezTo>
                    <a:pt x="1359" y="1057"/>
                    <a:pt x="1410" y="1056"/>
                    <a:pt x="1461" y="1056"/>
                  </a:cubicBezTo>
                  <a:cubicBezTo>
                    <a:pt x="1467" y="1056"/>
                    <a:pt x="1472" y="1056"/>
                    <a:pt x="1477" y="1056"/>
                  </a:cubicBezTo>
                  <a:cubicBezTo>
                    <a:pt x="1477" y="957"/>
                    <a:pt x="1477" y="861"/>
                    <a:pt x="1477" y="765"/>
                  </a:cubicBezTo>
                  <a:cubicBezTo>
                    <a:pt x="1371" y="765"/>
                    <a:pt x="1267" y="765"/>
                    <a:pt x="1161" y="765"/>
                  </a:cubicBezTo>
                  <a:cubicBezTo>
                    <a:pt x="1161" y="872"/>
                    <a:pt x="1161" y="978"/>
                    <a:pt x="1161" y="10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
              <a:extLst>
                <a:ext uri="{FF2B5EF4-FFF2-40B4-BE49-F238E27FC236}">
                  <a16:creationId xmlns:a16="http://schemas.microsoft.com/office/drawing/2014/main" id="{222BC648-55CE-7B3F-6FDB-3EDF8AFAF36E}"/>
                </a:ext>
              </a:extLst>
            </p:cNvPr>
            <p:cNvSpPr>
              <a:spLocks/>
            </p:cNvSpPr>
            <p:nvPr/>
          </p:nvSpPr>
          <p:spPr bwMode="auto">
            <a:xfrm>
              <a:off x="3788" y="2981"/>
              <a:ext cx="108" cy="108"/>
            </a:xfrm>
            <a:custGeom>
              <a:avLst/>
              <a:gdLst>
                <a:gd name="T0" fmla="*/ 49 w 49"/>
                <a:gd name="T1" fmla="*/ 49 h 49"/>
                <a:gd name="T2" fmla="*/ 0 w 49"/>
                <a:gd name="T3" fmla="*/ 49 h 49"/>
                <a:gd name="T4" fmla="*/ 0 w 49"/>
                <a:gd name="T5" fmla="*/ 0 h 49"/>
                <a:gd name="T6" fmla="*/ 49 w 49"/>
                <a:gd name="T7" fmla="*/ 0 h 49"/>
                <a:gd name="T8" fmla="*/ 49 w 49"/>
                <a:gd name="T9" fmla="*/ 49 h 49"/>
              </a:gdLst>
              <a:ahLst/>
              <a:cxnLst>
                <a:cxn ang="0">
                  <a:pos x="T0" y="T1"/>
                </a:cxn>
                <a:cxn ang="0">
                  <a:pos x="T2" y="T3"/>
                </a:cxn>
                <a:cxn ang="0">
                  <a:pos x="T4" y="T5"/>
                </a:cxn>
                <a:cxn ang="0">
                  <a:pos x="T6" y="T7"/>
                </a:cxn>
                <a:cxn ang="0">
                  <a:pos x="T8" y="T9"/>
                </a:cxn>
              </a:cxnLst>
              <a:rect l="0" t="0" r="r" b="b"/>
              <a:pathLst>
                <a:path w="49" h="49">
                  <a:moveTo>
                    <a:pt x="49" y="49"/>
                  </a:moveTo>
                  <a:cubicBezTo>
                    <a:pt x="32" y="49"/>
                    <a:pt x="17" y="49"/>
                    <a:pt x="0" y="49"/>
                  </a:cubicBezTo>
                  <a:cubicBezTo>
                    <a:pt x="0" y="33"/>
                    <a:pt x="0" y="17"/>
                    <a:pt x="0" y="0"/>
                  </a:cubicBezTo>
                  <a:cubicBezTo>
                    <a:pt x="16" y="0"/>
                    <a:pt x="32" y="0"/>
                    <a:pt x="49" y="0"/>
                  </a:cubicBezTo>
                  <a:cubicBezTo>
                    <a:pt x="49" y="16"/>
                    <a:pt x="49" y="32"/>
                    <a:pt x="4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8">
              <a:extLst>
                <a:ext uri="{FF2B5EF4-FFF2-40B4-BE49-F238E27FC236}">
                  <a16:creationId xmlns:a16="http://schemas.microsoft.com/office/drawing/2014/main" id="{17DF4337-F0C2-FE31-3692-12B838D343C6}"/>
                </a:ext>
              </a:extLst>
            </p:cNvPr>
            <p:cNvSpPr>
              <a:spLocks/>
            </p:cNvSpPr>
            <p:nvPr/>
          </p:nvSpPr>
          <p:spPr bwMode="auto">
            <a:xfrm>
              <a:off x="3788" y="884"/>
              <a:ext cx="108" cy="111"/>
            </a:xfrm>
            <a:custGeom>
              <a:avLst/>
              <a:gdLst>
                <a:gd name="T0" fmla="*/ 0 w 49"/>
                <a:gd name="T1" fmla="*/ 0 h 50"/>
                <a:gd name="T2" fmla="*/ 49 w 49"/>
                <a:gd name="T3" fmla="*/ 0 h 50"/>
                <a:gd name="T4" fmla="*/ 49 w 49"/>
                <a:gd name="T5" fmla="*/ 50 h 50"/>
                <a:gd name="T6" fmla="*/ 0 w 49"/>
                <a:gd name="T7" fmla="*/ 50 h 50"/>
                <a:gd name="T8" fmla="*/ 0 w 49"/>
                <a:gd name="T9" fmla="*/ 0 h 50"/>
              </a:gdLst>
              <a:ahLst/>
              <a:cxnLst>
                <a:cxn ang="0">
                  <a:pos x="T0" y="T1"/>
                </a:cxn>
                <a:cxn ang="0">
                  <a:pos x="T2" y="T3"/>
                </a:cxn>
                <a:cxn ang="0">
                  <a:pos x="T4" y="T5"/>
                </a:cxn>
                <a:cxn ang="0">
                  <a:pos x="T6" y="T7"/>
                </a:cxn>
                <a:cxn ang="0">
                  <a:pos x="T8" y="T9"/>
                </a:cxn>
              </a:cxnLst>
              <a:rect l="0" t="0" r="r" b="b"/>
              <a:pathLst>
                <a:path w="49" h="50">
                  <a:moveTo>
                    <a:pt x="0" y="0"/>
                  </a:moveTo>
                  <a:cubicBezTo>
                    <a:pt x="17" y="0"/>
                    <a:pt x="32" y="0"/>
                    <a:pt x="49" y="0"/>
                  </a:cubicBezTo>
                  <a:cubicBezTo>
                    <a:pt x="49" y="17"/>
                    <a:pt x="49" y="33"/>
                    <a:pt x="49" y="50"/>
                  </a:cubicBezTo>
                  <a:cubicBezTo>
                    <a:pt x="33" y="50"/>
                    <a:pt x="17" y="50"/>
                    <a:pt x="0" y="50"/>
                  </a:cubicBezTo>
                  <a:cubicBezTo>
                    <a:pt x="0" y="34"/>
                    <a:pt x="0"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9">
              <a:extLst>
                <a:ext uri="{FF2B5EF4-FFF2-40B4-BE49-F238E27FC236}">
                  <a16:creationId xmlns:a16="http://schemas.microsoft.com/office/drawing/2014/main" id="{B0B7F85E-AA8E-32D9-EB86-B51F8A57AE87}"/>
                </a:ext>
              </a:extLst>
            </p:cNvPr>
            <p:cNvSpPr>
              <a:spLocks/>
            </p:cNvSpPr>
            <p:nvPr/>
          </p:nvSpPr>
          <p:spPr bwMode="auto">
            <a:xfrm>
              <a:off x="2567" y="2108"/>
              <a:ext cx="108" cy="108"/>
            </a:xfrm>
            <a:custGeom>
              <a:avLst/>
              <a:gdLst>
                <a:gd name="T0" fmla="*/ 49 w 49"/>
                <a:gd name="T1" fmla="*/ 49 h 49"/>
                <a:gd name="T2" fmla="*/ 0 w 49"/>
                <a:gd name="T3" fmla="*/ 49 h 49"/>
                <a:gd name="T4" fmla="*/ 0 w 49"/>
                <a:gd name="T5" fmla="*/ 0 h 49"/>
                <a:gd name="T6" fmla="*/ 49 w 49"/>
                <a:gd name="T7" fmla="*/ 0 h 49"/>
                <a:gd name="T8" fmla="*/ 49 w 49"/>
                <a:gd name="T9" fmla="*/ 49 h 49"/>
              </a:gdLst>
              <a:ahLst/>
              <a:cxnLst>
                <a:cxn ang="0">
                  <a:pos x="T0" y="T1"/>
                </a:cxn>
                <a:cxn ang="0">
                  <a:pos x="T2" y="T3"/>
                </a:cxn>
                <a:cxn ang="0">
                  <a:pos x="T4" y="T5"/>
                </a:cxn>
                <a:cxn ang="0">
                  <a:pos x="T6" y="T7"/>
                </a:cxn>
                <a:cxn ang="0">
                  <a:pos x="T8" y="T9"/>
                </a:cxn>
              </a:cxnLst>
              <a:rect l="0" t="0" r="r" b="b"/>
              <a:pathLst>
                <a:path w="49" h="49">
                  <a:moveTo>
                    <a:pt x="49" y="49"/>
                  </a:moveTo>
                  <a:cubicBezTo>
                    <a:pt x="32" y="49"/>
                    <a:pt x="17" y="49"/>
                    <a:pt x="0" y="49"/>
                  </a:cubicBezTo>
                  <a:cubicBezTo>
                    <a:pt x="0" y="33"/>
                    <a:pt x="0" y="17"/>
                    <a:pt x="0" y="0"/>
                  </a:cubicBezTo>
                  <a:cubicBezTo>
                    <a:pt x="16" y="0"/>
                    <a:pt x="32" y="0"/>
                    <a:pt x="49" y="0"/>
                  </a:cubicBezTo>
                  <a:cubicBezTo>
                    <a:pt x="49" y="16"/>
                    <a:pt x="49" y="32"/>
                    <a:pt x="4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0">
              <a:extLst>
                <a:ext uri="{FF2B5EF4-FFF2-40B4-BE49-F238E27FC236}">
                  <a16:creationId xmlns:a16="http://schemas.microsoft.com/office/drawing/2014/main" id="{F1B1F627-80AC-2B31-FB38-5FB32FC4BB46}"/>
                </a:ext>
              </a:extLst>
            </p:cNvPr>
            <p:cNvSpPr>
              <a:spLocks/>
            </p:cNvSpPr>
            <p:nvPr/>
          </p:nvSpPr>
          <p:spPr bwMode="auto">
            <a:xfrm>
              <a:off x="5009" y="2108"/>
              <a:ext cx="110" cy="106"/>
            </a:xfrm>
            <a:custGeom>
              <a:avLst/>
              <a:gdLst>
                <a:gd name="T0" fmla="*/ 0 w 50"/>
                <a:gd name="T1" fmla="*/ 48 h 48"/>
                <a:gd name="T2" fmla="*/ 0 w 50"/>
                <a:gd name="T3" fmla="*/ 0 h 48"/>
                <a:gd name="T4" fmla="*/ 50 w 50"/>
                <a:gd name="T5" fmla="*/ 0 h 48"/>
                <a:gd name="T6" fmla="*/ 50 w 50"/>
                <a:gd name="T7" fmla="*/ 48 h 48"/>
                <a:gd name="T8" fmla="*/ 0 w 50"/>
                <a:gd name="T9" fmla="*/ 48 h 48"/>
              </a:gdLst>
              <a:ahLst/>
              <a:cxnLst>
                <a:cxn ang="0">
                  <a:pos x="T0" y="T1"/>
                </a:cxn>
                <a:cxn ang="0">
                  <a:pos x="T2" y="T3"/>
                </a:cxn>
                <a:cxn ang="0">
                  <a:pos x="T4" y="T5"/>
                </a:cxn>
                <a:cxn ang="0">
                  <a:pos x="T6" y="T7"/>
                </a:cxn>
                <a:cxn ang="0">
                  <a:pos x="T8" y="T9"/>
                </a:cxn>
              </a:cxnLst>
              <a:rect l="0" t="0" r="r" b="b"/>
              <a:pathLst>
                <a:path w="50" h="48">
                  <a:moveTo>
                    <a:pt x="0" y="48"/>
                  </a:moveTo>
                  <a:cubicBezTo>
                    <a:pt x="0" y="32"/>
                    <a:pt x="0" y="16"/>
                    <a:pt x="0" y="0"/>
                  </a:cubicBezTo>
                  <a:cubicBezTo>
                    <a:pt x="16" y="0"/>
                    <a:pt x="33" y="0"/>
                    <a:pt x="50" y="0"/>
                  </a:cubicBezTo>
                  <a:cubicBezTo>
                    <a:pt x="50" y="16"/>
                    <a:pt x="50" y="31"/>
                    <a:pt x="50" y="48"/>
                  </a:cubicBezTo>
                  <a:cubicBezTo>
                    <a:pt x="34" y="48"/>
                    <a:pt x="18" y="48"/>
                    <a:pt x="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5273005-F3CA-BCC5-6259-B8F5947C32F9}"/>
              </a:ext>
            </a:extLst>
          </p:cNvPr>
          <p:cNvGrpSpPr/>
          <p:nvPr/>
        </p:nvGrpSpPr>
        <p:grpSpPr>
          <a:xfrm>
            <a:off x="6713802" y="3311265"/>
            <a:ext cx="483159" cy="496217"/>
            <a:chOff x="3165476" y="447675"/>
            <a:chExt cx="5815013" cy="5972176"/>
          </a:xfrm>
          <a:solidFill>
            <a:schemeClr val="bg1"/>
          </a:solidFill>
        </p:grpSpPr>
        <p:sp>
          <p:nvSpPr>
            <p:cNvPr id="27" name="Freeform 6">
              <a:extLst>
                <a:ext uri="{FF2B5EF4-FFF2-40B4-BE49-F238E27FC236}">
                  <a16:creationId xmlns:a16="http://schemas.microsoft.com/office/drawing/2014/main" id="{3F75166D-F5A9-979B-EAF9-13FC48CAD0A1}"/>
                </a:ext>
              </a:extLst>
            </p:cNvPr>
            <p:cNvSpPr>
              <a:spLocks noEditPoints="1"/>
            </p:cNvSpPr>
            <p:nvPr/>
          </p:nvSpPr>
          <p:spPr bwMode="auto">
            <a:xfrm>
              <a:off x="3165476" y="3989388"/>
              <a:ext cx="5815013" cy="2132013"/>
            </a:xfrm>
            <a:custGeom>
              <a:avLst/>
              <a:gdLst>
                <a:gd name="T0" fmla="*/ 822 w 1636"/>
                <a:gd name="T1" fmla="*/ 547 h 600"/>
                <a:gd name="T2" fmla="*/ 893 w 1636"/>
                <a:gd name="T3" fmla="*/ 533 h 600"/>
                <a:gd name="T4" fmla="*/ 935 w 1636"/>
                <a:gd name="T5" fmla="*/ 426 h 600"/>
                <a:gd name="T6" fmla="*/ 1039 w 1636"/>
                <a:gd name="T7" fmla="*/ 349 h 600"/>
                <a:gd name="T8" fmla="*/ 1040 w 1636"/>
                <a:gd name="T9" fmla="*/ 416 h 600"/>
                <a:gd name="T10" fmla="*/ 1196 w 1636"/>
                <a:gd name="T11" fmla="*/ 412 h 600"/>
                <a:gd name="T12" fmla="*/ 1352 w 1636"/>
                <a:gd name="T13" fmla="*/ 57 h 600"/>
                <a:gd name="T14" fmla="*/ 1628 w 1636"/>
                <a:gd name="T15" fmla="*/ 512 h 600"/>
                <a:gd name="T16" fmla="*/ 1588 w 1636"/>
                <a:gd name="T17" fmla="*/ 600 h 600"/>
                <a:gd name="T18" fmla="*/ 100 w 1636"/>
                <a:gd name="T19" fmla="*/ 24 h 600"/>
                <a:gd name="T20" fmla="*/ 318 w 1636"/>
                <a:gd name="T21" fmla="*/ 72 h 600"/>
                <a:gd name="T22" fmla="*/ 545 w 1636"/>
                <a:gd name="T23" fmla="*/ 412 h 600"/>
                <a:gd name="T24" fmla="*/ 661 w 1636"/>
                <a:gd name="T25" fmla="*/ 405 h 600"/>
                <a:gd name="T26" fmla="*/ 702 w 1636"/>
                <a:gd name="T27" fmla="*/ 476 h 600"/>
                <a:gd name="T28" fmla="*/ 1583 w 1636"/>
                <a:gd name="T29" fmla="*/ 548 h 600"/>
                <a:gd name="T30" fmla="*/ 1391 w 1636"/>
                <a:gd name="T31" fmla="*/ 94 h 600"/>
                <a:gd name="T32" fmla="*/ 1263 w 1636"/>
                <a:gd name="T33" fmla="*/ 412 h 600"/>
                <a:gd name="T34" fmla="*/ 1339 w 1636"/>
                <a:gd name="T35" fmla="*/ 215 h 600"/>
                <a:gd name="T36" fmla="*/ 1381 w 1636"/>
                <a:gd name="T37" fmla="*/ 211 h 600"/>
                <a:gd name="T38" fmla="*/ 1272 w 1636"/>
                <a:gd name="T39" fmla="*/ 454 h 600"/>
                <a:gd name="T40" fmla="*/ 1173 w 1636"/>
                <a:gd name="T41" fmla="*/ 545 h 600"/>
                <a:gd name="T42" fmla="*/ 1484 w 1636"/>
                <a:gd name="T43" fmla="*/ 396 h 600"/>
                <a:gd name="T44" fmla="*/ 1526 w 1636"/>
                <a:gd name="T45" fmla="*/ 249 h 600"/>
                <a:gd name="T46" fmla="*/ 1453 w 1636"/>
                <a:gd name="T47" fmla="*/ 558 h 600"/>
                <a:gd name="T48" fmla="*/ 182 w 1636"/>
                <a:gd name="T49" fmla="*/ 550 h 600"/>
                <a:gd name="T50" fmla="*/ 137 w 1636"/>
                <a:gd name="T51" fmla="*/ 225 h 600"/>
                <a:gd name="T52" fmla="*/ 290 w 1636"/>
                <a:gd name="T53" fmla="*/ 555 h 600"/>
                <a:gd name="T54" fmla="*/ 470 w 1636"/>
                <a:gd name="T55" fmla="*/ 465 h 600"/>
                <a:gd name="T56" fmla="*/ 264 w 1636"/>
                <a:gd name="T57" fmla="*/ 356 h 600"/>
                <a:gd name="T58" fmla="*/ 304 w 1636"/>
                <a:gd name="T59" fmla="*/ 215 h 600"/>
                <a:gd name="T60" fmla="*/ 385 w 1636"/>
                <a:gd name="T61" fmla="*/ 401 h 600"/>
                <a:gd name="T62" fmla="*/ 144 w 1636"/>
                <a:gd name="T63" fmla="*/ 62 h 600"/>
                <a:gd name="T64" fmla="*/ 60 w 1636"/>
                <a:gd name="T65" fmla="*/ 547 h 600"/>
                <a:gd name="T66" fmla="*/ 669 w 1636"/>
                <a:gd name="T67" fmla="*/ 446 h 600"/>
                <a:gd name="T68" fmla="*/ 573 w 1636"/>
                <a:gd name="T69" fmla="*/ 540 h 600"/>
                <a:gd name="T70" fmla="*/ 780 w 1636"/>
                <a:gd name="T71" fmla="*/ 542 h 600"/>
                <a:gd name="T72" fmla="*/ 660 w 1636"/>
                <a:gd name="T73" fmla="*/ 463 h 600"/>
                <a:gd name="T74" fmla="*/ 938 w 1636"/>
                <a:gd name="T75" fmla="*/ 491 h 600"/>
                <a:gd name="T76" fmla="*/ 1003 w 1636"/>
                <a:gd name="T77" fmla="*/ 558 h 600"/>
                <a:gd name="T78" fmla="*/ 1070 w 1636"/>
                <a:gd name="T79" fmla="*/ 471 h 600"/>
                <a:gd name="T80" fmla="*/ 1006 w 1636"/>
                <a:gd name="T81" fmla="*/ 458 h 600"/>
                <a:gd name="T82" fmla="*/ 530 w 1636"/>
                <a:gd name="T83" fmla="*/ 463 h 600"/>
                <a:gd name="T84" fmla="*/ 511 w 1636"/>
                <a:gd name="T85" fmla="*/ 548 h 600"/>
                <a:gd name="T86" fmla="*/ 530 w 1636"/>
                <a:gd name="T87" fmla="*/ 505 h 600"/>
                <a:gd name="T88" fmla="*/ 1121 w 1636"/>
                <a:gd name="T89" fmla="*/ 453 h 600"/>
                <a:gd name="T90" fmla="*/ 1122 w 1636"/>
                <a:gd name="T91" fmla="*/ 5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6" h="600">
                  <a:moveTo>
                    <a:pt x="702" y="476"/>
                  </a:moveTo>
                  <a:cubicBezTo>
                    <a:pt x="728" y="482"/>
                    <a:pt x="752" y="487"/>
                    <a:pt x="776" y="492"/>
                  </a:cubicBezTo>
                  <a:cubicBezTo>
                    <a:pt x="807" y="498"/>
                    <a:pt x="823" y="516"/>
                    <a:pt x="822" y="547"/>
                  </a:cubicBezTo>
                  <a:cubicBezTo>
                    <a:pt x="821" y="556"/>
                    <a:pt x="824" y="559"/>
                    <a:pt x="832" y="558"/>
                  </a:cubicBezTo>
                  <a:cubicBezTo>
                    <a:pt x="838" y="557"/>
                    <a:pt x="844" y="557"/>
                    <a:pt x="850" y="558"/>
                  </a:cubicBezTo>
                  <a:cubicBezTo>
                    <a:pt x="872" y="563"/>
                    <a:pt x="882" y="547"/>
                    <a:pt x="893" y="533"/>
                  </a:cubicBezTo>
                  <a:cubicBezTo>
                    <a:pt x="896" y="528"/>
                    <a:pt x="894" y="523"/>
                    <a:pt x="893" y="519"/>
                  </a:cubicBezTo>
                  <a:cubicBezTo>
                    <a:pt x="888" y="502"/>
                    <a:pt x="890" y="487"/>
                    <a:pt x="899" y="473"/>
                  </a:cubicBezTo>
                  <a:cubicBezTo>
                    <a:pt x="910" y="457"/>
                    <a:pt x="922" y="441"/>
                    <a:pt x="935" y="426"/>
                  </a:cubicBezTo>
                  <a:cubicBezTo>
                    <a:pt x="947" y="412"/>
                    <a:pt x="963" y="406"/>
                    <a:pt x="981" y="408"/>
                  </a:cubicBezTo>
                  <a:cubicBezTo>
                    <a:pt x="990" y="408"/>
                    <a:pt x="994" y="406"/>
                    <a:pt x="999" y="400"/>
                  </a:cubicBezTo>
                  <a:cubicBezTo>
                    <a:pt x="1012" y="382"/>
                    <a:pt x="1025" y="366"/>
                    <a:pt x="1039" y="349"/>
                  </a:cubicBezTo>
                  <a:cubicBezTo>
                    <a:pt x="1049" y="336"/>
                    <a:pt x="1060" y="333"/>
                    <a:pt x="1071" y="341"/>
                  </a:cubicBezTo>
                  <a:cubicBezTo>
                    <a:pt x="1082" y="349"/>
                    <a:pt x="1082" y="362"/>
                    <a:pt x="1072" y="375"/>
                  </a:cubicBezTo>
                  <a:cubicBezTo>
                    <a:pt x="1062" y="388"/>
                    <a:pt x="1051" y="401"/>
                    <a:pt x="1040" y="416"/>
                  </a:cubicBezTo>
                  <a:cubicBezTo>
                    <a:pt x="1055" y="418"/>
                    <a:pt x="1069" y="426"/>
                    <a:pt x="1083" y="414"/>
                  </a:cubicBezTo>
                  <a:cubicBezTo>
                    <a:pt x="1087" y="411"/>
                    <a:pt x="1093" y="412"/>
                    <a:pt x="1099" y="412"/>
                  </a:cubicBezTo>
                  <a:cubicBezTo>
                    <a:pt x="1131" y="412"/>
                    <a:pt x="1164" y="411"/>
                    <a:pt x="1196" y="412"/>
                  </a:cubicBezTo>
                  <a:cubicBezTo>
                    <a:pt x="1210" y="413"/>
                    <a:pt x="1215" y="408"/>
                    <a:pt x="1217" y="395"/>
                  </a:cubicBezTo>
                  <a:cubicBezTo>
                    <a:pt x="1236" y="284"/>
                    <a:pt x="1272" y="178"/>
                    <a:pt x="1322" y="77"/>
                  </a:cubicBezTo>
                  <a:cubicBezTo>
                    <a:pt x="1329" y="64"/>
                    <a:pt x="1337" y="58"/>
                    <a:pt x="1352" y="57"/>
                  </a:cubicBezTo>
                  <a:cubicBezTo>
                    <a:pt x="1406" y="54"/>
                    <a:pt x="1456" y="39"/>
                    <a:pt x="1503" y="12"/>
                  </a:cubicBezTo>
                  <a:cubicBezTo>
                    <a:pt x="1525" y="0"/>
                    <a:pt x="1535" y="3"/>
                    <a:pt x="1544" y="26"/>
                  </a:cubicBezTo>
                  <a:cubicBezTo>
                    <a:pt x="1609" y="182"/>
                    <a:pt x="1636" y="344"/>
                    <a:pt x="1628" y="512"/>
                  </a:cubicBezTo>
                  <a:cubicBezTo>
                    <a:pt x="1627" y="534"/>
                    <a:pt x="1624" y="556"/>
                    <a:pt x="1622" y="578"/>
                  </a:cubicBezTo>
                  <a:cubicBezTo>
                    <a:pt x="1621" y="592"/>
                    <a:pt x="1613" y="599"/>
                    <a:pt x="1599" y="600"/>
                  </a:cubicBezTo>
                  <a:cubicBezTo>
                    <a:pt x="1595" y="600"/>
                    <a:pt x="1592" y="600"/>
                    <a:pt x="1588" y="600"/>
                  </a:cubicBezTo>
                  <a:cubicBezTo>
                    <a:pt x="1077" y="600"/>
                    <a:pt x="567" y="600"/>
                    <a:pt x="56" y="600"/>
                  </a:cubicBezTo>
                  <a:cubicBezTo>
                    <a:pt x="27" y="600"/>
                    <a:pt x="23" y="596"/>
                    <a:pt x="20" y="568"/>
                  </a:cubicBezTo>
                  <a:cubicBezTo>
                    <a:pt x="0" y="380"/>
                    <a:pt x="27" y="199"/>
                    <a:pt x="100" y="24"/>
                  </a:cubicBezTo>
                  <a:cubicBezTo>
                    <a:pt x="108" y="4"/>
                    <a:pt x="119" y="0"/>
                    <a:pt x="138" y="11"/>
                  </a:cubicBezTo>
                  <a:cubicBezTo>
                    <a:pt x="187" y="39"/>
                    <a:pt x="239" y="55"/>
                    <a:pt x="295" y="57"/>
                  </a:cubicBezTo>
                  <a:cubicBezTo>
                    <a:pt x="306" y="58"/>
                    <a:pt x="313" y="62"/>
                    <a:pt x="318" y="72"/>
                  </a:cubicBezTo>
                  <a:cubicBezTo>
                    <a:pt x="370" y="173"/>
                    <a:pt x="405" y="279"/>
                    <a:pt x="426" y="390"/>
                  </a:cubicBezTo>
                  <a:cubicBezTo>
                    <a:pt x="431" y="417"/>
                    <a:pt x="424" y="411"/>
                    <a:pt x="451" y="412"/>
                  </a:cubicBezTo>
                  <a:cubicBezTo>
                    <a:pt x="482" y="412"/>
                    <a:pt x="514" y="412"/>
                    <a:pt x="545" y="412"/>
                  </a:cubicBezTo>
                  <a:cubicBezTo>
                    <a:pt x="551" y="412"/>
                    <a:pt x="558" y="411"/>
                    <a:pt x="561" y="414"/>
                  </a:cubicBezTo>
                  <a:cubicBezTo>
                    <a:pt x="571" y="426"/>
                    <a:pt x="581" y="420"/>
                    <a:pt x="592" y="418"/>
                  </a:cubicBezTo>
                  <a:cubicBezTo>
                    <a:pt x="615" y="413"/>
                    <a:pt x="638" y="408"/>
                    <a:pt x="661" y="405"/>
                  </a:cubicBezTo>
                  <a:cubicBezTo>
                    <a:pt x="674" y="402"/>
                    <a:pt x="686" y="405"/>
                    <a:pt x="697" y="412"/>
                  </a:cubicBezTo>
                  <a:cubicBezTo>
                    <a:pt x="715" y="422"/>
                    <a:pt x="720" y="440"/>
                    <a:pt x="711" y="459"/>
                  </a:cubicBezTo>
                  <a:cubicBezTo>
                    <a:pt x="708" y="464"/>
                    <a:pt x="705" y="469"/>
                    <a:pt x="702" y="476"/>
                  </a:cubicBezTo>
                  <a:close/>
                  <a:moveTo>
                    <a:pt x="1453" y="558"/>
                  </a:moveTo>
                  <a:cubicBezTo>
                    <a:pt x="1496" y="558"/>
                    <a:pt x="1536" y="558"/>
                    <a:pt x="1576" y="558"/>
                  </a:cubicBezTo>
                  <a:cubicBezTo>
                    <a:pt x="1583" y="558"/>
                    <a:pt x="1583" y="553"/>
                    <a:pt x="1583" y="548"/>
                  </a:cubicBezTo>
                  <a:cubicBezTo>
                    <a:pt x="1597" y="382"/>
                    <a:pt x="1576" y="222"/>
                    <a:pt x="1515" y="67"/>
                  </a:cubicBezTo>
                  <a:cubicBezTo>
                    <a:pt x="1511" y="57"/>
                    <a:pt x="1508" y="58"/>
                    <a:pt x="1500" y="62"/>
                  </a:cubicBezTo>
                  <a:cubicBezTo>
                    <a:pt x="1465" y="79"/>
                    <a:pt x="1429" y="92"/>
                    <a:pt x="1391" y="94"/>
                  </a:cubicBezTo>
                  <a:cubicBezTo>
                    <a:pt x="1363" y="96"/>
                    <a:pt x="1352" y="110"/>
                    <a:pt x="1342" y="133"/>
                  </a:cubicBezTo>
                  <a:cubicBezTo>
                    <a:pt x="1304" y="219"/>
                    <a:pt x="1275" y="308"/>
                    <a:pt x="1258" y="401"/>
                  </a:cubicBezTo>
                  <a:cubicBezTo>
                    <a:pt x="1257" y="405"/>
                    <a:pt x="1253" y="411"/>
                    <a:pt x="1263" y="412"/>
                  </a:cubicBezTo>
                  <a:cubicBezTo>
                    <a:pt x="1288" y="414"/>
                    <a:pt x="1309" y="407"/>
                    <a:pt x="1323" y="386"/>
                  </a:cubicBezTo>
                  <a:cubicBezTo>
                    <a:pt x="1334" y="370"/>
                    <a:pt x="1339" y="353"/>
                    <a:pt x="1339" y="334"/>
                  </a:cubicBezTo>
                  <a:cubicBezTo>
                    <a:pt x="1339" y="294"/>
                    <a:pt x="1339" y="255"/>
                    <a:pt x="1339" y="215"/>
                  </a:cubicBezTo>
                  <a:cubicBezTo>
                    <a:pt x="1339" y="208"/>
                    <a:pt x="1339" y="200"/>
                    <a:pt x="1346" y="195"/>
                  </a:cubicBezTo>
                  <a:cubicBezTo>
                    <a:pt x="1353" y="189"/>
                    <a:pt x="1360" y="187"/>
                    <a:pt x="1368" y="191"/>
                  </a:cubicBezTo>
                  <a:cubicBezTo>
                    <a:pt x="1377" y="195"/>
                    <a:pt x="1381" y="202"/>
                    <a:pt x="1381" y="211"/>
                  </a:cubicBezTo>
                  <a:cubicBezTo>
                    <a:pt x="1381" y="256"/>
                    <a:pt x="1381" y="301"/>
                    <a:pt x="1380" y="346"/>
                  </a:cubicBezTo>
                  <a:cubicBezTo>
                    <a:pt x="1380" y="369"/>
                    <a:pt x="1372" y="389"/>
                    <a:pt x="1359" y="408"/>
                  </a:cubicBezTo>
                  <a:cubicBezTo>
                    <a:pt x="1338" y="438"/>
                    <a:pt x="1310" y="455"/>
                    <a:pt x="1272" y="454"/>
                  </a:cubicBezTo>
                  <a:cubicBezTo>
                    <a:pt x="1244" y="453"/>
                    <a:pt x="1216" y="454"/>
                    <a:pt x="1188" y="453"/>
                  </a:cubicBezTo>
                  <a:cubicBezTo>
                    <a:pt x="1178" y="453"/>
                    <a:pt x="1173" y="455"/>
                    <a:pt x="1173" y="467"/>
                  </a:cubicBezTo>
                  <a:cubicBezTo>
                    <a:pt x="1174" y="493"/>
                    <a:pt x="1174" y="519"/>
                    <a:pt x="1173" y="545"/>
                  </a:cubicBezTo>
                  <a:cubicBezTo>
                    <a:pt x="1173" y="554"/>
                    <a:pt x="1175" y="558"/>
                    <a:pt x="1186" y="558"/>
                  </a:cubicBezTo>
                  <a:cubicBezTo>
                    <a:pt x="1233" y="557"/>
                    <a:pt x="1280" y="559"/>
                    <a:pt x="1327" y="558"/>
                  </a:cubicBezTo>
                  <a:cubicBezTo>
                    <a:pt x="1421" y="556"/>
                    <a:pt x="1484" y="491"/>
                    <a:pt x="1484" y="396"/>
                  </a:cubicBezTo>
                  <a:cubicBezTo>
                    <a:pt x="1484" y="347"/>
                    <a:pt x="1484" y="298"/>
                    <a:pt x="1484" y="249"/>
                  </a:cubicBezTo>
                  <a:cubicBezTo>
                    <a:pt x="1484" y="236"/>
                    <a:pt x="1488" y="226"/>
                    <a:pt x="1503" y="225"/>
                  </a:cubicBezTo>
                  <a:cubicBezTo>
                    <a:pt x="1517" y="224"/>
                    <a:pt x="1526" y="232"/>
                    <a:pt x="1526" y="249"/>
                  </a:cubicBezTo>
                  <a:cubicBezTo>
                    <a:pt x="1526" y="302"/>
                    <a:pt x="1526" y="354"/>
                    <a:pt x="1526" y="407"/>
                  </a:cubicBezTo>
                  <a:cubicBezTo>
                    <a:pt x="1526" y="440"/>
                    <a:pt x="1517" y="472"/>
                    <a:pt x="1501" y="501"/>
                  </a:cubicBezTo>
                  <a:cubicBezTo>
                    <a:pt x="1489" y="522"/>
                    <a:pt x="1473" y="539"/>
                    <a:pt x="1453" y="558"/>
                  </a:cubicBezTo>
                  <a:close/>
                  <a:moveTo>
                    <a:pt x="186" y="558"/>
                  </a:moveTo>
                  <a:cubicBezTo>
                    <a:pt x="187" y="556"/>
                    <a:pt x="187" y="555"/>
                    <a:pt x="187" y="555"/>
                  </a:cubicBezTo>
                  <a:cubicBezTo>
                    <a:pt x="185" y="553"/>
                    <a:pt x="184" y="551"/>
                    <a:pt x="182" y="550"/>
                  </a:cubicBezTo>
                  <a:cubicBezTo>
                    <a:pt x="146" y="516"/>
                    <a:pt x="122" y="476"/>
                    <a:pt x="119" y="426"/>
                  </a:cubicBezTo>
                  <a:cubicBezTo>
                    <a:pt x="115" y="365"/>
                    <a:pt x="118" y="304"/>
                    <a:pt x="118" y="243"/>
                  </a:cubicBezTo>
                  <a:cubicBezTo>
                    <a:pt x="117" y="232"/>
                    <a:pt x="125" y="225"/>
                    <a:pt x="137" y="225"/>
                  </a:cubicBezTo>
                  <a:cubicBezTo>
                    <a:pt x="152" y="224"/>
                    <a:pt x="159" y="232"/>
                    <a:pt x="159" y="248"/>
                  </a:cubicBezTo>
                  <a:cubicBezTo>
                    <a:pt x="159" y="301"/>
                    <a:pt x="159" y="354"/>
                    <a:pt x="159" y="407"/>
                  </a:cubicBezTo>
                  <a:cubicBezTo>
                    <a:pt x="160" y="481"/>
                    <a:pt x="217" y="547"/>
                    <a:pt x="290" y="555"/>
                  </a:cubicBezTo>
                  <a:cubicBezTo>
                    <a:pt x="347" y="562"/>
                    <a:pt x="404" y="556"/>
                    <a:pt x="461" y="558"/>
                  </a:cubicBezTo>
                  <a:cubicBezTo>
                    <a:pt x="470" y="558"/>
                    <a:pt x="470" y="553"/>
                    <a:pt x="470" y="547"/>
                  </a:cubicBezTo>
                  <a:cubicBezTo>
                    <a:pt x="469" y="520"/>
                    <a:pt x="469" y="492"/>
                    <a:pt x="470" y="465"/>
                  </a:cubicBezTo>
                  <a:cubicBezTo>
                    <a:pt x="470" y="455"/>
                    <a:pt x="466" y="453"/>
                    <a:pt x="457" y="453"/>
                  </a:cubicBezTo>
                  <a:cubicBezTo>
                    <a:pt x="429" y="454"/>
                    <a:pt x="401" y="452"/>
                    <a:pt x="373" y="454"/>
                  </a:cubicBezTo>
                  <a:cubicBezTo>
                    <a:pt x="311" y="459"/>
                    <a:pt x="268" y="403"/>
                    <a:pt x="264" y="356"/>
                  </a:cubicBezTo>
                  <a:cubicBezTo>
                    <a:pt x="261" y="307"/>
                    <a:pt x="263" y="258"/>
                    <a:pt x="263" y="209"/>
                  </a:cubicBezTo>
                  <a:cubicBezTo>
                    <a:pt x="263" y="194"/>
                    <a:pt x="277" y="185"/>
                    <a:pt x="290" y="190"/>
                  </a:cubicBezTo>
                  <a:cubicBezTo>
                    <a:pt x="301" y="195"/>
                    <a:pt x="304" y="204"/>
                    <a:pt x="304" y="215"/>
                  </a:cubicBezTo>
                  <a:cubicBezTo>
                    <a:pt x="304" y="255"/>
                    <a:pt x="303" y="296"/>
                    <a:pt x="304" y="336"/>
                  </a:cubicBezTo>
                  <a:cubicBezTo>
                    <a:pt x="305" y="382"/>
                    <a:pt x="334" y="413"/>
                    <a:pt x="376" y="412"/>
                  </a:cubicBezTo>
                  <a:cubicBezTo>
                    <a:pt x="385" y="412"/>
                    <a:pt x="387" y="410"/>
                    <a:pt x="385" y="401"/>
                  </a:cubicBezTo>
                  <a:cubicBezTo>
                    <a:pt x="367" y="300"/>
                    <a:pt x="336" y="204"/>
                    <a:pt x="291" y="112"/>
                  </a:cubicBezTo>
                  <a:cubicBezTo>
                    <a:pt x="286" y="102"/>
                    <a:pt x="280" y="98"/>
                    <a:pt x="270" y="97"/>
                  </a:cubicBezTo>
                  <a:cubicBezTo>
                    <a:pt x="226" y="93"/>
                    <a:pt x="184" y="81"/>
                    <a:pt x="144" y="62"/>
                  </a:cubicBezTo>
                  <a:cubicBezTo>
                    <a:pt x="134" y="57"/>
                    <a:pt x="131" y="58"/>
                    <a:pt x="127" y="68"/>
                  </a:cubicBezTo>
                  <a:cubicBezTo>
                    <a:pt x="96" y="150"/>
                    <a:pt x="74" y="235"/>
                    <a:pt x="64" y="322"/>
                  </a:cubicBezTo>
                  <a:cubicBezTo>
                    <a:pt x="54" y="397"/>
                    <a:pt x="54" y="472"/>
                    <a:pt x="60" y="547"/>
                  </a:cubicBezTo>
                  <a:cubicBezTo>
                    <a:pt x="60" y="553"/>
                    <a:pt x="61" y="558"/>
                    <a:pt x="69" y="558"/>
                  </a:cubicBezTo>
                  <a:cubicBezTo>
                    <a:pt x="108" y="558"/>
                    <a:pt x="147" y="558"/>
                    <a:pt x="186" y="558"/>
                  </a:cubicBezTo>
                  <a:close/>
                  <a:moveTo>
                    <a:pt x="669" y="446"/>
                  </a:moveTo>
                  <a:cubicBezTo>
                    <a:pt x="637" y="450"/>
                    <a:pt x="607" y="456"/>
                    <a:pt x="578" y="465"/>
                  </a:cubicBezTo>
                  <a:cubicBezTo>
                    <a:pt x="571" y="467"/>
                    <a:pt x="573" y="473"/>
                    <a:pt x="573" y="477"/>
                  </a:cubicBezTo>
                  <a:cubicBezTo>
                    <a:pt x="573" y="498"/>
                    <a:pt x="574" y="519"/>
                    <a:pt x="573" y="540"/>
                  </a:cubicBezTo>
                  <a:cubicBezTo>
                    <a:pt x="572" y="552"/>
                    <a:pt x="577" y="554"/>
                    <a:pt x="588" y="555"/>
                  </a:cubicBezTo>
                  <a:cubicBezTo>
                    <a:pt x="648" y="559"/>
                    <a:pt x="708" y="552"/>
                    <a:pt x="767" y="549"/>
                  </a:cubicBezTo>
                  <a:cubicBezTo>
                    <a:pt x="772" y="549"/>
                    <a:pt x="780" y="551"/>
                    <a:pt x="780" y="542"/>
                  </a:cubicBezTo>
                  <a:cubicBezTo>
                    <a:pt x="780" y="535"/>
                    <a:pt x="773" y="535"/>
                    <a:pt x="768" y="533"/>
                  </a:cubicBezTo>
                  <a:cubicBezTo>
                    <a:pt x="741" y="528"/>
                    <a:pt x="713" y="522"/>
                    <a:pt x="686" y="516"/>
                  </a:cubicBezTo>
                  <a:cubicBezTo>
                    <a:pt x="659" y="511"/>
                    <a:pt x="648" y="487"/>
                    <a:pt x="660" y="463"/>
                  </a:cubicBezTo>
                  <a:cubicBezTo>
                    <a:pt x="663" y="458"/>
                    <a:pt x="665" y="453"/>
                    <a:pt x="669" y="446"/>
                  </a:cubicBezTo>
                  <a:close/>
                  <a:moveTo>
                    <a:pt x="966" y="454"/>
                  </a:moveTo>
                  <a:cubicBezTo>
                    <a:pt x="957" y="466"/>
                    <a:pt x="947" y="478"/>
                    <a:pt x="938" y="491"/>
                  </a:cubicBezTo>
                  <a:cubicBezTo>
                    <a:pt x="929" y="503"/>
                    <a:pt x="931" y="511"/>
                    <a:pt x="943" y="520"/>
                  </a:cubicBezTo>
                  <a:cubicBezTo>
                    <a:pt x="957" y="531"/>
                    <a:pt x="972" y="541"/>
                    <a:pt x="986" y="552"/>
                  </a:cubicBezTo>
                  <a:cubicBezTo>
                    <a:pt x="991" y="555"/>
                    <a:pt x="997" y="558"/>
                    <a:pt x="1003" y="558"/>
                  </a:cubicBezTo>
                  <a:cubicBezTo>
                    <a:pt x="1022" y="558"/>
                    <a:pt x="1042" y="558"/>
                    <a:pt x="1061" y="558"/>
                  </a:cubicBezTo>
                  <a:cubicBezTo>
                    <a:pt x="1068" y="558"/>
                    <a:pt x="1070" y="556"/>
                    <a:pt x="1070" y="549"/>
                  </a:cubicBezTo>
                  <a:cubicBezTo>
                    <a:pt x="1070" y="523"/>
                    <a:pt x="1070" y="497"/>
                    <a:pt x="1070" y="471"/>
                  </a:cubicBezTo>
                  <a:cubicBezTo>
                    <a:pt x="1070" y="468"/>
                    <a:pt x="1070" y="464"/>
                    <a:pt x="1067" y="464"/>
                  </a:cubicBezTo>
                  <a:cubicBezTo>
                    <a:pt x="1048" y="460"/>
                    <a:pt x="1029" y="457"/>
                    <a:pt x="1011" y="455"/>
                  </a:cubicBezTo>
                  <a:cubicBezTo>
                    <a:pt x="1009" y="454"/>
                    <a:pt x="1008" y="457"/>
                    <a:pt x="1006" y="458"/>
                  </a:cubicBezTo>
                  <a:cubicBezTo>
                    <a:pt x="989" y="472"/>
                    <a:pt x="982" y="472"/>
                    <a:pt x="966" y="454"/>
                  </a:cubicBezTo>
                  <a:close/>
                  <a:moveTo>
                    <a:pt x="530" y="505"/>
                  </a:moveTo>
                  <a:cubicBezTo>
                    <a:pt x="530" y="491"/>
                    <a:pt x="530" y="477"/>
                    <a:pt x="530" y="463"/>
                  </a:cubicBezTo>
                  <a:cubicBezTo>
                    <a:pt x="531" y="456"/>
                    <a:pt x="528" y="453"/>
                    <a:pt x="521" y="453"/>
                  </a:cubicBezTo>
                  <a:cubicBezTo>
                    <a:pt x="514" y="453"/>
                    <a:pt x="510" y="455"/>
                    <a:pt x="510" y="463"/>
                  </a:cubicBezTo>
                  <a:cubicBezTo>
                    <a:pt x="511" y="492"/>
                    <a:pt x="511" y="520"/>
                    <a:pt x="511" y="548"/>
                  </a:cubicBezTo>
                  <a:cubicBezTo>
                    <a:pt x="510" y="555"/>
                    <a:pt x="513" y="558"/>
                    <a:pt x="520" y="558"/>
                  </a:cubicBezTo>
                  <a:cubicBezTo>
                    <a:pt x="527" y="558"/>
                    <a:pt x="531" y="556"/>
                    <a:pt x="530" y="548"/>
                  </a:cubicBezTo>
                  <a:cubicBezTo>
                    <a:pt x="530" y="534"/>
                    <a:pt x="530" y="519"/>
                    <a:pt x="530" y="505"/>
                  </a:cubicBezTo>
                  <a:close/>
                  <a:moveTo>
                    <a:pt x="1133" y="506"/>
                  </a:moveTo>
                  <a:cubicBezTo>
                    <a:pt x="1133" y="492"/>
                    <a:pt x="1132" y="477"/>
                    <a:pt x="1133" y="463"/>
                  </a:cubicBezTo>
                  <a:cubicBezTo>
                    <a:pt x="1133" y="454"/>
                    <a:pt x="1128" y="454"/>
                    <a:pt x="1121" y="453"/>
                  </a:cubicBezTo>
                  <a:cubicBezTo>
                    <a:pt x="1114" y="453"/>
                    <a:pt x="1112" y="455"/>
                    <a:pt x="1112" y="463"/>
                  </a:cubicBezTo>
                  <a:cubicBezTo>
                    <a:pt x="1112" y="491"/>
                    <a:pt x="1112" y="520"/>
                    <a:pt x="1112" y="548"/>
                  </a:cubicBezTo>
                  <a:cubicBezTo>
                    <a:pt x="1112" y="556"/>
                    <a:pt x="1114" y="558"/>
                    <a:pt x="1122" y="558"/>
                  </a:cubicBezTo>
                  <a:cubicBezTo>
                    <a:pt x="1130" y="558"/>
                    <a:pt x="1133" y="556"/>
                    <a:pt x="1133" y="548"/>
                  </a:cubicBezTo>
                  <a:cubicBezTo>
                    <a:pt x="1132" y="534"/>
                    <a:pt x="1133" y="520"/>
                    <a:pt x="1133" y="5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7">
              <a:extLst>
                <a:ext uri="{FF2B5EF4-FFF2-40B4-BE49-F238E27FC236}">
                  <a16:creationId xmlns:a16="http://schemas.microsoft.com/office/drawing/2014/main" id="{D3505A44-7622-FEBD-0D16-EAC910F8A351}"/>
                </a:ext>
              </a:extLst>
            </p:cNvPr>
            <p:cNvSpPr>
              <a:spLocks noEditPoints="1"/>
            </p:cNvSpPr>
            <p:nvPr/>
          </p:nvSpPr>
          <p:spPr bwMode="auto">
            <a:xfrm>
              <a:off x="4651376" y="447675"/>
              <a:ext cx="3049588" cy="2065338"/>
            </a:xfrm>
            <a:custGeom>
              <a:avLst/>
              <a:gdLst>
                <a:gd name="T0" fmla="*/ 346 w 858"/>
                <a:gd name="T1" fmla="*/ 0 h 581"/>
                <a:gd name="T2" fmla="*/ 524 w 858"/>
                <a:gd name="T3" fmla="*/ 39 h 581"/>
                <a:gd name="T4" fmla="*/ 545 w 858"/>
                <a:gd name="T5" fmla="*/ 43 h 581"/>
                <a:gd name="T6" fmla="*/ 765 w 858"/>
                <a:gd name="T7" fmla="*/ 126 h 581"/>
                <a:gd name="T8" fmla="*/ 757 w 858"/>
                <a:gd name="T9" fmla="*/ 423 h 581"/>
                <a:gd name="T10" fmla="*/ 745 w 858"/>
                <a:gd name="T11" fmla="*/ 450 h 581"/>
                <a:gd name="T12" fmla="*/ 766 w 858"/>
                <a:gd name="T13" fmla="*/ 522 h 581"/>
                <a:gd name="T14" fmla="*/ 767 w 858"/>
                <a:gd name="T15" fmla="*/ 550 h 581"/>
                <a:gd name="T16" fmla="*/ 740 w 858"/>
                <a:gd name="T17" fmla="*/ 558 h 581"/>
                <a:gd name="T18" fmla="*/ 623 w 858"/>
                <a:gd name="T19" fmla="*/ 501 h 581"/>
                <a:gd name="T20" fmla="*/ 599 w 858"/>
                <a:gd name="T21" fmla="*/ 494 h 581"/>
                <a:gd name="T22" fmla="*/ 486 w 858"/>
                <a:gd name="T23" fmla="*/ 496 h 581"/>
                <a:gd name="T24" fmla="*/ 461 w 858"/>
                <a:gd name="T25" fmla="*/ 498 h 581"/>
                <a:gd name="T26" fmla="*/ 266 w 858"/>
                <a:gd name="T27" fmla="*/ 506 h 581"/>
                <a:gd name="T28" fmla="*/ 248 w 858"/>
                <a:gd name="T29" fmla="*/ 512 h 581"/>
                <a:gd name="T30" fmla="*/ 121 w 858"/>
                <a:gd name="T31" fmla="*/ 578 h 581"/>
                <a:gd name="T32" fmla="*/ 106 w 858"/>
                <a:gd name="T33" fmla="*/ 580 h 581"/>
                <a:gd name="T34" fmla="*/ 83 w 858"/>
                <a:gd name="T35" fmla="*/ 571 h 581"/>
                <a:gd name="T36" fmla="*/ 84 w 858"/>
                <a:gd name="T37" fmla="*/ 546 h 581"/>
                <a:gd name="T38" fmla="*/ 110 w 858"/>
                <a:gd name="T39" fmla="*/ 452 h 581"/>
                <a:gd name="T40" fmla="*/ 99 w 858"/>
                <a:gd name="T41" fmla="*/ 431 h 581"/>
                <a:gd name="T42" fmla="*/ 14 w 858"/>
                <a:gd name="T43" fmla="*/ 299 h 581"/>
                <a:gd name="T44" fmla="*/ 71 w 858"/>
                <a:gd name="T45" fmla="*/ 110 h 581"/>
                <a:gd name="T46" fmla="*/ 289 w 858"/>
                <a:gd name="T47" fmla="*/ 3 h 581"/>
                <a:gd name="T48" fmla="*/ 346 w 858"/>
                <a:gd name="T49" fmla="*/ 0 h 581"/>
                <a:gd name="T50" fmla="*/ 139 w 858"/>
                <a:gd name="T51" fmla="*/ 528 h 581"/>
                <a:gd name="T52" fmla="*/ 227 w 858"/>
                <a:gd name="T53" fmla="*/ 472 h 581"/>
                <a:gd name="T54" fmla="*/ 262 w 858"/>
                <a:gd name="T55" fmla="*/ 462 h 581"/>
                <a:gd name="T56" fmla="*/ 340 w 858"/>
                <a:gd name="T57" fmla="*/ 471 h 581"/>
                <a:gd name="T58" fmla="*/ 574 w 858"/>
                <a:gd name="T59" fmla="*/ 391 h 581"/>
                <a:gd name="T60" fmla="*/ 637 w 858"/>
                <a:gd name="T61" fmla="*/ 227 h 581"/>
                <a:gd name="T62" fmla="*/ 550 w 858"/>
                <a:gd name="T63" fmla="*/ 103 h 581"/>
                <a:gd name="T64" fmla="*/ 265 w 858"/>
                <a:gd name="T65" fmla="*/ 50 h 581"/>
                <a:gd name="T66" fmla="*/ 97 w 858"/>
                <a:gd name="T67" fmla="*/ 143 h 581"/>
                <a:gd name="T68" fmla="*/ 56 w 858"/>
                <a:gd name="T69" fmla="*/ 293 h 581"/>
                <a:gd name="T70" fmla="*/ 132 w 858"/>
                <a:gd name="T71" fmla="*/ 403 h 581"/>
                <a:gd name="T72" fmla="*/ 151 w 858"/>
                <a:gd name="T73" fmla="*/ 438 h 581"/>
                <a:gd name="T74" fmla="*/ 139 w 858"/>
                <a:gd name="T75" fmla="*/ 528 h 581"/>
                <a:gd name="T76" fmla="*/ 712 w 858"/>
                <a:gd name="T77" fmla="*/ 506 h 581"/>
                <a:gd name="T78" fmla="*/ 708 w 858"/>
                <a:gd name="T79" fmla="*/ 489 h 581"/>
                <a:gd name="T80" fmla="*/ 737 w 858"/>
                <a:gd name="T81" fmla="*/ 383 h 581"/>
                <a:gd name="T82" fmla="*/ 770 w 858"/>
                <a:gd name="T83" fmla="*/ 198 h 581"/>
                <a:gd name="T84" fmla="*/ 605 w 858"/>
                <a:gd name="T85" fmla="*/ 92 h 581"/>
                <a:gd name="T86" fmla="*/ 680 w 858"/>
                <a:gd name="T87" fmla="*/ 286 h 581"/>
                <a:gd name="T88" fmla="*/ 558 w 858"/>
                <a:gd name="T89" fmla="*/ 456 h 581"/>
                <a:gd name="T90" fmla="*/ 610 w 858"/>
                <a:gd name="T91" fmla="*/ 449 h 581"/>
                <a:gd name="T92" fmla="*/ 640 w 858"/>
                <a:gd name="T93" fmla="*/ 459 h 581"/>
                <a:gd name="T94" fmla="*/ 712 w 858"/>
                <a:gd name="T95" fmla="*/ 50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8" h="581">
                  <a:moveTo>
                    <a:pt x="346" y="0"/>
                  </a:moveTo>
                  <a:cubicBezTo>
                    <a:pt x="408" y="0"/>
                    <a:pt x="468" y="12"/>
                    <a:pt x="524" y="39"/>
                  </a:cubicBezTo>
                  <a:cubicBezTo>
                    <a:pt x="531" y="43"/>
                    <a:pt x="538" y="43"/>
                    <a:pt x="545" y="43"/>
                  </a:cubicBezTo>
                  <a:cubicBezTo>
                    <a:pt x="627" y="46"/>
                    <a:pt x="703" y="69"/>
                    <a:pt x="765" y="126"/>
                  </a:cubicBezTo>
                  <a:cubicBezTo>
                    <a:pt x="858" y="213"/>
                    <a:pt x="855" y="342"/>
                    <a:pt x="757" y="423"/>
                  </a:cubicBezTo>
                  <a:cubicBezTo>
                    <a:pt x="748" y="431"/>
                    <a:pt x="745" y="438"/>
                    <a:pt x="745" y="450"/>
                  </a:cubicBezTo>
                  <a:cubicBezTo>
                    <a:pt x="746" y="476"/>
                    <a:pt x="753" y="500"/>
                    <a:pt x="766" y="522"/>
                  </a:cubicBezTo>
                  <a:cubicBezTo>
                    <a:pt x="771" y="532"/>
                    <a:pt x="774" y="541"/>
                    <a:pt x="767" y="550"/>
                  </a:cubicBezTo>
                  <a:cubicBezTo>
                    <a:pt x="760" y="560"/>
                    <a:pt x="750" y="560"/>
                    <a:pt x="740" y="558"/>
                  </a:cubicBezTo>
                  <a:cubicBezTo>
                    <a:pt x="696" y="549"/>
                    <a:pt x="656" y="532"/>
                    <a:pt x="623" y="501"/>
                  </a:cubicBezTo>
                  <a:cubicBezTo>
                    <a:pt x="616" y="494"/>
                    <a:pt x="609" y="492"/>
                    <a:pt x="599" y="494"/>
                  </a:cubicBezTo>
                  <a:cubicBezTo>
                    <a:pt x="561" y="501"/>
                    <a:pt x="523" y="502"/>
                    <a:pt x="486" y="496"/>
                  </a:cubicBezTo>
                  <a:cubicBezTo>
                    <a:pt x="477" y="495"/>
                    <a:pt x="469" y="495"/>
                    <a:pt x="461" y="498"/>
                  </a:cubicBezTo>
                  <a:cubicBezTo>
                    <a:pt x="396" y="515"/>
                    <a:pt x="332" y="518"/>
                    <a:pt x="266" y="506"/>
                  </a:cubicBezTo>
                  <a:cubicBezTo>
                    <a:pt x="258" y="504"/>
                    <a:pt x="254" y="506"/>
                    <a:pt x="248" y="512"/>
                  </a:cubicBezTo>
                  <a:cubicBezTo>
                    <a:pt x="212" y="545"/>
                    <a:pt x="169" y="567"/>
                    <a:pt x="121" y="578"/>
                  </a:cubicBezTo>
                  <a:cubicBezTo>
                    <a:pt x="116" y="579"/>
                    <a:pt x="111" y="579"/>
                    <a:pt x="106" y="580"/>
                  </a:cubicBezTo>
                  <a:cubicBezTo>
                    <a:pt x="97" y="581"/>
                    <a:pt x="89" y="580"/>
                    <a:pt x="83" y="571"/>
                  </a:cubicBezTo>
                  <a:cubicBezTo>
                    <a:pt x="78" y="563"/>
                    <a:pt x="79" y="555"/>
                    <a:pt x="84" y="546"/>
                  </a:cubicBezTo>
                  <a:cubicBezTo>
                    <a:pt x="101" y="517"/>
                    <a:pt x="110" y="486"/>
                    <a:pt x="110" y="452"/>
                  </a:cubicBezTo>
                  <a:cubicBezTo>
                    <a:pt x="110" y="443"/>
                    <a:pt x="107" y="437"/>
                    <a:pt x="99" y="431"/>
                  </a:cubicBezTo>
                  <a:cubicBezTo>
                    <a:pt x="56" y="396"/>
                    <a:pt x="25" y="354"/>
                    <a:pt x="14" y="299"/>
                  </a:cubicBezTo>
                  <a:cubicBezTo>
                    <a:pt x="0" y="226"/>
                    <a:pt x="22" y="164"/>
                    <a:pt x="71" y="110"/>
                  </a:cubicBezTo>
                  <a:cubicBezTo>
                    <a:pt x="129" y="45"/>
                    <a:pt x="205" y="15"/>
                    <a:pt x="289" y="3"/>
                  </a:cubicBezTo>
                  <a:cubicBezTo>
                    <a:pt x="308" y="1"/>
                    <a:pt x="327" y="0"/>
                    <a:pt x="346" y="0"/>
                  </a:cubicBezTo>
                  <a:close/>
                  <a:moveTo>
                    <a:pt x="139" y="528"/>
                  </a:moveTo>
                  <a:cubicBezTo>
                    <a:pt x="173" y="517"/>
                    <a:pt x="205" y="498"/>
                    <a:pt x="227" y="472"/>
                  </a:cubicBezTo>
                  <a:cubicBezTo>
                    <a:pt x="237" y="461"/>
                    <a:pt x="247" y="458"/>
                    <a:pt x="262" y="462"/>
                  </a:cubicBezTo>
                  <a:cubicBezTo>
                    <a:pt x="287" y="468"/>
                    <a:pt x="314" y="471"/>
                    <a:pt x="340" y="471"/>
                  </a:cubicBezTo>
                  <a:cubicBezTo>
                    <a:pt x="427" y="471"/>
                    <a:pt x="507" y="450"/>
                    <a:pt x="574" y="391"/>
                  </a:cubicBezTo>
                  <a:cubicBezTo>
                    <a:pt x="623" y="348"/>
                    <a:pt x="649" y="294"/>
                    <a:pt x="637" y="227"/>
                  </a:cubicBezTo>
                  <a:cubicBezTo>
                    <a:pt x="627" y="173"/>
                    <a:pt x="595" y="133"/>
                    <a:pt x="550" y="103"/>
                  </a:cubicBezTo>
                  <a:cubicBezTo>
                    <a:pt x="463" y="44"/>
                    <a:pt x="367" y="31"/>
                    <a:pt x="265" y="50"/>
                  </a:cubicBezTo>
                  <a:cubicBezTo>
                    <a:pt x="200" y="63"/>
                    <a:pt x="141" y="91"/>
                    <a:pt x="97" y="143"/>
                  </a:cubicBezTo>
                  <a:cubicBezTo>
                    <a:pt x="60" y="187"/>
                    <a:pt x="43" y="236"/>
                    <a:pt x="56" y="293"/>
                  </a:cubicBezTo>
                  <a:cubicBezTo>
                    <a:pt x="66" y="340"/>
                    <a:pt x="95" y="375"/>
                    <a:pt x="132" y="403"/>
                  </a:cubicBezTo>
                  <a:cubicBezTo>
                    <a:pt x="145" y="412"/>
                    <a:pt x="150" y="423"/>
                    <a:pt x="151" y="438"/>
                  </a:cubicBezTo>
                  <a:cubicBezTo>
                    <a:pt x="153" y="468"/>
                    <a:pt x="149" y="497"/>
                    <a:pt x="139" y="528"/>
                  </a:cubicBezTo>
                  <a:close/>
                  <a:moveTo>
                    <a:pt x="712" y="506"/>
                  </a:moveTo>
                  <a:cubicBezTo>
                    <a:pt x="710" y="498"/>
                    <a:pt x="709" y="494"/>
                    <a:pt x="708" y="489"/>
                  </a:cubicBezTo>
                  <a:cubicBezTo>
                    <a:pt x="701" y="449"/>
                    <a:pt x="697" y="414"/>
                    <a:pt x="737" y="383"/>
                  </a:cubicBezTo>
                  <a:cubicBezTo>
                    <a:pt x="797" y="336"/>
                    <a:pt x="807" y="260"/>
                    <a:pt x="770" y="198"/>
                  </a:cubicBezTo>
                  <a:cubicBezTo>
                    <a:pt x="733" y="138"/>
                    <a:pt x="675" y="109"/>
                    <a:pt x="605" y="92"/>
                  </a:cubicBezTo>
                  <a:cubicBezTo>
                    <a:pt x="660" y="148"/>
                    <a:pt x="691" y="209"/>
                    <a:pt x="680" y="286"/>
                  </a:cubicBezTo>
                  <a:cubicBezTo>
                    <a:pt x="668" y="361"/>
                    <a:pt x="622" y="413"/>
                    <a:pt x="558" y="456"/>
                  </a:cubicBezTo>
                  <a:cubicBezTo>
                    <a:pt x="578" y="456"/>
                    <a:pt x="594" y="453"/>
                    <a:pt x="610" y="449"/>
                  </a:cubicBezTo>
                  <a:cubicBezTo>
                    <a:pt x="623" y="446"/>
                    <a:pt x="632" y="449"/>
                    <a:pt x="640" y="459"/>
                  </a:cubicBezTo>
                  <a:cubicBezTo>
                    <a:pt x="659" y="480"/>
                    <a:pt x="682" y="495"/>
                    <a:pt x="712" y="5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8">
              <a:extLst>
                <a:ext uri="{FF2B5EF4-FFF2-40B4-BE49-F238E27FC236}">
                  <a16:creationId xmlns:a16="http://schemas.microsoft.com/office/drawing/2014/main" id="{390BEF31-7338-1BA8-B561-6A73807B9241}"/>
                </a:ext>
              </a:extLst>
            </p:cNvPr>
            <p:cNvSpPr>
              <a:spLocks noEditPoints="1"/>
            </p:cNvSpPr>
            <p:nvPr/>
          </p:nvSpPr>
          <p:spPr bwMode="auto">
            <a:xfrm>
              <a:off x="5494338" y="2257425"/>
              <a:ext cx="1385888" cy="1987550"/>
            </a:xfrm>
            <a:custGeom>
              <a:avLst/>
              <a:gdLst>
                <a:gd name="T0" fmla="*/ 0 w 390"/>
                <a:gd name="T1" fmla="*/ 282 h 559"/>
                <a:gd name="T2" fmla="*/ 63 w 390"/>
                <a:gd name="T3" fmla="*/ 143 h 559"/>
                <a:gd name="T4" fmla="*/ 76 w 390"/>
                <a:gd name="T5" fmla="*/ 121 h 559"/>
                <a:gd name="T6" fmla="*/ 263 w 390"/>
                <a:gd name="T7" fmla="*/ 58 h 559"/>
                <a:gd name="T8" fmla="*/ 299 w 390"/>
                <a:gd name="T9" fmla="*/ 120 h 559"/>
                <a:gd name="T10" fmla="*/ 312 w 390"/>
                <a:gd name="T11" fmla="*/ 144 h 559"/>
                <a:gd name="T12" fmla="*/ 363 w 390"/>
                <a:gd name="T13" fmla="*/ 349 h 559"/>
                <a:gd name="T14" fmla="*/ 346 w 390"/>
                <a:gd name="T15" fmla="*/ 401 h 559"/>
                <a:gd name="T16" fmla="*/ 248 w 390"/>
                <a:gd name="T17" fmla="*/ 526 h 559"/>
                <a:gd name="T18" fmla="*/ 52 w 390"/>
                <a:gd name="T19" fmla="*/ 457 h 559"/>
                <a:gd name="T20" fmla="*/ 0 w 390"/>
                <a:gd name="T21" fmla="*/ 293 h 559"/>
                <a:gd name="T22" fmla="*/ 0 w 390"/>
                <a:gd name="T23" fmla="*/ 282 h 559"/>
                <a:gd name="T24" fmla="*/ 245 w 390"/>
                <a:gd name="T25" fmla="*/ 103 h 559"/>
                <a:gd name="T26" fmla="*/ 246 w 390"/>
                <a:gd name="T27" fmla="*/ 104 h 559"/>
                <a:gd name="T28" fmla="*/ 244 w 390"/>
                <a:gd name="T29" fmla="*/ 103 h 559"/>
                <a:gd name="T30" fmla="*/ 190 w 390"/>
                <a:gd name="T31" fmla="*/ 72 h 559"/>
                <a:gd name="T32" fmla="*/ 126 w 390"/>
                <a:gd name="T33" fmla="*/ 107 h 559"/>
                <a:gd name="T34" fmla="*/ 229 w 390"/>
                <a:gd name="T35" fmla="*/ 101 h 559"/>
                <a:gd name="T36" fmla="*/ 245 w 390"/>
                <a:gd name="T37" fmla="*/ 103 h 559"/>
                <a:gd name="T38" fmla="*/ 188 w 390"/>
                <a:gd name="T39" fmla="*/ 497 h 559"/>
                <a:gd name="T40" fmla="*/ 260 w 390"/>
                <a:gd name="T41" fmla="*/ 469 h 559"/>
                <a:gd name="T42" fmla="*/ 307 w 390"/>
                <a:gd name="T43" fmla="*/ 323 h 559"/>
                <a:gd name="T44" fmla="*/ 208 w 390"/>
                <a:gd name="T45" fmla="*/ 230 h 559"/>
                <a:gd name="T46" fmla="*/ 79 w 390"/>
                <a:gd name="T47" fmla="*/ 292 h 559"/>
                <a:gd name="T48" fmla="*/ 103 w 390"/>
                <a:gd name="T49" fmla="*/ 456 h 559"/>
                <a:gd name="T50" fmla="*/ 188 w 390"/>
                <a:gd name="T51" fmla="*/ 497 h 559"/>
                <a:gd name="T52" fmla="*/ 45 w 390"/>
                <a:gd name="T53" fmla="*/ 264 h 559"/>
                <a:gd name="T54" fmla="*/ 187 w 390"/>
                <a:gd name="T55" fmla="*/ 186 h 559"/>
                <a:gd name="T56" fmla="*/ 331 w 390"/>
                <a:gd name="T57" fmla="*/ 266 h 559"/>
                <a:gd name="T58" fmla="*/ 183 w 390"/>
                <a:gd name="T59" fmla="*/ 137 h 559"/>
                <a:gd name="T60" fmla="*/ 45 w 390"/>
                <a:gd name="T61" fmla="*/ 2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559">
                  <a:moveTo>
                    <a:pt x="0" y="282"/>
                  </a:moveTo>
                  <a:cubicBezTo>
                    <a:pt x="1" y="227"/>
                    <a:pt x="21" y="180"/>
                    <a:pt x="63" y="143"/>
                  </a:cubicBezTo>
                  <a:cubicBezTo>
                    <a:pt x="70" y="137"/>
                    <a:pt x="74" y="131"/>
                    <a:pt x="76" y="121"/>
                  </a:cubicBezTo>
                  <a:cubicBezTo>
                    <a:pt x="94" y="34"/>
                    <a:pt x="196" y="0"/>
                    <a:pt x="263" y="58"/>
                  </a:cubicBezTo>
                  <a:cubicBezTo>
                    <a:pt x="282" y="74"/>
                    <a:pt x="294" y="95"/>
                    <a:pt x="299" y="120"/>
                  </a:cubicBezTo>
                  <a:cubicBezTo>
                    <a:pt x="300" y="130"/>
                    <a:pt x="305" y="137"/>
                    <a:pt x="312" y="144"/>
                  </a:cubicBezTo>
                  <a:cubicBezTo>
                    <a:pt x="369" y="193"/>
                    <a:pt x="390" y="275"/>
                    <a:pt x="363" y="349"/>
                  </a:cubicBezTo>
                  <a:cubicBezTo>
                    <a:pt x="356" y="366"/>
                    <a:pt x="351" y="383"/>
                    <a:pt x="346" y="401"/>
                  </a:cubicBezTo>
                  <a:cubicBezTo>
                    <a:pt x="331" y="457"/>
                    <a:pt x="302" y="502"/>
                    <a:pt x="248" y="526"/>
                  </a:cubicBezTo>
                  <a:cubicBezTo>
                    <a:pt x="175" y="559"/>
                    <a:pt x="92" y="531"/>
                    <a:pt x="52" y="457"/>
                  </a:cubicBezTo>
                  <a:cubicBezTo>
                    <a:pt x="24" y="406"/>
                    <a:pt x="9" y="350"/>
                    <a:pt x="0" y="293"/>
                  </a:cubicBezTo>
                  <a:cubicBezTo>
                    <a:pt x="0" y="289"/>
                    <a:pt x="0" y="286"/>
                    <a:pt x="0" y="282"/>
                  </a:cubicBezTo>
                  <a:close/>
                  <a:moveTo>
                    <a:pt x="245" y="103"/>
                  </a:moveTo>
                  <a:cubicBezTo>
                    <a:pt x="244" y="105"/>
                    <a:pt x="245" y="106"/>
                    <a:pt x="246" y="104"/>
                  </a:cubicBezTo>
                  <a:cubicBezTo>
                    <a:pt x="246" y="104"/>
                    <a:pt x="245" y="104"/>
                    <a:pt x="244" y="103"/>
                  </a:cubicBezTo>
                  <a:cubicBezTo>
                    <a:pt x="233" y="81"/>
                    <a:pt x="213" y="73"/>
                    <a:pt x="190" y="72"/>
                  </a:cubicBezTo>
                  <a:cubicBezTo>
                    <a:pt x="164" y="70"/>
                    <a:pt x="143" y="82"/>
                    <a:pt x="126" y="107"/>
                  </a:cubicBezTo>
                  <a:cubicBezTo>
                    <a:pt x="162" y="94"/>
                    <a:pt x="195" y="92"/>
                    <a:pt x="229" y="101"/>
                  </a:cubicBezTo>
                  <a:cubicBezTo>
                    <a:pt x="234" y="102"/>
                    <a:pt x="239" y="105"/>
                    <a:pt x="245" y="103"/>
                  </a:cubicBezTo>
                  <a:close/>
                  <a:moveTo>
                    <a:pt x="188" y="497"/>
                  </a:moveTo>
                  <a:cubicBezTo>
                    <a:pt x="216" y="499"/>
                    <a:pt x="241" y="489"/>
                    <a:pt x="260" y="469"/>
                  </a:cubicBezTo>
                  <a:cubicBezTo>
                    <a:pt x="300" y="428"/>
                    <a:pt x="319" y="380"/>
                    <a:pt x="307" y="323"/>
                  </a:cubicBezTo>
                  <a:cubicBezTo>
                    <a:pt x="297" y="273"/>
                    <a:pt x="257" y="236"/>
                    <a:pt x="208" y="230"/>
                  </a:cubicBezTo>
                  <a:cubicBezTo>
                    <a:pt x="152" y="222"/>
                    <a:pt x="101" y="245"/>
                    <a:pt x="79" y="292"/>
                  </a:cubicBezTo>
                  <a:cubicBezTo>
                    <a:pt x="50" y="352"/>
                    <a:pt x="64" y="406"/>
                    <a:pt x="103" y="456"/>
                  </a:cubicBezTo>
                  <a:cubicBezTo>
                    <a:pt x="124" y="483"/>
                    <a:pt x="152" y="498"/>
                    <a:pt x="188" y="497"/>
                  </a:cubicBezTo>
                  <a:close/>
                  <a:moveTo>
                    <a:pt x="45" y="264"/>
                  </a:moveTo>
                  <a:cubicBezTo>
                    <a:pt x="79" y="212"/>
                    <a:pt x="126" y="186"/>
                    <a:pt x="187" y="186"/>
                  </a:cubicBezTo>
                  <a:cubicBezTo>
                    <a:pt x="248" y="186"/>
                    <a:pt x="296" y="212"/>
                    <a:pt x="331" y="266"/>
                  </a:cubicBezTo>
                  <a:cubicBezTo>
                    <a:pt x="320" y="183"/>
                    <a:pt x="252" y="135"/>
                    <a:pt x="183" y="137"/>
                  </a:cubicBezTo>
                  <a:cubicBezTo>
                    <a:pt x="110" y="139"/>
                    <a:pt x="47" y="199"/>
                    <a:pt x="45" y="2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9">
              <a:extLst>
                <a:ext uri="{FF2B5EF4-FFF2-40B4-BE49-F238E27FC236}">
                  <a16:creationId xmlns:a16="http://schemas.microsoft.com/office/drawing/2014/main" id="{4F6A61CA-4ECD-C05C-1526-8F86A2EA57ED}"/>
                </a:ext>
              </a:extLst>
            </p:cNvPr>
            <p:cNvSpPr>
              <a:spLocks noEditPoints="1"/>
            </p:cNvSpPr>
            <p:nvPr/>
          </p:nvSpPr>
          <p:spPr bwMode="auto">
            <a:xfrm>
              <a:off x="3362326" y="2335213"/>
              <a:ext cx="1412875" cy="1820863"/>
            </a:xfrm>
            <a:custGeom>
              <a:avLst/>
              <a:gdLst>
                <a:gd name="T0" fmla="*/ 313 w 398"/>
                <a:gd name="T1" fmla="*/ 217 h 512"/>
                <a:gd name="T2" fmla="*/ 188 w 398"/>
                <a:gd name="T3" fmla="*/ 226 h 512"/>
                <a:gd name="T4" fmla="*/ 167 w 398"/>
                <a:gd name="T5" fmla="*/ 241 h 512"/>
                <a:gd name="T6" fmla="*/ 161 w 398"/>
                <a:gd name="T7" fmla="*/ 269 h 512"/>
                <a:gd name="T8" fmla="*/ 142 w 398"/>
                <a:gd name="T9" fmla="*/ 285 h 512"/>
                <a:gd name="T10" fmla="*/ 121 w 398"/>
                <a:gd name="T11" fmla="*/ 272 h 512"/>
                <a:gd name="T12" fmla="*/ 104 w 398"/>
                <a:gd name="T13" fmla="*/ 246 h 512"/>
                <a:gd name="T14" fmla="*/ 82 w 398"/>
                <a:gd name="T15" fmla="*/ 241 h 512"/>
                <a:gd name="T16" fmla="*/ 74 w 398"/>
                <a:gd name="T17" fmla="*/ 262 h 512"/>
                <a:gd name="T18" fmla="*/ 121 w 398"/>
                <a:gd name="T19" fmla="*/ 303 h 512"/>
                <a:gd name="T20" fmla="*/ 142 w 398"/>
                <a:gd name="T21" fmla="*/ 314 h 512"/>
                <a:gd name="T22" fmla="*/ 120 w 398"/>
                <a:gd name="T23" fmla="*/ 346 h 512"/>
                <a:gd name="T24" fmla="*/ 98 w 398"/>
                <a:gd name="T25" fmla="*/ 345 h 512"/>
                <a:gd name="T26" fmla="*/ 96 w 398"/>
                <a:gd name="T27" fmla="*/ 370 h 512"/>
                <a:gd name="T28" fmla="*/ 96 w 398"/>
                <a:gd name="T29" fmla="*/ 428 h 512"/>
                <a:gd name="T30" fmla="*/ 75 w 398"/>
                <a:gd name="T31" fmla="*/ 451 h 512"/>
                <a:gd name="T32" fmla="*/ 54 w 398"/>
                <a:gd name="T33" fmla="*/ 429 h 512"/>
                <a:gd name="T34" fmla="*/ 54 w 398"/>
                <a:gd name="T35" fmla="*/ 327 h 512"/>
                <a:gd name="T36" fmla="*/ 48 w 398"/>
                <a:gd name="T37" fmla="*/ 308 h 512"/>
                <a:gd name="T38" fmla="*/ 47 w 398"/>
                <a:gd name="T39" fmla="*/ 305 h 512"/>
                <a:gd name="T40" fmla="*/ 15 w 398"/>
                <a:gd name="T41" fmla="*/ 144 h 512"/>
                <a:gd name="T42" fmla="*/ 234 w 398"/>
                <a:gd name="T43" fmla="*/ 44 h 512"/>
                <a:gd name="T44" fmla="*/ 355 w 398"/>
                <a:gd name="T45" fmla="*/ 56 h 512"/>
                <a:gd name="T46" fmla="*/ 385 w 398"/>
                <a:gd name="T47" fmla="*/ 73 h 512"/>
                <a:gd name="T48" fmla="*/ 359 w 398"/>
                <a:gd name="T49" fmla="*/ 188 h 512"/>
                <a:gd name="T50" fmla="*/ 354 w 398"/>
                <a:gd name="T51" fmla="*/ 206 h 512"/>
                <a:gd name="T52" fmla="*/ 351 w 398"/>
                <a:gd name="T53" fmla="*/ 411 h 512"/>
                <a:gd name="T54" fmla="*/ 281 w 398"/>
                <a:gd name="T55" fmla="*/ 474 h 512"/>
                <a:gd name="T56" fmla="*/ 267 w 398"/>
                <a:gd name="T57" fmla="*/ 488 h 512"/>
                <a:gd name="T58" fmla="*/ 246 w 398"/>
                <a:gd name="T59" fmla="*/ 511 h 512"/>
                <a:gd name="T60" fmla="*/ 226 w 398"/>
                <a:gd name="T61" fmla="*/ 487 h 512"/>
                <a:gd name="T62" fmla="*/ 209 w 398"/>
                <a:gd name="T63" fmla="*/ 461 h 512"/>
                <a:gd name="T64" fmla="*/ 160 w 398"/>
                <a:gd name="T65" fmla="*/ 425 h 512"/>
                <a:gd name="T66" fmla="*/ 158 w 398"/>
                <a:gd name="T67" fmla="*/ 391 h 512"/>
                <a:gd name="T68" fmla="*/ 192 w 398"/>
                <a:gd name="T69" fmla="*/ 397 h 512"/>
                <a:gd name="T70" fmla="*/ 288 w 398"/>
                <a:gd name="T71" fmla="*/ 430 h 512"/>
                <a:gd name="T72" fmla="*/ 308 w 398"/>
                <a:gd name="T73" fmla="*/ 412 h 512"/>
                <a:gd name="T74" fmla="*/ 313 w 398"/>
                <a:gd name="T75" fmla="*/ 217 h 512"/>
                <a:gd name="T76" fmla="*/ 52 w 398"/>
                <a:gd name="T77" fmla="*/ 184 h 512"/>
                <a:gd name="T78" fmla="*/ 53 w 398"/>
                <a:gd name="T79" fmla="*/ 196 h 512"/>
                <a:gd name="T80" fmla="*/ 64 w 398"/>
                <a:gd name="T81" fmla="*/ 203 h 512"/>
                <a:gd name="T82" fmla="*/ 124 w 398"/>
                <a:gd name="T83" fmla="*/ 208 h 512"/>
                <a:gd name="T84" fmla="*/ 137 w 398"/>
                <a:gd name="T85" fmla="*/ 207 h 512"/>
                <a:gd name="T86" fmla="*/ 200 w 398"/>
                <a:gd name="T87" fmla="*/ 185 h 512"/>
                <a:gd name="T88" fmla="*/ 316 w 398"/>
                <a:gd name="T89" fmla="*/ 167 h 512"/>
                <a:gd name="T90" fmla="*/ 349 w 398"/>
                <a:gd name="T91" fmla="*/ 113 h 512"/>
                <a:gd name="T92" fmla="*/ 339 w 398"/>
                <a:gd name="T93" fmla="*/ 102 h 512"/>
                <a:gd name="T94" fmla="*/ 213 w 398"/>
                <a:gd name="T95" fmla="*/ 81 h 512"/>
                <a:gd name="T96" fmla="*/ 52 w 398"/>
                <a:gd name="T97" fmla="*/ 1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 h="512">
                  <a:moveTo>
                    <a:pt x="313" y="217"/>
                  </a:moveTo>
                  <a:cubicBezTo>
                    <a:pt x="272" y="229"/>
                    <a:pt x="230" y="234"/>
                    <a:pt x="188" y="226"/>
                  </a:cubicBezTo>
                  <a:cubicBezTo>
                    <a:pt x="177" y="224"/>
                    <a:pt x="169" y="229"/>
                    <a:pt x="167" y="241"/>
                  </a:cubicBezTo>
                  <a:cubicBezTo>
                    <a:pt x="165" y="250"/>
                    <a:pt x="163" y="259"/>
                    <a:pt x="161" y="269"/>
                  </a:cubicBezTo>
                  <a:cubicBezTo>
                    <a:pt x="158" y="278"/>
                    <a:pt x="152" y="284"/>
                    <a:pt x="142" y="285"/>
                  </a:cubicBezTo>
                  <a:cubicBezTo>
                    <a:pt x="132" y="286"/>
                    <a:pt x="125" y="282"/>
                    <a:pt x="121" y="272"/>
                  </a:cubicBezTo>
                  <a:cubicBezTo>
                    <a:pt x="117" y="263"/>
                    <a:pt x="112" y="253"/>
                    <a:pt x="104" y="246"/>
                  </a:cubicBezTo>
                  <a:cubicBezTo>
                    <a:pt x="98" y="241"/>
                    <a:pt x="91" y="236"/>
                    <a:pt x="82" y="241"/>
                  </a:cubicBezTo>
                  <a:cubicBezTo>
                    <a:pt x="75" y="246"/>
                    <a:pt x="73" y="254"/>
                    <a:pt x="74" y="262"/>
                  </a:cubicBezTo>
                  <a:cubicBezTo>
                    <a:pt x="76" y="283"/>
                    <a:pt x="97" y="302"/>
                    <a:pt x="121" y="303"/>
                  </a:cubicBezTo>
                  <a:cubicBezTo>
                    <a:pt x="130" y="304"/>
                    <a:pt x="138" y="306"/>
                    <a:pt x="142" y="314"/>
                  </a:cubicBezTo>
                  <a:cubicBezTo>
                    <a:pt x="151" y="330"/>
                    <a:pt x="140" y="345"/>
                    <a:pt x="120" y="346"/>
                  </a:cubicBezTo>
                  <a:cubicBezTo>
                    <a:pt x="112" y="346"/>
                    <a:pt x="102" y="339"/>
                    <a:pt x="98" y="345"/>
                  </a:cubicBezTo>
                  <a:cubicBezTo>
                    <a:pt x="94" y="351"/>
                    <a:pt x="96" y="361"/>
                    <a:pt x="96" y="370"/>
                  </a:cubicBezTo>
                  <a:cubicBezTo>
                    <a:pt x="96" y="389"/>
                    <a:pt x="96" y="409"/>
                    <a:pt x="96" y="428"/>
                  </a:cubicBezTo>
                  <a:cubicBezTo>
                    <a:pt x="96" y="443"/>
                    <a:pt x="88" y="451"/>
                    <a:pt x="75" y="451"/>
                  </a:cubicBezTo>
                  <a:cubicBezTo>
                    <a:pt x="63" y="451"/>
                    <a:pt x="55" y="443"/>
                    <a:pt x="54" y="429"/>
                  </a:cubicBezTo>
                  <a:cubicBezTo>
                    <a:pt x="54" y="395"/>
                    <a:pt x="54" y="361"/>
                    <a:pt x="54" y="327"/>
                  </a:cubicBezTo>
                  <a:cubicBezTo>
                    <a:pt x="54" y="320"/>
                    <a:pt x="54" y="313"/>
                    <a:pt x="48" y="308"/>
                  </a:cubicBezTo>
                  <a:cubicBezTo>
                    <a:pt x="48" y="307"/>
                    <a:pt x="47" y="306"/>
                    <a:pt x="47" y="305"/>
                  </a:cubicBezTo>
                  <a:cubicBezTo>
                    <a:pt x="23" y="254"/>
                    <a:pt x="0" y="203"/>
                    <a:pt x="15" y="144"/>
                  </a:cubicBezTo>
                  <a:cubicBezTo>
                    <a:pt x="40" y="47"/>
                    <a:pt x="139" y="0"/>
                    <a:pt x="234" y="44"/>
                  </a:cubicBezTo>
                  <a:cubicBezTo>
                    <a:pt x="274" y="62"/>
                    <a:pt x="313" y="67"/>
                    <a:pt x="355" y="56"/>
                  </a:cubicBezTo>
                  <a:cubicBezTo>
                    <a:pt x="373" y="51"/>
                    <a:pt x="380" y="55"/>
                    <a:pt x="385" y="73"/>
                  </a:cubicBezTo>
                  <a:cubicBezTo>
                    <a:pt x="398" y="116"/>
                    <a:pt x="392" y="155"/>
                    <a:pt x="359" y="188"/>
                  </a:cubicBezTo>
                  <a:cubicBezTo>
                    <a:pt x="354" y="193"/>
                    <a:pt x="353" y="199"/>
                    <a:pt x="354" y="206"/>
                  </a:cubicBezTo>
                  <a:cubicBezTo>
                    <a:pt x="366" y="275"/>
                    <a:pt x="367" y="343"/>
                    <a:pt x="351" y="411"/>
                  </a:cubicBezTo>
                  <a:cubicBezTo>
                    <a:pt x="342" y="454"/>
                    <a:pt x="324" y="470"/>
                    <a:pt x="281" y="474"/>
                  </a:cubicBezTo>
                  <a:cubicBezTo>
                    <a:pt x="270" y="474"/>
                    <a:pt x="266" y="476"/>
                    <a:pt x="267" y="488"/>
                  </a:cubicBezTo>
                  <a:cubicBezTo>
                    <a:pt x="267" y="503"/>
                    <a:pt x="258" y="512"/>
                    <a:pt x="246" y="511"/>
                  </a:cubicBezTo>
                  <a:cubicBezTo>
                    <a:pt x="233" y="511"/>
                    <a:pt x="225" y="502"/>
                    <a:pt x="226" y="487"/>
                  </a:cubicBezTo>
                  <a:cubicBezTo>
                    <a:pt x="226" y="473"/>
                    <a:pt x="222" y="466"/>
                    <a:pt x="209" y="461"/>
                  </a:cubicBezTo>
                  <a:cubicBezTo>
                    <a:pt x="190" y="453"/>
                    <a:pt x="173" y="441"/>
                    <a:pt x="160" y="425"/>
                  </a:cubicBezTo>
                  <a:cubicBezTo>
                    <a:pt x="149" y="411"/>
                    <a:pt x="149" y="400"/>
                    <a:pt x="158" y="391"/>
                  </a:cubicBezTo>
                  <a:cubicBezTo>
                    <a:pt x="168" y="382"/>
                    <a:pt x="180" y="385"/>
                    <a:pt x="192" y="397"/>
                  </a:cubicBezTo>
                  <a:cubicBezTo>
                    <a:pt x="218" y="424"/>
                    <a:pt x="249" y="438"/>
                    <a:pt x="288" y="430"/>
                  </a:cubicBezTo>
                  <a:cubicBezTo>
                    <a:pt x="297" y="428"/>
                    <a:pt x="305" y="423"/>
                    <a:pt x="308" y="412"/>
                  </a:cubicBezTo>
                  <a:cubicBezTo>
                    <a:pt x="326" y="348"/>
                    <a:pt x="324" y="283"/>
                    <a:pt x="313" y="217"/>
                  </a:cubicBezTo>
                  <a:close/>
                  <a:moveTo>
                    <a:pt x="52" y="184"/>
                  </a:moveTo>
                  <a:cubicBezTo>
                    <a:pt x="52" y="187"/>
                    <a:pt x="53" y="191"/>
                    <a:pt x="53" y="196"/>
                  </a:cubicBezTo>
                  <a:cubicBezTo>
                    <a:pt x="53" y="205"/>
                    <a:pt x="54" y="208"/>
                    <a:pt x="64" y="203"/>
                  </a:cubicBezTo>
                  <a:cubicBezTo>
                    <a:pt x="85" y="192"/>
                    <a:pt x="105" y="196"/>
                    <a:pt x="124" y="208"/>
                  </a:cubicBezTo>
                  <a:cubicBezTo>
                    <a:pt x="130" y="212"/>
                    <a:pt x="132" y="213"/>
                    <a:pt x="137" y="207"/>
                  </a:cubicBezTo>
                  <a:cubicBezTo>
                    <a:pt x="153" y="186"/>
                    <a:pt x="175" y="179"/>
                    <a:pt x="200" y="185"/>
                  </a:cubicBezTo>
                  <a:cubicBezTo>
                    <a:pt x="241" y="193"/>
                    <a:pt x="279" y="186"/>
                    <a:pt x="316" y="167"/>
                  </a:cubicBezTo>
                  <a:cubicBezTo>
                    <a:pt x="338" y="156"/>
                    <a:pt x="347" y="136"/>
                    <a:pt x="349" y="113"/>
                  </a:cubicBezTo>
                  <a:cubicBezTo>
                    <a:pt x="350" y="105"/>
                    <a:pt x="348" y="101"/>
                    <a:pt x="339" y="102"/>
                  </a:cubicBezTo>
                  <a:cubicBezTo>
                    <a:pt x="294" y="110"/>
                    <a:pt x="253" y="99"/>
                    <a:pt x="213" y="81"/>
                  </a:cubicBezTo>
                  <a:cubicBezTo>
                    <a:pt x="136" y="45"/>
                    <a:pt x="54" y="97"/>
                    <a:pt x="52" y="1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0">
              <a:extLst>
                <a:ext uri="{FF2B5EF4-FFF2-40B4-BE49-F238E27FC236}">
                  <a16:creationId xmlns:a16="http://schemas.microsoft.com/office/drawing/2014/main" id="{D2CEE59A-5B94-D8A8-A80F-63EEDFA49EAA}"/>
                </a:ext>
              </a:extLst>
            </p:cNvPr>
            <p:cNvSpPr>
              <a:spLocks noEditPoints="1"/>
            </p:cNvSpPr>
            <p:nvPr/>
          </p:nvSpPr>
          <p:spPr bwMode="auto">
            <a:xfrm>
              <a:off x="7434263" y="2306638"/>
              <a:ext cx="1406525" cy="1846263"/>
            </a:xfrm>
            <a:custGeom>
              <a:avLst/>
              <a:gdLst>
                <a:gd name="T0" fmla="*/ 24 w 396"/>
                <a:gd name="T1" fmla="*/ 323 h 519"/>
                <a:gd name="T2" fmla="*/ 34 w 396"/>
                <a:gd name="T3" fmla="*/ 211 h 519"/>
                <a:gd name="T4" fmla="*/ 29 w 396"/>
                <a:gd name="T5" fmla="*/ 191 h 519"/>
                <a:gd name="T6" fmla="*/ 1 w 396"/>
                <a:gd name="T7" fmla="*/ 122 h 519"/>
                <a:gd name="T8" fmla="*/ 6 w 396"/>
                <a:gd name="T9" fmla="*/ 101 h 519"/>
                <a:gd name="T10" fmla="*/ 305 w 396"/>
                <a:gd name="T11" fmla="*/ 57 h 519"/>
                <a:gd name="T12" fmla="*/ 364 w 396"/>
                <a:gd name="T13" fmla="*/ 257 h 519"/>
                <a:gd name="T14" fmla="*/ 335 w 396"/>
                <a:gd name="T15" fmla="*/ 322 h 519"/>
                <a:gd name="T16" fmla="*/ 333 w 396"/>
                <a:gd name="T17" fmla="*/ 336 h 519"/>
                <a:gd name="T18" fmla="*/ 333 w 396"/>
                <a:gd name="T19" fmla="*/ 429 h 519"/>
                <a:gd name="T20" fmla="*/ 312 w 396"/>
                <a:gd name="T21" fmla="*/ 459 h 519"/>
                <a:gd name="T22" fmla="*/ 291 w 396"/>
                <a:gd name="T23" fmla="*/ 430 h 519"/>
                <a:gd name="T24" fmla="*/ 291 w 396"/>
                <a:gd name="T25" fmla="*/ 361 h 519"/>
                <a:gd name="T26" fmla="*/ 280 w 396"/>
                <a:gd name="T27" fmla="*/ 352 h 519"/>
                <a:gd name="T28" fmla="*/ 265 w 396"/>
                <a:gd name="T29" fmla="*/ 354 h 519"/>
                <a:gd name="T30" fmla="*/ 242 w 396"/>
                <a:gd name="T31" fmla="*/ 333 h 519"/>
                <a:gd name="T32" fmla="*/ 264 w 396"/>
                <a:gd name="T33" fmla="*/ 311 h 519"/>
                <a:gd name="T34" fmla="*/ 312 w 396"/>
                <a:gd name="T35" fmla="*/ 276 h 519"/>
                <a:gd name="T36" fmla="*/ 305 w 396"/>
                <a:gd name="T37" fmla="*/ 249 h 519"/>
                <a:gd name="T38" fmla="*/ 280 w 396"/>
                <a:gd name="T39" fmla="*/ 258 h 519"/>
                <a:gd name="T40" fmla="*/ 268 w 396"/>
                <a:gd name="T41" fmla="*/ 278 h 519"/>
                <a:gd name="T42" fmla="*/ 245 w 396"/>
                <a:gd name="T43" fmla="*/ 293 h 519"/>
                <a:gd name="T44" fmla="*/ 226 w 396"/>
                <a:gd name="T45" fmla="*/ 275 h 519"/>
                <a:gd name="T46" fmla="*/ 220 w 396"/>
                <a:gd name="T47" fmla="*/ 250 h 519"/>
                <a:gd name="T48" fmla="*/ 196 w 396"/>
                <a:gd name="T49" fmla="*/ 234 h 519"/>
                <a:gd name="T50" fmla="*/ 83 w 396"/>
                <a:gd name="T51" fmla="*/ 226 h 519"/>
                <a:gd name="T52" fmla="*/ 73 w 396"/>
                <a:gd name="T53" fmla="*/ 233 h 519"/>
                <a:gd name="T54" fmla="*/ 79 w 396"/>
                <a:gd name="T55" fmla="*/ 420 h 519"/>
                <a:gd name="T56" fmla="*/ 97 w 396"/>
                <a:gd name="T57" fmla="*/ 437 h 519"/>
                <a:gd name="T58" fmla="*/ 195 w 396"/>
                <a:gd name="T59" fmla="*/ 405 h 519"/>
                <a:gd name="T60" fmla="*/ 216 w 396"/>
                <a:gd name="T61" fmla="*/ 393 h 519"/>
                <a:gd name="T62" fmla="*/ 234 w 396"/>
                <a:gd name="T63" fmla="*/ 407 h 519"/>
                <a:gd name="T64" fmla="*/ 230 w 396"/>
                <a:gd name="T65" fmla="*/ 429 h 519"/>
                <a:gd name="T66" fmla="*/ 173 w 396"/>
                <a:gd name="T67" fmla="*/ 471 h 519"/>
                <a:gd name="T68" fmla="*/ 162 w 396"/>
                <a:gd name="T69" fmla="*/ 489 h 519"/>
                <a:gd name="T70" fmla="*/ 162 w 396"/>
                <a:gd name="T71" fmla="*/ 499 h 519"/>
                <a:gd name="T72" fmla="*/ 142 w 396"/>
                <a:gd name="T73" fmla="*/ 519 h 519"/>
                <a:gd name="T74" fmla="*/ 121 w 396"/>
                <a:gd name="T75" fmla="*/ 500 h 519"/>
                <a:gd name="T76" fmla="*/ 102 w 396"/>
                <a:gd name="T77" fmla="*/ 481 h 519"/>
                <a:gd name="T78" fmla="*/ 36 w 396"/>
                <a:gd name="T79" fmla="*/ 419 h 519"/>
                <a:gd name="T80" fmla="*/ 24 w 396"/>
                <a:gd name="T81" fmla="*/ 323 h 519"/>
                <a:gd name="T82" fmla="*/ 335 w 396"/>
                <a:gd name="T83" fmla="*/ 192 h 519"/>
                <a:gd name="T84" fmla="*/ 270 w 396"/>
                <a:gd name="T85" fmla="*/ 85 h 519"/>
                <a:gd name="T86" fmla="*/ 48 w 396"/>
                <a:gd name="T87" fmla="*/ 119 h 519"/>
                <a:gd name="T88" fmla="*/ 44 w 396"/>
                <a:gd name="T89" fmla="*/ 128 h 519"/>
                <a:gd name="T90" fmla="*/ 80 w 396"/>
                <a:gd name="T91" fmla="*/ 180 h 519"/>
                <a:gd name="T92" fmla="*/ 187 w 396"/>
                <a:gd name="T93" fmla="*/ 193 h 519"/>
                <a:gd name="T94" fmla="*/ 250 w 396"/>
                <a:gd name="T95" fmla="*/ 215 h 519"/>
                <a:gd name="T96" fmla="*/ 264 w 396"/>
                <a:gd name="T97" fmla="*/ 216 h 519"/>
                <a:gd name="T98" fmla="*/ 318 w 396"/>
                <a:gd name="T99" fmla="*/ 208 h 519"/>
                <a:gd name="T100" fmla="*/ 335 w 396"/>
                <a:gd name="T101" fmla="*/ 196 h 519"/>
                <a:gd name="T102" fmla="*/ 335 w 396"/>
                <a:gd name="T103" fmla="*/ 19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 h="519">
                  <a:moveTo>
                    <a:pt x="24" y="323"/>
                  </a:moveTo>
                  <a:cubicBezTo>
                    <a:pt x="24" y="281"/>
                    <a:pt x="27" y="246"/>
                    <a:pt x="34" y="211"/>
                  </a:cubicBezTo>
                  <a:cubicBezTo>
                    <a:pt x="35" y="203"/>
                    <a:pt x="34" y="197"/>
                    <a:pt x="29" y="191"/>
                  </a:cubicBezTo>
                  <a:cubicBezTo>
                    <a:pt x="13" y="171"/>
                    <a:pt x="4" y="148"/>
                    <a:pt x="1" y="122"/>
                  </a:cubicBezTo>
                  <a:cubicBezTo>
                    <a:pt x="0" y="115"/>
                    <a:pt x="0" y="107"/>
                    <a:pt x="6" y="101"/>
                  </a:cubicBezTo>
                  <a:cubicBezTo>
                    <a:pt x="80" y="22"/>
                    <a:pt x="220" y="0"/>
                    <a:pt x="305" y="57"/>
                  </a:cubicBezTo>
                  <a:cubicBezTo>
                    <a:pt x="370" y="100"/>
                    <a:pt x="396" y="187"/>
                    <a:pt x="364" y="257"/>
                  </a:cubicBezTo>
                  <a:cubicBezTo>
                    <a:pt x="354" y="279"/>
                    <a:pt x="352" y="303"/>
                    <a:pt x="335" y="322"/>
                  </a:cubicBezTo>
                  <a:cubicBezTo>
                    <a:pt x="332" y="325"/>
                    <a:pt x="333" y="331"/>
                    <a:pt x="333" y="336"/>
                  </a:cubicBezTo>
                  <a:cubicBezTo>
                    <a:pt x="333" y="367"/>
                    <a:pt x="333" y="398"/>
                    <a:pt x="333" y="429"/>
                  </a:cubicBezTo>
                  <a:cubicBezTo>
                    <a:pt x="333" y="450"/>
                    <a:pt x="326" y="459"/>
                    <a:pt x="312" y="459"/>
                  </a:cubicBezTo>
                  <a:cubicBezTo>
                    <a:pt x="297" y="458"/>
                    <a:pt x="291" y="450"/>
                    <a:pt x="291" y="430"/>
                  </a:cubicBezTo>
                  <a:cubicBezTo>
                    <a:pt x="291" y="407"/>
                    <a:pt x="291" y="384"/>
                    <a:pt x="291" y="361"/>
                  </a:cubicBezTo>
                  <a:cubicBezTo>
                    <a:pt x="291" y="352"/>
                    <a:pt x="289" y="349"/>
                    <a:pt x="280" y="352"/>
                  </a:cubicBezTo>
                  <a:cubicBezTo>
                    <a:pt x="275" y="354"/>
                    <a:pt x="270" y="354"/>
                    <a:pt x="265" y="354"/>
                  </a:cubicBezTo>
                  <a:cubicBezTo>
                    <a:pt x="252" y="354"/>
                    <a:pt x="243" y="345"/>
                    <a:pt x="242" y="333"/>
                  </a:cubicBezTo>
                  <a:cubicBezTo>
                    <a:pt x="242" y="321"/>
                    <a:pt x="250" y="313"/>
                    <a:pt x="264" y="311"/>
                  </a:cubicBezTo>
                  <a:cubicBezTo>
                    <a:pt x="289" y="309"/>
                    <a:pt x="306" y="296"/>
                    <a:pt x="312" y="276"/>
                  </a:cubicBezTo>
                  <a:cubicBezTo>
                    <a:pt x="315" y="265"/>
                    <a:pt x="315" y="255"/>
                    <a:pt x="305" y="249"/>
                  </a:cubicBezTo>
                  <a:cubicBezTo>
                    <a:pt x="294" y="243"/>
                    <a:pt x="287" y="251"/>
                    <a:pt x="280" y="258"/>
                  </a:cubicBezTo>
                  <a:cubicBezTo>
                    <a:pt x="274" y="263"/>
                    <a:pt x="271" y="270"/>
                    <a:pt x="268" y="278"/>
                  </a:cubicBezTo>
                  <a:cubicBezTo>
                    <a:pt x="264" y="288"/>
                    <a:pt x="256" y="295"/>
                    <a:pt x="245" y="293"/>
                  </a:cubicBezTo>
                  <a:cubicBezTo>
                    <a:pt x="234" y="292"/>
                    <a:pt x="228" y="285"/>
                    <a:pt x="226" y="275"/>
                  </a:cubicBezTo>
                  <a:cubicBezTo>
                    <a:pt x="224" y="266"/>
                    <a:pt x="222" y="258"/>
                    <a:pt x="220" y="250"/>
                  </a:cubicBezTo>
                  <a:cubicBezTo>
                    <a:pt x="218" y="237"/>
                    <a:pt x="210" y="231"/>
                    <a:pt x="196" y="234"/>
                  </a:cubicBezTo>
                  <a:cubicBezTo>
                    <a:pt x="158" y="241"/>
                    <a:pt x="120" y="239"/>
                    <a:pt x="83" y="226"/>
                  </a:cubicBezTo>
                  <a:cubicBezTo>
                    <a:pt x="75" y="223"/>
                    <a:pt x="74" y="226"/>
                    <a:pt x="73" y="233"/>
                  </a:cubicBezTo>
                  <a:cubicBezTo>
                    <a:pt x="62" y="296"/>
                    <a:pt x="63" y="358"/>
                    <a:pt x="79" y="420"/>
                  </a:cubicBezTo>
                  <a:cubicBezTo>
                    <a:pt x="82" y="430"/>
                    <a:pt x="87" y="435"/>
                    <a:pt x="97" y="437"/>
                  </a:cubicBezTo>
                  <a:cubicBezTo>
                    <a:pt x="136" y="446"/>
                    <a:pt x="168" y="434"/>
                    <a:pt x="195" y="405"/>
                  </a:cubicBezTo>
                  <a:cubicBezTo>
                    <a:pt x="201" y="399"/>
                    <a:pt x="206" y="392"/>
                    <a:pt x="216" y="393"/>
                  </a:cubicBezTo>
                  <a:cubicBezTo>
                    <a:pt x="224" y="394"/>
                    <a:pt x="231" y="399"/>
                    <a:pt x="234" y="407"/>
                  </a:cubicBezTo>
                  <a:cubicBezTo>
                    <a:pt x="238" y="415"/>
                    <a:pt x="236" y="422"/>
                    <a:pt x="230" y="429"/>
                  </a:cubicBezTo>
                  <a:cubicBezTo>
                    <a:pt x="215" y="448"/>
                    <a:pt x="196" y="463"/>
                    <a:pt x="173" y="471"/>
                  </a:cubicBezTo>
                  <a:cubicBezTo>
                    <a:pt x="164" y="475"/>
                    <a:pt x="161" y="480"/>
                    <a:pt x="162" y="489"/>
                  </a:cubicBezTo>
                  <a:cubicBezTo>
                    <a:pt x="162" y="492"/>
                    <a:pt x="162" y="496"/>
                    <a:pt x="162" y="499"/>
                  </a:cubicBezTo>
                  <a:cubicBezTo>
                    <a:pt x="161" y="512"/>
                    <a:pt x="154" y="519"/>
                    <a:pt x="142" y="519"/>
                  </a:cubicBezTo>
                  <a:cubicBezTo>
                    <a:pt x="129" y="519"/>
                    <a:pt x="120" y="513"/>
                    <a:pt x="121" y="500"/>
                  </a:cubicBezTo>
                  <a:cubicBezTo>
                    <a:pt x="122" y="485"/>
                    <a:pt x="116" y="482"/>
                    <a:pt x="102" y="481"/>
                  </a:cubicBezTo>
                  <a:cubicBezTo>
                    <a:pt x="59" y="475"/>
                    <a:pt x="46" y="462"/>
                    <a:pt x="36" y="419"/>
                  </a:cubicBezTo>
                  <a:cubicBezTo>
                    <a:pt x="27" y="385"/>
                    <a:pt x="23" y="351"/>
                    <a:pt x="24" y="323"/>
                  </a:cubicBezTo>
                  <a:close/>
                  <a:moveTo>
                    <a:pt x="335" y="192"/>
                  </a:moveTo>
                  <a:cubicBezTo>
                    <a:pt x="333" y="144"/>
                    <a:pt x="312" y="108"/>
                    <a:pt x="270" y="85"/>
                  </a:cubicBezTo>
                  <a:cubicBezTo>
                    <a:pt x="202" y="49"/>
                    <a:pt x="105" y="70"/>
                    <a:pt x="48" y="119"/>
                  </a:cubicBezTo>
                  <a:cubicBezTo>
                    <a:pt x="46" y="121"/>
                    <a:pt x="43" y="123"/>
                    <a:pt x="44" y="128"/>
                  </a:cubicBezTo>
                  <a:cubicBezTo>
                    <a:pt x="51" y="148"/>
                    <a:pt x="58" y="170"/>
                    <a:pt x="80" y="180"/>
                  </a:cubicBezTo>
                  <a:cubicBezTo>
                    <a:pt x="115" y="196"/>
                    <a:pt x="150" y="200"/>
                    <a:pt x="187" y="193"/>
                  </a:cubicBezTo>
                  <a:cubicBezTo>
                    <a:pt x="212" y="187"/>
                    <a:pt x="234" y="194"/>
                    <a:pt x="250" y="215"/>
                  </a:cubicBezTo>
                  <a:cubicBezTo>
                    <a:pt x="255" y="221"/>
                    <a:pt x="258" y="220"/>
                    <a:pt x="264" y="216"/>
                  </a:cubicBezTo>
                  <a:cubicBezTo>
                    <a:pt x="280" y="205"/>
                    <a:pt x="298" y="202"/>
                    <a:pt x="318" y="208"/>
                  </a:cubicBezTo>
                  <a:cubicBezTo>
                    <a:pt x="334" y="215"/>
                    <a:pt x="334" y="215"/>
                    <a:pt x="335" y="196"/>
                  </a:cubicBezTo>
                  <a:cubicBezTo>
                    <a:pt x="335" y="195"/>
                    <a:pt x="335" y="193"/>
                    <a:pt x="335" y="1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1">
              <a:extLst>
                <a:ext uri="{FF2B5EF4-FFF2-40B4-BE49-F238E27FC236}">
                  <a16:creationId xmlns:a16="http://schemas.microsoft.com/office/drawing/2014/main" id="{7A77BC79-C32A-D408-161A-63AE57C44050}"/>
                </a:ext>
              </a:extLst>
            </p:cNvPr>
            <p:cNvSpPr>
              <a:spLocks/>
            </p:cNvSpPr>
            <p:nvPr/>
          </p:nvSpPr>
          <p:spPr bwMode="auto">
            <a:xfrm>
              <a:off x="3876676" y="6261100"/>
              <a:ext cx="3905250" cy="152400"/>
            </a:xfrm>
            <a:custGeom>
              <a:avLst/>
              <a:gdLst>
                <a:gd name="T0" fmla="*/ 550 w 1099"/>
                <a:gd name="T1" fmla="*/ 42 h 43"/>
                <a:gd name="T2" fmla="*/ 28 w 1099"/>
                <a:gd name="T3" fmla="*/ 42 h 43"/>
                <a:gd name="T4" fmla="*/ 12 w 1099"/>
                <a:gd name="T5" fmla="*/ 41 h 43"/>
                <a:gd name="T6" fmla="*/ 0 w 1099"/>
                <a:gd name="T7" fmla="*/ 20 h 43"/>
                <a:gd name="T8" fmla="*/ 17 w 1099"/>
                <a:gd name="T9" fmla="*/ 1 h 43"/>
                <a:gd name="T10" fmla="*/ 34 w 1099"/>
                <a:gd name="T11" fmla="*/ 0 h 43"/>
                <a:gd name="T12" fmla="*/ 1065 w 1099"/>
                <a:gd name="T13" fmla="*/ 0 h 43"/>
                <a:gd name="T14" fmla="*/ 1073 w 1099"/>
                <a:gd name="T15" fmla="*/ 0 h 43"/>
                <a:gd name="T16" fmla="*/ 1098 w 1099"/>
                <a:gd name="T17" fmla="*/ 22 h 43"/>
                <a:gd name="T18" fmla="*/ 1073 w 1099"/>
                <a:gd name="T19" fmla="*/ 42 h 43"/>
                <a:gd name="T20" fmla="*/ 709 w 1099"/>
                <a:gd name="T21" fmla="*/ 42 h 43"/>
                <a:gd name="T22" fmla="*/ 550 w 1099"/>
                <a:gd name="T2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9" h="43">
                  <a:moveTo>
                    <a:pt x="550" y="42"/>
                  </a:moveTo>
                  <a:cubicBezTo>
                    <a:pt x="376" y="42"/>
                    <a:pt x="202" y="42"/>
                    <a:pt x="28" y="42"/>
                  </a:cubicBezTo>
                  <a:cubicBezTo>
                    <a:pt x="22" y="42"/>
                    <a:pt x="16" y="43"/>
                    <a:pt x="12" y="41"/>
                  </a:cubicBezTo>
                  <a:cubicBezTo>
                    <a:pt x="3" y="37"/>
                    <a:pt x="0" y="30"/>
                    <a:pt x="0" y="20"/>
                  </a:cubicBezTo>
                  <a:cubicBezTo>
                    <a:pt x="1" y="9"/>
                    <a:pt x="8" y="4"/>
                    <a:pt x="17" y="1"/>
                  </a:cubicBezTo>
                  <a:cubicBezTo>
                    <a:pt x="23" y="0"/>
                    <a:pt x="28" y="0"/>
                    <a:pt x="34" y="0"/>
                  </a:cubicBezTo>
                  <a:cubicBezTo>
                    <a:pt x="378" y="0"/>
                    <a:pt x="721" y="0"/>
                    <a:pt x="1065" y="0"/>
                  </a:cubicBezTo>
                  <a:cubicBezTo>
                    <a:pt x="1068" y="0"/>
                    <a:pt x="1070" y="0"/>
                    <a:pt x="1073" y="0"/>
                  </a:cubicBezTo>
                  <a:cubicBezTo>
                    <a:pt x="1088" y="1"/>
                    <a:pt x="1098" y="9"/>
                    <a:pt x="1098" y="22"/>
                  </a:cubicBezTo>
                  <a:cubicBezTo>
                    <a:pt x="1099" y="35"/>
                    <a:pt x="1090" y="42"/>
                    <a:pt x="1073" y="42"/>
                  </a:cubicBezTo>
                  <a:cubicBezTo>
                    <a:pt x="951" y="42"/>
                    <a:pt x="830" y="42"/>
                    <a:pt x="709" y="42"/>
                  </a:cubicBezTo>
                  <a:cubicBezTo>
                    <a:pt x="656" y="42"/>
                    <a:pt x="603" y="42"/>
                    <a:pt x="55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2">
              <a:extLst>
                <a:ext uri="{FF2B5EF4-FFF2-40B4-BE49-F238E27FC236}">
                  <a16:creationId xmlns:a16="http://schemas.microsoft.com/office/drawing/2014/main" id="{2B428CBC-4C46-BB90-E884-4E15885B7071}"/>
                </a:ext>
              </a:extLst>
            </p:cNvPr>
            <p:cNvSpPr>
              <a:spLocks/>
            </p:cNvSpPr>
            <p:nvPr/>
          </p:nvSpPr>
          <p:spPr bwMode="auto">
            <a:xfrm>
              <a:off x="5153026" y="4127500"/>
              <a:ext cx="1997075" cy="1190625"/>
            </a:xfrm>
            <a:custGeom>
              <a:avLst/>
              <a:gdLst>
                <a:gd name="T0" fmla="*/ 561 w 562"/>
                <a:gd name="T1" fmla="*/ 237 h 335"/>
                <a:gd name="T2" fmla="*/ 559 w 562"/>
                <a:gd name="T3" fmla="*/ 262 h 335"/>
                <a:gd name="T4" fmla="*/ 537 w 562"/>
                <a:gd name="T5" fmla="*/ 282 h 335"/>
                <a:gd name="T6" fmla="*/ 518 w 562"/>
                <a:gd name="T7" fmla="*/ 258 h 335"/>
                <a:gd name="T8" fmla="*/ 482 w 562"/>
                <a:gd name="T9" fmla="*/ 124 h 335"/>
                <a:gd name="T10" fmla="*/ 407 w 562"/>
                <a:gd name="T11" fmla="*/ 57 h 335"/>
                <a:gd name="T12" fmla="*/ 393 w 562"/>
                <a:gd name="T13" fmla="*/ 63 h 335"/>
                <a:gd name="T14" fmla="*/ 295 w 562"/>
                <a:gd name="T15" fmla="*/ 156 h 335"/>
                <a:gd name="T16" fmla="*/ 275 w 562"/>
                <a:gd name="T17" fmla="*/ 154 h 335"/>
                <a:gd name="T18" fmla="*/ 173 w 562"/>
                <a:gd name="T19" fmla="*/ 59 h 335"/>
                <a:gd name="T20" fmla="*/ 159 w 562"/>
                <a:gd name="T21" fmla="*/ 57 h 335"/>
                <a:gd name="T22" fmla="*/ 81 w 562"/>
                <a:gd name="T23" fmla="*/ 130 h 335"/>
                <a:gd name="T24" fmla="*/ 54 w 562"/>
                <a:gd name="T25" fmla="*/ 295 h 335"/>
                <a:gd name="T26" fmla="*/ 55 w 562"/>
                <a:gd name="T27" fmla="*/ 301 h 335"/>
                <a:gd name="T28" fmla="*/ 38 w 562"/>
                <a:gd name="T29" fmla="*/ 332 h 335"/>
                <a:gd name="T30" fmla="*/ 13 w 562"/>
                <a:gd name="T31" fmla="*/ 307 h 335"/>
                <a:gd name="T32" fmla="*/ 8 w 562"/>
                <a:gd name="T33" fmla="*/ 209 h 335"/>
                <a:gd name="T34" fmla="*/ 161 w 562"/>
                <a:gd name="T35" fmla="*/ 11 h 335"/>
                <a:gd name="T36" fmla="*/ 173 w 562"/>
                <a:gd name="T37" fmla="*/ 8 h 335"/>
                <a:gd name="T38" fmla="*/ 211 w 562"/>
                <a:gd name="T39" fmla="*/ 37 h 335"/>
                <a:gd name="T40" fmla="*/ 224 w 562"/>
                <a:gd name="T41" fmla="*/ 65 h 335"/>
                <a:gd name="T42" fmla="*/ 280 w 562"/>
                <a:gd name="T43" fmla="*/ 109 h 335"/>
                <a:gd name="T44" fmla="*/ 294 w 562"/>
                <a:gd name="T45" fmla="*/ 109 h 335"/>
                <a:gd name="T46" fmla="*/ 342 w 562"/>
                <a:gd name="T47" fmla="*/ 67 h 335"/>
                <a:gd name="T48" fmla="*/ 355 w 562"/>
                <a:gd name="T49" fmla="*/ 28 h 335"/>
                <a:gd name="T50" fmla="*/ 383 w 562"/>
                <a:gd name="T51" fmla="*/ 6 h 335"/>
                <a:gd name="T52" fmla="*/ 522 w 562"/>
                <a:gd name="T53" fmla="*/ 109 h 335"/>
                <a:gd name="T54" fmla="*/ 561 w 562"/>
                <a:gd name="T55" fmla="*/ 23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2" h="335">
                  <a:moveTo>
                    <a:pt x="561" y="237"/>
                  </a:moveTo>
                  <a:cubicBezTo>
                    <a:pt x="560" y="244"/>
                    <a:pt x="560" y="253"/>
                    <a:pt x="559" y="262"/>
                  </a:cubicBezTo>
                  <a:cubicBezTo>
                    <a:pt x="557" y="274"/>
                    <a:pt x="550" y="282"/>
                    <a:pt x="537" y="282"/>
                  </a:cubicBezTo>
                  <a:cubicBezTo>
                    <a:pt x="525" y="281"/>
                    <a:pt x="515" y="272"/>
                    <a:pt x="518" y="258"/>
                  </a:cubicBezTo>
                  <a:cubicBezTo>
                    <a:pt x="525" y="208"/>
                    <a:pt x="504" y="165"/>
                    <a:pt x="482" y="124"/>
                  </a:cubicBezTo>
                  <a:cubicBezTo>
                    <a:pt x="465" y="93"/>
                    <a:pt x="440" y="71"/>
                    <a:pt x="407" y="57"/>
                  </a:cubicBezTo>
                  <a:cubicBezTo>
                    <a:pt x="399" y="53"/>
                    <a:pt x="396" y="54"/>
                    <a:pt x="393" y="63"/>
                  </a:cubicBezTo>
                  <a:cubicBezTo>
                    <a:pt x="374" y="108"/>
                    <a:pt x="336" y="134"/>
                    <a:pt x="295" y="156"/>
                  </a:cubicBezTo>
                  <a:cubicBezTo>
                    <a:pt x="289" y="159"/>
                    <a:pt x="282" y="158"/>
                    <a:pt x="275" y="154"/>
                  </a:cubicBezTo>
                  <a:cubicBezTo>
                    <a:pt x="232" y="132"/>
                    <a:pt x="191" y="107"/>
                    <a:pt x="173" y="59"/>
                  </a:cubicBezTo>
                  <a:cubicBezTo>
                    <a:pt x="169" y="50"/>
                    <a:pt x="164" y="55"/>
                    <a:pt x="159" y="57"/>
                  </a:cubicBezTo>
                  <a:cubicBezTo>
                    <a:pt x="124" y="71"/>
                    <a:pt x="100" y="97"/>
                    <a:pt x="81" y="130"/>
                  </a:cubicBezTo>
                  <a:cubicBezTo>
                    <a:pt x="51" y="182"/>
                    <a:pt x="40" y="236"/>
                    <a:pt x="54" y="295"/>
                  </a:cubicBezTo>
                  <a:cubicBezTo>
                    <a:pt x="54" y="297"/>
                    <a:pt x="55" y="299"/>
                    <a:pt x="55" y="301"/>
                  </a:cubicBezTo>
                  <a:cubicBezTo>
                    <a:pt x="58" y="319"/>
                    <a:pt x="52" y="330"/>
                    <a:pt x="38" y="332"/>
                  </a:cubicBezTo>
                  <a:cubicBezTo>
                    <a:pt x="24" y="335"/>
                    <a:pt x="16" y="326"/>
                    <a:pt x="13" y="307"/>
                  </a:cubicBezTo>
                  <a:cubicBezTo>
                    <a:pt x="9" y="275"/>
                    <a:pt x="0" y="242"/>
                    <a:pt x="8" y="209"/>
                  </a:cubicBezTo>
                  <a:cubicBezTo>
                    <a:pt x="28" y="120"/>
                    <a:pt x="66" y="43"/>
                    <a:pt x="161" y="11"/>
                  </a:cubicBezTo>
                  <a:cubicBezTo>
                    <a:pt x="165" y="10"/>
                    <a:pt x="169" y="9"/>
                    <a:pt x="173" y="8"/>
                  </a:cubicBezTo>
                  <a:cubicBezTo>
                    <a:pt x="202" y="0"/>
                    <a:pt x="210" y="6"/>
                    <a:pt x="211" y="37"/>
                  </a:cubicBezTo>
                  <a:cubicBezTo>
                    <a:pt x="212" y="48"/>
                    <a:pt x="217" y="57"/>
                    <a:pt x="224" y="65"/>
                  </a:cubicBezTo>
                  <a:cubicBezTo>
                    <a:pt x="239" y="83"/>
                    <a:pt x="259" y="97"/>
                    <a:pt x="280" y="109"/>
                  </a:cubicBezTo>
                  <a:cubicBezTo>
                    <a:pt x="285" y="112"/>
                    <a:pt x="289" y="112"/>
                    <a:pt x="294" y="109"/>
                  </a:cubicBezTo>
                  <a:cubicBezTo>
                    <a:pt x="312" y="97"/>
                    <a:pt x="329" y="84"/>
                    <a:pt x="342" y="67"/>
                  </a:cubicBezTo>
                  <a:cubicBezTo>
                    <a:pt x="351" y="56"/>
                    <a:pt x="356" y="44"/>
                    <a:pt x="355" y="28"/>
                  </a:cubicBezTo>
                  <a:cubicBezTo>
                    <a:pt x="354" y="11"/>
                    <a:pt x="365" y="2"/>
                    <a:pt x="383" y="6"/>
                  </a:cubicBezTo>
                  <a:cubicBezTo>
                    <a:pt x="446" y="18"/>
                    <a:pt x="492" y="53"/>
                    <a:pt x="522" y="109"/>
                  </a:cubicBezTo>
                  <a:cubicBezTo>
                    <a:pt x="543" y="148"/>
                    <a:pt x="562" y="189"/>
                    <a:pt x="561" y="2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3">
              <a:extLst>
                <a:ext uri="{FF2B5EF4-FFF2-40B4-BE49-F238E27FC236}">
                  <a16:creationId xmlns:a16="http://schemas.microsoft.com/office/drawing/2014/main" id="{50744F7F-EAAB-E7EB-7CE3-DA0B81B2299D}"/>
                </a:ext>
              </a:extLst>
            </p:cNvPr>
            <p:cNvSpPr>
              <a:spLocks/>
            </p:cNvSpPr>
            <p:nvPr/>
          </p:nvSpPr>
          <p:spPr bwMode="auto">
            <a:xfrm>
              <a:off x="5529263" y="4799013"/>
              <a:ext cx="152400" cy="512763"/>
            </a:xfrm>
            <a:custGeom>
              <a:avLst/>
              <a:gdLst>
                <a:gd name="T0" fmla="*/ 43 w 43"/>
                <a:gd name="T1" fmla="*/ 72 h 144"/>
                <a:gd name="T2" fmla="*/ 43 w 43"/>
                <a:gd name="T3" fmla="*/ 120 h 144"/>
                <a:gd name="T4" fmla="*/ 23 w 43"/>
                <a:gd name="T5" fmla="*/ 144 h 144"/>
                <a:gd name="T6" fmla="*/ 1 w 43"/>
                <a:gd name="T7" fmla="*/ 120 h 144"/>
                <a:gd name="T8" fmla="*/ 1 w 43"/>
                <a:gd name="T9" fmla="*/ 23 h 144"/>
                <a:gd name="T10" fmla="*/ 22 w 43"/>
                <a:gd name="T11" fmla="*/ 0 h 144"/>
                <a:gd name="T12" fmla="*/ 43 w 43"/>
                <a:gd name="T13" fmla="*/ 23 h 144"/>
                <a:gd name="T14" fmla="*/ 43 w 43"/>
                <a:gd name="T15" fmla="*/ 72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4">
                  <a:moveTo>
                    <a:pt x="43" y="72"/>
                  </a:moveTo>
                  <a:cubicBezTo>
                    <a:pt x="43" y="88"/>
                    <a:pt x="43" y="104"/>
                    <a:pt x="43" y="120"/>
                  </a:cubicBezTo>
                  <a:cubicBezTo>
                    <a:pt x="43" y="134"/>
                    <a:pt x="34" y="143"/>
                    <a:pt x="23" y="144"/>
                  </a:cubicBezTo>
                  <a:cubicBezTo>
                    <a:pt x="10" y="144"/>
                    <a:pt x="1" y="135"/>
                    <a:pt x="1" y="120"/>
                  </a:cubicBezTo>
                  <a:cubicBezTo>
                    <a:pt x="0" y="88"/>
                    <a:pt x="0" y="55"/>
                    <a:pt x="1" y="23"/>
                  </a:cubicBezTo>
                  <a:cubicBezTo>
                    <a:pt x="1" y="9"/>
                    <a:pt x="10" y="0"/>
                    <a:pt x="22" y="0"/>
                  </a:cubicBezTo>
                  <a:cubicBezTo>
                    <a:pt x="34" y="0"/>
                    <a:pt x="43" y="9"/>
                    <a:pt x="43" y="23"/>
                  </a:cubicBezTo>
                  <a:cubicBezTo>
                    <a:pt x="43" y="39"/>
                    <a:pt x="43" y="56"/>
                    <a:pt x="4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4">
              <a:extLst>
                <a:ext uri="{FF2B5EF4-FFF2-40B4-BE49-F238E27FC236}">
                  <a16:creationId xmlns:a16="http://schemas.microsoft.com/office/drawing/2014/main" id="{8659866B-8186-9891-3158-DCE83409443C}"/>
                </a:ext>
              </a:extLst>
            </p:cNvPr>
            <p:cNvSpPr>
              <a:spLocks/>
            </p:cNvSpPr>
            <p:nvPr/>
          </p:nvSpPr>
          <p:spPr bwMode="auto">
            <a:xfrm>
              <a:off x="6637338" y="4795838"/>
              <a:ext cx="149225" cy="455613"/>
            </a:xfrm>
            <a:custGeom>
              <a:avLst/>
              <a:gdLst>
                <a:gd name="T0" fmla="*/ 0 w 42"/>
                <a:gd name="T1" fmla="*/ 63 h 128"/>
                <a:gd name="T2" fmla="*/ 0 w 42"/>
                <a:gd name="T3" fmla="*/ 23 h 128"/>
                <a:gd name="T4" fmla="*/ 19 w 42"/>
                <a:gd name="T5" fmla="*/ 2 h 128"/>
                <a:gd name="T6" fmla="*/ 41 w 42"/>
                <a:gd name="T7" fmla="*/ 20 h 128"/>
                <a:gd name="T8" fmla="*/ 41 w 42"/>
                <a:gd name="T9" fmla="*/ 107 h 128"/>
                <a:gd name="T10" fmla="*/ 19 w 42"/>
                <a:gd name="T11" fmla="*/ 126 h 128"/>
                <a:gd name="T12" fmla="*/ 0 w 42"/>
                <a:gd name="T13" fmla="*/ 105 h 128"/>
                <a:gd name="T14" fmla="*/ 0 w 42"/>
                <a:gd name="T15" fmla="*/ 6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28">
                  <a:moveTo>
                    <a:pt x="0" y="63"/>
                  </a:moveTo>
                  <a:cubicBezTo>
                    <a:pt x="0" y="50"/>
                    <a:pt x="0" y="36"/>
                    <a:pt x="0" y="23"/>
                  </a:cubicBezTo>
                  <a:cubicBezTo>
                    <a:pt x="0" y="10"/>
                    <a:pt x="7" y="3"/>
                    <a:pt x="19" y="2"/>
                  </a:cubicBezTo>
                  <a:cubicBezTo>
                    <a:pt x="30" y="0"/>
                    <a:pt x="41" y="8"/>
                    <a:pt x="41" y="20"/>
                  </a:cubicBezTo>
                  <a:cubicBezTo>
                    <a:pt x="42" y="49"/>
                    <a:pt x="42" y="78"/>
                    <a:pt x="41" y="107"/>
                  </a:cubicBezTo>
                  <a:cubicBezTo>
                    <a:pt x="41" y="119"/>
                    <a:pt x="30" y="128"/>
                    <a:pt x="19" y="126"/>
                  </a:cubicBezTo>
                  <a:cubicBezTo>
                    <a:pt x="7" y="124"/>
                    <a:pt x="0" y="118"/>
                    <a:pt x="0" y="105"/>
                  </a:cubicBezTo>
                  <a:cubicBezTo>
                    <a:pt x="0" y="91"/>
                    <a:pt x="0" y="77"/>
                    <a:pt x="0"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5">
              <a:extLst>
                <a:ext uri="{FF2B5EF4-FFF2-40B4-BE49-F238E27FC236}">
                  <a16:creationId xmlns:a16="http://schemas.microsoft.com/office/drawing/2014/main" id="{B6B356DD-4B08-677F-B0C0-434D382219D3}"/>
                </a:ext>
              </a:extLst>
            </p:cNvPr>
            <p:cNvSpPr>
              <a:spLocks/>
            </p:cNvSpPr>
            <p:nvPr/>
          </p:nvSpPr>
          <p:spPr bwMode="auto">
            <a:xfrm>
              <a:off x="7842251" y="6253163"/>
              <a:ext cx="171450" cy="166688"/>
            </a:xfrm>
            <a:custGeom>
              <a:avLst/>
              <a:gdLst>
                <a:gd name="T0" fmla="*/ 23 w 48"/>
                <a:gd name="T1" fmla="*/ 47 h 47"/>
                <a:gd name="T2" fmla="*/ 0 w 48"/>
                <a:gd name="T3" fmla="*/ 24 h 47"/>
                <a:gd name="T4" fmla="*/ 24 w 48"/>
                <a:gd name="T5" fmla="*/ 0 h 47"/>
                <a:gd name="T6" fmla="*/ 48 w 48"/>
                <a:gd name="T7" fmla="*/ 24 h 47"/>
                <a:gd name="T8" fmla="*/ 23 w 48"/>
                <a:gd name="T9" fmla="*/ 47 h 47"/>
              </a:gdLst>
              <a:ahLst/>
              <a:cxnLst>
                <a:cxn ang="0">
                  <a:pos x="T0" y="T1"/>
                </a:cxn>
                <a:cxn ang="0">
                  <a:pos x="T2" y="T3"/>
                </a:cxn>
                <a:cxn ang="0">
                  <a:pos x="T4" y="T5"/>
                </a:cxn>
                <a:cxn ang="0">
                  <a:pos x="T6" y="T7"/>
                </a:cxn>
                <a:cxn ang="0">
                  <a:pos x="T8" y="T9"/>
                </a:cxn>
              </a:cxnLst>
              <a:rect l="0" t="0" r="r" b="b"/>
              <a:pathLst>
                <a:path w="48" h="47">
                  <a:moveTo>
                    <a:pt x="23" y="47"/>
                  </a:moveTo>
                  <a:cubicBezTo>
                    <a:pt x="10" y="47"/>
                    <a:pt x="0" y="37"/>
                    <a:pt x="0" y="24"/>
                  </a:cubicBezTo>
                  <a:cubicBezTo>
                    <a:pt x="0" y="10"/>
                    <a:pt x="10" y="0"/>
                    <a:pt x="24" y="0"/>
                  </a:cubicBezTo>
                  <a:cubicBezTo>
                    <a:pt x="35" y="0"/>
                    <a:pt x="47" y="12"/>
                    <a:pt x="48" y="24"/>
                  </a:cubicBezTo>
                  <a:cubicBezTo>
                    <a:pt x="48" y="37"/>
                    <a:pt x="37" y="47"/>
                    <a:pt x="23"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7">
              <a:extLst>
                <a:ext uri="{FF2B5EF4-FFF2-40B4-BE49-F238E27FC236}">
                  <a16:creationId xmlns:a16="http://schemas.microsoft.com/office/drawing/2014/main" id="{B2BF69B8-A69A-F8C3-971C-5A79B5065287}"/>
                </a:ext>
              </a:extLst>
            </p:cNvPr>
            <p:cNvSpPr>
              <a:spLocks/>
            </p:cNvSpPr>
            <p:nvPr/>
          </p:nvSpPr>
          <p:spPr bwMode="auto">
            <a:xfrm>
              <a:off x="6361113" y="2624138"/>
              <a:ext cx="6350" cy="9525"/>
            </a:xfrm>
            <a:custGeom>
              <a:avLst/>
              <a:gdLst>
                <a:gd name="T0" fmla="*/ 0 w 2"/>
                <a:gd name="T1" fmla="*/ 0 h 3"/>
                <a:gd name="T2" fmla="*/ 2 w 2"/>
                <a:gd name="T3" fmla="*/ 1 h 3"/>
                <a:gd name="T4" fmla="*/ 1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1" y="1"/>
                    <a:pt x="2" y="1"/>
                    <a:pt x="2" y="1"/>
                  </a:cubicBezTo>
                  <a:cubicBezTo>
                    <a:pt x="1" y="3"/>
                    <a:pt x="0" y="2"/>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0">
              <a:extLst>
                <a:ext uri="{FF2B5EF4-FFF2-40B4-BE49-F238E27FC236}">
                  <a16:creationId xmlns:a16="http://schemas.microsoft.com/office/drawing/2014/main" id="{8F6FFCFD-932C-D6A9-4B25-7F323CAD4152}"/>
                </a:ext>
              </a:extLst>
            </p:cNvPr>
            <p:cNvSpPr>
              <a:spLocks/>
            </p:cNvSpPr>
            <p:nvPr/>
          </p:nvSpPr>
          <p:spPr bwMode="auto">
            <a:xfrm>
              <a:off x="5351463" y="1279525"/>
              <a:ext cx="223838" cy="228600"/>
            </a:xfrm>
            <a:custGeom>
              <a:avLst/>
              <a:gdLst>
                <a:gd name="T0" fmla="*/ 63 w 63"/>
                <a:gd name="T1" fmla="*/ 32 h 64"/>
                <a:gd name="T2" fmla="*/ 32 w 63"/>
                <a:gd name="T3" fmla="*/ 63 h 64"/>
                <a:gd name="T4" fmla="*/ 0 w 63"/>
                <a:gd name="T5" fmla="*/ 32 h 64"/>
                <a:gd name="T6" fmla="*/ 32 w 63"/>
                <a:gd name="T7" fmla="*/ 0 h 64"/>
                <a:gd name="T8" fmla="*/ 63 w 63"/>
                <a:gd name="T9" fmla="*/ 32 h 64"/>
              </a:gdLst>
              <a:ahLst/>
              <a:cxnLst>
                <a:cxn ang="0">
                  <a:pos x="T0" y="T1"/>
                </a:cxn>
                <a:cxn ang="0">
                  <a:pos x="T2" y="T3"/>
                </a:cxn>
                <a:cxn ang="0">
                  <a:pos x="T4" y="T5"/>
                </a:cxn>
                <a:cxn ang="0">
                  <a:pos x="T6" y="T7"/>
                </a:cxn>
                <a:cxn ang="0">
                  <a:pos x="T8" y="T9"/>
                </a:cxn>
              </a:cxnLst>
              <a:rect l="0" t="0" r="r" b="b"/>
              <a:pathLst>
                <a:path w="63" h="64">
                  <a:moveTo>
                    <a:pt x="63" y="32"/>
                  </a:moveTo>
                  <a:cubicBezTo>
                    <a:pt x="63" y="50"/>
                    <a:pt x="50" y="63"/>
                    <a:pt x="32" y="63"/>
                  </a:cubicBezTo>
                  <a:cubicBezTo>
                    <a:pt x="13" y="64"/>
                    <a:pt x="0" y="51"/>
                    <a:pt x="0" y="32"/>
                  </a:cubicBezTo>
                  <a:cubicBezTo>
                    <a:pt x="0" y="13"/>
                    <a:pt x="13" y="0"/>
                    <a:pt x="32" y="0"/>
                  </a:cubicBezTo>
                  <a:cubicBezTo>
                    <a:pt x="50" y="1"/>
                    <a:pt x="63" y="14"/>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1">
              <a:extLst>
                <a:ext uri="{FF2B5EF4-FFF2-40B4-BE49-F238E27FC236}">
                  <a16:creationId xmlns:a16="http://schemas.microsoft.com/office/drawing/2014/main" id="{60401383-BDC5-A27E-9262-C5501E450958}"/>
                </a:ext>
              </a:extLst>
            </p:cNvPr>
            <p:cNvSpPr>
              <a:spLocks/>
            </p:cNvSpPr>
            <p:nvPr/>
          </p:nvSpPr>
          <p:spPr bwMode="auto">
            <a:xfrm>
              <a:off x="5778501" y="1279525"/>
              <a:ext cx="223838" cy="228600"/>
            </a:xfrm>
            <a:custGeom>
              <a:avLst/>
              <a:gdLst>
                <a:gd name="T0" fmla="*/ 63 w 63"/>
                <a:gd name="T1" fmla="*/ 32 h 64"/>
                <a:gd name="T2" fmla="*/ 32 w 63"/>
                <a:gd name="T3" fmla="*/ 63 h 64"/>
                <a:gd name="T4" fmla="*/ 0 w 63"/>
                <a:gd name="T5" fmla="*/ 31 h 64"/>
                <a:gd name="T6" fmla="*/ 32 w 63"/>
                <a:gd name="T7" fmla="*/ 0 h 64"/>
                <a:gd name="T8" fmla="*/ 63 w 63"/>
                <a:gd name="T9" fmla="*/ 32 h 64"/>
              </a:gdLst>
              <a:ahLst/>
              <a:cxnLst>
                <a:cxn ang="0">
                  <a:pos x="T0" y="T1"/>
                </a:cxn>
                <a:cxn ang="0">
                  <a:pos x="T2" y="T3"/>
                </a:cxn>
                <a:cxn ang="0">
                  <a:pos x="T4" y="T5"/>
                </a:cxn>
                <a:cxn ang="0">
                  <a:pos x="T6" y="T7"/>
                </a:cxn>
                <a:cxn ang="0">
                  <a:pos x="T8" y="T9"/>
                </a:cxn>
              </a:cxnLst>
              <a:rect l="0" t="0" r="r" b="b"/>
              <a:pathLst>
                <a:path w="63" h="64">
                  <a:moveTo>
                    <a:pt x="63" y="32"/>
                  </a:moveTo>
                  <a:cubicBezTo>
                    <a:pt x="63" y="51"/>
                    <a:pt x="50" y="64"/>
                    <a:pt x="32" y="63"/>
                  </a:cubicBezTo>
                  <a:cubicBezTo>
                    <a:pt x="14" y="63"/>
                    <a:pt x="0" y="49"/>
                    <a:pt x="0" y="31"/>
                  </a:cubicBezTo>
                  <a:cubicBezTo>
                    <a:pt x="0" y="14"/>
                    <a:pt x="14" y="0"/>
                    <a:pt x="32" y="0"/>
                  </a:cubicBezTo>
                  <a:cubicBezTo>
                    <a:pt x="51" y="1"/>
                    <a:pt x="63" y="13"/>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2">
              <a:extLst>
                <a:ext uri="{FF2B5EF4-FFF2-40B4-BE49-F238E27FC236}">
                  <a16:creationId xmlns:a16="http://schemas.microsoft.com/office/drawing/2014/main" id="{6831B98C-DE8F-E517-F81C-051D67AFB6A1}"/>
                </a:ext>
              </a:extLst>
            </p:cNvPr>
            <p:cNvSpPr>
              <a:spLocks/>
            </p:cNvSpPr>
            <p:nvPr/>
          </p:nvSpPr>
          <p:spPr bwMode="auto">
            <a:xfrm>
              <a:off x="6200776" y="1279525"/>
              <a:ext cx="217488" cy="228600"/>
            </a:xfrm>
            <a:custGeom>
              <a:avLst/>
              <a:gdLst>
                <a:gd name="T0" fmla="*/ 61 w 61"/>
                <a:gd name="T1" fmla="*/ 31 h 64"/>
                <a:gd name="T2" fmla="*/ 32 w 61"/>
                <a:gd name="T3" fmla="*/ 63 h 64"/>
                <a:gd name="T4" fmla="*/ 0 w 61"/>
                <a:gd name="T5" fmla="*/ 32 h 64"/>
                <a:gd name="T6" fmla="*/ 31 w 61"/>
                <a:gd name="T7" fmla="*/ 0 h 64"/>
                <a:gd name="T8" fmla="*/ 61 w 61"/>
                <a:gd name="T9" fmla="*/ 31 h 64"/>
              </a:gdLst>
              <a:ahLst/>
              <a:cxnLst>
                <a:cxn ang="0">
                  <a:pos x="T0" y="T1"/>
                </a:cxn>
                <a:cxn ang="0">
                  <a:pos x="T2" y="T3"/>
                </a:cxn>
                <a:cxn ang="0">
                  <a:pos x="T4" y="T5"/>
                </a:cxn>
                <a:cxn ang="0">
                  <a:pos x="T6" y="T7"/>
                </a:cxn>
                <a:cxn ang="0">
                  <a:pos x="T8" y="T9"/>
                </a:cxn>
              </a:cxnLst>
              <a:rect l="0" t="0" r="r" b="b"/>
              <a:pathLst>
                <a:path w="61" h="64">
                  <a:moveTo>
                    <a:pt x="61" y="31"/>
                  </a:moveTo>
                  <a:cubicBezTo>
                    <a:pt x="61" y="51"/>
                    <a:pt x="50" y="63"/>
                    <a:pt x="32" y="63"/>
                  </a:cubicBezTo>
                  <a:cubicBezTo>
                    <a:pt x="13" y="64"/>
                    <a:pt x="0" y="51"/>
                    <a:pt x="0" y="32"/>
                  </a:cubicBezTo>
                  <a:cubicBezTo>
                    <a:pt x="0" y="13"/>
                    <a:pt x="12" y="1"/>
                    <a:pt x="31" y="0"/>
                  </a:cubicBezTo>
                  <a:cubicBezTo>
                    <a:pt x="49" y="0"/>
                    <a:pt x="61" y="12"/>
                    <a:pt x="61"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1" name="Group 40">
            <a:extLst>
              <a:ext uri="{FF2B5EF4-FFF2-40B4-BE49-F238E27FC236}">
                <a16:creationId xmlns:a16="http://schemas.microsoft.com/office/drawing/2014/main" id="{54673FC1-3DFE-7B7E-A266-E3299EDBCB5F}"/>
              </a:ext>
            </a:extLst>
          </p:cNvPr>
          <p:cNvGrpSpPr/>
          <p:nvPr/>
        </p:nvGrpSpPr>
        <p:grpSpPr>
          <a:xfrm>
            <a:off x="5913766" y="5085156"/>
            <a:ext cx="457630" cy="475299"/>
            <a:chOff x="7173765" y="415594"/>
            <a:chExt cx="1090394" cy="1132494"/>
          </a:xfrm>
          <a:solidFill>
            <a:schemeClr val="bg1"/>
          </a:solidFill>
        </p:grpSpPr>
        <p:sp>
          <p:nvSpPr>
            <p:cNvPr id="42" name="Freeform 185">
              <a:extLst>
                <a:ext uri="{FF2B5EF4-FFF2-40B4-BE49-F238E27FC236}">
                  <a16:creationId xmlns:a16="http://schemas.microsoft.com/office/drawing/2014/main" id="{8BE4BEDE-8A05-C057-3169-CAC9CC69050D}"/>
                </a:ext>
              </a:extLst>
            </p:cNvPr>
            <p:cNvSpPr>
              <a:spLocks/>
            </p:cNvSpPr>
            <p:nvPr/>
          </p:nvSpPr>
          <p:spPr bwMode="auto">
            <a:xfrm>
              <a:off x="7689492" y="1268122"/>
              <a:ext cx="33680" cy="271546"/>
            </a:xfrm>
            <a:custGeom>
              <a:avLst/>
              <a:gdLst>
                <a:gd name="T0" fmla="*/ 0 w 8"/>
                <a:gd name="T1" fmla="*/ 0 h 64"/>
                <a:gd name="T2" fmla="*/ 0 w 8"/>
                <a:gd name="T3" fmla="*/ 64 h 64"/>
                <a:gd name="T4" fmla="*/ 8 w 8"/>
                <a:gd name="T5" fmla="*/ 64 h 64"/>
                <a:gd name="T6" fmla="*/ 8 w 8"/>
                <a:gd name="T7" fmla="*/ 3 h 64"/>
                <a:gd name="T8" fmla="*/ 0 w 8"/>
                <a:gd name="T9" fmla="*/ 0 h 64"/>
              </a:gdLst>
              <a:ahLst/>
              <a:cxnLst>
                <a:cxn ang="0">
                  <a:pos x="T0" y="T1"/>
                </a:cxn>
                <a:cxn ang="0">
                  <a:pos x="T2" y="T3"/>
                </a:cxn>
                <a:cxn ang="0">
                  <a:pos x="T4" y="T5"/>
                </a:cxn>
                <a:cxn ang="0">
                  <a:pos x="T6" y="T7"/>
                </a:cxn>
                <a:cxn ang="0">
                  <a:pos x="T8" y="T9"/>
                </a:cxn>
              </a:cxnLst>
              <a:rect l="0" t="0" r="r" b="b"/>
              <a:pathLst>
                <a:path w="8" h="64">
                  <a:moveTo>
                    <a:pt x="0" y="0"/>
                  </a:moveTo>
                  <a:cubicBezTo>
                    <a:pt x="0" y="64"/>
                    <a:pt x="0" y="64"/>
                    <a:pt x="0" y="64"/>
                  </a:cubicBezTo>
                  <a:cubicBezTo>
                    <a:pt x="8" y="64"/>
                    <a:pt x="8" y="64"/>
                    <a:pt x="8" y="64"/>
                  </a:cubicBezTo>
                  <a:cubicBezTo>
                    <a:pt x="8" y="3"/>
                    <a:pt x="8" y="3"/>
                    <a:pt x="8" y="3"/>
                  </a:cubicBezTo>
                  <a:cubicBezTo>
                    <a:pt x="5"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86">
              <a:extLst>
                <a:ext uri="{FF2B5EF4-FFF2-40B4-BE49-F238E27FC236}">
                  <a16:creationId xmlns:a16="http://schemas.microsoft.com/office/drawing/2014/main" id="{FF3E2826-C436-C79E-D7D9-4CE22575742B}"/>
                </a:ext>
              </a:extLst>
            </p:cNvPr>
            <p:cNvSpPr>
              <a:spLocks/>
            </p:cNvSpPr>
            <p:nvPr/>
          </p:nvSpPr>
          <p:spPr bwMode="auto">
            <a:xfrm>
              <a:off x="7622132" y="1234442"/>
              <a:ext cx="33680" cy="305226"/>
            </a:xfrm>
            <a:custGeom>
              <a:avLst/>
              <a:gdLst>
                <a:gd name="T0" fmla="*/ 0 w 8"/>
                <a:gd name="T1" fmla="*/ 0 h 72"/>
                <a:gd name="T2" fmla="*/ 0 w 8"/>
                <a:gd name="T3" fmla="*/ 72 h 72"/>
                <a:gd name="T4" fmla="*/ 8 w 8"/>
                <a:gd name="T5" fmla="*/ 72 h 72"/>
                <a:gd name="T6" fmla="*/ 8 w 8"/>
                <a:gd name="T7" fmla="*/ 5 h 72"/>
                <a:gd name="T8" fmla="*/ 0 w 8"/>
                <a:gd name="T9" fmla="*/ 0 h 72"/>
              </a:gdLst>
              <a:ahLst/>
              <a:cxnLst>
                <a:cxn ang="0">
                  <a:pos x="T0" y="T1"/>
                </a:cxn>
                <a:cxn ang="0">
                  <a:pos x="T2" y="T3"/>
                </a:cxn>
                <a:cxn ang="0">
                  <a:pos x="T4" y="T5"/>
                </a:cxn>
                <a:cxn ang="0">
                  <a:pos x="T6" y="T7"/>
                </a:cxn>
                <a:cxn ang="0">
                  <a:pos x="T8" y="T9"/>
                </a:cxn>
              </a:cxnLst>
              <a:rect l="0" t="0" r="r" b="b"/>
              <a:pathLst>
                <a:path w="8" h="72">
                  <a:moveTo>
                    <a:pt x="0" y="0"/>
                  </a:moveTo>
                  <a:cubicBezTo>
                    <a:pt x="0" y="72"/>
                    <a:pt x="0" y="72"/>
                    <a:pt x="0" y="72"/>
                  </a:cubicBezTo>
                  <a:cubicBezTo>
                    <a:pt x="8" y="72"/>
                    <a:pt x="8" y="72"/>
                    <a:pt x="8" y="72"/>
                  </a:cubicBezTo>
                  <a:cubicBezTo>
                    <a:pt x="8" y="5"/>
                    <a:pt x="8" y="5"/>
                    <a:pt x="8" y="5"/>
                  </a:cubicBezTo>
                  <a:cubicBezTo>
                    <a:pt x="5" y="3"/>
                    <a:pt x="2"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87">
              <a:extLst>
                <a:ext uri="{FF2B5EF4-FFF2-40B4-BE49-F238E27FC236}">
                  <a16:creationId xmlns:a16="http://schemas.microsoft.com/office/drawing/2014/main" id="{86E94887-4053-E51D-A75B-64948390FC88}"/>
                </a:ext>
              </a:extLst>
            </p:cNvPr>
            <p:cNvSpPr>
              <a:spLocks/>
            </p:cNvSpPr>
            <p:nvPr/>
          </p:nvSpPr>
          <p:spPr bwMode="auto">
            <a:xfrm>
              <a:off x="7756852" y="1289172"/>
              <a:ext cx="33680" cy="250496"/>
            </a:xfrm>
            <a:custGeom>
              <a:avLst/>
              <a:gdLst>
                <a:gd name="T0" fmla="*/ 0 w 8"/>
                <a:gd name="T1" fmla="*/ 0 h 59"/>
                <a:gd name="T2" fmla="*/ 0 w 8"/>
                <a:gd name="T3" fmla="*/ 59 h 59"/>
                <a:gd name="T4" fmla="*/ 8 w 8"/>
                <a:gd name="T5" fmla="*/ 59 h 59"/>
                <a:gd name="T6" fmla="*/ 8 w 8"/>
                <a:gd name="T7" fmla="*/ 2 h 59"/>
                <a:gd name="T8" fmla="*/ 0 w 8"/>
                <a:gd name="T9" fmla="*/ 0 h 59"/>
              </a:gdLst>
              <a:ahLst/>
              <a:cxnLst>
                <a:cxn ang="0">
                  <a:pos x="T0" y="T1"/>
                </a:cxn>
                <a:cxn ang="0">
                  <a:pos x="T2" y="T3"/>
                </a:cxn>
                <a:cxn ang="0">
                  <a:pos x="T4" y="T5"/>
                </a:cxn>
                <a:cxn ang="0">
                  <a:pos x="T6" y="T7"/>
                </a:cxn>
                <a:cxn ang="0">
                  <a:pos x="T8" y="T9"/>
                </a:cxn>
              </a:cxnLst>
              <a:rect l="0" t="0" r="r" b="b"/>
              <a:pathLst>
                <a:path w="8" h="59">
                  <a:moveTo>
                    <a:pt x="0" y="0"/>
                  </a:moveTo>
                  <a:cubicBezTo>
                    <a:pt x="0" y="59"/>
                    <a:pt x="0" y="59"/>
                    <a:pt x="0" y="59"/>
                  </a:cubicBezTo>
                  <a:cubicBezTo>
                    <a:pt x="8" y="59"/>
                    <a:pt x="8" y="59"/>
                    <a:pt x="8" y="59"/>
                  </a:cubicBezTo>
                  <a:cubicBezTo>
                    <a:pt x="8" y="2"/>
                    <a:pt x="8" y="2"/>
                    <a:pt x="8" y="2"/>
                  </a:cubicBezTo>
                  <a:cubicBezTo>
                    <a:pt x="5"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88">
              <a:extLst>
                <a:ext uri="{FF2B5EF4-FFF2-40B4-BE49-F238E27FC236}">
                  <a16:creationId xmlns:a16="http://schemas.microsoft.com/office/drawing/2014/main" id="{4F733815-0002-56C6-AFC0-77594D5C8C6C}"/>
                </a:ext>
              </a:extLst>
            </p:cNvPr>
            <p:cNvSpPr>
              <a:spLocks/>
            </p:cNvSpPr>
            <p:nvPr/>
          </p:nvSpPr>
          <p:spPr bwMode="auto">
            <a:xfrm>
              <a:off x="7824212" y="1301802"/>
              <a:ext cx="33680" cy="237866"/>
            </a:xfrm>
            <a:custGeom>
              <a:avLst/>
              <a:gdLst>
                <a:gd name="T0" fmla="*/ 0 w 8"/>
                <a:gd name="T1" fmla="*/ 0 h 56"/>
                <a:gd name="T2" fmla="*/ 0 w 8"/>
                <a:gd name="T3" fmla="*/ 56 h 56"/>
                <a:gd name="T4" fmla="*/ 8 w 8"/>
                <a:gd name="T5" fmla="*/ 56 h 56"/>
                <a:gd name="T6" fmla="*/ 8 w 8"/>
                <a:gd name="T7" fmla="*/ 0 h 56"/>
                <a:gd name="T8" fmla="*/ 0 w 8"/>
                <a:gd name="T9" fmla="*/ 0 h 56"/>
              </a:gdLst>
              <a:ahLst/>
              <a:cxnLst>
                <a:cxn ang="0">
                  <a:pos x="T0" y="T1"/>
                </a:cxn>
                <a:cxn ang="0">
                  <a:pos x="T2" y="T3"/>
                </a:cxn>
                <a:cxn ang="0">
                  <a:pos x="T4" y="T5"/>
                </a:cxn>
                <a:cxn ang="0">
                  <a:pos x="T6" y="T7"/>
                </a:cxn>
                <a:cxn ang="0">
                  <a:pos x="T8" y="T9"/>
                </a:cxn>
              </a:cxnLst>
              <a:rect l="0" t="0" r="r" b="b"/>
              <a:pathLst>
                <a:path w="8" h="56">
                  <a:moveTo>
                    <a:pt x="0" y="0"/>
                  </a:moveTo>
                  <a:cubicBezTo>
                    <a:pt x="0" y="56"/>
                    <a:pt x="0" y="56"/>
                    <a:pt x="0" y="56"/>
                  </a:cubicBezTo>
                  <a:cubicBezTo>
                    <a:pt x="8" y="56"/>
                    <a:pt x="8" y="56"/>
                    <a:pt x="8" y="56"/>
                  </a:cubicBezTo>
                  <a:cubicBezTo>
                    <a:pt x="8" y="0"/>
                    <a:pt x="8" y="0"/>
                    <a:pt x="8" y="0"/>
                  </a:cubicBezTo>
                  <a:cubicBezTo>
                    <a:pt x="5"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89">
              <a:extLst>
                <a:ext uri="{FF2B5EF4-FFF2-40B4-BE49-F238E27FC236}">
                  <a16:creationId xmlns:a16="http://schemas.microsoft.com/office/drawing/2014/main" id="{4F83A57D-98D3-DEC6-A91E-C63CEA56864B}"/>
                </a:ext>
              </a:extLst>
            </p:cNvPr>
            <p:cNvSpPr>
              <a:spLocks/>
            </p:cNvSpPr>
            <p:nvPr/>
          </p:nvSpPr>
          <p:spPr bwMode="auto">
            <a:xfrm>
              <a:off x="7958933" y="1280752"/>
              <a:ext cx="33680" cy="258916"/>
            </a:xfrm>
            <a:custGeom>
              <a:avLst/>
              <a:gdLst>
                <a:gd name="T0" fmla="*/ 8 w 8"/>
                <a:gd name="T1" fmla="*/ 0 h 61"/>
                <a:gd name="T2" fmla="*/ 0 w 8"/>
                <a:gd name="T3" fmla="*/ 2 h 61"/>
                <a:gd name="T4" fmla="*/ 0 w 8"/>
                <a:gd name="T5" fmla="*/ 61 h 61"/>
                <a:gd name="T6" fmla="*/ 8 w 8"/>
                <a:gd name="T7" fmla="*/ 61 h 61"/>
                <a:gd name="T8" fmla="*/ 8 w 8"/>
                <a:gd name="T9" fmla="*/ 0 h 61"/>
              </a:gdLst>
              <a:ahLst/>
              <a:cxnLst>
                <a:cxn ang="0">
                  <a:pos x="T0" y="T1"/>
                </a:cxn>
                <a:cxn ang="0">
                  <a:pos x="T2" y="T3"/>
                </a:cxn>
                <a:cxn ang="0">
                  <a:pos x="T4" y="T5"/>
                </a:cxn>
                <a:cxn ang="0">
                  <a:pos x="T6" y="T7"/>
                </a:cxn>
                <a:cxn ang="0">
                  <a:pos x="T8" y="T9"/>
                </a:cxn>
              </a:cxnLst>
              <a:rect l="0" t="0" r="r" b="b"/>
              <a:pathLst>
                <a:path w="8" h="61">
                  <a:moveTo>
                    <a:pt x="8" y="0"/>
                  </a:moveTo>
                  <a:cubicBezTo>
                    <a:pt x="5" y="1"/>
                    <a:pt x="2" y="2"/>
                    <a:pt x="0" y="2"/>
                  </a:cubicBezTo>
                  <a:cubicBezTo>
                    <a:pt x="0" y="61"/>
                    <a:pt x="0" y="61"/>
                    <a:pt x="0" y="61"/>
                  </a:cubicBezTo>
                  <a:cubicBezTo>
                    <a:pt x="8" y="61"/>
                    <a:pt x="8" y="61"/>
                    <a:pt x="8" y="61"/>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90">
              <a:extLst>
                <a:ext uri="{FF2B5EF4-FFF2-40B4-BE49-F238E27FC236}">
                  <a16:creationId xmlns:a16="http://schemas.microsoft.com/office/drawing/2014/main" id="{30E62345-8EF4-E728-BEBE-ED022FFFB7CC}"/>
                </a:ext>
              </a:extLst>
            </p:cNvPr>
            <p:cNvSpPr>
              <a:spLocks/>
            </p:cNvSpPr>
            <p:nvPr/>
          </p:nvSpPr>
          <p:spPr bwMode="auto">
            <a:xfrm>
              <a:off x="7891573" y="1297592"/>
              <a:ext cx="33680" cy="242076"/>
            </a:xfrm>
            <a:custGeom>
              <a:avLst/>
              <a:gdLst>
                <a:gd name="T0" fmla="*/ 0 w 8"/>
                <a:gd name="T1" fmla="*/ 1 h 57"/>
                <a:gd name="T2" fmla="*/ 0 w 8"/>
                <a:gd name="T3" fmla="*/ 57 h 57"/>
                <a:gd name="T4" fmla="*/ 8 w 8"/>
                <a:gd name="T5" fmla="*/ 57 h 57"/>
                <a:gd name="T6" fmla="*/ 8 w 8"/>
                <a:gd name="T7" fmla="*/ 0 h 57"/>
                <a:gd name="T8" fmla="*/ 0 w 8"/>
                <a:gd name="T9" fmla="*/ 1 h 57"/>
              </a:gdLst>
              <a:ahLst/>
              <a:cxnLst>
                <a:cxn ang="0">
                  <a:pos x="T0" y="T1"/>
                </a:cxn>
                <a:cxn ang="0">
                  <a:pos x="T2" y="T3"/>
                </a:cxn>
                <a:cxn ang="0">
                  <a:pos x="T4" y="T5"/>
                </a:cxn>
                <a:cxn ang="0">
                  <a:pos x="T6" y="T7"/>
                </a:cxn>
                <a:cxn ang="0">
                  <a:pos x="T8" y="T9"/>
                </a:cxn>
              </a:cxnLst>
              <a:rect l="0" t="0" r="r" b="b"/>
              <a:pathLst>
                <a:path w="8" h="57">
                  <a:moveTo>
                    <a:pt x="0" y="1"/>
                  </a:moveTo>
                  <a:cubicBezTo>
                    <a:pt x="0" y="57"/>
                    <a:pt x="0" y="57"/>
                    <a:pt x="0" y="57"/>
                  </a:cubicBezTo>
                  <a:cubicBezTo>
                    <a:pt x="8" y="57"/>
                    <a:pt x="8" y="57"/>
                    <a:pt x="8" y="57"/>
                  </a:cubicBezTo>
                  <a:cubicBezTo>
                    <a:pt x="8" y="0"/>
                    <a:pt x="8" y="0"/>
                    <a:pt x="8" y="0"/>
                  </a:cubicBezTo>
                  <a:cubicBezTo>
                    <a:pt x="5" y="0"/>
                    <a:pt x="2" y="1"/>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91">
              <a:extLst>
                <a:ext uri="{FF2B5EF4-FFF2-40B4-BE49-F238E27FC236}">
                  <a16:creationId xmlns:a16="http://schemas.microsoft.com/office/drawing/2014/main" id="{62564361-88A0-7D28-DD69-2077AAF7C928}"/>
                </a:ext>
              </a:extLst>
            </p:cNvPr>
            <p:cNvSpPr>
              <a:spLocks/>
            </p:cNvSpPr>
            <p:nvPr/>
          </p:nvSpPr>
          <p:spPr bwMode="auto">
            <a:xfrm>
              <a:off x="8026293" y="1255492"/>
              <a:ext cx="33680" cy="284176"/>
            </a:xfrm>
            <a:custGeom>
              <a:avLst/>
              <a:gdLst>
                <a:gd name="T0" fmla="*/ 0 w 8"/>
                <a:gd name="T1" fmla="*/ 3 h 67"/>
                <a:gd name="T2" fmla="*/ 0 w 8"/>
                <a:gd name="T3" fmla="*/ 67 h 67"/>
                <a:gd name="T4" fmla="*/ 8 w 8"/>
                <a:gd name="T5" fmla="*/ 67 h 67"/>
                <a:gd name="T6" fmla="*/ 8 w 8"/>
                <a:gd name="T7" fmla="*/ 0 h 67"/>
                <a:gd name="T8" fmla="*/ 0 w 8"/>
                <a:gd name="T9" fmla="*/ 3 h 67"/>
              </a:gdLst>
              <a:ahLst/>
              <a:cxnLst>
                <a:cxn ang="0">
                  <a:pos x="T0" y="T1"/>
                </a:cxn>
                <a:cxn ang="0">
                  <a:pos x="T2" y="T3"/>
                </a:cxn>
                <a:cxn ang="0">
                  <a:pos x="T4" y="T5"/>
                </a:cxn>
                <a:cxn ang="0">
                  <a:pos x="T6" y="T7"/>
                </a:cxn>
                <a:cxn ang="0">
                  <a:pos x="T8" y="T9"/>
                </a:cxn>
              </a:cxnLst>
              <a:rect l="0" t="0" r="r" b="b"/>
              <a:pathLst>
                <a:path w="8" h="67">
                  <a:moveTo>
                    <a:pt x="0" y="3"/>
                  </a:moveTo>
                  <a:cubicBezTo>
                    <a:pt x="0" y="67"/>
                    <a:pt x="0" y="67"/>
                    <a:pt x="0" y="67"/>
                  </a:cubicBezTo>
                  <a:cubicBezTo>
                    <a:pt x="8" y="67"/>
                    <a:pt x="8" y="67"/>
                    <a:pt x="8" y="67"/>
                  </a:cubicBezTo>
                  <a:cubicBezTo>
                    <a:pt x="8" y="0"/>
                    <a:pt x="8" y="0"/>
                    <a:pt x="8" y="0"/>
                  </a:cubicBezTo>
                  <a:cubicBezTo>
                    <a:pt x="5" y="1"/>
                    <a:pt x="2" y="2"/>
                    <a:pt x="0"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92">
              <a:extLst>
                <a:ext uri="{FF2B5EF4-FFF2-40B4-BE49-F238E27FC236}">
                  <a16:creationId xmlns:a16="http://schemas.microsoft.com/office/drawing/2014/main" id="{3B2C06C1-65AA-AB23-52A6-468904218930}"/>
                </a:ext>
              </a:extLst>
            </p:cNvPr>
            <p:cNvSpPr>
              <a:spLocks/>
            </p:cNvSpPr>
            <p:nvPr/>
          </p:nvSpPr>
          <p:spPr bwMode="auto">
            <a:xfrm>
              <a:off x="8093653" y="1209182"/>
              <a:ext cx="35785" cy="330486"/>
            </a:xfrm>
            <a:custGeom>
              <a:avLst/>
              <a:gdLst>
                <a:gd name="T0" fmla="*/ 0 w 8"/>
                <a:gd name="T1" fmla="*/ 6 h 78"/>
                <a:gd name="T2" fmla="*/ 0 w 8"/>
                <a:gd name="T3" fmla="*/ 78 h 78"/>
                <a:gd name="T4" fmla="*/ 8 w 8"/>
                <a:gd name="T5" fmla="*/ 78 h 78"/>
                <a:gd name="T6" fmla="*/ 8 w 8"/>
                <a:gd name="T7" fmla="*/ 0 h 78"/>
                <a:gd name="T8" fmla="*/ 0 w 8"/>
                <a:gd name="T9" fmla="*/ 6 h 78"/>
              </a:gdLst>
              <a:ahLst/>
              <a:cxnLst>
                <a:cxn ang="0">
                  <a:pos x="T0" y="T1"/>
                </a:cxn>
                <a:cxn ang="0">
                  <a:pos x="T2" y="T3"/>
                </a:cxn>
                <a:cxn ang="0">
                  <a:pos x="T4" y="T5"/>
                </a:cxn>
                <a:cxn ang="0">
                  <a:pos x="T6" y="T7"/>
                </a:cxn>
                <a:cxn ang="0">
                  <a:pos x="T8" y="T9"/>
                </a:cxn>
              </a:cxnLst>
              <a:rect l="0" t="0" r="r" b="b"/>
              <a:pathLst>
                <a:path w="8" h="78">
                  <a:moveTo>
                    <a:pt x="0" y="6"/>
                  </a:moveTo>
                  <a:cubicBezTo>
                    <a:pt x="0" y="78"/>
                    <a:pt x="0" y="78"/>
                    <a:pt x="0" y="78"/>
                  </a:cubicBezTo>
                  <a:cubicBezTo>
                    <a:pt x="8" y="78"/>
                    <a:pt x="8" y="78"/>
                    <a:pt x="8" y="78"/>
                  </a:cubicBezTo>
                  <a:cubicBezTo>
                    <a:pt x="8" y="0"/>
                    <a:pt x="8" y="0"/>
                    <a:pt x="8" y="0"/>
                  </a:cubicBezTo>
                  <a:cubicBezTo>
                    <a:pt x="5" y="2"/>
                    <a:pt x="2" y="4"/>
                    <a:pt x="0"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93">
              <a:extLst>
                <a:ext uri="{FF2B5EF4-FFF2-40B4-BE49-F238E27FC236}">
                  <a16:creationId xmlns:a16="http://schemas.microsoft.com/office/drawing/2014/main" id="{5D46359A-30B9-FDD8-E76F-E12FBF28C847}"/>
                </a:ext>
              </a:extLst>
            </p:cNvPr>
            <p:cNvSpPr>
              <a:spLocks/>
            </p:cNvSpPr>
            <p:nvPr/>
          </p:nvSpPr>
          <p:spPr bwMode="auto">
            <a:xfrm>
              <a:off x="8163119" y="1146032"/>
              <a:ext cx="33680" cy="393636"/>
            </a:xfrm>
            <a:custGeom>
              <a:avLst/>
              <a:gdLst>
                <a:gd name="T0" fmla="*/ 0 w 8"/>
                <a:gd name="T1" fmla="*/ 8 h 93"/>
                <a:gd name="T2" fmla="*/ 0 w 8"/>
                <a:gd name="T3" fmla="*/ 93 h 93"/>
                <a:gd name="T4" fmla="*/ 8 w 8"/>
                <a:gd name="T5" fmla="*/ 93 h 93"/>
                <a:gd name="T6" fmla="*/ 8 w 8"/>
                <a:gd name="T7" fmla="*/ 0 h 93"/>
                <a:gd name="T8" fmla="*/ 0 w 8"/>
                <a:gd name="T9" fmla="*/ 8 h 93"/>
              </a:gdLst>
              <a:ahLst/>
              <a:cxnLst>
                <a:cxn ang="0">
                  <a:pos x="T0" y="T1"/>
                </a:cxn>
                <a:cxn ang="0">
                  <a:pos x="T2" y="T3"/>
                </a:cxn>
                <a:cxn ang="0">
                  <a:pos x="T4" y="T5"/>
                </a:cxn>
                <a:cxn ang="0">
                  <a:pos x="T6" y="T7"/>
                </a:cxn>
                <a:cxn ang="0">
                  <a:pos x="T8" y="T9"/>
                </a:cxn>
              </a:cxnLst>
              <a:rect l="0" t="0" r="r" b="b"/>
              <a:pathLst>
                <a:path w="8" h="93">
                  <a:moveTo>
                    <a:pt x="0" y="8"/>
                  </a:moveTo>
                  <a:cubicBezTo>
                    <a:pt x="0" y="93"/>
                    <a:pt x="0" y="93"/>
                    <a:pt x="0" y="93"/>
                  </a:cubicBezTo>
                  <a:cubicBezTo>
                    <a:pt x="8" y="93"/>
                    <a:pt x="8" y="93"/>
                    <a:pt x="8" y="93"/>
                  </a:cubicBezTo>
                  <a:cubicBezTo>
                    <a:pt x="8" y="0"/>
                    <a:pt x="8" y="0"/>
                    <a:pt x="8" y="0"/>
                  </a:cubicBezTo>
                  <a:cubicBezTo>
                    <a:pt x="5" y="3"/>
                    <a:pt x="3" y="6"/>
                    <a:pt x="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94">
              <a:extLst>
                <a:ext uri="{FF2B5EF4-FFF2-40B4-BE49-F238E27FC236}">
                  <a16:creationId xmlns:a16="http://schemas.microsoft.com/office/drawing/2014/main" id="{E52DAD02-CD63-7C24-D1F5-0A2C49503367}"/>
                </a:ext>
              </a:extLst>
            </p:cNvPr>
            <p:cNvSpPr>
              <a:spLocks/>
            </p:cNvSpPr>
            <p:nvPr/>
          </p:nvSpPr>
          <p:spPr bwMode="auto">
            <a:xfrm>
              <a:off x="8230479" y="1032361"/>
              <a:ext cx="33680" cy="507307"/>
            </a:xfrm>
            <a:custGeom>
              <a:avLst/>
              <a:gdLst>
                <a:gd name="T0" fmla="*/ 0 w 8"/>
                <a:gd name="T1" fmla="*/ 120 h 120"/>
                <a:gd name="T2" fmla="*/ 8 w 8"/>
                <a:gd name="T3" fmla="*/ 120 h 120"/>
                <a:gd name="T4" fmla="*/ 8 w 8"/>
                <a:gd name="T5" fmla="*/ 0 h 120"/>
                <a:gd name="T6" fmla="*/ 0 w 8"/>
                <a:gd name="T7" fmla="*/ 16 h 120"/>
                <a:gd name="T8" fmla="*/ 0 w 8"/>
                <a:gd name="T9" fmla="*/ 120 h 120"/>
              </a:gdLst>
              <a:ahLst/>
              <a:cxnLst>
                <a:cxn ang="0">
                  <a:pos x="T0" y="T1"/>
                </a:cxn>
                <a:cxn ang="0">
                  <a:pos x="T2" y="T3"/>
                </a:cxn>
                <a:cxn ang="0">
                  <a:pos x="T4" y="T5"/>
                </a:cxn>
                <a:cxn ang="0">
                  <a:pos x="T6" y="T7"/>
                </a:cxn>
                <a:cxn ang="0">
                  <a:pos x="T8" y="T9"/>
                </a:cxn>
              </a:cxnLst>
              <a:rect l="0" t="0" r="r" b="b"/>
              <a:pathLst>
                <a:path w="8" h="120">
                  <a:moveTo>
                    <a:pt x="0" y="120"/>
                  </a:moveTo>
                  <a:cubicBezTo>
                    <a:pt x="8" y="120"/>
                    <a:pt x="8" y="120"/>
                    <a:pt x="8" y="120"/>
                  </a:cubicBezTo>
                  <a:cubicBezTo>
                    <a:pt x="8" y="0"/>
                    <a:pt x="8" y="0"/>
                    <a:pt x="8" y="0"/>
                  </a:cubicBezTo>
                  <a:cubicBezTo>
                    <a:pt x="5" y="6"/>
                    <a:pt x="3" y="11"/>
                    <a:pt x="0" y="16"/>
                  </a:cubicBezTo>
                  <a:lnTo>
                    <a:pt x="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95">
              <a:extLst>
                <a:ext uri="{FF2B5EF4-FFF2-40B4-BE49-F238E27FC236}">
                  <a16:creationId xmlns:a16="http://schemas.microsoft.com/office/drawing/2014/main" id="{19060838-3F51-A4DA-5345-060767F23674}"/>
                </a:ext>
              </a:extLst>
            </p:cNvPr>
            <p:cNvSpPr>
              <a:spLocks/>
            </p:cNvSpPr>
            <p:nvPr/>
          </p:nvSpPr>
          <p:spPr bwMode="auto">
            <a:xfrm>
              <a:off x="7215865" y="1099722"/>
              <a:ext cx="101040" cy="256811"/>
            </a:xfrm>
            <a:custGeom>
              <a:avLst/>
              <a:gdLst>
                <a:gd name="T0" fmla="*/ 0 w 48"/>
                <a:gd name="T1" fmla="*/ 122 h 122"/>
                <a:gd name="T2" fmla="*/ 16 w 48"/>
                <a:gd name="T3" fmla="*/ 106 h 122"/>
                <a:gd name="T4" fmla="*/ 16 w 48"/>
                <a:gd name="T5" fmla="*/ 16 h 122"/>
                <a:gd name="T6" fmla="*/ 32 w 48"/>
                <a:gd name="T7" fmla="*/ 16 h 122"/>
                <a:gd name="T8" fmla="*/ 32 w 48"/>
                <a:gd name="T9" fmla="*/ 90 h 122"/>
                <a:gd name="T10" fmla="*/ 48 w 48"/>
                <a:gd name="T11" fmla="*/ 72 h 122"/>
                <a:gd name="T12" fmla="*/ 48 w 48"/>
                <a:gd name="T13" fmla="*/ 0 h 122"/>
                <a:gd name="T14" fmla="*/ 0 w 48"/>
                <a:gd name="T15" fmla="*/ 0 h 122"/>
                <a:gd name="T16" fmla="*/ 0 w 48"/>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2">
                  <a:moveTo>
                    <a:pt x="0" y="122"/>
                  </a:moveTo>
                  <a:lnTo>
                    <a:pt x="16" y="106"/>
                  </a:lnTo>
                  <a:lnTo>
                    <a:pt x="16" y="16"/>
                  </a:lnTo>
                  <a:lnTo>
                    <a:pt x="32" y="16"/>
                  </a:lnTo>
                  <a:lnTo>
                    <a:pt x="32" y="90"/>
                  </a:lnTo>
                  <a:lnTo>
                    <a:pt x="48" y="72"/>
                  </a:lnTo>
                  <a:lnTo>
                    <a:pt x="48" y="0"/>
                  </a:lnTo>
                  <a:lnTo>
                    <a:pt x="0" y="0"/>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96">
              <a:extLst>
                <a:ext uri="{FF2B5EF4-FFF2-40B4-BE49-F238E27FC236}">
                  <a16:creationId xmlns:a16="http://schemas.microsoft.com/office/drawing/2014/main" id="{A9A62C93-0FBF-0293-58D9-7CBC3D3C3E97}"/>
                </a:ext>
              </a:extLst>
            </p:cNvPr>
            <p:cNvSpPr>
              <a:spLocks/>
            </p:cNvSpPr>
            <p:nvPr/>
          </p:nvSpPr>
          <p:spPr bwMode="auto">
            <a:xfrm>
              <a:off x="7350586" y="931321"/>
              <a:ext cx="101040" cy="286281"/>
            </a:xfrm>
            <a:custGeom>
              <a:avLst/>
              <a:gdLst>
                <a:gd name="T0" fmla="*/ 0 w 24"/>
                <a:gd name="T1" fmla="*/ 68 h 68"/>
                <a:gd name="T2" fmla="*/ 8 w 24"/>
                <a:gd name="T3" fmla="*/ 60 h 68"/>
                <a:gd name="T4" fmla="*/ 8 w 24"/>
                <a:gd name="T5" fmla="*/ 8 h 68"/>
                <a:gd name="T6" fmla="*/ 16 w 24"/>
                <a:gd name="T7" fmla="*/ 8 h 68"/>
                <a:gd name="T8" fmla="*/ 16 w 24"/>
                <a:gd name="T9" fmla="*/ 51 h 68"/>
                <a:gd name="T10" fmla="*/ 18 w 24"/>
                <a:gd name="T11" fmla="*/ 50 h 68"/>
                <a:gd name="T12" fmla="*/ 24 w 24"/>
                <a:gd name="T13" fmla="*/ 56 h 68"/>
                <a:gd name="T14" fmla="*/ 24 w 24"/>
                <a:gd name="T15" fmla="*/ 24 h 68"/>
                <a:gd name="T16" fmla="*/ 17 w 24"/>
                <a:gd name="T17" fmla="*/ 0 h 68"/>
                <a:gd name="T18" fmla="*/ 0 w 24"/>
                <a:gd name="T19" fmla="*/ 0 h 68"/>
                <a:gd name="T20" fmla="*/ 0 w 24"/>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8">
                  <a:moveTo>
                    <a:pt x="0" y="68"/>
                  </a:moveTo>
                  <a:cubicBezTo>
                    <a:pt x="8" y="60"/>
                    <a:pt x="8" y="60"/>
                    <a:pt x="8" y="60"/>
                  </a:cubicBezTo>
                  <a:cubicBezTo>
                    <a:pt x="8" y="8"/>
                    <a:pt x="8" y="8"/>
                    <a:pt x="8" y="8"/>
                  </a:cubicBezTo>
                  <a:cubicBezTo>
                    <a:pt x="16" y="8"/>
                    <a:pt x="16" y="8"/>
                    <a:pt x="16" y="8"/>
                  </a:cubicBezTo>
                  <a:cubicBezTo>
                    <a:pt x="16" y="51"/>
                    <a:pt x="16" y="51"/>
                    <a:pt x="16" y="51"/>
                  </a:cubicBezTo>
                  <a:cubicBezTo>
                    <a:pt x="18" y="50"/>
                    <a:pt x="18" y="50"/>
                    <a:pt x="18" y="50"/>
                  </a:cubicBezTo>
                  <a:cubicBezTo>
                    <a:pt x="24" y="56"/>
                    <a:pt x="24" y="56"/>
                    <a:pt x="24" y="56"/>
                  </a:cubicBezTo>
                  <a:cubicBezTo>
                    <a:pt x="24" y="24"/>
                    <a:pt x="24" y="24"/>
                    <a:pt x="24" y="24"/>
                  </a:cubicBezTo>
                  <a:cubicBezTo>
                    <a:pt x="21" y="17"/>
                    <a:pt x="18" y="9"/>
                    <a:pt x="17" y="0"/>
                  </a:cubicBezTo>
                  <a:cubicBezTo>
                    <a:pt x="0" y="0"/>
                    <a:pt x="0" y="0"/>
                    <a:pt x="0" y="0"/>
                  </a:cubicBez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97">
              <a:extLst>
                <a:ext uri="{FF2B5EF4-FFF2-40B4-BE49-F238E27FC236}">
                  <a16:creationId xmlns:a16="http://schemas.microsoft.com/office/drawing/2014/main" id="{5394F20F-05FC-ACCB-9CF0-03C0B519442A}"/>
                </a:ext>
              </a:extLst>
            </p:cNvPr>
            <p:cNvSpPr>
              <a:spLocks/>
            </p:cNvSpPr>
            <p:nvPr/>
          </p:nvSpPr>
          <p:spPr bwMode="auto">
            <a:xfrm>
              <a:off x="7417946" y="1417578"/>
              <a:ext cx="33680" cy="122090"/>
            </a:xfrm>
            <a:custGeom>
              <a:avLst/>
              <a:gdLst>
                <a:gd name="T0" fmla="*/ 16 w 16"/>
                <a:gd name="T1" fmla="*/ 0 h 58"/>
                <a:gd name="T2" fmla="*/ 0 w 16"/>
                <a:gd name="T3" fmla="*/ 16 h 58"/>
                <a:gd name="T4" fmla="*/ 0 w 16"/>
                <a:gd name="T5" fmla="*/ 58 h 58"/>
                <a:gd name="T6" fmla="*/ 16 w 16"/>
                <a:gd name="T7" fmla="*/ 58 h 58"/>
                <a:gd name="T8" fmla="*/ 16 w 16"/>
                <a:gd name="T9" fmla="*/ 0 h 58"/>
              </a:gdLst>
              <a:ahLst/>
              <a:cxnLst>
                <a:cxn ang="0">
                  <a:pos x="T0" y="T1"/>
                </a:cxn>
                <a:cxn ang="0">
                  <a:pos x="T2" y="T3"/>
                </a:cxn>
                <a:cxn ang="0">
                  <a:pos x="T4" y="T5"/>
                </a:cxn>
                <a:cxn ang="0">
                  <a:pos x="T6" y="T7"/>
                </a:cxn>
                <a:cxn ang="0">
                  <a:pos x="T8" y="T9"/>
                </a:cxn>
              </a:cxnLst>
              <a:rect l="0" t="0" r="r" b="b"/>
              <a:pathLst>
                <a:path w="16" h="58">
                  <a:moveTo>
                    <a:pt x="16" y="0"/>
                  </a:moveTo>
                  <a:lnTo>
                    <a:pt x="0" y="16"/>
                  </a:lnTo>
                  <a:lnTo>
                    <a:pt x="0" y="58"/>
                  </a:lnTo>
                  <a:lnTo>
                    <a:pt x="16" y="58"/>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98">
              <a:extLst>
                <a:ext uri="{FF2B5EF4-FFF2-40B4-BE49-F238E27FC236}">
                  <a16:creationId xmlns:a16="http://schemas.microsoft.com/office/drawing/2014/main" id="{F1B6A4C2-2B6E-7AEC-3D3B-AFD9FB125514}"/>
                </a:ext>
              </a:extLst>
            </p:cNvPr>
            <p:cNvSpPr>
              <a:spLocks/>
            </p:cNvSpPr>
            <p:nvPr/>
          </p:nvSpPr>
          <p:spPr bwMode="auto">
            <a:xfrm>
              <a:off x="7350586" y="1484938"/>
              <a:ext cx="33680" cy="54730"/>
            </a:xfrm>
            <a:custGeom>
              <a:avLst/>
              <a:gdLst>
                <a:gd name="T0" fmla="*/ 0 w 16"/>
                <a:gd name="T1" fmla="*/ 18 h 26"/>
                <a:gd name="T2" fmla="*/ 0 w 16"/>
                <a:gd name="T3" fmla="*/ 26 h 26"/>
                <a:gd name="T4" fmla="*/ 16 w 16"/>
                <a:gd name="T5" fmla="*/ 26 h 26"/>
                <a:gd name="T6" fmla="*/ 16 w 16"/>
                <a:gd name="T7" fmla="*/ 0 h 26"/>
                <a:gd name="T8" fmla="*/ 0 w 16"/>
                <a:gd name="T9" fmla="*/ 18 h 26"/>
              </a:gdLst>
              <a:ahLst/>
              <a:cxnLst>
                <a:cxn ang="0">
                  <a:pos x="T0" y="T1"/>
                </a:cxn>
                <a:cxn ang="0">
                  <a:pos x="T2" y="T3"/>
                </a:cxn>
                <a:cxn ang="0">
                  <a:pos x="T4" y="T5"/>
                </a:cxn>
                <a:cxn ang="0">
                  <a:pos x="T6" y="T7"/>
                </a:cxn>
                <a:cxn ang="0">
                  <a:pos x="T8" y="T9"/>
                </a:cxn>
              </a:cxnLst>
              <a:rect l="0" t="0" r="r" b="b"/>
              <a:pathLst>
                <a:path w="16" h="26">
                  <a:moveTo>
                    <a:pt x="0" y="18"/>
                  </a:moveTo>
                  <a:lnTo>
                    <a:pt x="0" y="26"/>
                  </a:lnTo>
                  <a:lnTo>
                    <a:pt x="16" y="26"/>
                  </a:lnTo>
                  <a:lnTo>
                    <a:pt x="16"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99">
              <a:extLst>
                <a:ext uri="{FF2B5EF4-FFF2-40B4-BE49-F238E27FC236}">
                  <a16:creationId xmlns:a16="http://schemas.microsoft.com/office/drawing/2014/main" id="{3E0EE08A-A12D-0229-A5F6-4061B936008A}"/>
                </a:ext>
              </a:extLst>
            </p:cNvPr>
            <p:cNvSpPr>
              <a:spLocks/>
            </p:cNvSpPr>
            <p:nvPr/>
          </p:nvSpPr>
          <p:spPr bwMode="auto">
            <a:xfrm>
              <a:off x="7554771" y="1204972"/>
              <a:ext cx="33680" cy="334696"/>
            </a:xfrm>
            <a:custGeom>
              <a:avLst/>
              <a:gdLst>
                <a:gd name="T0" fmla="*/ 0 w 8"/>
                <a:gd name="T1" fmla="*/ 79 h 79"/>
                <a:gd name="T2" fmla="*/ 8 w 8"/>
                <a:gd name="T3" fmla="*/ 79 h 79"/>
                <a:gd name="T4" fmla="*/ 8 w 8"/>
                <a:gd name="T5" fmla="*/ 1 h 79"/>
                <a:gd name="T6" fmla="*/ 6 w 8"/>
                <a:gd name="T7" fmla="*/ 0 h 79"/>
                <a:gd name="T8" fmla="*/ 0 w 8"/>
                <a:gd name="T9" fmla="*/ 6 h 79"/>
                <a:gd name="T10" fmla="*/ 0 w 8"/>
                <a:gd name="T11" fmla="*/ 15 h 79"/>
                <a:gd name="T12" fmla="*/ 5 w 8"/>
                <a:gd name="T13" fmla="*/ 20 h 79"/>
                <a:gd name="T14" fmla="*/ 0 w 8"/>
                <a:gd name="T15" fmla="*/ 25 h 79"/>
                <a:gd name="T16" fmla="*/ 0 w 8"/>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9">
                  <a:moveTo>
                    <a:pt x="0" y="79"/>
                  </a:moveTo>
                  <a:cubicBezTo>
                    <a:pt x="8" y="79"/>
                    <a:pt x="8" y="79"/>
                    <a:pt x="8" y="79"/>
                  </a:cubicBezTo>
                  <a:cubicBezTo>
                    <a:pt x="8" y="1"/>
                    <a:pt x="8" y="1"/>
                    <a:pt x="8" y="1"/>
                  </a:cubicBezTo>
                  <a:cubicBezTo>
                    <a:pt x="7" y="1"/>
                    <a:pt x="7" y="0"/>
                    <a:pt x="6" y="0"/>
                  </a:cubicBezTo>
                  <a:cubicBezTo>
                    <a:pt x="0" y="6"/>
                    <a:pt x="0" y="6"/>
                    <a:pt x="0" y="6"/>
                  </a:cubicBezTo>
                  <a:cubicBezTo>
                    <a:pt x="0" y="15"/>
                    <a:pt x="0" y="15"/>
                    <a:pt x="0" y="15"/>
                  </a:cubicBezTo>
                  <a:cubicBezTo>
                    <a:pt x="5" y="20"/>
                    <a:pt x="5" y="20"/>
                    <a:pt x="5" y="20"/>
                  </a:cubicBezTo>
                  <a:cubicBezTo>
                    <a:pt x="0" y="25"/>
                    <a:pt x="0" y="25"/>
                    <a:pt x="0" y="25"/>
                  </a:cubicBezTo>
                  <a:lnTo>
                    <a:pt x="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0">
              <a:extLst>
                <a:ext uri="{FF2B5EF4-FFF2-40B4-BE49-F238E27FC236}">
                  <a16:creationId xmlns:a16="http://schemas.microsoft.com/office/drawing/2014/main" id="{621F5841-445E-0D97-3129-8D5AB68F1B30}"/>
                </a:ext>
              </a:extLst>
            </p:cNvPr>
            <p:cNvSpPr>
              <a:spLocks/>
            </p:cNvSpPr>
            <p:nvPr/>
          </p:nvSpPr>
          <p:spPr bwMode="auto">
            <a:xfrm>
              <a:off x="7485306" y="1343902"/>
              <a:ext cx="33680" cy="195766"/>
            </a:xfrm>
            <a:custGeom>
              <a:avLst/>
              <a:gdLst>
                <a:gd name="T0" fmla="*/ 0 w 16"/>
                <a:gd name="T1" fmla="*/ 18 h 93"/>
                <a:gd name="T2" fmla="*/ 0 w 16"/>
                <a:gd name="T3" fmla="*/ 93 h 93"/>
                <a:gd name="T4" fmla="*/ 16 w 16"/>
                <a:gd name="T5" fmla="*/ 93 h 93"/>
                <a:gd name="T6" fmla="*/ 16 w 16"/>
                <a:gd name="T7" fmla="*/ 0 h 93"/>
                <a:gd name="T8" fmla="*/ 0 w 16"/>
                <a:gd name="T9" fmla="*/ 18 h 93"/>
              </a:gdLst>
              <a:ahLst/>
              <a:cxnLst>
                <a:cxn ang="0">
                  <a:pos x="T0" y="T1"/>
                </a:cxn>
                <a:cxn ang="0">
                  <a:pos x="T2" y="T3"/>
                </a:cxn>
                <a:cxn ang="0">
                  <a:pos x="T4" y="T5"/>
                </a:cxn>
                <a:cxn ang="0">
                  <a:pos x="T6" y="T7"/>
                </a:cxn>
                <a:cxn ang="0">
                  <a:pos x="T8" y="T9"/>
                </a:cxn>
              </a:cxnLst>
              <a:rect l="0" t="0" r="r" b="b"/>
              <a:pathLst>
                <a:path w="16" h="93">
                  <a:moveTo>
                    <a:pt x="0" y="18"/>
                  </a:moveTo>
                  <a:lnTo>
                    <a:pt x="0" y="93"/>
                  </a:lnTo>
                  <a:lnTo>
                    <a:pt x="16" y="93"/>
                  </a:lnTo>
                  <a:lnTo>
                    <a:pt x="16"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1">
              <a:extLst>
                <a:ext uri="{FF2B5EF4-FFF2-40B4-BE49-F238E27FC236}">
                  <a16:creationId xmlns:a16="http://schemas.microsoft.com/office/drawing/2014/main" id="{488FA8F9-F5BB-B5C3-2B3A-57CFD2BF95EC}"/>
                </a:ext>
              </a:extLst>
            </p:cNvPr>
            <p:cNvSpPr>
              <a:spLocks/>
            </p:cNvSpPr>
            <p:nvPr/>
          </p:nvSpPr>
          <p:spPr bwMode="auto">
            <a:xfrm>
              <a:off x="7485306" y="1099722"/>
              <a:ext cx="25260" cy="63150"/>
            </a:xfrm>
            <a:custGeom>
              <a:avLst/>
              <a:gdLst>
                <a:gd name="T0" fmla="*/ 0 w 6"/>
                <a:gd name="T1" fmla="*/ 0 h 15"/>
                <a:gd name="T2" fmla="*/ 0 w 6"/>
                <a:gd name="T3" fmla="*/ 15 h 15"/>
                <a:gd name="T4" fmla="*/ 6 w 6"/>
                <a:gd name="T5" fmla="*/ 9 h 15"/>
                <a:gd name="T6" fmla="*/ 0 w 6"/>
                <a:gd name="T7" fmla="*/ 0 h 15"/>
              </a:gdLst>
              <a:ahLst/>
              <a:cxnLst>
                <a:cxn ang="0">
                  <a:pos x="T0" y="T1"/>
                </a:cxn>
                <a:cxn ang="0">
                  <a:pos x="T2" y="T3"/>
                </a:cxn>
                <a:cxn ang="0">
                  <a:pos x="T4" y="T5"/>
                </a:cxn>
                <a:cxn ang="0">
                  <a:pos x="T6" y="T7"/>
                </a:cxn>
              </a:cxnLst>
              <a:rect l="0" t="0" r="r" b="b"/>
              <a:pathLst>
                <a:path w="6" h="15">
                  <a:moveTo>
                    <a:pt x="0" y="0"/>
                  </a:moveTo>
                  <a:cubicBezTo>
                    <a:pt x="0" y="15"/>
                    <a:pt x="0" y="15"/>
                    <a:pt x="0" y="15"/>
                  </a:cubicBezTo>
                  <a:cubicBezTo>
                    <a:pt x="6" y="9"/>
                    <a:pt x="6" y="9"/>
                    <a:pt x="6" y="9"/>
                  </a:cubicBezTo>
                  <a:cubicBezTo>
                    <a:pt x="4" y="6"/>
                    <a:pt x="2"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202">
              <a:extLst>
                <a:ext uri="{FF2B5EF4-FFF2-40B4-BE49-F238E27FC236}">
                  <a16:creationId xmlns:a16="http://schemas.microsoft.com/office/drawing/2014/main" id="{869B5615-1AE0-E34B-6339-CE36579D82DB}"/>
                </a:ext>
              </a:extLst>
            </p:cNvPr>
            <p:cNvSpPr>
              <a:spLocks noChangeArrowheads="1"/>
            </p:cNvSpPr>
            <p:nvPr/>
          </p:nvSpPr>
          <p:spPr bwMode="auto">
            <a:xfrm>
              <a:off x="7215865" y="1539668"/>
              <a:ext cx="2105" cy="21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3">
              <a:extLst>
                <a:ext uri="{FF2B5EF4-FFF2-40B4-BE49-F238E27FC236}">
                  <a16:creationId xmlns:a16="http://schemas.microsoft.com/office/drawing/2014/main" id="{B1FA205C-8BE3-7E86-C4A4-00CD9D2DC179}"/>
                </a:ext>
              </a:extLst>
            </p:cNvPr>
            <p:cNvSpPr>
              <a:spLocks noEditPoints="1"/>
            </p:cNvSpPr>
            <p:nvPr/>
          </p:nvSpPr>
          <p:spPr bwMode="auto">
            <a:xfrm>
              <a:off x="7173765" y="415594"/>
              <a:ext cx="1090394" cy="1132494"/>
            </a:xfrm>
            <a:custGeom>
              <a:avLst/>
              <a:gdLst>
                <a:gd name="T0" fmla="*/ 21 w 258"/>
                <a:gd name="T1" fmla="*/ 266 h 268"/>
                <a:gd name="T2" fmla="*/ 33 w 258"/>
                <a:gd name="T3" fmla="*/ 258 h 268"/>
                <a:gd name="T4" fmla="*/ 58 w 258"/>
                <a:gd name="T5" fmla="*/ 233 h 268"/>
                <a:gd name="T6" fmla="*/ 82 w 258"/>
                <a:gd name="T7" fmla="*/ 209 h 268"/>
                <a:gd name="T8" fmla="*/ 76 w 258"/>
                <a:gd name="T9" fmla="*/ 197 h 268"/>
                <a:gd name="T10" fmla="*/ 82 w 258"/>
                <a:gd name="T11" fmla="*/ 191 h 268"/>
                <a:gd name="T12" fmla="*/ 96 w 258"/>
                <a:gd name="T13" fmla="*/ 177 h 268"/>
                <a:gd name="T14" fmla="*/ 98 w 258"/>
                <a:gd name="T15" fmla="*/ 179 h 268"/>
                <a:gd name="T16" fmla="*/ 114 w 258"/>
                <a:gd name="T17" fmla="*/ 190 h 268"/>
                <a:gd name="T18" fmla="*/ 138 w 258"/>
                <a:gd name="T19" fmla="*/ 200 h 268"/>
                <a:gd name="T20" fmla="*/ 161 w 258"/>
                <a:gd name="T21" fmla="*/ 203 h 268"/>
                <a:gd name="T22" fmla="*/ 178 w 258"/>
                <a:gd name="T23" fmla="*/ 201 h 268"/>
                <a:gd name="T24" fmla="*/ 202 w 258"/>
                <a:gd name="T25" fmla="*/ 194 h 268"/>
                <a:gd name="T26" fmla="*/ 226 w 258"/>
                <a:gd name="T27" fmla="*/ 178 h 268"/>
                <a:gd name="T28" fmla="*/ 242 w 258"/>
                <a:gd name="T29" fmla="*/ 159 h 268"/>
                <a:gd name="T30" fmla="*/ 257 w 258"/>
                <a:gd name="T31" fmla="*/ 98 h 268"/>
                <a:gd name="T32" fmla="*/ 64 w 258"/>
                <a:gd name="T33" fmla="*/ 106 h 268"/>
                <a:gd name="T34" fmla="*/ 85 w 258"/>
                <a:gd name="T35" fmla="*/ 166 h 268"/>
                <a:gd name="T36" fmla="*/ 90 w 258"/>
                <a:gd name="T37" fmla="*/ 172 h 268"/>
                <a:gd name="T38" fmla="*/ 75 w 258"/>
                <a:gd name="T39" fmla="*/ 187 h 268"/>
                <a:gd name="T40" fmla="*/ 70 w 258"/>
                <a:gd name="T41" fmla="*/ 191 h 268"/>
                <a:gd name="T42" fmla="*/ 58 w 258"/>
                <a:gd name="T43" fmla="*/ 187 h 268"/>
                <a:gd name="T44" fmla="*/ 34 w 258"/>
                <a:gd name="T45" fmla="*/ 211 h 268"/>
                <a:gd name="T46" fmla="*/ 10 w 258"/>
                <a:gd name="T47" fmla="*/ 236 h 268"/>
                <a:gd name="T48" fmla="*/ 224 w 258"/>
                <a:gd name="T49" fmla="*/ 44 h 268"/>
                <a:gd name="T50" fmla="*/ 250 w 258"/>
                <a:gd name="T51" fmla="*/ 106 h 268"/>
                <a:gd name="T52" fmla="*/ 226 w 258"/>
                <a:gd name="T53" fmla="*/ 167 h 268"/>
                <a:gd name="T54" fmla="*/ 193 w 258"/>
                <a:gd name="T55" fmla="*/ 58 h 268"/>
                <a:gd name="T56" fmla="*/ 186 w 258"/>
                <a:gd name="T57" fmla="*/ 191 h 268"/>
                <a:gd name="T58" fmla="*/ 178 w 258"/>
                <a:gd name="T59" fmla="*/ 162 h 268"/>
                <a:gd name="T60" fmla="*/ 146 w 258"/>
                <a:gd name="T61" fmla="*/ 138 h 268"/>
                <a:gd name="T62" fmla="*/ 138 w 258"/>
                <a:gd name="T63" fmla="*/ 192 h 268"/>
                <a:gd name="T64" fmla="*/ 130 w 258"/>
                <a:gd name="T65" fmla="*/ 145 h 268"/>
                <a:gd name="T66" fmla="*/ 98 w 258"/>
                <a:gd name="T67" fmla="*/ 168 h 268"/>
                <a:gd name="T68" fmla="*/ 82 w 258"/>
                <a:gd name="T69" fmla="*/ 146 h 268"/>
                <a:gd name="T70" fmla="*/ 98 w 258"/>
                <a:gd name="T71" fmla="*/ 44 h 268"/>
                <a:gd name="T72" fmla="*/ 202 w 258"/>
                <a:gd name="T73" fmla="*/ 185 h 268"/>
                <a:gd name="T74" fmla="*/ 218 w 258"/>
                <a:gd name="T75" fmla="*/ 66 h 268"/>
                <a:gd name="T76" fmla="*/ 218 w 258"/>
                <a:gd name="T77" fmla="*/ 174 h 268"/>
                <a:gd name="T78" fmla="*/ 154 w 258"/>
                <a:gd name="T79" fmla="*/ 194 h 268"/>
                <a:gd name="T80" fmla="*/ 154 w 258"/>
                <a:gd name="T81" fmla="*/ 103 h 268"/>
                <a:gd name="T82" fmla="*/ 170 w 258"/>
                <a:gd name="T83" fmla="*/ 194 h 268"/>
                <a:gd name="T84" fmla="*/ 107 w 258"/>
                <a:gd name="T85" fmla="*/ 176 h 268"/>
                <a:gd name="T86" fmla="*/ 106 w 258"/>
                <a:gd name="T87" fmla="*/ 153 h 268"/>
                <a:gd name="T88" fmla="*/ 122 w 258"/>
                <a:gd name="T89" fmla="*/ 186 h 268"/>
                <a:gd name="T90" fmla="*/ 73 w 258"/>
                <a:gd name="T91" fmla="*/ 206 h 268"/>
                <a:gd name="T92" fmla="*/ 50 w 258"/>
                <a:gd name="T93" fmla="*/ 230 h 268"/>
                <a:gd name="T94" fmla="*/ 30 w 258"/>
                <a:gd name="T95" fmla="*/ 250 h 268"/>
                <a:gd name="T96" fmla="*/ 12 w 258"/>
                <a:gd name="T97" fmla="*/ 245 h 268"/>
                <a:gd name="T98" fmla="*/ 34 w 258"/>
                <a:gd name="T99" fmla="*/ 223 h 268"/>
                <a:gd name="T100" fmla="*/ 58 w 258"/>
                <a:gd name="T101" fmla="*/ 19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8" h="268">
                  <a:moveTo>
                    <a:pt x="0" y="245"/>
                  </a:moveTo>
                  <a:cubicBezTo>
                    <a:pt x="13" y="258"/>
                    <a:pt x="13" y="258"/>
                    <a:pt x="13" y="258"/>
                  </a:cubicBezTo>
                  <a:cubicBezTo>
                    <a:pt x="21" y="266"/>
                    <a:pt x="21" y="266"/>
                    <a:pt x="21" y="266"/>
                  </a:cubicBezTo>
                  <a:cubicBezTo>
                    <a:pt x="23" y="268"/>
                    <a:pt x="23" y="268"/>
                    <a:pt x="23" y="268"/>
                  </a:cubicBezTo>
                  <a:cubicBezTo>
                    <a:pt x="25" y="266"/>
                    <a:pt x="25" y="266"/>
                    <a:pt x="25" y="266"/>
                  </a:cubicBezTo>
                  <a:cubicBezTo>
                    <a:pt x="33" y="258"/>
                    <a:pt x="33" y="258"/>
                    <a:pt x="33" y="258"/>
                  </a:cubicBezTo>
                  <a:cubicBezTo>
                    <a:pt x="42" y="249"/>
                    <a:pt x="42" y="249"/>
                    <a:pt x="42" y="249"/>
                  </a:cubicBezTo>
                  <a:cubicBezTo>
                    <a:pt x="50" y="241"/>
                    <a:pt x="50" y="241"/>
                    <a:pt x="50" y="241"/>
                  </a:cubicBezTo>
                  <a:cubicBezTo>
                    <a:pt x="58" y="233"/>
                    <a:pt x="58" y="233"/>
                    <a:pt x="58" y="233"/>
                  </a:cubicBezTo>
                  <a:cubicBezTo>
                    <a:pt x="66" y="225"/>
                    <a:pt x="66" y="225"/>
                    <a:pt x="66" y="225"/>
                  </a:cubicBezTo>
                  <a:cubicBezTo>
                    <a:pt x="74" y="217"/>
                    <a:pt x="74" y="217"/>
                    <a:pt x="74" y="217"/>
                  </a:cubicBezTo>
                  <a:cubicBezTo>
                    <a:pt x="82" y="209"/>
                    <a:pt x="82" y="209"/>
                    <a:pt x="82" y="209"/>
                  </a:cubicBezTo>
                  <a:cubicBezTo>
                    <a:pt x="85" y="206"/>
                    <a:pt x="85" y="206"/>
                    <a:pt x="85" y="206"/>
                  </a:cubicBezTo>
                  <a:cubicBezTo>
                    <a:pt x="82" y="203"/>
                    <a:pt x="82" y="203"/>
                    <a:pt x="82" y="203"/>
                  </a:cubicBezTo>
                  <a:cubicBezTo>
                    <a:pt x="76" y="197"/>
                    <a:pt x="76" y="197"/>
                    <a:pt x="76" y="197"/>
                  </a:cubicBezTo>
                  <a:cubicBezTo>
                    <a:pt x="77" y="196"/>
                    <a:pt x="77" y="196"/>
                    <a:pt x="77" y="196"/>
                  </a:cubicBezTo>
                  <a:cubicBezTo>
                    <a:pt x="81" y="192"/>
                    <a:pt x="81" y="192"/>
                    <a:pt x="81" y="192"/>
                  </a:cubicBezTo>
                  <a:cubicBezTo>
                    <a:pt x="82" y="191"/>
                    <a:pt x="82" y="191"/>
                    <a:pt x="82" y="191"/>
                  </a:cubicBezTo>
                  <a:cubicBezTo>
                    <a:pt x="90" y="183"/>
                    <a:pt x="90" y="183"/>
                    <a:pt x="90" y="183"/>
                  </a:cubicBezTo>
                  <a:cubicBezTo>
                    <a:pt x="91" y="182"/>
                    <a:pt x="91" y="182"/>
                    <a:pt x="91" y="182"/>
                  </a:cubicBezTo>
                  <a:cubicBezTo>
                    <a:pt x="96" y="177"/>
                    <a:pt x="96" y="177"/>
                    <a:pt x="96" y="177"/>
                  </a:cubicBezTo>
                  <a:cubicBezTo>
                    <a:pt x="96" y="178"/>
                    <a:pt x="97" y="178"/>
                    <a:pt x="98" y="179"/>
                  </a:cubicBezTo>
                  <a:cubicBezTo>
                    <a:pt x="98" y="179"/>
                    <a:pt x="98" y="179"/>
                    <a:pt x="98" y="179"/>
                  </a:cubicBezTo>
                  <a:cubicBezTo>
                    <a:pt x="98" y="179"/>
                    <a:pt x="98" y="179"/>
                    <a:pt x="98" y="179"/>
                  </a:cubicBezTo>
                  <a:cubicBezTo>
                    <a:pt x="99" y="180"/>
                    <a:pt x="100" y="181"/>
                    <a:pt x="101" y="182"/>
                  </a:cubicBezTo>
                  <a:cubicBezTo>
                    <a:pt x="103" y="183"/>
                    <a:pt x="104" y="184"/>
                    <a:pt x="106" y="185"/>
                  </a:cubicBezTo>
                  <a:cubicBezTo>
                    <a:pt x="108" y="187"/>
                    <a:pt x="111" y="189"/>
                    <a:pt x="114" y="190"/>
                  </a:cubicBezTo>
                  <a:cubicBezTo>
                    <a:pt x="116" y="192"/>
                    <a:pt x="119" y="193"/>
                    <a:pt x="122" y="194"/>
                  </a:cubicBezTo>
                  <a:cubicBezTo>
                    <a:pt x="124" y="196"/>
                    <a:pt x="127" y="197"/>
                    <a:pt x="130" y="198"/>
                  </a:cubicBezTo>
                  <a:cubicBezTo>
                    <a:pt x="132" y="198"/>
                    <a:pt x="135" y="199"/>
                    <a:pt x="138" y="200"/>
                  </a:cubicBezTo>
                  <a:cubicBezTo>
                    <a:pt x="140" y="201"/>
                    <a:pt x="143" y="201"/>
                    <a:pt x="146" y="202"/>
                  </a:cubicBezTo>
                  <a:cubicBezTo>
                    <a:pt x="148" y="202"/>
                    <a:pt x="151" y="202"/>
                    <a:pt x="154" y="202"/>
                  </a:cubicBezTo>
                  <a:cubicBezTo>
                    <a:pt x="156" y="203"/>
                    <a:pt x="159" y="203"/>
                    <a:pt x="161" y="203"/>
                  </a:cubicBezTo>
                  <a:cubicBezTo>
                    <a:pt x="161" y="203"/>
                    <a:pt x="161" y="203"/>
                    <a:pt x="162" y="203"/>
                  </a:cubicBezTo>
                  <a:cubicBezTo>
                    <a:pt x="164" y="203"/>
                    <a:pt x="167" y="203"/>
                    <a:pt x="170" y="202"/>
                  </a:cubicBezTo>
                  <a:cubicBezTo>
                    <a:pt x="172" y="202"/>
                    <a:pt x="175" y="202"/>
                    <a:pt x="178" y="201"/>
                  </a:cubicBezTo>
                  <a:cubicBezTo>
                    <a:pt x="180" y="201"/>
                    <a:pt x="183" y="200"/>
                    <a:pt x="186" y="200"/>
                  </a:cubicBezTo>
                  <a:cubicBezTo>
                    <a:pt x="188" y="199"/>
                    <a:pt x="191" y="198"/>
                    <a:pt x="194" y="197"/>
                  </a:cubicBezTo>
                  <a:cubicBezTo>
                    <a:pt x="196" y="196"/>
                    <a:pt x="199" y="195"/>
                    <a:pt x="202" y="194"/>
                  </a:cubicBezTo>
                  <a:cubicBezTo>
                    <a:pt x="204" y="193"/>
                    <a:pt x="207" y="191"/>
                    <a:pt x="210" y="190"/>
                  </a:cubicBezTo>
                  <a:cubicBezTo>
                    <a:pt x="212" y="188"/>
                    <a:pt x="215" y="186"/>
                    <a:pt x="218" y="184"/>
                  </a:cubicBezTo>
                  <a:cubicBezTo>
                    <a:pt x="220" y="182"/>
                    <a:pt x="223" y="180"/>
                    <a:pt x="226" y="178"/>
                  </a:cubicBezTo>
                  <a:cubicBezTo>
                    <a:pt x="227" y="177"/>
                    <a:pt x="228" y="176"/>
                    <a:pt x="229" y="175"/>
                  </a:cubicBezTo>
                  <a:cubicBezTo>
                    <a:pt x="231" y="173"/>
                    <a:pt x="232" y="171"/>
                    <a:pt x="234" y="170"/>
                  </a:cubicBezTo>
                  <a:cubicBezTo>
                    <a:pt x="237" y="167"/>
                    <a:pt x="239" y="163"/>
                    <a:pt x="242" y="159"/>
                  </a:cubicBezTo>
                  <a:cubicBezTo>
                    <a:pt x="245" y="155"/>
                    <a:pt x="247" y="150"/>
                    <a:pt x="250" y="145"/>
                  </a:cubicBezTo>
                  <a:cubicBezTo>
                    <a:pt x="255" y="133"/>
                    <a:pt x="258" y="120"/>
                    <a:pt x="258" y="106"/>
                  </a:cubicBezTo>
                  <a:cubicBezTo>
                    <a:pt x="258" y="104"/>
                    <a:pt x="258" y="101"/>
                    <a:pt x="257" y="98"/>
                  </a:cubicBezTo>
                  <a:cubicBezTo>
                    <a:pt x="255" y="76"/>
                    <a:pt x="246" y="54"/>
                    <a:pt x="229" y="38"/>
                  </a:cubicBezTo>
                  <a:cubicBezTo>
                    <a:pt x="192" y="0"/>
                    <a:pt x="130" y="0"/>
                    <a:pt x="93" y="38"/>
                  </a:cubicBezTo>
                  <a:cubicBezTo>
                    <a:pt x="75" y="56"/>
                    <a:pt x="64" y="80"/>
                    <a:pt x="64" y="106"/>
                  </a:cubicBezTo>
                  <a:cubicBezTo>
                    <a:pt x="64" y="121"/>
                    <a:pt x="68" y="135"/>
                    <a:pt x="74" y="148"/>
                  </a:cubicBezTo>
                  <a:cubicBezTo>
                    <a:pt x="76" y="152"/>
                    <a:pt x="79" y="157"/>
                    <a:pt x="82" y="161"/>
                  </a:cubicBezTo>
                  <a:cubicBezTo>
                    <a:pt x="83" y="163"/>
                    <a:pt x="84" y="164"/>
                    <a:pt x="85" y="166"/>
                  </a:cubicBezTo>
                  <a:cubicBezTo>
                    <a:pt x="86" y="168"/>
                    <a:pt x="88" y="170"/>
                    <a:pt x="90" y="171"/>
                  </a:cubicBezTo>
                  <a:cubicBezTo>
                    <a:pt x="90" y="171"/>
                    <a:pt x="90" y="172"/>
                    <a:pt x="90" y="172"/>
                  </a:cubicBezTo>
                  <a:cubicBezTo>
                    <a:pt x="90" y="172"/>
                    <a:pt x="90" y="172"/>
                    <a:pt x="90" y="172"/>
                  </a:cubicBezTo>
                  <a:cubicBezTo>
                    <a:pt x="85" y="177"/>
                    <a:pt x="85" y="177"/>
                    <a:pt x="85" y="177"/>
                  </a:cubicBezTo>
                  <a:cubicBezTo>
                    <a:pt x="82" y="180"/>
                    <a:pt x="82" y="180"/>
                    <a:pt x="82" y="180"/>
                  </a:cubicBezTo>
                  <a:cubicBezTo>
                    <a:pt x="75" y="187"/>
                    <a:pt x="75" y="187"/>
                    <a:pt x="75" y="187"/>
                  </a:cubicBezTo>
                  <a:cubicBezTo>
                    <a:pt x="74" y="188"/>
                    <a:pt x="74" y="188"/>
                    <a:pt x="74" y="188"/>
                  </a:cubicBezTo>
                  <a:cubicBezTo>
                    <a:pt x="72" y="190"/>
                    <a:pt x="72" y="190"/>
                    <a:pt x="72" y="190"/>
                  </a:cubicBezTo>
                  <a:cubicBezTo>
                    <a:pt x="70" y="191"/>
                    <a:pt x="70" y="191"/>
                    <a:pt x="70" y="191"/>
                  </a:cubicBezTo>
                  <a:cubicBezTo>
                    <a:pt x="66" y="187"/>
                    <a:pt x="66" y="187"/>
                    <a:pt x="66" y="187"/>
                  </a:cubicBezTo>
                  <a:cubicBezTo>
                    <a:pt x="62" y="183"/>
                    <a:pt x="62" y="183"/>
                    <a:pt x="62" y="183"/>
                  </a:cubicBezTo>
                  <a:cubicBezTo>
                    <a:pt x="58" y="187"/>
                    <a:pt x="58" y="187"/>
                    <a:pt x="58" y="187"/>
                  </a:cubicBezTo>
                  <a:cubicBezTo>
                    <a:pt x="50" y="195"/>
                    <a:pt x="50" y="195"/>
                    <a:pt x="50" y="195"/>
                  </a:cubicBezTo>
                  <a:cubicBezTo>
                    <a:pt x="42" y="203"/>
                    <a:pt x="42" y="203"/>
                    <a:pt x="42" y="203"/>
                  </a:cubicBezTo>
                  <a:cubicBezTo>
                    <a:pt x="34" y="211"/>
                    <a:pt x="34" y="211"/>
                    <a:pt x="34" y="211"/>
                  </a:cubicBezTo>
                  <a:cubicBezTo>
                    <a:pt x="26" y="219"/>
                    <a:pt x="26" y="219"/>
                    <a:pt x="26" y="219"/>
                  </a:cubicBezTo>
                  <a:cubicBezTo>
                    <a:pt x="18" y="228"/>
                    <a:pt x="18" y="228"/>
                    <a:pt x="18" y="228"/>
                  </a:cubicBezTo>
                  <a:cubicBezTo>
                    <a:pt x="10" y="236"/>
                    <a:pt x="10" y="236"/>
                    <a:pt x="10" y="236"/>
                  </a:cubicBezTo>
                  <a:lnTo>
                    <a:pt x="0" y="245"/>
                  </a:lnTo>
                  <a:close/>
                  <a:moveTo>
                    <a:pt x="161" y="18"/>
                  </a:moveTo>
                  <a:cubicBezTo>
                    <a:pt x="184" y="18"/>
                    <a:pt x="206" y="26"/>
                    <a:pt x="224" y="44"/>
                  </a:cubicBezTo>
                  <a:cubicBezTo>
                    <a:pt x="239" y="59"/>
                    <a:pt x="247" y="78"/>
                    <a:pt x="249" y="98"/>
                  </a:cubicBezTo>
                  <a:cubicBezTo>
                    <a:pt x="249" y="101"/>
                    <a:pt x="250" y="104"/>
                    <a:pt x="250" y="106"/>
                  </a:cubicBezTo>
                  <a:cubicBezTo>
                    <a:pt x="250" y="106"/>
                    <a:pt x="250" y="106"/>
                    <a:pt x="250" y="106"/>
                  </a:cubicBezTo>
                  <a:cubicBezTo>
                    <a:pt x="250" y="119"/>
                    <a:pt x="247" y="132"/>
                    <a:pt x="242" y="143"/>
                  </a:cubicBezTo>
                  <a:cubicBezTo>
                    <a:pt x="239" y="148"/>
                    <a:pt x="237" y="152"/>
                    <a:pt x="234" y="157"/>
                  </a:cubicBezTo>
                  <a:cubicBezTo>
                    <a:pt x="231" y="160"/>
                    <a:pt x="229" y="164"/>
                    <a:pt x="226" y="167"/>
                  </a:cubicBezTo>
                  <a:cubicBezTo>
                    <a:pt x="226" y="122"/>
                    <a:pt x="226" y="122"/>
                    <a:pt x="226" y="122"/>
                  </a:cubicBezTo>
                  <a:cubicBezTo>
                    <a:pt x="226" y="58"/>
                    <a:pt x="226" y="58"/>
                    <a:pt x="226" y="58"/>
                  </a:cubicBezTo>
                  <a:cubicBezTo>
                    <a:pt x="193" y="58"/>
                    <a:pt x="193" y="58"/>
                    <a:pt x="193" y="58"/>
                  </a:cubicBezTo>
                  <a:cubicBezTo>
                    <a:pt x="193" y="162"/>
                    <a:pt x="193" y="162"/>
                    <a:pt x="193" y="162"/>
                  </a:cubicBezTo>
                  <a:cubicBezTo>
                    <a:pt x="193" y="189"/>
                    <a:pt x="193" y="189"/>
                    <a:pt x="193" y="189"/>
                  </a:cubicBezTo>
                  <a:cubicBezTo>
                    <a:pt x="191" y="190"/>
                    <a:pt x="188" y="191"/>
                    <a:pt x="186" y="191"/>
                  </a:cubicBezTo>
                  <a:cubicBezTo>
                    <a:pt x="183" y="192"/>
                    <a:pt x="180" y="193"/>
                    <a:pt x="178" y="193"/>
                  </a:cubicBezTo>
                  <a:cubicBezTo>
                    <a:pt x="178" y="170"/>
                    <a:pt x="178" y="170"/>
                    <a:pt x="178" y="170"/>
                  </a:cubicBezTo>
                  <a:cubicBezTo>
                    <a:pt x="178" y="162"/>
                    <a:pt x="178" y="162"/>
                    <a:pt x="178" y="162"/>
                  </a:cubicBezTo>
                  <a:cubicBezTo>
                    <a:pt x="178" y="95"/>
                    <a:pt x="178" y="95"/>
                    <a:pt x="178" y="95"/>
                  </a:cubicBezTo>
                  <a:cubicBezTo>
                    <a:pt x="146" y="95"/>
                    <a:pt x="146" y="95"/>
                    <a:pt x="146" y="95"/>
                  </a:cubicBezTo>
                  <a:cubicBezTo>
                    <a:pt x="146" y="138"/>
                    <a:pt x="146" y="138"/>
                    <a:pt x="146" y="138"/>
                  </a:cubicBezTo>
                  <a:cubicBezTo>
                    <a:pt x="146" y="146"/>
                    <a:pt x="146" y="146"/>
                    <a:pt x="146" y="146"/>
                  </a:cubicBezTo>
                  <a:cubicBezTo>
                    <a:pt x="146" y="193"/>
                    <a:pt x="146" y="193"/>
                    <a:pt x="146" y="193"/>
                  </a:cubicBezTo>
                  <a:cubicBezTo>
                    <a:pt x="143" y="193"/>
                    <a:pt x="140" y="192"/>
                    <a:pt x="138" y="192"/>
                  </a:cubicBezTo>
                  <a:cubicBezTo>
                    <a:pt x="135" y="191"/>
                    <a:pt x="132" y="190"/>
                    <a:pt x="130" y="189"/>
                  </a:cubicBezTo>
                  <a:cubicBezTo>
                    <a:pt x="130" y="182"/>
                    <a:pt x="130" y="182"/>
                    <a:pt x="130" y="182"/>
                  </a:cubicBezTo>
                  <a:cubicBezTo>
                    <a:pt x="130" y="145"/>
                    <a:pt x="130" y="145"/>
                    <a:pt x="130" y="145"/>
                  </a:cubicBezTo>
                  <a:cubicBezTo>
                    <a:pt x="98" y="145"/>
                    <a:pt x="98" y="145"/>
                    <a:pt x="98" y="145"/>
                  </a:cubicBezTo>
                  <a:cubicBezTo>
                    <a:pt x="98" y="160"/>
                    <a:pt x="98" y="160"/>
                    <a:pt x="98" y="160"/>
                  </a:cubicBezTo>
                  <a:cubicBezTo>
                    <a:pt x="98" y="168"/>
                    <a:pt x="98" y="168"/>
                    <a:pt x="98" y="168"/>
                  </a:cubicBezTo>
                  <a:cubicBezTo>
                    <a:pt x="95" y="166"/>
                    <a:pt x="93" y="163"/>
                    <a:pt x="91" y="160"/>
                  </a:cubicBezTo>
                  <a:cubicBezTo>
                    <a:pt x="90" y="159"/>
                    <a:pt x="90" y="159"/>
                    <a:pt x="90" y="159"/>
                  </a:cubicBezTo>
                  <a:cubicBezTo>
                    <a:pt x="87" y="155"/>
                    <a:pt x="84" y="150"/>
                    <a:pt x="82" y="146"/>
                  </a:cubicBezTo>
                  <a:cubicBezTo>
                    <a:pt x="78" y="138"/>
                    <a:pt x="75" y="129"/>
                    <a:pt x="74" y="121"/>
                  </a:cubicBezTo>
                  <a:cubicBezTo>
                    <a:pt x="73" y="116"/>
                    <a:pt x="72" y="111"/>
                    <a:pt x="72" y="106"/>
                  </a:cubicBezTo>
                  <a:cubicBezTo>
                    <a:pt x="72" y="83"/>
                    <a:pt x="82" y="60"/>
                    <a:pt x="98" y="44"/>
                  </a:cubicBezTo>
                  <a:cubicBezTo>
                    <a:pt x="116" y="26"/>
                    <a:pt x="138" y="18"/>
                    <a:pt x="161" y="18"/>
                  </a:cubicBezTo>
                  <a:moveTo>
                    <a:pt x="210" y="180"/>
                  </a:moveTo>
                  <a:cubicBezTo>
                    <a:pt x="207" y="182"/>
                    <a:pt x="204" y="184"/>
                    <a:pt x="202" y="185"/>
                  </a:cubicBezTo>
                  <a:cubicBezTo>
                    <a:pt x="202" y="185"/>
                    <a:pt x="202" y="185"/>
                    <a:pt x="201" y="185"/>
                  </a:cubicBezTo>
                  <a:cubicBezTo>
                    <a:pt x="201" y="66"/>
                    <a:pt x="201" y="66"/>
                    <a:pt x="201" y="66"/>
                  </a:cubicBezTo>
                  <a:cubicBezTo>
                    <a:pt x="218" y="66"/>
                    <a:pt x="218" y="66"/>
                    <a:pt x="218" y="66"/>
                  </a:cubicBezTo>
                  <a:cubicBezTo>
                    <a:pt x="218" y="122"/>
                    <a:pt x="218" y="122"/>
                    <a:pt x="218" y="122"/>
                  </a:cubicBezTo>
                  <a:cubicBezTo>
                    <a:pt x="218" y="130"/>
                    <a:pt x="218" y="130"/>
                    <a:pt x="218" y="130"/>
                  </a:cubicBezTo>
                  <a:cubicBezTo>
                    <a:pt x="218" y="174"/>
                    <a:pt x="218" y="174"/>
                    <a:pt x="218" y="174"/>
                  </a:cubicBezTo>
                  <a:cubicBezTo>
                    <a:pt x="215" y="176"/>
                    <a:pt x="212" y="178"/>
                    <a:pt x="210" y="180"/>
                  </a:cubicBezTo>
                  <a:moveTo>
                    <a:pt x="162" y="195"/>
                  </a:moveTo>
                  <a:cubicBezTo>
                    <a:pt x="159" y="195"/>
                    <a:pt x="156" y="195"/>
                    <a:pt x="154" y="194"/>
                  </a:cubicBezTo>
                  <a:cubicBezTo>
                    <a:pt x="154" y="146"/>
                    <a:pt x="154" y="146"/>
                    <a:pt x="154" y="146"/>
                  </a:cubicBezTo>
                  <a:cubicBezTo>
                    <a:pt x="154" y="138"/>
                    <a:pt x="154" y="138"/>
                    <a:pt x="154" y="138"/>
                  </a:cubicBezTo>
                  <a:cubicBezTo>
                    <a:pt x="154" y="103"/>
                    <a:pt x="154" y="103"/>
                    <a:pt x="154" y="103"/>
                  </a:cubicBezTo>
                  <a:cubicBezTo>
                    <a:pt x="170" y="103"/>
                    <a:pt x="170" y="103"/>
                    <a:pt x="170" y="103"/>
                  </a:cubicBezTo>
                  <a:cubicBezTo>
                    <a:pt x="170" y="162"/>
                    <a:pt x="170" y="162"/>
                    <a:pt x="170" y="162"/>
                  </a:cubicBezTo>
                  <a:cubicBezTo>
                    <a:pt x="170" y="194"/>
                    <a:pt x="170" y="194"/>
                    <a:pt x="170" y="194"/>
                  </a:cubicBezTo>
                  <a:cubicBezTo>
                    <a:pt x="167" y="195"/>
                    <a:pt x="164" y="195"/>
                    <a:pt x="162" y="195"/>
                  </a:cubicBezTo>
                  <a:moveTo>
                    <a:pt x="116" y="182"/>
                  </a:moveTo>
                  <a:cubicBezTo>
                    <a:pt x="113" y="181"/>
                    <a:pt x="110" y="179"/>
                    <a:pt x="107" y="176"/>
                  </a:cubicBezTo>
                  <a:cubicBezTo>
                    <a:pt x="107" y="176"/>
                    <a:pt x="106" y="176"/>
                    <a:pt x="106" y="175"/>
                  </a:cubicBezTo>
                  <a:cubicBezTo>
                    <a:pt x="106" y="167"/>
                    <a:pt x="106" y="167"/>
                    <a:pt x="106" y="167"/>
                  </a:cubicBezTo>
                  <a:cubicBezTo>
                    <a:pt x="106" y="153"/>
                    <a:pt x="106" y="153"/>
                    <a:pt x="106" y="153"/>
                  </a:cubicBezTo>
                  <a:cubicBezTo>
                    <a:pt x="122" y="153"/>
                    <a:pt x="122" y="153"/>
                    <a:pt x="122" y="153"/>
                  </a:cubicBezTo>
                  <a:cubicBezTo>
                    <a:pt x="122" y="182"/>
                    <a:pt x="122" y="182"/>
                    <a:pt x="122" y="182"/>
                  </a:cubicBezTo>
                  <a:cubicBezTo>
                    <a:pt x="122" y="186"/>
                    <a:pt x="122" y="186"/>
                    <a:pt x="122" y="186"/>
                  </a:cubicBezTo>
                  <a:cubicBezTo>
                    <a:pt x="120" y="185"/>
                    <a:pt x="118" y="184"/>
                    <a:pt x="116" y="182"/>
                  </a:cubicBezTo>
                  <a:moveTo>
                    <a:pt x="66" y="198"/>
                  </a:moveTo>
                  <a:cubicBezTo>
                    <a:pt x="73" y="206"/>
                    <a:pt x="73" y="206"/>
                    <a:pt x="73" y="206"/>
                  </a:cubicBezTo>
                  <a:cubicBezTo>
                    <a:pt x="66" y="213"/>
                    <a:pt x="66" y="213"/>
                    <a:pt x="66" y="213"/>
                  </a:cubicBezTo>
                  <a:cubicBezTo>
                    <a:pt x="58" y="222"/>
                    <a:pt x="58" y="222"/>
                    <a:pt x="58" y="222"/>
                  </a:cubicBezTo>
                  <a:cubicBezTo>
                    <a:pt x="50" y="230"/>
                    <a:pt x="50" y="230"/>
                    <a:pt x="50" y="230"/>
                  </a:cubicBezTo>
                  <a:cubicBezTo>
                    <a:pt x="42" y="238"/>
                    <a:pt x="42" y="238"/>
                    <a:pt x="42" y="238"/>
                  </a:cubicBezTo>
                  <a:cubicBezTo>
                    <a:pt x="34" y="246"/>
                    <a:pt x="34" y="246"/>
                    <a:pt x="34" y="246"/>
                  </a:cubicBezTo>
                  <a:cubicBezTo>
                    <a:pt x="30" y="250"/>
                    <a:pt x="30" y="250"/>
                    <a:pt x="30" y="250"/>
                  </a:cubicBezTo>
                  <a:cubicBezTo>
                    <a:pt x="23" y="257"/>
                    <a:pt x="23" y="257"/>
                    <a:pt x="23" y="257"/>
                  </a:cubicBezTo>
                  <a:cubicBezTo>
                    <a:pt x="16" y="250"/>
                    <a:pt x="16" y="250"/>
                    <a:pt x="16" y="250"/>
                  </a:cubicBezTo>
                  <a:cubicBezTo>
                    <a:pt x="12" y="245"/>
                    <a:pt x="12" y="245"/>
                    <a:pt x="12" y="245"/>
                  </a:cubicBezTo>
                  <a:cubicBezTo>
                    <a:pt x="18" y="239"/>
                    <a:pt x="18" y="239"/>
                    <a:pt x="18" y="239"/>
                  </a:cubicBezTo>
                  <a:cubicBezTo>
                    <a:pt x="26" y="231"/>
                    <a:pt x="26" y="231"/>
                    <a:pt x="26" y="231"/>
                  </a:cubicBezTo>
                  <a:cubicBezTo>
                    <a:pt x="34" y="223"/>
                    <a:pt x="34" y="223"/>
                    <a:pt x="34" y="223"/>
                  </a:cubicBezTo>
                  <a:cubicBezTo>
                    <a:pt x="42" y="215"/>
                    <a:pt x="42" y="215"/>
                    <a:pt x="42" y="215"/>
                  </a:cubicBezTo>
                  <a:cubicBezTo>
                    <a:pt x="50" y="206"/>
                    <a:pt x="50" y="206"/>
                    <a:pt x="50" y="206"/>
                  </a:cubicBezTo>
                  <a:cubicBezTo>
                    <a:pt x="58" y="198"/>
                    <a:pt x="58" y="198"/>
                    <a:pt x="58" y="198"/>
                  </a:cubicBezTo>
                  <a:cubicBezTo>
                    <a:pt x="62" y="194"/>
                    <a:pt x="62" y="194"/>
                    <a:pt x="62" y="194"/>
                  </a:cubicBezTo>
                  <a:lnTo>
                    <a:pt x="66"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749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41F76D-DB66-72CD-2576-8F48A3307D99}"/>
              </a:ext>
            </a:extLst>
          </p:cNvPr>
          <p:cNvSpPr>
            <a:spLocks noGrp="1"/>
          </p:cNvSpPr>
          <p:nvPr>
            <p:ph type="ctrTitle"/>
          </p:nvPr>
        </p:nvSpPr>
        <p:spPr/>
        <p:txBody>
          <a:bodyPr/>
          <a:lstStyle/>
          <a:p>
            <a:r>
              <a:rPr lang="en-IN" dirty="0"/>
              <a:t>Content with icons</a:t>
            </a:r>
          </a:p>
        </p:txBody>
      </p:sp>
      <p:sp>
        <p:nvSpPr>
          <p:cNvPr id="14" name="Text Placeholder 13">
            <a:extLst>
              <a:ext uri="{FF2B5EF4-FFF2-40B4-BE49-F238E27FC236}">
                <a16:creationId xmlns:a16="http://schemas.microsoft.com/office/drawing/2014/main" id="{151CD001-C092-49F4-833F-0146A7B96A78}"/>
              </a:ext>
            </a:extLst>
          </p:cNvPr>
          <p:cNvSpPr>
            <a:spLocks noGrp="1"/>
          </p:cNvSpPr>
          <p:nvPr>
            <p:ph type="body" sz="quarter" idx="14"/>
          </p:nvPr>
        </p:nvSpPr>
        <p:spPr/>
        <p:txBody>
          <a:bodyPr/>
          <a:lstStyle/>
          <a:p>
            <a:r>
              <a:rPr lang="en-IN" dirty="0"/>
              <a:t>Lorem ipsum </a:t>
            </a:r>
          </a:p>
        </p:txBody>
      </p:sp>
      <p:sp>
        <p:nvSpPr>
          <p:cNvPr id="15" name="Text Placeholder 14">
            <a:extLst>
              <a:ext uri="{FF2B5EF4-FFF2-40B4-BE49-F238E27FC236}">
                <a16:creationId xmlns:a16="http://schemas.microsoft.com/office/drawing/2014/main" id="{7520A3EA-D4DD-4601-9106-9EE80A8D4AE5}"/>
              </a:ext>
            </a:extLst>
          </p:cNvPr>
          <p:cNvSpPr>
            <a:spLocks noGrp="1"/>
          </p:cNvSpPr>
          <p:nvPr>
            <p:ph type="body" sz="quarter" idx="15"/>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p>
          <a:p>
            <a:r>
              <a:rPr lang="en-IN" dirty="0"/>
              <a:t>Duis vestibulum lorem eros, </a:t>
            </a:r>
            <a:r>
              <a:rPr lang="en-IN" dirty="0" err="1"/>
              <a:t>sed</a:t>
            </a:r>
            <a:r>
              <a:rPr lang="en-IN" dirty="0"/>
              <a:t> convallis ante </a:t>
            </a:r>
            <a:r>
              <a:rPr lang="en-IN" dirty="0" err="1"/>
              <a:t>eleifend</a:t>
            </a:r>
            <a:r>
              <a:rPr lang="en-IN" dirty="0"/>
              <a:t> </a:t>
            </a:r>
            <a:r>
              <a:rPr lang="en-IN" dirty="0" err="1"/>
              <a:t>nec</a:t>
            </a:r>
            <a:r>
              <a:rPr lang="en-IN" dirty="0"/>
              <a:t>. </a:t>
            </a:r>
          </a:p>
          <a:p>
            <a:r>
              <a:rPr lang="en-IN" dirty="0" err="1"/>
              <a:t>Mauris</a:t>
            </a:r>
            <a:r>
              <a:rPr lang="en-IN" dirty="0"/>
              <a:t> </a:t>
            </a:r>
            <a:r>
              <a:rPr lang="en-IN" dirty="0" err="1"/>
              <a:t>quis</a:t>
            </a:r>
            <a:r>
              <a:rPr lang="en-IN" dirty="0"/>
              <a:t> </a:t>
            </a:r>
            <a:r>
              <a:rPr lang="en-IN" dirty="0" err="1"/>
              <a:t>scelerisque</a:t>
            </a:r>
            <a:r>
              <a:rPr lang="en-IN" dirty="0"/>
              <a:t> </a:t>
            </a:r>
            <a:r>
              <a:rPr lang="en-IN" dirty="0" err="1"/>
              <a:t>nisl</a:t>
            </a:r>
            <a:r>
              <a:rPr lang="en-IN" dirty="0"/>
              <a:t>, </a:t>
            </a:r>
            <a:r>
              <a:rPr lang="en-IN" dirty="0" err="1"/>
              <a:t>nec</a:t>
            </a:r>
            <a:r>
              <a:rPr lang="en-IN" dirty="0"/>
              <a:t> </a:t>
            </a:r>
            <a:r>
              <a:rPr lang="en-IN" dirty="0" err="1"/>
              <a:t>aliquam</a:t>
            </a:r>
            <a:r>
              <a:rPr lang="en-IN" dirty="0"/>
              <a:t> </a:t>
            </a:r>
            <a:r>
              <a:rPr lang="en-IN" dirty="0" err="1"/>
              <a:t>nibh</a:t>
            </a:r>
            <a:r>
              <a:rPr lang="en-IN" dirty="0"/>
              <a:t>. </a:t>
            </a:r>
          </a:p>
        </p:txBody>
      </p:sp>
      <p:sp>
        <p:nvSpPr>
          <p:cNvPr id="16" name="Text Placeholder 15">
            <a:extLst>
              <a:ext uri="{FF2B5EF4-FFF2-40B4-BE49-F238E27FC236}">
                <a16:creationId xmlns:a16="http://schemas.microsoft.com/office/drawing/2014/main" id="{DDD64117-70EE-EBA7-F0BF-69F5317583E0}"/>
              </a:ext>
            </a:extLst>
          </p:cNvPr>
          <p:cNvSpPr>
            <a:spLocks noGrp="1"/>
          </p:cNvSpPr>
          <p:nvPr>
            <p:ph type="body" sz="quarter" idx="16"/>
          </p:nvPr>
        </p:nvSpPr>
        <p:spPr/>
        <p:txBody>
          <a:bodyPr/>
          <a:lstStyle/>
          <a:p>
            <a:r>
              <a:rPr lang="en-IN" dirty="0"/>
              <a:t>Lorem ipsum</a:t>
            </a:r>
          </a:p>
        </p:txBody>
      </p:sp>
      <p:sp>
        <p:nvSpPr>
          <p:cNvPr id="17" name="Text Placeholder 16">
            <a:extLst>
              <a:ext uri="{FF2B5EF4-FFF2-40B4-BE49-F238E27FC236}">
                <a16:creationId xmlns:a16="http://schemas.microsoft.com/office/drawing/2014/main" id="{E13EEE71-2920-A382-D4DD-0C927F684A09}"/>
              </a:ext>
            </a:extLst>
          </p:cNvPr>
          <p:cNvSpPr>
            <a:spLocks noGrp="1"/>
          </p:cNvSpPr>
          <p:nvPr>
            <p:ph type="body" sz="quarter" idx="17"/>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p>
          <a:p>
            <a:r>
              <a:rPr lang="en-IN" dirty="0"/>
              <a:t>Duis vestibulum lorem eros, </a:t>
            </a:r>
            <a:r>
              <a:rPr lang="en-IN" dirty="0" err="1"/>
              <a:t>sed</a:t>
            </a:r>
            <a:r>
              <a:rPr lang="en-IN" dirty="0"/>
              <a:t> convallis ante </a:t>
            </a:r>
            <a:r>
              <a:rPr lang="en-IN" dirty="0" err="1"/>
              <a:t>eleifend</a:t>
            </a:r>
            <a:r>
              <a:rPr lang="en-IN" dirty="0"/>
              <a:t> </a:t>
            </a:r>
            <a:r>
              <a:rPr lang="en-IN" dirty="0" err="1"/>
              <a:t>nec</a:t>
            </a:r>
            <a:r>
              <a:rPr lang="en-IN" dirty="0"/>
              <a:t>. </a:t>
            </a:r>
          </a:p>
          <a:p>
            <a:r>
              <a:rPr lang="en-IN" dirty="0" err="1"/>
              <a:t>Mauris</a:t>
            </a:r>
            <a:r>
              <a:rPr lang="en-IN" dirty="0"/>
              <a:t> </a:t>
            </a:r>
            <a:r>
              <a:rPr lang="en-IN" dirty="0" err="1"/>
              <a:t>quis</a:t>
            </a:r>
            <a:r>
              <a:rPr lang="en-IN" dirty="0"/>
              <a:t> </a:t>
            </a:r>
            <a:r>
              <a:rPr lang="en-IN" dirty="0" err="1"/>
              <a:t>scelerisque</a:t>
            </a:r>
            <a:r>
              <a:rPr lang="en-IN" dirty="0"/>
              <a:t> </a:t>
            </a:r>
            <a:r>
              <a:rPr lang="en-IN" dirty="0" err="1"/>
              <a:t>nisl</a:t>
            </a:r>
            <a:r>
              <a:rPr lang="en-IN" dirty="0"/>
              <a:t>, </a:t>
            </a:r>
            <a:r>
              <a:rPr lang="en-IN" dirty="0" err="1"/>
              <a:t>nec</a:t>
            </a:r>
            <a:r>
              <a:rPr lang="en-IN" dirty="0"/>
              <a:t> </a:t>
            </a:r>
            <a:r>
              <a:rPr lang="en-IN" dirty="0" err="1"/>
              <a:t>aliquam</a:t>
            </a:r>
            <a:r>
              <a:rPr lang="en-IN" dirty="0"/>
              <a:t> </a:t>
            </a:r>
            <a:r>
              <a:rPr lang="en-IN" dirty="0" err="1"/>
              <a:t>nibh</a:t>
            </a:r>
            <a:r>
              <a:rPr lang="en-IN" dirty="0"/>
              <a:t>. </a:t>
            </a:r>
          </a:p>
        </p:txBody>
      </p:sp>
      <p:sp>
        <p:nvSpPr>
          <p:cNvPr id="18" name="Text Placeholder 17">
            <a:extLst>
              <a:ext uri="{FF2B5EF4-FFF2-40B4-BE49-F238E27FC236}">
                <a16:creationId xmlns:a16="http://schemas.microsoft.com/office/drawing/2014/main" id="{9EAA099B-0315-79C7-8C04-FA99CB339BC4}"/>
              </a:ext>
            </a:extLst>
          </p:cNvPr>
          <p:cNvSpPr>
            <a:spLocks noGrp="1"/>
          </p:cNvSpPr>
          <p:nvPr>
            <p:ph type="body" sz="quarter" idx="18"/>
          </p:nvPr>
        </p:nvSpPr>
        <p:spPr/>
        <p:txBody>
          <a:bodyPr/>
          <a:lstStyle/>
          <a:p>
            <a:r>
              <a:rPr lang="en-IN" dirty="0"/>
              <a:t>Lorem ipsum </a:t>
            </a:r>
          </a:p>
        </p:txBody>
      </p:sp>
      <p:sp>
        <p:nvSpPr>
          <p:cNvPr id="19" name="Text Placeholder 18">
            <a:extLst>
              <a:ext uri="{FF2B5EF4-FFF2-40B4-BE49-F238E27FC236}">
                <a16:creationId xmlns:a16="http://schemas.microsoft.com/office/drawing/2014/main" id="{FB45180D-8E6C-41E7-AD6E-A447B46A820C}"/>
              </a:ext>
            </a:extLst>
          </p:cNvPr>
          <p:cNvSpPr>
            <a:spLocks noGrp="1"/>
          </p:cNvSpPr>
          <p:nvPr>
            <p:ph type="body" sz="quarter" idx="19"/>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p>
          <a:p>
            <a:r>
              <a:rPr lang="en-IN" dirty="0"/>
              <a:t>Duis vestibulum lorem eros, </a:t>
            </a:r>
            <a:r>
              <a:rPr lang="en-IN" dirty="0" err="1"/>
              <a:t>sed</a:t>
            </a:r>
            <a:r>
              <a:rPr lang="en-IN" dirty="0"/>
              <a:t> convallis ante </a:t>
            </a:r>
            <a:r>
              <a:rPr lang="en-IN" dirty="0" err="1"/>
              <a:t>eleifend</a:t>
            </a:r>
            <a:r>
              <a:rPr lang="en-IN" dirty="0"/>
              <a:t> </a:t>
            </a:r>
            <a:r>
              <a:rPr lang="en-IN" dirty="0" err="1"/>
              <a:t>nec</a:t>
            </a:r>
            <a:r>
              <a:rPr lang="en-IN" dirty="0"/>
              <a:t>. </a:t>
            </a:r>
          </a:p>
          <a:p>
            <a:r>
              <a:rPr lang="en-IN" dirty="0" err="1"/>
              <a:t>Mauris</a:t>
            </a:r>
            <a:r>
              <a:rPr lang="en-IN" dirty="0"/>
              <a:t> </a:t>
            </a:r>
            <a:r>
              <a:rPr lang="en-IN" dirty="0" err="1"/>
              <a:t>quis</a:t>
            </a:r>
            <a:r>
              <a:rPr lang="en-IN" dirty="0"/>
              <a:t> </a:t>
            </a:r>
            <a:r>
              <a:rPr lang="en-IN" dirty="0" err="1"/>
              <a:t>scelerisque</a:t>
            </a:r>
            <a:r>
              <a:rPr lang="en-IN" dirty="0"/>
              <a:t> </a:t>
            </a:r>
            <a:r>
              <a:rPr lang="en-IN" dirty="0" err="1"/>
              <a:t>nisl</a:t>
            </a:r>
            <a:r>
              <a:rPr lang="en-IN" dirty="0"/>
              <a:t>, </a:t>
            </a:r>
            <a:r>
              <a:rPr lang="en-IN" dirty="0" err="1"/>
              <a:t>nec</a:t>
            </a:r>
            <a:r>
              <a:rPr lang="en-IN" dirty="0"/>
              <a:t> </a:t>
            </a:r>
            <a:r>
              <a:rPr lang="en-IN" dirty="0" err="1"/>
              <a:t>aliquam</a:t>
            </a:r>
            <a:r>
              <a:rPr lang="en-IN" dirty="0"/>
              <a:t> </a:t>
            </a:r>
            <a:r>
              <a:rPr lang="en-IN" dirty="0" err="1"/>
              <a:t>nibh</a:t>
            </a:r>
            <a:r>
              <a:rPr lang="en-IN" dirty="0"/>
              <a:t>. </a:t>
            </a:r>
          </a:p>
        </p:txBody>
      </p:sp>
      <p:grpSp>
        <p:nvGrpSpPr>
          <p:cNvPr id="20" name="Group 19">
            <a:extLst>
              <a:ext uri="{FF2B5EF4-FFF2-40B4-BE49-F238E27FC236}">
                <a16:creationId xmlns:a16="http://schemas.microsoft.com/office/drawing/2014/main" id="{F77EB46C-1DA9-25CE-B37A-6B9AF2655508}"/>
              </a:ext>
            </a:extLst>
          </p:cNvPr>
          <p:cNvGrpSpPr/>
          <p:nvPr/>
        </p:nvGrpSpPr>
        <p:grpSpPr>
          <a:xfrm>
            <a:off x="2501534" y="2758586"/>
            <a:ext cx="386636" cy="386096"/>
            <a:chOff x="6477001" y="4718050"/>
            <a:chExt cx="1136650" cy="1135062"/>
          </a:xfrm>
          <a:solidFill>
            <a:schemeClr val="bg1"/>
          </a:solidFill>
        </p:grpSpPr>
        <p:sp>
          <p:nvSpPr>
            <p:cNvPr id="21" name="Freeform 5">
              <a:extLst>
                <a:ext uri="{FF2B5EF4-FFF2-40B4-BE49-F238E27FC236}">
                  <a16:creationId xmlns:a16="http://schemas.microsoft.com/office/drawing/2014/main" id="{06B59245-9645-D9A4-73D8-C33F42CD149F}"/>
                </a:ext>
              </a:extLst>
            </p:cNvPr>
            <p:cNvSpPr>
              <a:spLocks noEditPoints="1"/>
            </p:cNvSpPr>
            <p:nvPr/>
          </p:nvSpPr>
          <p:spPr bwMode="auto">
            <a:xfrm>
              <a:off x="6477001" y="4718050"/>
              <a:ext cx="1136650" cy="1135062"/>
            </a:xfrm>
            <a:custGeom>
              <a:avLst/>
              <a:gdLst>
                <a:gd name="T0" fmla="*/ 116 w 1267"/>
                <a:gd name="T1" fmla="*/ 302 h 1267"/>
                <a:gd name="T2" fmla="*/ 258 w 1267"/>
                <a:gd name="T3" fmla="*/ 114 h 1267"/>
                <a:gd name="T4" fmla="*/ 363 w 1267"/>
                <a:gd name="T5" fmla="*/ 177 h 1267"/>
                <a:gd name="T6" fmla="*/ 502 w 1267"/>
                <a:gd name="T7" fmla="*/ 34 h 1267"/>
                <a:gd name="T8" fmla="*/ 734 w 1267"/>
                <a:gd name="T9" fmla="*/ 0 h 1267"/>
                <a:gd name="T10" fmla="*/ 766 w 1267"/>
                <a:gd name="T11" fmla="*/ 119 h 1267"/>
                <a:gd name="T12" fmla="*/ 965 w 1267"/>
                <a:gd name="T13" fmla="*/ 116 h 1267"/>
                <a:gd name="T14" fmla="*/ 1153 w 1267"/>
                <a:gd name="T15" fmla="*/ 257 h 1267"/>
                <a:gd name="T16" fmla="*/ 1092 w 1267"/>
                <a:gd name="T17" fmla="*/ 361 h 1267"/>
                <a:gd name="T18" fmla="*/ 1157 w 1267"/>
                <a:gd name="T19" fmla="*/ 501 h 1267"/>
                <a:gd name="T20" fmla="*/ 1267 w 1267"/>
                <a:gd name="T21" fmla="*/ 533 h 1267"/>
                <a:gd name="T22" fmla="*/ 1234 w 1267"/>
                <a:gd name="T23" fmla="*/ 766 h 1267"/>
                <a:gd name="T24" fmla="*/ 1117 w 1267"/>
                <a:gd name="T25" fmla="*/ 846 h 1267"/>
                <a:gd name="T26" fmla="*/ 1098 w 1267"/>
                <a:gd name="T27" fmla="*/ 911 h 1267"/>
                <a:gd name="T28" fmla="*/ 1151 w 1267"/>
                <a:gd name="T29" fmla="*/ 1012 h 1267"/>
                <a:gd name="T30" fmla="*/ 963 w 1267"/>
                <a:gd name="T31" fmla="*/ 1149 h 1267"/>
                <a:gd name="T32" fmla="*/ 766 w 1267"/>
                <a:gd name="T33" fmla="*/ 1148 h 1267"/>
                <a:gd name="T34" fmla="*/ 732 w 1267"/>
                <a:gd name="T35" fmla="*/ 1267 h 1267"/>
                <a:gd name="T36" fmla="*/ 502 w 1267"/>
                <a:gd name="T37" fmla="*/ 1234 h 1267"/>
                <a:gd name="T38" fmla="*/ 494 w 1267"/>
                <a:gd name="T39" fmla="*/ 1143 h 1267"/>
                <a:gd name="T40" fmla="*/ 303 w 1267"/>
                <a:gd name="T41" fmla="*/ 1151 h 1267"/>
                <a:gd name="T42" fmla="*/ 117 w 1267"/>
                <a:gd name="T43" fmla="*/ 1012 h 1267"/>
                <a:gd name="T44" fmla="*/ 176 w 1267"/>
                <a:gd name="T45" fmla="*/ 906 h 1267"/>
                <a:gd name="T46" fmla="*/ 111 w 1267"/>
                <a:gd name="T47" fmla="*/ 766 h 1267"/>
                <a:gd name="T48" fmla="*/ 1 w 1267"/>
                <a:gd name="T49" fmla="*/ 734 h 1267"/>
                <a:gd name="T50" fmla="*/ 32 w 1267"/>
                <a:gd name="T51" fmla="*/ 502 h 1267"/>
                <a:gd name="T52" fmla="*/ 125 w 1267"/>
                <a:gd name="T53" fmla="*/ 493 h 1267"/>
                <a:gd name="T54" fmla="*/ 168 w 1267"/>
                <a:gd name="T55" fmla="*/ 281 h 1267"/>
                <a:gd name="T56" fmla="*/ 230 w 1267"/>
                <a:gd name="T57" fmla="*/ 384 h 1267"/>
                <a:gd name="T58" fmla="*/ 127 w 1267"/>
                <a:gd name="T59" fmla="*/ 554 h 1267"/>
                <a:gd name="T60" fmla="*/ 54 w 1267"/>
                <a:gd name="T61" fmla="*/ 713 h 1267"/>
                <a:gd name="T62" fmla="*/ 171 w 1267"/>
                <a:gd name="T63" fmla="*/ 741 h 1267"/>
                <a:gd name="T64" fmla="*/ 225 w 1267"/>
                <a:gd name="T65" fmla="*/ 931 h 1267"/>
                <a:gd name="T66" fmla="*/ 282 w 1267"/>
                <a:gd name="T67" fmla="*/ 1098 h 1267"/>
                <a:gd name="T68" fmla="*/ 383 w 1267"/>
                <a:gd name="T69" fmla="*/ 1036 h 1267"/>
                <a:gd name="T70" fmla="*/ 555 w 1267"/>
                <a:gd name="T71" fmla="*/ 1135 h 1267"/>
                <a:gd name="T72" fmla="*/ 713 w 1267"/>
                <a:gd name="T73" fmla="*/ 1213 h 1267"/>
                <a:gd name="T74" fmla="*/ 742 w 1267"/>
                <a:gd name="T75" fmla="*/ 1096 h 1267"/>
                <a:gd name="T76" fmla="*/ 932 w 1267"/>
                <a:gd name="T77" fmla="*/ 1044 h 1267"/>
                <a:gd name="T78" fmla="*/ 1099 w 1267"/>
                <a:gd name="T79" fmla="*/ 985 h 1267"/>
                <a:gd name="T80" fmla="*/ 1037 w 1267"/>
                <a:gd name="T81" fmla="*/ 885 h 1267"/>
                <a:gd name="T82" fmla="*/ 1133 w 1267"/>
                <a:gd name="T83" fmla="*/ 713 h 1267"/>
                <a:gd name="T84" fmla="*/ 1213 w 1267"/>
                <a:gd name="T85" fmla="*/ 554 h 1267"/>
                <a:gd name="T86" fmla="*/ 1097 w 1267"/>
                <a:gd name="T87" fmla="*/ 527 h 1267"/>
                <a:gd name="T88" fmla="*/ 1042 w 1267"/>
                <a:gd name="T89" fmla="*/ 338 h 1267"/>
                <a:gd name="T90" fmla="*/ 987 w 1267"/>
                <a:gd name="T91" fmla="*/ 168 h 1267"/>
                <a:gd name="T92" fmla="*/ 886 w 1267"/>
                <a:gd name="T93" fmla="*/ 231 h 1267"/>
                <a:gd name="T94" fmla="*/ 713 w 1267"/>
                <a:gd name="T95" fmla="*/ 136 h 1267"/>
                <a:gd name="T96" fmla="*/ 555 w 1267"/>
                <a:gd name="T97" fmla="*/ 54 h 1267"/>
                <a:gd name="T98" fmla="*/ 525 w 1267"/>
                <a:gd name="T99" fmla="*/ 171 h 1267"/>
                <a:gd name="T100" fmla="*/ 336 w 1267"/>
                <a:gd name="T101" fmla="*/ 224 h 1267"/>
                <a:gd name="T102" fmla="*/ 168 w 1267"/>
                <a:gd name="T103" fmla="*/ 281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7" h="1267">
                  <a:moveTo>
                    <a:pt x="176" y="361"/>
                  </a:moveTo>
                  <a:cubicBezTo>
                    <a:pt x="158" y="344"/>
                    <a:pt x="137" y="323"/>
                    <a:pt x="116" y="302"/>
                  </a:cubicBezTo>
                  <a:cubicBezTo>
                    <a:pt x="100" y="286"/>
                    <a:pt x="99" y="273"/>
                    <a:pt x="115" y="257"/>
                  </a:cubicBezTo>
                  <a:cubicBezTo>
                    <a:pt x="163" y="209"/>
                    <a:pt x="210" y="162"/>
                    <a:pt x="258" y="114"/>
                  </a:cubicBezTo>
                  <a:cubicBezTo>
                    <a:pt x="273" y="99"/>
                    <a:pt x="286" y="99"/>
                    <a:pt x="302" y="115"/>
                  </a:cubicBezTo>
                  <a:cubicBezTo>
                    <a:pt x="323" y="136"/>
                    <a:pt x="344" y="157"/>
                    <a:pt x="363" y="177"/>
                  </a:cubicBezTo>
                  <a:cubicBezTo>
                    <a:pt x="411" y="157"/>
                    <a:pt x="456" y="138"/>
                    <a:pt x="502" y="119"/>
                  </a:cubicBezTo>
                  <a:cubicBezTo>
                    <a:pt x="502" y="92"/>
                    <a:pt x="502" y="63"/>
                    <a:pt x="502" y="34"/>
                  </a:cubicBezTo>
                  <a:cubicBezTo>
                    <a:pt x="502" y="9"/>
                    <a:pt x="511" y="0"/>
                    <a:pt x="536" y="0"/>
                  </a:cubicBezTo>
                  <a:cubicBezTo>
                    <a:pt x="602" y="0"/>
                    <a:pt x="668" y="0"/>
                    <a:pt x="734" y="0"/>
                  </a:cubicBezTo>
                  <a:cubicBezTo>
                    <a:pt x="756" y="0"/>
                    <a:pt x="766" y="10"/>
                    <a:pt x="766" y="32"/>
                  </a:cubicBezTo>
                  <a:cubicBezTo>
                    <a:pt x="766" y="62"/>
                    <a:pt x="766" y="92"/>
                    <a:pt x="766" y="119"/>
                  </a:cubicBezTo>
                  <a:cubicBezTo>
                    <a:pt x="813" y="138"/>
                    <a:pt x="857" y="157"/>
                    <a:pt x="906" y="177"/>
                  </a:cubicBezTo>
                  <a:cubicBezTo>
                    <a:pt x="924" y="158"/>
                    <a:pt x="944" y="137"/>
                    <a:pt x="965" y="116"/>
                  </a:cubicBezTo>
                  <a:cubicBezTo>
                    <a:pt x="982" y="99"/>
                    <a:pt x="995" y="99"/>
                    <a:pt x="1012" y="116"/>
                  </a:cubicBezTo>
                  <a:cubicBezTo>
                    <a:pt x="1059" y="163"/>
                    <a:pt x="1106" y="210"/>
                    <a:pt x="1153" y="257"/>
                  </a:cubicBezTo>
                  <a:cubicBezTo>
                    <a:pt x="1168" y="272"/>
                    <a:pt x="1168" y="285"/>
                    <a:pt x="1153" y="301"/>
                  </a:cubicBezTo>
                  <a:cubicBezTo>
                    <a:pt x="1132" y="322"/>
                    <a:pt x="1110" y="343"/>
                    <a:pt x="1092" y="361"/>
                  </a:cubicBezTo>
                  <a:cubicBezTo>
                    <a:pt x="1110" y="408"/>
                    <a:pt x="1126" y="451"/>
                    <a:pt x="1143" y="494"/>
                  </a:cubicBezTo>
                  <a:cubicBezTo>
                    <a:pt x="1145" y="498"/>
                    <a:pt x="1153" y="501"/>
                    <a:pt x="1157" y="501"/>
                  </a:cubicBezTo>
                  <a:cubicBezTo>
                    <a:pt x="1183" y="502"/>
                    <a:pt x="1209" y="502"/>
                    <a:pt x="1235" y="502"/>
                  </a:cubicBezTo>
                  <a:cubicBezTo>
                    <a:pt x="1257" y="502"/>
                    <a:pt x="1267" y="511"/>
                    <a:pt x="1267" y="533"/>
                  </a:cubicBezTo>
                  <a:cubicBezTo>
                    <a:pt x="1267" y="600"/>
                    <a:pt x="1267" y="666"/>
                    <a:pt x="1267" y="733"/>
                  </a:cubicBezTo>
                  <a:cubicBezTo>
                    <a:pt x="1267" y="756"/>
                    <a:pt x="1258" y="765"/>
                    <a:pt x="1234" y="766"/>
                  </a:cubicBezTo>
                  <a:cubicBezTo>
                    <a:pt x="1205" y="766"/>
                    <a:pt x="1176" y="766"/>
                    <a:pt x="1147" y="766"/>
                  </a:cubicBezTo>
                  <a:cubicBezTo>
                    <a:pt x="1137" y="793"/>
                    <a:pt x="1127" y="820"/>
                    <a:pt x="1117" y="846"/>
                  </a:cubicBezTo>
                  <a:cubicBezTo>
                    <a:pt x="1110" y="861"/>
                    <a:pt x="1103" y="876"/>
                    <a:pt x="1094" y="890"/>
                  </a:cubicBezTo>
                  <a:cubicBezTo>
                    <a:pt x="1089" y="899"/>
                    <a:pt x="1091" y="904"/>
                    <a:pt x="1098" y="911"/>
                  </a:cubicBezTo>
                  <a:cubicBezTo>
                    <a:pt x="1116" y="928"/>
                    <a:pt x="1134" y="946"/>
                    <a:pt x="1152" y="964"/>
                  </a:cubicBezTo>
                  <a:cubicBezTo>
                    <a:pt x="1169" y="982"/>
                    <a:pt x="1169" y="995"/>
                    <a:pt x="1151" y="1012"/>
                  </a:cubicBezTo>
                  <a:cubicBezTo>
                    <a:pt x="1105" y="1058"/>
                    <a:pt x="1059" y="1104"/>
                    <a:pt x="1013" y="1150"/>
                  </a:cubicBezTo>
                  <a:cubicBezTo>
                    <a:pt x="995" y="1168"/>
                    <a:pt x="982" y="1168"/>
                    <a:pt x="963" y="1149"/>
                  </a:cubicBezTo>
                  <a:cubicBezTo>
                    <a:pt x="943" y="1129"/>
                    <a:pt x="923" y="1109"/>
                    <a:pt x="905" y="1091"/>
                  </a:cubicBezTo>
                  <a:cubicBezTo>
                    <a:pt x="858" y="1110"/>
                    <a:pt x="813" y="1129"/>
                    <a:pt x="766" y="1148"/>
                  </a:cubicBezTo>
                  <a:cubicBezTo>
                    <a:pt x="766" y="1175"/>
                    <a:pt x="766" y="1204"/>
                    <a:pt x="766" y="1233"/>
                  </a:cubicBezTo>
                  <a:cubicBezTo>
                    <a:pt x="766" y="1258"/>
                    <a:pt x="757" y="1267"/>
                    <a:pt x="732" y="1267"/>
                  </a:cubicBezTo>
                  <a:cubicBezTo>
                    <a:pt x="667" y="1267"/>
                    <a:pt x="601" y="1267"/>
                    <a:pt x="535" y="1267"/>
                  </a:cubicBezTo>
                  <a:cubicBezTo>
                    <a:pt x="511" y="1267"/>
                    <a:pt x="502" y="1257"/>
                    <a:pt x="502" y="1234"/>
                  </a:cubicBezTo>
                  <a:cubicBezTo>
                    <a:pt x="502" y="1208"/>
                    <a:pt x="502" y="1182"/>
                    <a:pt x="502" y="1156"/>
                  </a:cubicBezTo>
                  <a:cubicBezTo>
                    <a:pt x="501" y="1151"/>
                    <a:pt x="498" y="1144"/>
                    <a:pt x="494" y="1143"/>
                  </a:cubicBezTo>
                  <a:cubicBezTo>
                    <a:pt x="451" y="1126"/>
                    <a:pt x="408" y="1109"/>
                    <a:pt x="361" y="1091"/>
                  </a:cubicBezTo>
                  <a:cubicBezTo>
                    <a:pt x="344" y="1109"/>
                    <a:pt x="324" y="1130"/>
                    <a:pt x="303" y="1151"/>
                  </a:cubicBezTo>
                  <a:cubicBezTo>
                    <a:pt x="286" y="1169"/>
                    <a:pt x="273" y="1168"/>
                    <a:pt x="255" y="1151"/>
                  </a:cubicBezTo>
                  <a:cubicBezTo>
                    <a:pt x="209" y="1104"/>
                    <a:pt x="163" y="1058"/>
                    <a:pt x="117" y="1012"/>
                  </a:cubicBezTo>
                  <a:cubicBezTo>
                    <a:pt x="99" y="994"/>
                    <a:pt x="99" y="982"/>
                    <a:pt x="117" y="964"/>
                  </a:cubicBezTo>
                  <a:cubicBezTo>
                    <a:pt x="137" y="944"/>
                    <a:pt x="158" y="923"/>
                    <a:pt x="176" y="906"/>
                  </a:cubicBezTo>
                  <a:cubicBezTo>
                    <a:pt x="158" y="860"/>
                    <a:pt x="142" y="816"/>
                    <a:pt x="125" y="773"/>
                  </a:cubicBezTo>
                  <a:cubicBezTo>
                    <a:pt x="123" y="769"/>
                    <a:pt x="116" y="766"/>
                    <a:pt x="111" y="766"/>
                  </a:cubicBezTo>
                  <a:cubicBezTo>
                    <a:pt x="85" y="765"/>
                    <a:pt x="58" y="766"/>
                    <a:pt x="32" y="765"/>
                  </a:cubicBezTo>
                  <a:cubicBezTo>
                    <a:pt x="10" y="765"/>
                    <a:pt x="1" y="756"/>
                    <a:pt x="1" y="734"/>
                  </a:cubicBezTo>
                  <a:cubicBezTo>
                    <a:pt x="0" y="667"/>
                    <a:pt x="0" y="600"/>
                    <a:pt x="1" y="533"/>
                  </a:cubicBezTo>
                  <a:cubicBezTo>
                    <a:pt x="1" y="511"/>
                    <a:pt x="10" y="502"/>
                    <a:pt x="32" y="502"/>
                  </a:cubicBezTo>
                  <a:cubicBezTo>
                    <a:pt x="58" y="501"/>
                    <a:pt x="84" y="502"/>
                    <a:pt x="111" y="501"/>
                  </a:cubicBezTo>
                  <a:cubicBezTo>
                    <a:pt x="116" y="501"/>
                    <a:pt x="123" y="497"/>
                    <a:pt x="125" y="493"/>
                  </a:cubicBezTo>
                  <a:cubicBezTo>
                    <a:pt x="142" y="451"/>
                    <a:pt x="158" y="408"/>
                    <a:pt x="176" y="361"/>
                  </a:cubicBezTo>
                  <a:close/>
                  <a:moveTo>
                    <a:pt x="168" y="281"/>
                  </a:moveTo>
                  <a:cubicBezTo>
                    <a:pt x="186" y="299"/>
                    <a:pt x="205" y="317"/>
                    <a:pt x="224" y="335"/>
                  </a:cubicBezTo>
                  <a:cubicBezTo>
                    <a:pt x="243" y="354"/>
                    <a:pt x="244" y="362"/>
                    <a:pt x="230" y="384"/>
                  </a:cubicBezTo>
                  <a:cubicBezTo>
                    <a:pt x="204" y="426"/>
                    <a:pt x="185" y="471"/>
                    <a:pt x="173" y="519"/>
                  </a:cubicBezTo>
                  <a:cubicBezTo>
                    <a:pt x="165" y="552"/>
                    <a:pt x="162" y="554"/>
                    <a:pt x="127" y="554"/>
                  </a:cubicBezTo>
                  <a:cubicBezTo>
                    <a:pt x="103" y="554"/>
                    <a:pt x="78" y="554"/>
                    <a:pt x="54" y="554"/>
                  </a:cubicBezTo>
                  <a:cubicBezTo>
                    <a:pt x="54" y="608"/>
                    <a:pt x="54" y="660"/>
                    <a:pt x="54" y="713"/>
                  </a:cubicBezTo>
                  <a:cubicBezTo>
                    <a:pt x="82" y="713"/>
                    <a:pt x="109" y="713"/>
                    <a:pt x="136" y="713"/>
                  </a:cubicBezTo>
                  <a:cubicBezTo>
                    <a:pt x="159" y="713"/>
                    <a:pt x="166" y="719"/>
                    <a:pt x="171" y="741"/>
                  </a:cubicBezTo>
                  <a:cubicBezTo>
                    <a:pt x="183" y="792"/>
                    <a:pt x="203" y="839"/>
                    <a:pt x="230" y="883"/>
                  </a:cubicBezTo>
                  <a:cubicBezTo>
                    <a:pt x="243" y="905"/>
                    <a:pt x="242" y="913"/>
                    <a:pt x="225" y="931"/>
                  </a:cubicBezTo>
                  <a:cubicBezTo>
                    <a:pt x="206" y="950"/>
                    <a:pt x="187" y="968"/>
                    <a:pt x="170" y="985"/>
                  </a:cubicBezTo>
                  <a:cubicBezTo>
                    <a:pt x="208" y="1023"/>
                    <a:pt x="245" y="1060"/>
                    <a:pt x="282" y="1098"/>
                  </a:cubicBezTo>
                  <a:cubicBezTo>
                    <a:pt x="300" y="1080"/>
                    <a:pt x="319" y="1061"/>
                    <a:pt x="338" y="1042"/>
                  </a:cubicBezTo>
                  <a:cubicBezTo>
                    <a:pt x="354" y="1026"/>
                    <a:pt x="364" y="1024"/>
                    <a:pt x="383" y="1036"/>
                  </a:cubicBezTo>
                  <a:cubicBezTo>
                    <a:pt x="427" y="1064"/>
                    <a:pt x="473" y="1083"/>
                    <a:pt x="523" y="1095"/>
                  </a:cubicBezTo>
                  <a:cubicBezTo>
                    <a:pt x="550" y="1102"/>
                    <a:pt x="555" y="1107"/>
                    <a:pt x="555" y="1135"/>
                  </a:cubicBezTo>
                  <a:cubicBezTo>
                    <a:pt x="555" y="1161"/>
                    <a:pt x="555" y="1187"/>
                    <a:pt x="555" y="1213"/>
                  </a:cubicBezTo>
                  <a:cubicBezTo>
                    <a:pt x="609" y="1213"/>
                    <a:pt x="660" y="1213"/>
                    <a:pt x="713" y="1213"/>
                  </a:cubicBezTo>
                  <a:cubicBezTo>
                    <a:pt x="713" y="1186"/>
                    <a:pt x="713" y="1160"/>
                    <a:pt x="713" y="1134"/>
                  </a:cubicBezTo>
                  <a:cubicBezTo>
                    <a:pt x="713" y="1108"/>
                    <a:pt x="718" y="1101"/>
                    <a:pt x="742" y="1096"/>
                  </a:cubicBezTo>
                  <a:cubicBezTo>
                    <a:pt x="793" y="1084"/>
                    <a:pt x="839" y="1064"/>
                    <a:pt x="883" y="1038"/>
                  </a:cubicBezTo>
                  <a:cubicBezTo>
                    <a:pt x="906" y="1024"/>
                    <a:pt x="913" y="1025"/>
                    <a:pt x="932" y="1044"/>
                  </a:cubicBezTo>
                  <a:cubicBezTo>
                    <a:pt x="951" y="1062"/>
                    <a:pt x="969" y="1081"/>
                    <a:pt x="986" y="1099"/>
                  </a:cubicBezTo>
                  <a:cubicBezTo>
                    <a:pt x="1024" y="1060"/>
                    <a:pt x="1061" y="1023"/>
                    <a:pt x="1099" y="985"/>
                  </a:cubicBezTo>
                  <a:cubicBezTo>
                    <a:pt x="1081" y="967"/>
                    <a:pt x="1061" y="949"/>
                    <a:pt x="1042" y="930"/>
                  </a:cubicBezTo>
                  <a:cubicBezTo>
                    <a:pt x="1026" y="913"/>
                    <a:pt x="1025" y="904"/>
                    <a:pt x="1037" y="885"/>
                  </a:cubicBezTo>
                  <a:cubicBezTo>
                    <a:pt x="1064" y="840"/>
                    <a:pt x="1085" y="792"/>
                    <a:pt x="1096" y="741"/>
                  </a:cubicBezTo>
                  <a:cubicBezTo>
                    <a:pt x="1102" y="718"/>
                    <a:pt x="1109" y="713"/>
                    <a:pt x="1133" y="713"/>
                  </a:cubicBezTo>
                  <a:cubicBezTo>
                    <a:pt x="1160" y="713"/>
                    <a:pt x="1187" y="713"/>
                    <a:pt x="1213" y="713"/>
                  </a:cubicBezTo>
                  <a:cubicBezTo>
                    <a:pt x="1213" y="659"/>
                    <a:pt x="1213" y="607"/>
                    <a:pt x="1213" y="554"/>
                  </a:cubicBezTo>
                  <a:cubicBezTo>
                    <a:pt x="1185" y="554"/>
                    <a:pt x="1158" y="554"/>
                    <a:pt x="1131" y="554"/>
                  </a:cubicBezTo>
                  <a:cubicBezTo>
                    <a:pt x="1109" y="554"/>
                    <a:pt x="1102" y="548"/>
                    <a:pt x="1097" y="527"/>
                  </a:cubicBezTo>
                  <a:cubicBezTo>
                    <a:pt x="1085" y="475"/>
                    <a:pt x="1064" y="427"/>
                    <a:pt x="1036" y="382"/>
                  </a:cubicBezTo>
                  <a:cubicBezTo>
                    <a:pt x="1025" y="363"/>
                    <a:pt x="1026" y="354"/>
                    <a:pt x="1042" y="338"/>
                  </a:cubicBezTo>
                  <a:cubicBezTo>
                    <a:pt x="1061" y="319"/>
                    <a:pt x="1081" y="300"/>
                    <a:pt x="1100" y="281"/>
                  </a:cubicBezTo>
                  <a:cubicBezTo>
                    <a:pt x="1062" y="243"/>
                    <a:pt x="1025" y="206"/>
                    <a:pt x="987" y="168"/>
                  </a:cubicBezTo>
                  <a:cubicBezTo>
                    <a:pt x="968" y="187"/>
                    <a:pt x="949" y="207"/>
                    <a:pt x="929" y="226"/>
                  </a:cubicBezTo>
                  <a:cubicBezTo>
                    <a:pt x="914" y="242"/>
                    <a:pt x="904" y="243"/>
                    <a:pt x="886" y="231"/>
                  </a:cubicBezTo>
                  <a:cubicBezTo>
                    <a:pt x="841" y="203"/>
                    <a:pt x="792" y="183"/>
                    <a:pt x="740" y="171"/>
                  </a:cubicBezTo>
                  <a:cubicBezTo>
                    <a:pt x="719" y="166"/>
                    <a:pt x="713" y="158"/>
                    <a:pt x="713" y="136"/>
                  </a:cubicBezTo>
                  <a:cubicBezTo>
                    <a:pt x="713" y="109"/>
                    <a:pt x="713" y="82"/>
                    <a:pt x="713" y="54"/>
                  </a:cubicBezTo>
                  <a:cubicBezTo>
                    <a:pt x="659" y="54"/>
                    <a:pt x="608" y="54"/>
                    <a:pt x="555" y="54"/>
                  </a:cubicBezTo>
                  <a:cubicBezTo>
                    <a:pt x="555" y="81"/>
                    <a:pt x="555" y="108"/>
                    <a:pt x="555" y="134"/>
                  </a:cubicBezTo>
                  <a:cubicBezTo>
                    <a:pt x="555" y="159"/>
                    <a:pt x="549" y="166"/>
                    <a:pt x="525" y="171"/>
                  </a:cubicBezTo>
                  <a:cubicBezTo>
                    <a:pt x="475" y="183"/>
                    <a:pt x="429" y="203"/>
                    <a:pt x="385" y="229"/>
                  </a:cubicBezTo>
                  <a:cubicBezTo>
                    <a:pt x="362" y="243"/>
                    <a:pt x="355" y="242"/>
                    <a:pt x="336" y="224"/>
                  </a:cubicBezTo>
                  <a:cubicBezTo>
                    <a:pt x="318" y="205"/>
                    <a:pt x="299" y="186"/>
                    <a:pt x="281" y="168"/>
                  </a:cubicBezTo>
                  <a:cubicBezTo>
                    <a:pt x="243" y="206"/>
                    <a:pt x="206" y="243"/>
                    <a:pt x="168"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9">
              <a:extLst>
                <a:ext uri="{FF2B5EF4-FFF2-40B4-BE49-F238E27FC236}">
                  <a16:creationId xmlns:a16="http://schemas.microsoft.com/office/drawing/2014/main" id="{88ADBEE9-C2D3-655E-1E24-3F352560DB1A}"/>
                </a:ext>
              </a:extLst>
            </p:cNvPr>
            <p:cNvSpPr>
              <a:spLocks noEditPoints="1"/>
            </p:cNvSpPr>
            <p:nvPr/>
          </p:nvSpPr>
          <p:spPr bwMode="auto">
            <a:xfrm>
              <a:off x="6761163" y="5000625"/>
              <a:ext cx="569913" cy="569912"/>
            </a:xfrm>
            <a:custGeom>
              <a:avLst/>
              <a:gdLst>
                <a:gd name="T0" fmla="*/ 1 w 636"/>
                <a:gd name="T1" fmla="*/ 316 h 635"/>
                <a:gd name="T2" fmla="*/ 322 w 636"/>
                <a:gd name="T3" fmla="*/ 1 h 635"/>
                <a:gd name="T4" fmla="*/ 635 w 636"/>
                <a:gd name="T5" fmla="*/ 322 h 635"/>
                <a:gd name="T6" fmla="*/ 315 w 636"/>
                <a:gd name="T7" fmla="*/ 634 h 635"/>
                <a:gd name="T8" fmla="*/ 1 w 636"/>
                <a:gd name="T9" fmla="*/ 316 h 635"/>
                <a:gd name="T10" fmla="*/ 582 w 636"/>
                <a:gd name="T11" fmla="*/ 317 h 635"/>
                <a:gd name="T12" fmla="*/ 319 w 636"/>
                <a:gd name="T13" fmla="*/ 54 h 635"/>
                <a:gd name="T14" fmla="*/ 54 w 636"/>
                <a:gd name="T15" fmla="*/ 318 h 635"/>
                <a:gd name="T16" fmla="*/ 319 w 636"/>
                <a:gd name="T17" fmla="*/ 581 h 635"/>
                <a:gd name="T18" fmla="*/ 582 w 636"/>
                <a:gd name="T19" fmla="*/ 31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635">
                  <a:moveTo>
                    <a:pt x="1" y="316"/>
                  </a:moveTo>
                  <a:cubicBezTo>
                    <a:pt x="3" y="140"/>
                    <a:pt x="145" y="0"/>
                    <a:pt x="322" y="1"/>
                  </a:cubicBezTo>
                  <a:cubicBezTo>
                    <a:pt x="495" y="2"/>
                    <a:pt x="636" y="147"/>
                    <a:pt x="635" y="322"/>
                  </a:cubicBezTo>
                  <a:cubicBezTo>
                    <a:pt x="633" y="495"/>
                    <a:pt x="489" y="635"/>
                    <a:pt x="315" y="634"/>
                  </a:cubicBezTo>
                  <a:cubicBezTo>
                    <a:pt x="142" y="633"/>
                    <a:pt x="0" y="489"/>
                    <a:pt x="1" y="316"/>
                  </a:cubicBezTo>
                  <a:close/>
                  <a:moveTo>
                    <a:pt x="582" y="317"/>
                  </a:moveTo>
                  <a:cubicBezTo>
                    <a:pt x="582" y="172"/>
                    <a:pt x="463" y="54"/>
                    <a:pt x="319" y="54"/>
                  </a:cubicBezTo>
                  <a:cubicBezTo>
                    <a:pt x="173" y="53"/>
                    <a:pt x="54" y="172"/>
                    <a:pt x="54" y="318"/>
                  </a:cubicBezTo>
                  <a:cubicBezTo>
                    <a:pt x="54" y="463"/>
                    <a:pt x="173" y="582"/>
                    <a:pt x="319" y="581"/>
                  </a:cubicBezTo>
                  <a:cubicBezTo>
                    <a:pt x="464" y="581"/>
                    <a:pt x="582" y="462"/>
                    <a:pt x="582"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75DEB118-CC9F-89AB-B8A9-047DCCB43F56}"/>
                </a:ext>
              </a:extLst>
            </p:cNvPr>
            <p:cNvSpPr>
              <a:spLocks noEditPoints="1"/>
            </p:cNvSpPr>
            <p:nvPr/>
          </p:nvSpPr>
          <p:spPr bwMode="auto">
            <a:xfrm>
              <a:off x="6951663" y="5113338"/>
              <a:ext cx="290513" cy="346075"/>
            </a:xfrm>
            <a:custGeom>
              <a:avLst/>
              <a:gdLst>
                <a:gd name="T0" fmla="*/ 0 w 324"/>
                <a:gd name="T1" fmla="*/ 192 h 386"/>
                <a:gd name="T2" fmla="*/ 0 w 324"/>
                <a:gd name="T3" fmla="*/ 40 h 386"/>
                <a:gd name="T4" fmla="*/ 45 w 324"/>
                <a:gd name="T5" fmla="*/ 15 h 386"/>
                <a:gd name="T6" fmla="*/ 300 w 324"/>
                <a:gd name="T7" fmla="*/ 167 h 386"/>
                <a:gd name="T8" fmla="*/ 299 w 324"/>
                <a:gd name="T9" fmla="*/ 218 h 386"/>
                <a:gd name="T10" fmla="*/ 46 w 324"/>
                <a:gd name="T11" fmla="*/ 370 h 386"/>
                <a:gd name="T12" fmla="*/ 0 w 324"/>
                <a:gd name="T13" fmla="*/ 344 h 386"/>
                <a:gd name="T14" fmla="*/ 0 w 324"/>
                <a:gd name="T15" fmla="*/ 192 h 386"/>
                <a:gd name="T16" fmla="*/ 54 w 324"/>
                <a:gd name="T17" fmla="*/ 304 h 386"/>
                <a:gd name="T18" fmla="*/ 239 w 324"/>
                <a:gd name="T19" fmla="*/ 192 h 386"/>
                <a:gd name="T20" fmla="*/ 54 w 324"/>
                <a:gd name="T21" fmla="*/ 81 h 386"/>
                <a:gd name="T22" fmla="*/ 54 w 324"/>
                <a:gd name="T23" fmla="*/ 30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386">
                  <a:moveTo>
                    <a:pt x="0" y="192"/>
                  </a:moveTo>
                  <a:cubicBezTo>
                    <a:pt x="0" y="142"/>
                    <a:pt x="0" y="91"/>
                    <a:pt x="0" y="40"/>
                  </a:cubicBezTo>
                  <a:cubicBezTo>
                    <a:pt x="1" y="11"/>
                    <a:pt x="20" y="0"/>
                    <a:pt x="45" y="15"/>
                  </a:cubicBezTo>
                  <a:cubicBezTo>
                    <a:pt x="130" y="65"/>
                    <a:pt x="215" y="116"/>
                    <a:pt x="300" y="167"/>
                  </a:cubicBezTo>
                  <a:cubicBezTo>
                    <a:pt x="324" y="182"/>
                    <a:pt x="323" y="204"/>
                    <a:pt x="299" y="218"/>
                  </a:cubicBezTo>
                  <a:cubicBezTo>
                    <a:pt x="215" y="269"/>
                    <a:pt x="130" y="320"/>
                    <a:pt x="46" y="370"/>
                  </a:cubicBezTo>
                  <a:cubicBezTo>
                    <a:pt x="20" y="386"/>
                    <a:pt x="1" y="374"/>
                    <a:pt x="0" y="344"/>
                  </a:cubicBezTo>
                  <a:cubicBezTo>
                    <a:pt x="0" y="293"/>
                    <a:pt x="0" y="243"/>
                    <a:pt x="0" y="192"/>
                  </a:cubicBezTo>
                  <a:close/>
                  <a:moveTo>
                    <a:pt x="54" y="304"/>
                  </a:moveTo>
                  <a:cubicBezTo>
                    <a:pt x="117" y="266"/>
                    <a:pt x="177" y="230"/>
                    <a:pt x="239" y="192"/>
                  </a:cubicBezTo>
                  <a:cubicBezTo>
                    <a:pt x="176" y="155"/>
                    <a:pt x="116" y="118"/>
                    <a:pt x="54" y="81"/>
                  </a:cubicBezTo>
                  <a:cubicBezTo>
                    <a:pt x="54" y="156"/>
                    <a:pt x="54" y="229"/>
                    <a:pt x="54"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Freeform 9">
            <a:extLst>
              <a:ext uri="{FF2B5EF4-FFF2-40B4-BE49-F238E27FC236}">
                <a16:creationId xmlns:a16="http://schemas.microsoft.com/office/drawing/2014/main" id="{C9A6C116-231E-B6C0-51ED-F6FDE88069EB}"/>
              </a:ext>
            </a:extLst>
          </p:cNvPr>
          <p:cNvSpPr>
            <a:spLocks noEditPoints="1"/>
          </p:cNvSpPr>
          <p:nvPr/>
        </p:nvSpPr>
        <p:spPr bwMode="auto">
          <a:xfrm>
            <a:off x="5881688" y="2753124"/>
            <a:ext cx="428626" cy="397020"/>
          </a:xfrm>
          <a:custGeom>
            <a:avLst/>
            <a:gdLst>
              <a:gd name="T0" fmla="*/ 193 w 545"/>
              <a:gd name="T1" fmla="*/ 193 h 505"/>
              <a:gd name="T2" fmla="*/ 90 w 545"/>
              <a:gd name="T3" fmla="*/ 176 h 505"/>
              <a:gd name="T4" fmla="*/ 113 w 545"/>
              <a:gd name="T5" fmla="*/ 55 h 505"/>
              <a:gd name="T6" fmla="*/ 169 w 545"/>
              <a:gd name="T7" fmla="*/ 152 h 505"/>
              <a:gd name="T8" fmla="*/ 312 w 545"/>
              <a:gd name="T9" fmla="*/ 171 h 505"/>
              <a:gd name="T10" fmla="*/ 390 w 545"/>
              <a:gd name="T11" fmla="*/ 100 h 505"/>
              <a:gd name="T12" fmla="*/ 401 w 545"/>
              <a:gd name="T13" fmla="*/ 23 h 505"/>
              <a:gd name="T14" fmla="*/ 497 w 545"/>
              <a:gd name="T15" fmla="*/ 53 h 505"/>
              <a:gd name="T16" fmla="*/ 414 w 545"/>
              <a:gd name="T17" fmla="*/ 109 h 505"/>
              <a:gd name="T18" fmla="*/ 354 w 545"/>
              <a:gd name="T19" fmla="*/ 236 h 505"/>
              <a:gd name="T20" fmla="*/ 431 w 545"/>
              <a:gd name="T21" fmla="*/ 232 h 505"/>
              <a:gd name="T22" fmla="*/ 545 w 545"/>
              <a:gd name="T23" fmla="*/ 262 h 505"/>
              <a:gd name="T24" fmla="*/ 426 w 545"/>
              <a:gd name="T25" fmla="*/ 278 h 505"/>
              <a:gd name="T26" fmla="*/ 349 w 545"/>
              <a:gd name="T27" fmla="*/ 257 h 505"/>
              <a:gd name="T28" fmla="*/ 273 w 545"/>
              <a:gd name="T29" fmla="*/ 315 h 505"/>
              <a:gd name="T30" fmla="*/ 234 w 545"/>
              <a:gd name="T31" fmla="*/ 380 h 505"/>
              <a:gd name="T32" fmla="*/ 210 w 545"/>
              <a:gd name="T33" fmla="*/ 500 h 505"/>
              <a:gd name="T34" fmla="*/ 199 w 545"/>
              <a:gd name="T35" fmla="*/ 380 h 505"/>
              <a:gd name="T36" fmla="*/ 238 w 545"/>
              <a:gd name="T37" fmla="*/ 309 h 505"/>
              <a:gd name="T38" fmla="*/ 131 w 545"/>
              <a:gd name="T39" fmla="*/ 309 h 505"/>
              <a:gd name="T40" fmla="*/ 77 w 545"/>
              <a:gd name="T41" fmla="*/ 384 h 505"/>
              <a:gd name="T42" fmla="*/ 31 w 545"/>
              <a:gd name="T43" fmla="*/ 276 h 505"/>
              <a:gd name="T44" fmla="*/ 132 w 545"/>
              <a:gd name="T45" fmla="*/ 287 h 505"/>
              <a:gd name="T46" fmla="*/ 198 w 545"/>
              <a:gd name="T47" fmla="*/ 249 h 505"/>
              <a:gd name="T48" fmla="*/ 331 w 545"/>
              <a:gd name="T49" fmla="*/ 238 h 505"/>
              <a:gd name="T50" fmla="*/ 216 w 545"/>
              <a:gd name="T51" fmla="*/ 238 h 505"/>
              <a:gd name="T52" fmla="*/ 331 w 545"/>
              <a:gd name="T53" fmla="*/ 238 h 505"/>
              <a:gd name="T54" fmla="*/ 100 w 545"/>
              <a:gd name="T55" fmla="*/ 74 h 505"/>
              <a:gd name="T56" fmla="*/ 101 w 545"/>
              <a:gd name="T57" fmla="*/ 159 h 505"/>
              <a:gd name="T58" fmla="*/ 487 w 545"/>
              <a:gd name="T59" fmla="*/ 219 h 505"/>
              <a:gd name="T60" fmla="*/ 483 w 545"/>
              <a:gd name="T61" fmla="*/ 301 h 505"/>
              <a:gd name="T62" fmla="*/ 487 w 545"/>
              <a:gd name="T63" fmla="*/ 219 h 505"/>
              <a:gd name="T64" fmla="*/ 163 w 545"/>
              <a:gd name="T65" fmla="*/ 440 h 505"/>
              <a:gd name="T66" fmla="*/ 244 w 545"/>
              <a:gd name="T67" fmla="*/ 439 h 505"/>
              <a:gd name="T68" fmla="*/ 106 w 545"/>
              <a:gd name="T69" fmla="*/ 325 h 505"/>
              <a:gd name="T70" fmla="*/ 26 w 545"/>
              <a:gd name="T71" fmla="*/ 326 h 505"/>
              <a:gd name="T72" fmla="*/ 106 w 545"/>
              <a:gd name="T73" fmla="*/ 325 h 505"/>
              <a:gd name="T74" fmla="*/ 441 w 545"/>
              <a:gd name="T75" fmla="*/ 24 h 505"/>
              <a:gd name="T76" fmla="*/ 442 w 545"/>
              <a:gd name="T77" fmla="*/ 9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5" h="505">
                <a:moveTo>
                  <a:pt x="202" y="200"/>
                </a:moveTo>
                <a:cubicBezTo>
                  <a:pt x="200" y="199"/>
                  <a:pt x="197" y="196"/>
                  <a:pt x="193" y="193"/>
                </a:cubicBezTo>
                <a:cubicBezTo>
                  <a:pt x="177" y="182"/>
                  <a:pt x="161" y="171"/>
                  <a:pt x="145" y="160"/>
                </a:cubicBezTo>
                <a:cubicBezTo>
                  <a:pt x="129" y="173"/>
                  <a:pt x="111" y="180"/>
                  <a:pt x="90" y="176"/>
                </a:cubicBezTo>
                <a:cubicBezTo>
                  <a:pt x="56" y="170"/>
                  <a:pt x="34" y="139"/>
                  <a:pt x="40" y="103"/>
                </a:cubicBezTo>
                <a:cubicBezTo>
                  <a:pt x="46" y="71"/>
                  <a:pt x="80" y="48"/>
                  <a:pt x="113" y="55"/>
                </a:cubicBezTo>
                <a:cubicBezTo>
                  <a:pt x="147" y="62"/>
                  <a:pt x="170" y="96"/>
                  <a:pt x="161" y="129"/>
                </a:cubicBezTo>
                <a:cubicBezTo>
                  <a:pt x="157" y="141"/>
                  <a:pt x="159" y="146"/>
                  <a:pt x="169" y="152"/>
                </a:cubicBezTo>
                <a:cubicBezTo>
                  <a:pt x="185" y="162"/>
                  <a:pt x="200" y="174"/>
                  <a:pt x="217" y="185"/>
                </a:cubicBezTo>
                <a:cubicBezTo>
                  <a:pt x="245" y="160"/>
                  <a:pt x="277" y="152"/>
                  <a:pt x="312" y="171"/>
                </a:cubicBezTo>
                <a:cubicBezTo>
                  <a:pt x="315" y="172"/>
                  <a:pt x="322" y="170"/>
                  <a:pt x="324" y="167"/>
                </a:cubicBezTo>
                <a:cubicBezTo>
                  <a:pt x="347" y="145"/>
                  <a:pt x="368" y="122"/>
                  <a:pt x="390" y="100"/>
                </a:cubicBezTo>
                <a:cubicBezTo>
                  <a:pt x="397" y="93"/>
                  <a:pt x="395" y="88"/>
                  <a:pt x="392" y="81"/>
                </a:cubicBezTo>
                <a:cubicBezTo>
                  <a:pt x="383" y="60"/>
                  <a:pt x="386" y="40"/>
                  <a:pt x="401" y="23"/>
                </a:cubicBezTo>
                <a:cubicBezTo>
                  <a:pt x="416" y="6"/>
                  <a:pt x="436" y="0"/>
                  <a:pt x="458" y="7"/>
                </a:cubicBezTo>
                <a:cubicBezTo>
                  <a:pt x="481" y="14"/>
                  <a:pt x="494" y="30"/>
                  <a:pt x="497" y="53"/>
                </a:cubicBezTo>
                <a:cubicBezTo>
                  <a:pt x="503" y="88"/>
                  <a:pt x="468" y="122"/>
                  <a:pt x="433" y="115"/>
                </a:cubicBezTo>
                <a:cubicBezTo>
                  <a:pt x="425" y="114"/>
                  <a:pt x="418" y="110"/>
                  <a:pt x="414" y="109"/>
                </a:cubicBezTo>
                <a:cubicBezTo>
                  <a:pt x="386" y="135"/>
                  <a:pt x="359" y="160"/>
                  <a:pt x="333" y="185"/>
                </a:cubicBezTo>
                <a:cubicBezTo>
                  <a:pt x="340" y="202"/>
                  <a:pt x="346" y="217"/>
                  <a:pt x="354" y="236"/>
                </a:cubicBezTo>
                <a:cubicBezTo>
                  <a:pt x="373" y="238"/>
                  <a:pt x="396" y="241"/>
                  <a:pt x="419" y="242"/>
                </a:cubicBezTo>
                <a:cubicBezTo>
                  <a:pt x="423" y="242"/>
                  <a:pt x="428" y="236"/>
                  <a:pt x="431" y="232"/>
                </a:cubicBezTo>
                <a:cubicBezTo>
                  <a:pt x="445" y="206"/>
                  <a:pt x="473" y="194"/>
                  <a:pt x="499" y="201"/>
                </a:cubicBezTo>
                <a:cubicBezTo>
                  <a:pt x="527" y="208"/>
                  <a:pt x="545" y="233"/>
                  <a:pt x="545" y="262"/>
                </a:cubicBezTo>
                <a:cubicBezTo>
                  <a:pt x="544" y="290"/>
                  <a:pt x="525" y="313"/>
                  <a:pt x="497" y="319"/>
                </a:cubicBezTo>
                <a:cubicBezTo>
                  <a:pt x="467" y="327"/>
                  <a:pt x="435" y="309"/>
                  <a:pt x="426" y="278"/>
                </a:cubicBezTo>
                <a:cubicBezTo>
                  <a:pt x="423" y="266"/>
                  <a:pt x="418" y="263"/>
                  <a:pt x="407" y="262"/>
                </a:cubicBezTo>
                <a:cubicBezTo>
                  <a:pt x="388" y="261"/>
                  <a:pt x="369" y="259"/>
                  <a:pt x="349" y="257"/>
                </a:cubicBezTo>
                <a:cubicBezTo>
                  <a:pt x="347" y="260"/>
                  <a:pt x="345" y="264"/>
                  <a:pt x="344" y="268"/>
                </a:cubicBezTo>
                <a:cubicBezTo>
                  <a:pt x="330" y="299"/>
                  <a:pt x="306" y="315"/>
                  <a:pt x="273" y="315"/>
                </a:cubicBezTo>
                <a:cubicBezTo>
                  <a:pt x="259" y="315"/>
                  <a:pt x="254" y="319"/>
                  <a:pt x="251" y="331"/>
                </a:cubicBezTo>
                <a:cubicBezTo>
                  <a:pt x="246" y="349"/>
                  <a:pt x="238" y="367"/>
                  <a:pt x="234" y="380"/>
                </a:cubicBezTo>
                <a:cubicBezTo>
                  <a:pt x="244" y="399"/>
                  <a:pt x="257" y="413"/>
                  <a:pt x="261" y="429"/>
                </a:cubicBezTo>
                <a:cubicBezTo>
                  <a:pt x="270" y="464"/>
                  <a:pt x="245" y="495"/>
                  <a:pt x="210" y="500"/>
                </a:cubicBezTo>
                <a:cubicBezTo>
                  <a:pt x="177" y="505"/>
                  <a:pt x="145" y="480"/>
                  <a:pt x="142" y="448"/>
                </a:cubicBezTo>
                <a:cubicBezTo>
                  <a:pt x="139" y="412"/>
                  <a:pt x="163" y="381"/>
                  <a:pt x="199" y="380"/>
                </a:cubicBezTo>
                <a:cubicBezTo>
                  <a:pt x="210" y="380"/>
                  <a:pt x="215" y="377"/>
                  <a:pt x="218" y="366"/>
                </a:cubicBezTo>
                <a:cubicBezTo>
                  <a:pt x="224" y="347"/>
                  <a:pt x="231" y="328"/>
                  <a:pt x="238" y="309"/>
                </a:cubicBezTo>
                <a:cubicBezTo>
                  <a:pt x="227" y="299"/>
                  <a:pt x="217" y="289"/>
                  <a:pt x="205" y="278"/>
                </a:cubicBezTo>
                <a:cubicBezTo>
                  <a:pt x="181" y="288"/>
                  <a:pt x="156" y="298"/>
                  <a:pt x="131" y="309"/>
                </a:cubicBezTo>
                <a:cubicBezTo>
                  <a:pt x="128" y="311"/>
                  <a:pt x="126" y="320"/>
                  <a:pt x="126" y="326"/>
                </a:cubicBezTo>
                <a:cubicBezTo>
                  <a:pt x="125" y="354"/>
                  <a:pt x="105" y="379"/>
                  <a:pt x="77" y="384"/>
                </a:cubicBezTo>
                <a:cubicBezTo>
                  <a:pt x="49" y="390"/>
                  <a:pt x="21" y="375"/>
                  <a:pt x="10" y="348"/>
                </a:cubicBezTo>
                <a:cubicBezTo>
                  <a:pt x="0" y="323"/>
                  <a:pt x="8" y="292"/>
                  <a:pt x="31" y="276"/>
                </a:cubicBezTo>
                <a:cubicBezTo>
                  <a:pt x="55" y="260"/>
                  <a:pt x="86" y="261"/>
                  <a:pt x="107" y="282"/>
                </a:cubicBezTo>
                <a:cubicBezTo>
                  <a:pt x="116" y="292"/>
                  <a:pt x="122" y="292"/>
                  <a:pt x="132" y="287"/>
                </a:cubicBezTo>
                <a:cubicBezTo>
                  <a:pt x="151" y="278"/>
                  <a:pt x="171" y="271"/>
                  <a:pt x="189" y="262"/>
                </a:cubicBezTo>
                <a:cubicBezTo>
                  <a:pt x="193" y="260"/>
                  <a:pt x="197" y="254"/>
                  <a:pt x="198" y="249"/>
                </a:cubicBezTo>
                <a:cubicBezTo>
                  <a:pt x="200" y="234"/>
                  <a:pt x="200" y="218"/>
                  <a:pt x="202" y="200"/>
                </a:cubicBezTo>
                <a:close/>
                <a:moveTo>
                  <a:pt x="331" y="238"/>
                </a:moveTo>
                <a:cubicBezTo>
                  <a:pt x="331" y="206"/>
                  <a:pt x="305" y="180"/>
                  <a:pt x="274" y="180"/>
                </a:cubicBezTo>
                <a:cubicBezTo>
                  <a:pt x="242" y="180"/>
                  <a:pt x="216" y="207"/>
                  <a:pt x="216" y="238"/>
                </a:cubicBezTo>
                <a:cubicBezTo>
                  <a:pt x="216" y="269"/>
                  <a:pt x="242" y="294"/>
                  <a:pt x="273" y="295"/>
                </a:cubicBezTo>
                <a:cubicBezTo>
                  <a:pt x="305" y="295"/>
                  <a:pt x="330" y="270"/>
                  <a:pt x="331" y="238"/>
                </a:cubicBezTo>
                <a:close/>
                <a:moveTo>
                  <a:pt x="142" y="116"/>
                </a:moveTo>
                <a:cubicBezTo>
                  <a:pt x="142" y="94"/>
                  <a:pt x="123" y="74"/>
                  <a:pt x="100" y="74"/>
                </a:cubicBezTo>
                <a:cubicBezTo>
                  <a:pt x="78" y="74"/>
                  <a:pt x="58" y="93"/>
                  <a:pt x="58" y="116"/>
                </a:cubicBezTo>
                <a:cubicBezTo>
                  <a:pt x="57" y="139"/>
                  <a:pt x="77" y="159"/>
                  <a:pt x="101" y="159"/>
                </a:cubicBezTo>
                <a:cubicBezTo>
                  <a:pt x="123" y="158"/>
                  <a:pt x="142" y="139"/>
                  <a:pt x="142" y="116"/>
                </a:cubicBezTo>
                <a:close/>
                <a:moveTo>
                  <a:pt x="487" y="219"/>
                </a:moveTo>
                <a:cubicBezTo>
                  <a:pt x="464" y="218"/>
                  <a:pt x="445" y="235"/>
                  <a:pt x="444" y="258"/>
                </a:cubicBezTo>
                <a:cubicBezTo>
                  <a:pt x="443" y="279"/>
                  <a:pt x="461" y="299"/>
                  <a:pt x="483" y="301"/>
                </a:cubicBezTo>
                <a:cubicBezTo>
                  <a:pt x="505" y="302"/>
                  <a:pt x="524" y="284"/>
                  <a:pt x="525" y="261"/>
                </a:cubicBezTo>
                <a:cubicBezTo>
                  <a:pt x="526" y="239"/>
                  <a:pt x="509" y="220"/>
                  <a:pt x="487" y="219"/>
                </a:cubicBezTo>
                <a:close/>
                <a:moveTo>
                  <a:pt x="203" y="399"/>
                </a:moveTo>
                <a:cubicBezTo>
                  <a:pt x="181" y="399"/>
                  <a:pt x="162" y="418"/>
                  <a:pt x="163" y="440"/>
                </a:cubicBezTo>
                <a:cubicBezTo>
                  <a:pt x="163" y="462"/>
                  <a:pt x="182" y="480"/>
                  <a:pt x="204" y="480"/>
                </a:cubicBezTo>
                <a:cubicBezTo>
                  <a:pt x="227" y="480"/>
                  <a:pt x="245" y="462"/>
                  <a:pt x="244" y="439"/>
                </a:cubicBezTo>
                <a:cubicBezTo>
                  <a:pt x="244" y="417"/>
                  <a:pt x="226" y="399"/>
                  <a:pt x="203" y="399"/>
                </a:cubicBezTo>
                <a:close/>
                <a:moveTo>
                  <a:pt x="106" y="325"/>
                </a:moveTo>
                <a:cubicBezTo>
                  <a:pt x="106" y="303"/>
                  <a:pt x="87" y="284"/>
                  <a:pt x="65" y="285"/>
                </a:cubicBezTo>
                <a:cubicBezTo>
                  <a:pt x="43" y="286"/>
                  <a:pt x="26" y="304"/>
                  <a:pt x="26" y="326"/>
                </a:cubicBezTo>
                <a:cubicBezTo>
                  <a:pt x="26" y="348"/>
                  <a:pt x="43" y="365"/>
                  <a:pt x="65" y="366"/>
                </a:cubicBezTo>
                <a:cubicBezTo>
                  <a:pt x="88" y="366"/>
                  <a:pt x="106" y="348"/>
                  <a:pt x="106" y="325"/>
                </a:cubicBezTo>
                <a:close/>
                <a:moveTo>
                  <a:pt x="476" y="59"/>
                </a:moveTo>
                <a:cubicBezTo>
                  <a:pt x="476" y="40"/>
                  <a:pt x="460" y="24"/>
                  <a:pt x="441" y="24"/>
                </a:cubicBezTo>
                <a:cubicBezTo>
                  <a:pt x="421" y="24"/>
                  <a:pt x="405" y="41"/>
                  <a:pt x="405" y="62"/>
                </a:cubicBezTo>
                <a:cubicBezTo>
                  <a:pt x="406" y="81"/>
                  <a:pt x="422" y="97"/>
                  <a:pt x="442" y="96"/>
                </a:cubicBezTo>
                <a:cubicBezTo>
                  <a:pt x="461" y="96"/>
                  <a:pt x="477" y="79"/>
                  <a:pt x="476"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0ED9318C-68C0-76D6-8798-772F763AE692}"/>
              </a:ext>
            </a:extLst>
          </p:cNvPr>
          <p:cNvGrpSpPr>
            <a:grpSpLocks noChangeAspect="1"/>
          </p:cNvGrpSpPr>
          <p:nvPr/>
        </p:nvGrpSpPr>
        <p:grpSpPr bwMode="auto">
          <a:xfrm>
            <a:off x="9300713" y="2755200"/>
            <a:ext cx="392870" cy="392869"/>
            <a:chOff x="2554" y="874"/>
            <a:chExt cx="2572" cy="2572"/>
          </a:xfrm>
          <a:solidFill>
            <a:schemeClr val="bg1"/>
          </a:solidFill>
        </p:grpSpPr>
        <p:sp>
          <p:nvSpPr>
            <p:cNvPr id="26" name="Freeform 5">
              <a:extLst>
                <a:ext uri="{FF2B5EF4-FFF2-40B4-BE49-F238E27FC236}">
                  <a16:creationId xmlns:a16="http://schemas.microsoft.com/office/drawing/2014/main" id="{C84BC0BE-440E-D024-5C58-436AB1D2BFC7}"/>
                </a:ext>
              </a:extLst>
            </p:cNvPr>
            <p:cNvSpPr>
              <a:spLocks noEditPoints="1"/>
            </p:cNvSpPr>
            <p:nvPr/>
          </p:nvSpPr>
          <p:spPr bwMode="auto">
            <a:xfrm>
              <a:off x="2554" y="874"/>
              <a:ext cx="2572" cy="2572"/>
            </a:xfrm>
            <a:custGeom>
              <a:avLst/>
              <a:gdLst>
                <a:gd name="T0" fmla="*/ 656 w 1358"/>
                <a:gd name="T1" fmla="*/ 90 h 1358"/>
                <a:gd name="T2" fmla="*/ 656 w 1358"/>
                <a:gd name="T3" fmla="*/ 0 h 1358"/>
                <a:gd name="T4" fmla="*/ 701 w 1358"/>
                <a:gd name="T5" fmla="*/ 0 h 1358"/>
                <a:gd name="T6" fmla="*/ 701 w 1358"/>
                <a:gd name="T7" fmla="*/ 90 h 1358"/>
                <a:gd name="T8" fmla="*/ 1095 w 1358"/>
                <a:gd name="T9" fmla="*/ 262 h 1358"/>
                <a:gd name="T10" fmla="*/ 1268 w 1358"/>
                <a:gd name="T11" fmla="*/ 656 h 1358"/>
                <a:gd name="T12" fmla="*/ 1358 w 1358"/>
                <a:gd name="T13" fmla="*/ 656 h 1358"/>
                <a:gd name="T14" fmla="*/ 1358 w 1358"/>
                <a:gd name="T15" fmla="*/ 701 h 1358"/>
                <a:gd name="T16" fmla="*/ 1268 w 1358"/>
                <a:gd name="T17" fmla="*/ 701 h 1358"/>
                <a:gd name="T18" fmla="*/ 1096 w 1358"/>
                <a:gd name="T19" fmla="*/ 1095 h 1358"/>
                <a:gd name="T20" fmla="*/ 702 w 1358"/>
                <a:gd name="T21" fmla="*/ 1268 h 1358"/>
                <a:gd name="T22" fmla="*/ 702 w 1358"/>
                <a:gd name="T23" fmla="*/ 1358 h 1358"/>
                <a:gd name="T24" fmla="*/ 657 w 1358"/>
                <a:gd name="T25" fmla="*/ 1358 h 1358"/>
                <a:gd name="T26" fmla="*/ 657 w 1358"/>
                <a:gd name="T27" fmla="*/ 1268 h 1358"/>
                <a:gd name="T28" fmla="*/ 263 w 1358"/>
                <a:gd name="T29" fmla="*/ 1096 h 1358"/>
                <a:gd name="T30" fmla="*/ 90 w 1358"/>
                <a:gd name="T31" fmla="*/ 702 h 1358"/>
                <a:gd name="T32" fmla="*/ 0 w 1358"/>
                <a:gd name="T33" fmla="*/ 702 h 1358"/>
                <a:gd name="T34" fmla="*/ 0 w 1358"/>
                <a:gd name="T35" fmla="*/ 657 h 1358"/>
                <a:gd name="T36" fmla="*/ 90 w 1358"/>
                <a:gd name="T37" fmla="*/ 657 h 1358"/>
                <a:gd name="T38" fmla="*/ 262 w 1358"/>
                <a:gd name="T39" fmla="*/ 263 h 1358"/>
                <a:gd name="T40" fmla="*/ 656 w 1358"/>
                <a:gd name="T41" fmla="*/ 90 h 1358"/>
                <a:gd name="T42" fmla="*/ 1222 w 1358"/>
                <a:gd name="T43" fmla="*/ 656 h 1358"/>
                <a:gd name="T44" fmla="*/ 702 w 1358"/>
                <a:gd name="T45" fmla="*/ 137 h 1358"/>
                <a:gd name="T46" fmla="*/ 702 w 1358"/>
                <a:gd name="T47" fmla="*/ 224 h 1358"/>
                <a:gd name="T48" fmla="*/ 656 w 1358"/>
                <a:gd name="T49" fmla="*/ 224 h 1358"/>
                <a:gd name="T50" fmla="*/ 656 w 1358"/>
                <a:gd name="T51" fmla="*/ 137 h 1358"/>
                <a:gd name="T52" fmla="*/ 138 w 1358"/>
                <a:gd name="T53" fmla="*/ 657 h 1358"/>
                <a:gd name="T54" fmla="*/ 224 w 1358"/>
                <a:gd name="T55" fmla="*/ 657 h 1358"/>
                <a:gd name="T56" fmla="*/ 224 w 1358"/>
                <a:gd name="T57" fmla="*/ 702 h 1358"/>
                <a:gd name="T58" fmla="*/ 136 w 1358"/>
                <a:gd name="T59" fmla="*/ 702 h 1358"/>
                <a:gd name="T60" fmla="*/ 295 w 1358"/>
                <a:gd name="T61" fmla="*/ 1064 h 1358"/>
                <a:gd name="T62" fmla="*/ 657 w 1358"/>
                <a:gd name="T63" fmla="*/ 1223 h 1358"/>
                <a:gd name="T64" fmla="*/ 657 w 1358"/>
                <a:gd name="T65" fmla="*/ 1134 h 1358"/>
                <a:gd name="T66" fmla="*/ 702 w 1358"/>
                <a:gd name="T67" fmla="*/ 1134 h 1358"/>
                <a:gd name="T68" fmla="*/ 702 w 1358"/>
                <a:gd name="T69" fmla="*/ 1222 h 1358"/>
                <a:gd name="T70" fmla="*/ 1221 w 1358"/>
                <a:gd name="T71" fmla="*/ 701 h 1358"/>
                <a:gd name="T72" fmla="*/ 1134 w 1358"/>
                <a:gd name="T73" fmla="*/ 701 h 1358"/>
                <a:gd name="T74" fmla="*/ 1134 w 1358"/>
                <a:gd name="T75" fmla="*/ 656 h 1358"/>
                <a:gd name="T76" fmla="*/ 1222 w 1358"/>
                <a:gd name="T77" fmla="*/ 656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 h="1358">
                  <a:moveTo>
                    <a:pt x="656" y="90"/>
                  </a:moveTo>
                  <a:cubicBezTo>
                    <a:pt x="656" y="59"/>
                    <a:pt x="656" y="30"/>
                    <a:pt x="656" y="0"/>
                  </a:cubicBezTo>
                  <a:cubicBezTo>
                    <a:pt x="672" y="0"/>
                    <a:pt x="686" y="0"/>
                    <a:pt x="701" y="0"/>
                  </a:cubicBezTo>
                  <a:cubicBezTo>
                    <a:pt x="701" y="29"/>
                    <a:pt x="701" y="59"/>
                    <a:pt x="701" y="90"/>
                  </a:cubicBezTo>
                  <a:cubicBezTo>
                    <a:pt x="855" y="98"/>
                    <a:pt x="987" y="154"/>
                    <a:pt x="1095" y="262"/>
                  </a:cubicBezTo>
                  <a:cubicBezTo>
                    <a:pt x="1203" y="370"/>
                    <a:pt x="1259" y="502"/>
                    <a:pt x="1268" y="656"/>
                  </a:cubicBezTo>
                  <a:cubicBezTo>
                    <a:pt x="1298" y="656"/>
                    <a:pt x="1328" y="656"/>
                    <a:pt x="1358" y="656"/>
                  </a:cubicBezTo>
                  <a:cubicBezTo>
                    <a:pt x="1358" y="672"/>
                    <a:pt x="1358" y="686"/>
                    <a:pt x="1358" y="701"/>
                  </a:cubicBezTo>
                  <a:cubicBezTo>
                    <a:pt x="1329" y="701"/>
                    <a:pt x="1299" y="701"/>
                    <a:pt x="1268" y="701"/>
                  </a:cubicBezTo>
                  <a:cubicBezTo>
                    <a:pt x="1260" y="855"/>
                    <a:pt x="1204" y="987"/>
                    <a:pt x="1096" y="1095"/>
                  </a:cubicBezTo>
                  <a:cubicBezTo>
                    <a:pt x="988" y="1203"/>
                    <a:pt x="856" y="1260"/>
                    <a:pt x="702" y="1268"/>
                  </a:cubicBezTo>
                  <a:cubicBezTo>
                    <a:pt x="702" y="1298"/>
                    <a:pt x="702" y="1328"/>
                    <a:pt x="702" y="1358"/>
                  </a:cubicBezTo>
                  <a:cubicBezTo>
                    <a:pt x="687" y="1358"/>
                    <a:pt x="672" y="1358"/>
                    <a:pt x="657" y="1358"/>
                  </a:cubicBezTo>
                  <a:cubicBezTo>
                    <a:pt x="657" y="1329"/>
                    <a:pt x="657" y="1299"/>
                    <a:pt x="657" y="1268"/>
                  </a:cubicBezTo>
                  <a:cubicBezTo>
                    <a:pt x="503" y="1260"/>
                    <a:pt x="371" y="1204"/>
                    <a:pt x="263" y="1096"/>
                  </a:cubicBezTo>
                  <a:cubicBezTo>
                    <a:pt x="155" y="988"/>
                    <a:pt x="98" y="856"/>
                    <a:pt x="90" y="702"/>
                  </a:cubicBezTo>
                  <a:cubicBezTo>
                    <a:pt x="60" y="702"/>
                    <a:pt x="30" y="702"/>
                    <a:pt x="0" y="702"/>
                  </a:cubicBezTo>
                  <a:cubicBezTo>
                    <a:pt x="0" y="687"/>
                    <a:pt x="0" y="672"/>
                    <a:pt x="0" y="657"/>
                  </a:cubicBezTo>
                  <a:cubicBezTo>
                    <a:pt x="29" y="657"/>
                    <a:pt x="59" y="657"/>
                    <a:pt x="90" y="657"/>
                  </a:cubicBezTo>
                  <a:cubicBezTo>
                    <a:pt x="98" y="503"/>
                    <a:pt x="154" y="371"/>
                    <a:pt x="262" y="263"/>
                  </a:cubicBezTo>
                  <a:cubicBezTo>
                    <a:pt x="370" y="155"/>
                    <a:pt x="502" y="99"/>
                    <a:pt x="656" y="90"/>
                  </a:cubicBezTo>
                  <a:close/>
                  <a:moveTo>
                    <a:pt x="1222" y="656"/>
                  </a:moveTo>
                  <a:cubicBezTo>
                    <a:pt x="1213" y="362"/>
                    <a:pt x="962" y="140"/>
                    <a:pt x="702" y="137"/>
                  </a:cubicBezTo>
                  <a:cubicBezTo>
                    <a:pt x="702" y="166"/>
                    <a:pt x="702" y="195"/>
                    <a:pt x="702" y="224"/>
                  </a:cubicBezTo>
                  <a:cubicBezTo>
                    <a:pt x="686" y="224"/>
                    <a:pt x="672" y="224"/>
                    <a:pt x="656" y="224"/>
                  </a:cubicBezTo>
                  <a:cubicBezTo>
                    <a:pt x="656" y="195"/>
                    <a:pt x="656" y="166"/>
                    <a:pt x="656" y="137"/>
                  </a:cubicBezTo>
                  <a:cubicBezTo>
                    <a:pt x="363" y="145"/>
                    <a:pt x="139" y="397"/>
                    <a:pt x="138" y="657"/>
                  </a:cubicBezTo>
                  <a:cubicBezTo>
                    <a:pt x="167" y="657"/>
                    <a:pt x="196" y="657"/>
                    <a:pt x="224" y="657"/>
                  </a:cubicBezTo>
                  <a:cubicBezTo>
                    <a:pt x="224" y="673"/>
                    <a:pt x="224" y="687"/>
                    <a:pt x="224" y="702"/>
                  </a:cubicBezTo>
                  <a:cubicBezTo>
                    <a:pt x="195" y="702"/>
                    <a:pt x="166" y="702"/>
                    <a:pt x="136" y="702"/>
                  </a:cubicBezTo>
                  <a:cubicBezTo>
                    <a:pt x="143" y="844"/>
                    <a:pt x="195" y="964"/>
                    <a:pt x="295" y="1064"/>
                  </a:cubicBezTo>
                  <a:cubicBezTo>
                    <a:pt x="394" y="1163"/>
                    <a:pt x="515" y="1215"/>
                    <a:pt x="657" y="1223"/>
                  </a:cubicBezTo>
                  <a:cubicBezTo>
                    <a:pt x="657" y="1192"/>
                    <a:pt x="657" y="1163"/>
                    <a:pt x="657" y="1134"/>
                  </a:cubicBezTo>
                  <a:cubicBezTo>
                    <a:pt x="672" y="1134"/>
                    <a:pt x="686" y="1134"/>
                    <a:pt x="702" y="1134"/>
                  </a:cubicBezTo>
                  <a:cubicBezTo>
                    <a:pt x="702" y="1164"/>
                    <a:pt x="702" y="1193"/>
                    <a:pt x="702" y="1222"/>
                  </a:cubicBezTo>
                  <a:cubicBezTo>
                    <a:pt x="994" y="1214"/>
                    <a:pt x="1220" y="962"/>
                    <a:pt x="1221" y="701"/>
                  </a:cubicBezTo>
                  <a:cubicBezTo>
                    <a:pt x="1192" y="701"/>
                    <a:pt x="1163" y="701"/>
                    <a:pt x="1134" y="701"/>
                  </a:cubicBezTo>
                  <a:cubicBezTo>
                    <a:pt x="1134" y="685"/>
                    <a:pt x="1134" y="672"/>
                    <a:pt x="1134" y="656"/>
                  </a:cubicBezTo>
                  <a:cubicBezTo>
                    <a:pt x="1163" y="656"/>
                    <a:pt x="1192" y="656"/>
                    <a:pt x="1222"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6">
              <a:extLst>
                <a:ext uri="{FF2B5EF4-FFF2-40B4-BE49-F238E27FC236}">
                  <a16:creationId xmlns:a16="http://schemas.microsoft.com/office/drawing/2014/main" id="{DE842798-79EB-F08D-E1FE-8D8942B21CC6}"/>
                </a:ext>
              </a:extLst>
            </p:cNvPr>
            <p:cNvSpPr>
              <a:spLocks noEditPoints="1"/>
            </p:cNvSpPr>
            <p:nvPr/>
          </p:nvSpPr>
          <p:spPr bwMode="auto">
            <a:xfrm>
              <a:off x="3173" y="1351"/>
              <a:ext cx="1337" cy="1495"/>
            </a:xfrm>
            <a:custGeom>
              <a:avLst/>
              <a:gdLst>
                <a:gd name="T0" fmla="*/ 473 w 706"/>
                <a:gd name="T1" fmla="*/ 349 h 789"/>
                <a:gd name="T2" fmla="*/ 524 w 706"/>
                <a:gd name="T3" fmla="*/ 360 h 789"/>
                <a:gd name="T4" fmla="*/ 703 w 706"/>
                <a:gd name="T5" fmla="*/ 589 h 789"/>
                <a:gd name="T6" fmla="*/ 704 w 706"/>
                <a:gd name="T7" fmla="*/ 763 h 789"/>
                <a:gd name="T8" fmla="*/ 674 w 706"/>
                <a:gd name="T9" fmla="*/ 789 h 789"/>
                <a:gd name="T10" fmla="*/ 182 w 706"/>
                <a:gd name="T11" fmla="*/ 789 h 789"/>
                <a:gd name="T12" fmla="*/ 29 w 706"/>
                <a:gd name="T13" fmla="*/ 789 h 789"/>
                <a:gd name="T14" fmla="*/ 0 w 706"/>
                <a:gd name="T15" fmla="*/ 760 h 789"/>
                <a:gd name="T16" fmla="*/ 0 w 706"/>
                <a:gd name="T17" fmla="*/ 612 h 789"/>
                <a:gd name="T18" fmla="*/ 219 w 706"/>
                <a:gd name="T19" fmla="*/ 351 h 789"/>
                <a:gd name="T20" fmla="*/ 230 w 706"/>
                <a:gd name="T21" fmla="*/ 349 h 789"/>
                <a:gd name="T22" fmla="*/ 165 w 706"/>
                <a:gd name="T23" fmla="*/ 200 h 789"/>
                <a:gd name="T24" fmla="*/ 240 w 706"/>
                <a:gd name="T25" fmla="*/ 57 h 789"/>
                <a:gd name="T26" fmla="*/ 483 w 706"/>
                <a:gd name="T27" fmla="*/ 73 h 789"/>
                <a:gd name="T28" fmla="*/ 538 w 706"/>
                <a:gd name="T29" fmla="*/ 213 h 789"/>
                <a:gd name="T30" fmla="*/ 473 w 706"/>
                <a:gd name="T31" fmla="*/ 349 h 789"/>
                <a:gd name="T32" fmla="*/ 131 w 706"/>
                <a:gd name="T33" fmla="*/ 743 h 789"/>
                <a:gd name="T34" fmla="*/ 131 w 706"/>
                <a:gd name="T35" fmla="*/ 623 h 789"/>
                <a:gd name="T36" fmla="*/ 154 w 706"/>
                <a:gd name="T37" fmla="*/ 594 h 789"/>
                <a:gd name="T38" fmla="*/ 177 w 706"/>
                <a:gd name="T39" fmla="*/ 622 h 789"/>
                <a:gd name="T40" fmla="*/ 177 w 706"/>
                <a:gd name="T41" fmla="*/ 729 h 789"/>
                <a:gd name="T42" fmla="*/ 177 w 706"/>
                <a:gd name="T43" fmla="*/ 743 h 789"/>
                <a:gd name="T44" fmla="*/ 527 w 706"/>
                <a:gd name="T45" fmla="*/ 743 h 789"/>
                <a:gd name="T46" fmla="*/ 527 w 706"/>
                <a:gd name="T47" fmla="*/ 729 h 789"/>
                <a:gd name="T48" fmla="*/ 527 w 706"/>
                <a:gd name="T49" fmla="*/ 623 h 789"/>
                <a:gd name="T50" fmla="*/ 550 w 706"/>
                <a:gd name="T51" fmla="*/ 594 h 789"/>
                <a:gd name="T52" fmla="*/ 573 w 706"/>
                <a:gd name="T53" fmla="*/ 622 h 789"/>
                <a:gd name="T54" fmla="*/ 573 w 706"/>
                <a:gd name="T55" fmla="*/ 729 h 789"/>
                <a:gd name="T56" fmla="*/ 573 w 706"/>
                <a:gd name="T57" fmla="*/ 743 h 789"/>
                <a:gd name="T58" fmla="*/ 658 w 706"/>
                <a:gd name="T59" fmla="*/ 743 h 789"/>
                <a:gd name="T60" fmla="*/ 658 w 706"/>
                <a:gd name="T61" fmla="*/ 585 h 789"/>
                <a:gd name="T62" fmla="*/ 466 w 706"/>
                <a:gd name="T63" fmla="*/ 396 h 789"/>
                <a:gd name="T64" fmla="*/ 240 w 706"/>
                <a:gd name="T65" fmla="*/ 395 h 789"/>
                <a:gd name="T66" fmla="*/ 49 w 706"/>
                <a:gd name="T67" fmla="*/ 569 h 789"/>
                <a:gd name="T68" fmla="*/ 46 w 706"/>
                <a:gd name="T69" fmla="*/ 742 h 789"/>
                <a:gd name="T70" fmla="*/ 47 w 706"/>
                <a:gd name="T71" fmla="*/ 743 h 789"/>
                <a:gd name="T72" fmla="*/ 131 w 706"/>
                <a:gd name="T73" fmla="*/ 743 h 789"/>
                <a:gd name="T74" fmla="*/ 210 w 706"/>
                <a:gd name="T75" fmla="*/ 205 h 789"/>
                <a:gd name="T76" fmla="*/ 351 w 706"/>
                <a:gd name="T77" fmla="*/ 349 h 789"/>
                <a:gd name="T78" fmla="*/ 493 w 706"/>
                <a:gd name="T79" fmla="*/ 207 h 789"/>
                <a:gd name="T80" fmla="*/ 353 w 706"/>
                <a:gd name="T81" fmla="*/ 64 h 789"/>
                <a:gd name="T82" fmla="*/ 210 w 706"/>
                <a:gd name="T83" fmla="*/ 20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789">
                  <a:moveTo>
                    <a:pt x="473" y="349"/>
                  </a:moveTo>
                  <a:cubicBezTo>
                    <a:pt x="491" y="353"/>
                    <a:pt x="508" y="355"/>
                    <a:pt x="524" y="360"/>
                  </a:cubicBezTo>
                  <a:cubicBezTo>
                    <a:pt x="626" y="391"/>
                    <a:pt x="699" y="482"/>
                    <a:pt x="703" y="589"/>
                  </a:cubicBezTo>
                  <a:cubicBezTo>
                    <a:pt x="706" y="647"/>
                    <a:pt x="704" y="705"/>
                    <a:pt x="704" y="763"/>
                  </a:cubicBezTo>
                  <a:cubicBezTo>
                    <a:pt x="704" y="783"/>
                    <a:pt x="696" y="789"/>
                    <a:pt x="674" y="789"/>
                  </a:cubicBezTo>
                  <a:cubicBezTo>
                    <a:pt x="510" y="789"/>
                    <a:pt x="346" y="789"/>
                    <a:pt x="182" y="789"/>
                  </a:cubicBezTo>
                  <a:cubicBezTo>
                    <a:pt x="131" y="789"/>
                    <a:pt x="80" y="789"/>
                    <a:pt x="29" y="789"/>
                  </a:cubicBezTo>
                  <a:cubicBezTo>
                    <a:pt x="7" y="789"/>
                    <a:pt x="0" y="782"/>
                    <a:pt x="0" y="760"/>
                  </a:cubicBezTo>
                  <a:cubicBezTo>
                    <a:pt x="0" y="711"/>
                    <a:pt x="0" y="661"/>
                    <a:pt x="0" y="612"/>
                  </a:cubicBezTo>
                  <a:cubicBezTo>
                    <a:pt x="0" y="476"/>
                    <a:pt x="85" y="375"/>
                    <a:pt x="219" y="351"/>
                  </a:cubicBezTo>
                  <a:cubicBezTo>
                    <a:pt x="222" y="351"/>
                    <a:pt x="225" y="350"/>
                    <a:pt x="230" y="349"/>
                  </a:cubicBezTo>
                  <a:cubicBezTo>
                    <a:pt x="187" y="308"/>
                    <a:pt x="162" y="259"/>
                    <a:pt x="165" y="200"/>
                  </a:cubicBezTo>
                  <a:cubicBezTo>
                    <a:pt x="167" y="141"/>
                    <a:pt x="193" y="92"/>
                    <a:pt x="240" y="57"/>
                  </a:cubicBezTo>
                  <a:cubicBezTo>
                    <a:pt x="314" y="0"/>
                    <a:pt x="417" y="7"/>
                    <a:pt x="483" y="73"/>
                  </a:cubicBezTo>
                  <a:cubicBezTo>
                    <a:pt x="521" y="112"/>
                    <a:pt x="540" y="159"/>
                    <a:pt x="538" y="213"/>
                  </a:cubicBezTo>
                  <a:cubicBezTo>
                    <a:pt x="537" y="267"/>
                    <a:pt x="513" y="311"/>
                    <a:pt x="473" y="349"/>
                  </a:cubicBezTo>
                  <a:close/>
                  <a:moveTo>
                    <a:pt x="131" y="743"/>
                  </a:moveTo>
                  <a:cubicBezTo>
                    <a:pt x="131" y="702"/>
                    <a:pt x="131" y="662"/>
                    <a:pt x="131" y="623"/>
                  </a:cubicBezTo>
                  <a:cubicBezTo>
                    <a:pt x="132" y="605"/>
                    <a:pt x="140" y="594"/>
                    <a:pt x="154" y="594"/>
                  </a:cubicBezTo>
                  <a:cubicBezTo>
                    <a:pt x="168" y="594"/>
                    <a:pt x="177" y="604"/>
                    <a:pt x="177" y="622"/>
                  </a:cubicBezTo>
                  <a:cubicBezTo>
                    <a:pt x="177" y="658"/>
                    <a:pt x="177" y="693"/>
                    <a:pt x="177" y="729"/>
                  </a:cubicBezTo>
                  <a:cubicBezTo>
                    <a:pt x="177" y="734"/>
                    <a:pt x="177" y="738"/>
                    <a:pt x="177" y="743"/>
                  </a:cubicBezTo>
                  <a:cubicBezTo>
                    <a:pt x="295" y="743"/>
                    <a:pt x="410" y="743"/>
                    <a:pt x="527" y="743"/>
                  </a:cubicBezTo>
                  <a:cubicBezTo>
                    <a:pt x="527" y="738"/>
                    <a:pt x="527" y="733"/>
                    <a:pt x="527" y="729"/>
                  </a:cubicBezTo>
                  <a:cubicBezTo>
                    <a:pt x="527" y="693"/>
                    <a:pt x="527" y="658"/>
                    <a:pt x="527" y="623"/>
                  </a:cubicBezTo>
                  <a:cubicBezTo>
                    <a:pt x="527" y="605"/>
                    <a:pt x="536" y="594"/>
                    <a:pt x="550" y="594"/>
                  </a:cubicBezTo>
                  <a:cubicBezTo>
                    <a:pt x="564" y="594"/>
                    <a:pt x="573" y="605"/>
                    <a:pt x="573" y="622"/>
                  </a:cubicBezTo>
                  <a:cubicBezTo>
                    <a:pt x="573" y="658"/>
                    <a:pt x="573" y="693"/>
                    <a:pt x="573" y="729"/>
                  </a:cubicBezTo>
                  <a:cubicBezTo>
                    <a:pt x="573" y="734"/>
                    <a:pt x="573" y="739"/>
                    <a:pt x="573" y="743"/>
                  </a:cubicBezTo>
                  <a:cubicBezTo>
                    <a:pt x="603" y="743"/>
                    <a:pt x="630" y="743"/>
                    <a:pt x="658" y="743"/>
                  </a:cubicBezTo>
                  <a:cubicBezTo>
                    <a:pt x="658" y="690"/>
                    <a:pt x="660" y="637"/>
                    <a:pt x="658" y="585"/>
                  </a:cubicBezTo>
                  <a:cubicBezTo>
                    <a:pt x="653" y="484"/>
                    <a:pt x="566" y="399"/>
                    <a:pt x="466" y="396"/>
                  </a:cubicBezTo>
                  <a:cubicBezTo>
                    <a:pt x="391" y="393"/>
                    <a:pt x="315" y="393"/>
                    <a:pt x="240" y="395"/>
                  </a:cubicBezTo>
                  <a:cubicBezTo>
                    <a:pt x="144" y="399"/>
                    <a:pt x="60" y="473"/>
                    <a:pt x="49" y="569"/>
                  </a:cubicBezTo>
                  <a:cubicBezTo>
                    <a:pt x="43" y="626"/>
                    <a:pt x="47" y="684"/>
                    <a:pt x="46" y="742"/>
                  </a:cubicBezTo>
                  <a:cubicBezTo>
                    <a:pt x="46" y="742"/>
                    <a:pt x="46" y="742"/>
                    <a:pt x="47" y="743"/>
                  </a:cubicBezTo>
                  <a:cubicBezTo>
                    <a:pt x="74" y="743"/>
                    <a:pt x="102" y="743"/>
                    <a:pt x="131" y="743"/>
                  </a:cubicBezTo>
                  <a:close/>
                  <a:moveTo>
                    <a:pt x="210" y="205"/>
                  </a:moveTo>
                  <a:cubicBezTo>
                    <a:pt x="210" y="285"/>
                    <a:pt x="272" y="348"/>
                    <a:pt x="351" y="349"/>
                  </a:cubicBezTo>
                  <a:cubicBezTo>
                    <a:pt x="429" y="350"/>
                    <a:pt x="493" y="286"/>
                    <a:pt x="493" y="207"/>
                  </a:cubicBezTo>
                  <a:cubicBezTo>
                    <a:pt x="493" y="129"/>
                    <a:pt x="430" y="65"/>
                    <a:pt x="353" y="64"/>
                  </a:cubicBezTo>
                  <a:cubicBezTo>
                    <a:pt x="274" y="63"/>
                    <a:pt x="210" y="127"/>
                    <a:pt x="210"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1307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39C19E0-F322-F338-3130-3B522F7E5BC2}"/>
              </a:ext>
            </a:extLst>
          </p:cNvPr>
          <p:cNvSpPr>
            <a:spLocks noGrp="1"/>
          </p:cNvSpPr>
          <p:nvPr>
            <p:ph type="ctrTitle"/>
          </p:nvPr>
        </p:nvSpPr>
        <p:spPr/>
        <p:txBody>
          <a:bodyPr/>
          <a:lstStyle/>
          <a:p>
            <a:r>
              <a:rPr lang="en-IN" dirty="0"/>
              <a:t>Infographic</a:t>
            </a:r>
          </a:p>
        </p:txBody>
      </p:sp>
      <p:sp>
        <p:nvSpPr>
          <p:cNvPr id="13" name="Text Placeholder 12">
            <a:extLst>
              <a:ext uri="{FF2B5EF4-FFF2-40B4-BE49-F238E27FC236}">
                <a16:creationId xmlns:a16="http://schemas.microsoft.com/office/drawing/2014/main" id="{6E097FD6-4FE1-4C41-FFA7-7FF6D181B837}"/>
              </a:ext>
            </a:extLst>
          </p:cNvPr>
          <p:cNvSpPr>
            <a:spLocks noGrp="1"/>
          </p:cNvSpPr>
          <p:nvPr>
            <p:ph type="body" sz="quarter" idx="12"/>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Morbi ipsum </a:t>
            </a:r>
            <a:r>
              <a:rPr lang="en-IN" dirty="0" err="1"/>
              <a:t>lectus</a:t>
            </a:r>
            <a:r>
              <a:rPr lang="en-IN" dirty="0"/>
              <a:t>, </a:t>
            </a:r>
            <a:r>
              <a:rPr lang="en-IN" dirty="0" err="1"/>
              <a:t>rhoncus</a:t>
            </a:r>
            <a:r>
              <a:rPr lang="en-IN" dirty="0"/>
              <a:t> id </a:t>
            </a:r>
            <a:r>
              <a:rPr lang="en-IN" dirty="0" err="1"/>
              <a:t>enim</a:t>
            </a:r>
            <a:r>
              <a:rPr lang="en-IN" dirty="0"/>
              <a:t> </a:t>
            </a:r>
            <a:r>
              <a:rPr lang="en-IN" dirty="0" err="1"/>
              <a:t>nec</a:t>
            </a:r>
            <a:r>
              <a:rPr lang="en-IN" dirty="0"/>
              <a:t>, </a:t>
            </a:r>
            <a:r>
              <a:rPr lang="en-IN" dirty="0" err="1"/>
              <a:t>laoreet</a:t>
            </a:r>
            <a:r>
              <a:rPr lang="en-IN" dirty="0"/>
              <a:t> </a:t>
            </a:r>
            <a:r>
              <a:rPr lang="en-IN" dirty="0" err="1"/>
              <a:t>tempor</a:t>
            </a:r>
            <a:r>
              <a:rPr lang="en-IN" dirty="0"/>
              <a:t> </a:t>
            </a:r>
            <a:r>
              <a:rPr lang="en-IN" dirty="0" err="1"/>
              <a:t>urna</a:t>
            </a:r>
            <a:r>
              <a:rPr lang="en-IN" dirty="0"/>
              <a:t>. In pharetra </a:t>
            </a:r>
            <a:r>
              <a:rPr lang="en-IN" dirty="0" err="1"/>
              <a:t>accumsan</a:t>
            </a:r>
            <a:r>
              <a:rPr lang="en-IN" dirty="0"/>
              <a:t> </a:t>
            </a:r>
            <a:r>
              <a:rPr lang="en-IN" dirty="0" err="1"/>
              <a:t>mauris</a:t>
            </a:r>
            <a:r>
              <a:rPr lang="en-IN" dirty="0"/>
              <a:t> id </a:t>
            </a:r>
            <a:r>
              <a:rPr lang="en-IN" dirty="0" err="1"/>
              <a:t>lobortis</a:t>
            </a:r>
            <a:r>
              <a:rPr lang="en-IN" dirty="0"/>
              <a:t>. Donec </a:t>
            </a:r>
            <a:r>
              <a:rPr lang="en-IN" dirty="0" err="1"/>
              <a:t>faucibus</a:t>
            </a:r>
            <a:r>
              <a:rPr lang="en-IN" dirty="0"/>
              <a:t> </a:t>
            </a:r>
            <a:r>
              <a:rPr lang="en-IN" dirty="0" err="1"/>
              <a:t>aliquet</a:t>
            </a:r>
            <a:r>
              <a:rPr lang="en-IN" dirty="0"/>
              <a:t> </a:t>
            </a:r>
            <a:r>
              <a:rPr lang="en-IN" dirty="0" err="1"/>
              <a:t>feugiat</a:t>
            </a:r>
            <a:r>
              <a:rPr lang="en-IN" dirty="0"/>
              <a:t>. Cras </a:t>
            </a:r>
            <a:r>
              <a:rPr lang="en-IN" dirty="0" err="1"/>
              <a:t>eu</a:t>
            </a:r>
            <a:r>
              <a:rPr lang="en-IN" dirty="0"/>
              <a:t> </a:t>
            </a:r>
            <a:r>
              <a:rPr lang="en-IN" dirty="0" err="1"/>
              <a:t>malesuada</a:t>
            </a:r>
            <a:r>
              <a:rPr lang="en-IN" dirty="0"/>
              <a:t> </a:t>
            </a:r>
            <a:r>
              <a:rPr lang="en-IN" dirty="0" err="1"/>
              <a:t>lectus</a:t>
            </a:r>
            <a:r>
              <a:rPr lang="en-IN" dirty="0"/>
              <a:t>. </a:t>
            </a:r>
          </a:p>
        </p:txBody>
      </p:sp>
      <p:grpSp>
        <p:nvGrpSpPr>
          <p:cNvPr id="71" name="Group 70">
            <a:extLst>
              <a:ext uri="{FF2B5EF4-FFF2-40B4-BE49-F238E27FC236}">
                <a16:creationId xmlns:a16="http://schemas.microsoft.com/office/drawing/2014/main" id="{EC470B81-72F0-119B-F7A1-DC6C719227B6}"/>
              </a:ext>
            </a:extLst>
          </p:cNvPr>
          <p:cNvGrpSpPr/>
          <p:nvPr/>
        </p:nvGrpSpPr>
        <p:grpSpPr>
          <a:xfrm>
            <a:off x="4815314" y="1240836"/>
            <a:ext cx="6654531" cy="5084121"/>
            <a:chOff x="4815314" y="1240836"/>
            <a:chExt cx="6654531" cy="5084121"/>
          </a:xfrm>
        </p:grpSpPr>
        <p:sp>
          <p:nvSpPr>
            <p:cNvPr id="72" name="Freeform 70">
              <a:extLst>
                <a:ext uri="{FF2B5EF4-FFF2-40B4-BE49-F238E27FC236}">
                  <a16:creationId xmlns:a16="http://schemas.microsoft.com/office/drawing/2014/main" id="{16AEC21C-72A7-3CA7-47E9-504342DD1490}"/>
                </a:ext>
              </a:extLst>
            </p:cNvPr>
            <p:cNvSpPr>
              <a:spLocks/>
            </p:cNvSpPr>
            <p:nvPr/>
          </p:nvSpPr>
          <p:spPr bwMode="auto">
            <a:xfrm>
              <a:off x="6178332" y="2251778"/>
              <a:ext cx="2894604" cy="3221137"/>
            </a:xfrm>
            <a:custGeom>
              <a:avLst/>
              <a:gdLst>
                <a:gd name="T0" fmla="*/ 1052 w 2030"/>
                <a:gd name="T1" fmla="*/ 674 h 2259"/>
                <a:gd name="T2" fmla="*/ 1685 w 2030"/>
                <a:gd name="T3" fmla="*/ 285 h 2259"/>
                <a:gd name="T4" fmla="*/ 2030 w 2030"/>
                <a:gd name="T5" fmla="*/ 375 h 2259"/>
                <a:gd name="T6" fmla="*/ 724 w 2030"/>
                <a:gd name="T7" fmla="*/ 248 h 2259"/>
                <a:gd name="T8" fmla="*/ 311 w 2030"/>
                <a:gd name="T9" fmla="*/ 1788 h 2259"/>
                <a:gd name="T10" fmla="*/ 726 w 2030"/>
                <a:gd name="T11" fmla="*/ 2259 h 2259"/>
                <a:gd name="T12" fmla="*/ 756 w 2030"/>
                <a:gd name="T13" fmla="*/ 2219 h 2259"/>
                <a:gd name="T14" fmla="*/ 1069 w 2030"/>
                <a:gd name="T15" fmla="*/ 1807 h 2259"/>
                <a:gd name="T16" fmla="*/ 954 w 2030"/>
                <a:gd name="T17" fmla="*/ 1527 h 2259"/>
                <a:gd name="T18" fmla="*/ 1052 w 2030"/>
                <a:gd name="T19" fmla="*/ 674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0" h="2259">
                  <a:moveTo>
                    <a:pt x="1052" y="674"/>
                  </a:moveTo>
                  <a:cubicBezTo>
                    <a:pt x="1169" y="444"/>
                    <a:pt x="1409" y="285"/>
                    <a:pt x="1685" y="285"/>
                  </a:cubicBezTo>
                  <a:cubicBezTo>
                    <a:pt x="1810" y="285"/>
                    <a:pt x="1928" y="318"/>
                    <a:pt x="2030" y="375"/>
                  </a:cubicBezTo>
                  <a:cubicBezTo>
                    <a:pt x="1677" y="66"/>
                    <a:pt x="1153" y="0"/>
                    <a:pt x="724" y="248"/>
                  </a:cubicBezTo>
                  <a:cubicBezTo>
                    <a:pt x="185" y="559"/>
                    <a:pt x="0" y="1249"/>
                    <a:pt x="311" y="1788"/>
                  </a:cubicBezTo>
                  <a:cubicBezTo>
                    <a:pt x="420" y="1977"/>
                    <a:pt x="562" y="2135"/>
                    <a:pt x="726" y="2259"/>
                  </a:cubicBezTo>
                  <a:cubicBezTo>
                    <a:pt x="756" y="2219"/>
                    <a:pt x="756" y="2219"/>
                    <a:pt x="756" y="2219"/>
                  </a:cubicBezTo>
                  <a:cubicBezTo>
                    <a:pt x="1069" y="1807"/>
                    <a:pt x="1069" y="1807"/>
                    <a:pt x="1069" y="1807"/>
                  </a:cubicBezTo>
                  <a:cubicBezTo>
                    <a:pt x="1019" y="1720"/>
                    <a:pt x="980" y="1626"/>
                    <a:pt x="954" y="1527"/>
                  </a:cubicBezTo>
                  <a:cubicBezTo>
                    <a:pt x="876" y="1238"/>
                    <a:pt x="911" y="937"/>
                    <a:pt x="1052" y="674"/>
                  </a:cubicBezTo>
                  <a:close/>
                </a:path>
              </a:pathLst>
            </a:custGeom>
            <a:solidFill>
              <a:srgbClr val="0583D2"/>
            </a:solid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71">
              <a:extLst>
                <a:ext uri="{FF2B5EF4-FFF2-40B4-BE49-F238E27FC236}">
                  <a16:creationId xmlns:a16="http://schemas.microsoft.com/office/drawing/2014/main" id="{2FED9F01-D197-2944-8FCE-40D2500ADE1C}"/>
                </a:ext>
              </a:extLst>
            </p:cNvPr>
            <p:cNvSpPr>
              <a:spLocks/>
            </p:cNvSpPr>
            <p:nvPr/>
          </p:nvSpPr>
          <p:spPr bwMode="auto">
            <a:xfrm>
              <a:off x="7438839" y="3686246"/>
              <a:ext cx="3386545" cy="2148851"/>
            </a:xfrm>
            <a:custGeom>
              <a:avLst/>
              <a:gdLst>
                <a:gd name="T0" fmla="*/ 2325 w 2375"/>
                <a:gd name="T1" fmla="*/ 181 h 1507"/>
                <a:gd name="T2" fmla="*/ 1811 w 2375"/>
                <a:gd name="T3" fmla="*/ 117 h 1507"/>
                <a:gd name="T4" fmla="*/ 1638 w 2375"/>
                <a:gd name="T5" fmla="*/ 345 h 1507"/>
                <a:gd name="T6" fmla="*/ 857 w 2375"/>
                <a:gd name="T7" fmla="*/ 697 h 1507"/>
                <a:gd name="T8" fmla="*/ 801 w 2375"/>
                <a:gd name="T9" fmla="*/ 699 h 1507"/>
                <a:gd name="T10" fmla="*/ 91 w 2375"/>
                <a:gd name="T11" fmla="*/ 0 h 1507"/>
                <a:gd name="T12" fmla="*/ 634 w 2375"/>
                <a:gd name="T13" fmla="*/ 1195 h 1507"/>
                <a:gd name="T14" fmla="*/ 2174 w 2375"/>
                <a:gd name="T15" fmla="*/ 782 h 1507"/>
                <a:gd name="T16" fmla="*/ 2375 w 2375"/>
                <a:gd name="T17" fmla="*/ 187 h 1507"/>
                <a:gd name="T18" fmla="*/ 2325 w 2375"/>
                <a:gd name="T19" fmla="*/ 181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5" h="1507">
                  <a:moveTo>
                    <a:pt x="2325" y="181"/>
                  </a:moveTo>
                  <a:cubicBezTo>
                    <a:pt x="1811" y="117"/>
                    <a:pt x="1811" y="117"/>
                    <a:pt x="1811" y="117"/>
                  </a:cubicBezTo>
                  <a:cubicBezTo>
                    <a:pt x="1764" y="198"/>
                    <a:pt x="1706" y="275"/>
                    <a:pt x="1638" y="345"/>
                  </a:cubicBezTo>
                  <a:cubicBezTo>
                    <a:pt x="1430" y="558"/>
                    <a:pt x="1154" y="683"/>
                    <a:pt x="857" y="697"/>
                  </a:cubicBezTo>
                  <a:cubicBezTo>
                    <a:pt x="838" y="698"/>
                    <a:pt x="820" y="699"/>
                    <a:pt x="801" y="699"/>
                  </a:cubicBezTo>
                  <a:cubicBezTo>
                    <a:pt x="413" y="699"/>
                    <a:pt x="97" y="386"/>
                    <a:pt x="91" y="0"/>
                  </a:cubicBezTo>
                  <a:cubicBezTo>
                    <a:pt x="0" y="460"/>
                    <a:pt x="205" y="947"/>
                    <a:pt x="634" y="1195"/>
                  </a:cubicBezTo>
                  <a:cubicBezTo>
                    <a:pt x="1173" y="1507"/>
                    <a:pt x="1863" y="1322"/>
                    <a:pt x="2174" y="782"/>
                  </a:cubicBezTo>
                  <a:cubicBezTo>
                    <a:pt x="2284" y="593"/>
                    <a:pt x="2349" y="391"/>
                    <a:pt x="2375" y="187"/>
                  </a:cubicBezTo>
                  <a:lnTo>
                    <a:pt x="2325" y="181"/>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72">
              <a:extLst>
                <a:ext uri="{FF2B5EF4-FFF2-40B4-BE49-F238E27FC236}">
                  <a16:creationId xmlns:a16="http://schemas.microsoft.com/office/drawing/2014/main" id="{5CB662BE-C7FC-079F-F09B-872231969DBC}"/>
                </a:ext>
              </a:extLst>
            </p:cNvPr>
            <p:cNvSpPr>
              <a:spLocks/>
            </p:cNvSpPr>
            <p:nvPr/>
          </p:nvSpPr>
          <p:spPr bwMode="auto">
            <a:xfrm>
              <a:off x="7702634" y="1409063"/>
              <a:ext cx="2486793" cy="3129879"/>
            </a:xfrm>
            <a:custGeom>
              <a:avLst/>
              <a:gdLst>
                <a:gd name="T0" fmla="*/ 616 w 1744"/>
                <a:gd name="T1" fmla="*/ 0 h 2195"/>
                <a:gd name="T2" fmla="*/ 0 w 1744"/>
                <a:gd name="T3" fmla="*/ 124 h 2195"/>
                <a:gd name="T4" fmla="*/ 20 w 1744"/>
                <a:gd name="T5" fmla="*/ 170 h 2195"/>
                <a:gd name="T6" fmla="*/ 221 w 1744"/>
                <a:gd name="T7" fmla="*/ 647 h 2195"/>
                <a:gd name="T8" fmla="*/ 521 w 1744"/>
                <a:gd name="T9" fmla="*/ 688 h 2195"/>
                <a:gd name="T10" fmla="*/ 1216 w 1744"/>
                <a:gd name="T11" fmla="*/ 1207 h 2195"/>
                <a:gd name="T12" fmla="*/ 1326 w 1744"/>
                <a:gd name="T13" fmla="*/ 1586 h 2195"/>
                <a:gd name="T14" fmla="*/ 980 w 1744"/>
                <a:gd name="T15" fmla="*/ 2195 h 2195"/>
                <a:gd name="T16" fmla="*/ 1744 w 1744"/>
                <a:gd name="T17" fmla="*/ 1128 h 2195"/>
                <a:gd name="T18" fmla="*/ 616 w 1744"/>
                <a:gd name="T19" fmla="*/ 0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4" h="2195">
                  <a:moveTo>
                    <a:pt x="616" y="0"/>
                  </a:moveTo>
                  <a:cubicBezTo>
                    <a:pt x="398" y="0"/>
                    <a:pt x="190" y="44"/>
                    <a:pt x="0" y="124"/>
                  </a:cubicBezTo>
                  <a:cubicBezTo>
                    <a:pt x="20" y="170"/>
                    <a:pt x="20" y="170"/>
                    <a:pt x="20" y="170"/>
                  </a:cubicBezTo>
                  <a:cubicBezTo>
                    <a:pt x="221" y="647"/>
                    <a:pt x="221" y="647"/>
                    <a:pt x="221" y="647"/>
                  </a:cubicBezTo>
                  <a:cubicBezTo>
                    <a:pt x="321" y="648"/>
                    <a:pt x="422" y="661"/>
                    <a:pt x="521" y="688"/>
                  </a:cubicBezTo>
                  <a:cubicBezTo>
                    <a:pt x="813" y="766"/>
                    <a:pt x="1059" y="950"/>
                    <a:pt x="1216" y="1207"/>
                  </a:cubicBezTo>
                  <a:cubicBezTo>
                    <a:pt x="1285" y="1317"/>
                    <a:pt x="1326" y="1447"/>
                    <a:pt x="1326" y="1586"/>
                  </a:cubicBezTo>
                  <a:cubicBezTo>
                    <a:pt x="1326" y="1845"/>
                    <a:pt x="1187" y="2071"/>
                    <a:pt x="980" y="2195"/>
                  </a:cubicBezTo>
                  <a:cubicBezTo>
                    <a:pt x="1424" y="2044"/>
                    <a:pt x="1744" y="1623"/>
                    <a:pt x="1744" y="1128"/>
                  </a:cubicBezTo>
                  <a:cubicBezTo>
                    <a:pt x="1744" y="505"/>
                    <a:pt x="1239" y="0"/>
                    <a:pt x="616" y="0"/>
                  </a:cubicBezTo>
                  <a:close/>
                </a:path>
              </a:pathLst>
            </a:custGeom>
            <a:solidFill>
              <a:srgbClr val="4FD6F7"/>
            </a:solidFill>
            <a:ln>
              <a:noFill/>
            </a:ln>
          </p:spPr>
          <p:txBody>
            <a:bodyPr vert="horz" wrap="square" lIns="91440" tIns="45720" rIns="91440" bIns="45720" numCol="1" anchor="t" anchorCtr="0" compatLnSpc="1">
              <a:prstTxWarp prst="textNoShape">
                <a:avLst/>
              </a:prstTxWarp>
            </a:bodyPr>
            <a:lstStyle/>
            <a:p>
              <a:endParaRPr lang="en-IN"/>
            </a:p>
          </p:txBody>
        </p:sp>
        <p:sp>
          <p:nvSpPr>
            <p:cNvPr id="75" name="Oval 73">
              <a:extLst>
                <a:ext uri="{FF2B5EF4-FFF2-40B4-BE49-F238E27FC236}">
                  <a16:creationId xmlns:a16="http://schemas.microsoft.com/office/drawing/2014/main" id="{9E0A4D68-52B4-798A-9B3D-E8DF5F44FD0C}"/>
                </a:ext>
              </a:extLst>
            </p:cNvPr>
            <p:cNvSpPr>
              <a:spLocks noChangeArrowheads="1"/>
            </p:cNvSpPr>
            <p:nvPr/>
          </p:nvSpPr>
          <p:spPr bwMode="auto">
            <a:xfrm>
              <a:off x="7739280" y="2828845"/>
              <a:ext cx="1683433" cy="1683432"/>
            </a:xfrm>
            <a:prstGeom prst="ellipse">
              <a:avLst/>
            </a:prstGeom>
            <a:solidFill>
              <a:schemeClr val="bg1"/>
            </a:solidFill>
            <a:ln>
              <a:noFill/>
            </a:ln>
            <a:effectLst>
              <a:outerShdw blurRad="317500" sx="102000" sy="102000" algn="ctr" rotWithShape="0">
                <a:prstClr val="black">
                  <a:alpha val="12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77">
              <a:extLst>
                <a:ext uri="{FF2B5EF4-FFF2-40B4-BE49-F238E27FC236}">
                  <a16:creationId xmlns:a16="http://schemas.microsoft.com/office/drawing/2014/main" id="{AC5C928D-AE15-1C10-4FB4-8663AF81A6CB}"/>
                </a:ext>
              </a:extLst>
            </p:cNvPr>
            <p:cNvSpPr>
              <a:spLocks/>
            </p:cNvSpPr>
            <p:nvPr/>
          </p:nvSpPr>
          <p:spPr bwMode="auto">
            <a:xfrm>
              <a:off x="6414354" y="2039413"/>
              <a:ext cx="2658311" cy="3078612"/>
            </a:xfrm>
            <a:custGeom>
              <a:avLst/>
              <a:gdLst>
                <a:gd name="T0" fmla="*/ 1866 w 1866"/>
                <a:gd name="T1" fmla="*/ 528 h 2161"/>
                <a:gd name="T2" fmla="*/ 752 w 1866"/>
                <a:gd name="T3" fmla="*/ 2161 h 2161"/>
                <a:gd name="T4" fmla="*/ 905 w 1866"/>
                <a:gd name="T5" fmla="*/ 1959 h 2161"/>
                <a:gd name="T6" fmla="*/ 790 w 1866"/>
                <a:gd name="T7" fmla="*/ 1679 h 2161"/>
                <a:gd name="T8" fmla="*/ 893 w 1866"/>
                <a:gd name="T9" fmla="*/ 817 h 2161"/>
                <a:gd name="T10" fmla="*/ 1166 w 1866"/>
                <a:gd name="T11" fmla="*/ 533 h 2161"/>
                <a:gd name="T12" fmla="*/ 1866 w 1866"/>
                <a:gd name="T13" fmla="*/ 528 h 2161"/>
              </a:gdLst>
              <a:ahLst/>
              <a:cxnLst>
                <a:cxn ang="0">
                  <a:pos x="T0" y="T1"/>
                </a:cxn>
                <a:cxn ang="0">
                  <a:pos x="T2" y="T3"/>
                </a:cxn>
                <a:cxn ang="0">
                  <a:pos x="T4" y="T5"/>
                </a:cxn>
                <a:cxn ang="0">
                  <a:pos x="T6" y="T7"/>
                </a:cxn>
                <a:cxn ang="0">
                  <a:pos x="T8" y="T9"/>
                </a:cxn>
                <a:cxn ang="0">
                  <a:pos x="T10" y="T11"/>
                </a:cxn>
                <a:cxn ang="0">
                  <a:pos x="T12" y="T13"/>
                </a:cxn>
              </a:cxnLst>
              <a:rect l="0" t="0" r="r" b="b"/>
              <a:pathLst>
                <a:path w="1866" h="2161">
                  <a:moveTo>
                    <a:pt x="1866" y="528"/>
                  </a:moveTo>
                  <a:cubicBezTo>
                    <a:pt x="1111" y="0"/>
                    <a:pt x="0" y="955"/>
                    <a:pt x="752" y="2161"/>
                  </a:cubicBezTo>
                  <a:cubicBezTo>
                    <a:pt x="905" y="1959"/>
                    <a:pt x="905" y="1959"/>
                    <a:pt x="905" y="1959"/>
                  </a:cubicBezTo>
                  <a:cubicBezTo>
                    <a:pt x="855" y="1872"/>
                    <a:pt x="816" y="1778"/>
                    <a:pt x="790" y="1679"/>
                  </a:cubicBezTo>
                  <a:cubicBezTo>
                    <a:pt x="711" y="1387"/>
                    <a:pt x="748" y="1082"/>
                    <a:pt x="893" y="817"/>
                  </a:cubicBezTo>
                  <a:cubicBezTo>
                    <a:pt x="953" y="702"/>
                    <a:pt x="1045" y="602"/>
                    <a:pt x="1166" y="533"/>
                  </a:cubicBezTo>
                  <a:cubicBezTo>
                    <a:pt x="1390" y="403"/>
                    <a:pt x="1655" y="410"/>
                    <a:pt x="1866" y="528"/>
                  </a:cubicBezTo>
                  <a:close/>
                </a:path>
              </a:pathLst>
            </a:custGeom>
            <a:gradFill>
              <a:gsLst>
                <a:gs pos="0">
                  <a:schemeClr val="bg1">
                    <a:alpha val="6000"/>
                  </a:schemeClr>
                </a:gs>
                <a:gs pos="38000">
                  <a:schemeClr val="tx1">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78">
              <a:extLst>
                <a:ext uri="{FF2B5EF4-FFF2-40B4-BE49-F238E27FC236}">
                  <a16:creationId xmlns:a16="http://schemas.microsoft.com/office/drawing/2014/main" id="{5164F139-67A2-9D1F-39FD-0F3733B5BCCD}"/>
                </a:ext>
              </a:extLst>
            </p:cNvPr>
            <p:cNvSpPr>
              <a:spLocks/>
            </p:cNvSpPr>
            <p:nvPr/>
          </p:nvSpPr>
          <p:spPr bwMode="auto">
            <a:xfrm>
              <a:off x="7457168" y="3689573"/>
              <a:ext cx="2921903" cy="1996801"/>
            </a:xfrm>
            <a:custGeom>
              <a:avLst/>
              <a:gdLst>
                <a:gd name="T0" fmla="*/ 79 w 2051"/>
                <a:gd name="T1" fmla="*/ 0 h 1402"/>
                <a:gd name="T2" fmla="*/ 2051 w 2051"/>
                <a:gd name="T3" fmla="*/ 148 h 1402"/>
                <a:gd name="T4" fmla="*/ 1800 w 2051"/>
                <a:gd name="T5" fmla="*/ 117 h 1402"/>
                <a:gd name="T6" fmla="*/ 1615 w 2051"/>
                <a:gd name="T7" fmla="*/ 357 h 1402"/>
                <a:gd name="T8" fmla="*/ 817 w 2051"/>
                <a:gd name="T9" fmla="*/ 698 h 1402"/>
                <a:gd name="T10" fmla="*/ 434 w 2051"/>
                <a:gd name="T11" fmla="*/ 604 h 1402"/>
                <a:gd name="T12" fmla="*/ 79 w 2051"/>
                <a:gd name="T13" fmla="*/ 0 h 1402"/>
              </a:gdLst>
              <a:ahLst/>
              <a:cxnLst>
                <a:cxn ang="0">
                  <a:pos x="T0" y="T1"/>
                </a:cxn>
                <a:cxn ang="0">
                  <a:pos x="T2" y="T3"/>
                </a:cxn>
                <a:cxn ang="0">
                  <a:pos x="T4" y="T5"/>
                </a:cxn>
                <a:cxn ang="0">
                  <a:pos x="T6" y="T7"/>
                </a:cxn>
                <a:cxn ang="0">
                  <a:pos x="T8" y="T9"/>
                </a:cxn>
                <a:cxn ang="0">
                  <a:pos x="T10" y="T11"/>
                </a:cxn>
                <a:cxn ang="0">
                  <a:pos x="T12" y="T13"/>
                </a:cxn>
              </a:cxnLst>
              <a:rect l="0" t="0" r="r" b="b"/>
              <a:pathLst>
                <a:path w="2051" h="1402">
                  <a:moveTo>
                    <a:pt x="79" y="0"/>
                  </a:moveTo>
                  <a:cubicBezTo>
                    <a:pt x="0" y="918"/>
                    <a:pt x="1383" y="1402"/>
                    <a:pt x="2051" y="148"/>
                  </a:cubicBezTo>
                  <a:cubicBezTo>
                    <a:pt x="1800" y="117"/>
                    <a:pt x="1800" y="117"/>
                    <a:pt x="1800" y="117"/>
                  </a:cubicBezTo>
                  <a:cubicBezTo>
                    <a:pt x="1749" y="203"/>
                    <a:pt x="1687" y="284"/>
                    <a:pt x="1615" y="357"/>
                  </a:cubicBezTo>
                  <a:cubicBezTo>
                    <a:pt x="1401" y="571"/>
                    <a:pt x="1118" y="691"/>
                    <a:pt x="817" y="698"/>
                  </a:cubicBezTo>
                  <a:cubicBezTo>
                    <a:pt x="687" y="704"/>
                    <a:pt x="554" y="674"/>
                    <a:pt x="434" y="604"/>
                  </a:cubicBezTo>
                  <a:cubicBezTo>
                    <a:pt x="210" y="475"/>
                    <a:pt x="83" y="241"/>
                    <a:pt x="79" y="0"/>
                  </a:cubicBezTo>
                  <a:close/>
                </a:path>
              </a:pathLst>
            </a:custGeom>
            <a:gradFill>
              <a:gsLst>
                <a:gs pos="34000">
                  <a:schemeClr val="tx1">
                    <a:alpha val="20000"/>
                  </a:schemeClr>
                </a:gs>
                <a:gs pos="100000">
                  <a:schemeClr val="bg1">
                    <a:alpha val="0"/>
                  </a:schemeClr>
                </a:gs>
              </a:gsLst>
              <a:lin ang="0" scaled="1"/>
            </a:grad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79">
              <a:extLst>
                <a:ext uri="{FF2B5EF4-FFF2-40B4-BE49-F238E27FC236}">
                  <a16:creationId xmlns:a16="http://schemas.microsoft.com/office/drawing/2014/main" id="{85A2CBF1-527B-CAB4-90CA-0DE063F32BD3}"/>
                </a:ext>
              </a:extLst>
            </p:cNvPr>
            <p:cNvSpPr>
              <a:spLocks/>
            </p:cNvSpPr>
            <p:nvPr/>
          </p:nvSpPr>
          <p:spPr bwMode="auto">
            <a:xfrm>
              <a:off x="7877472" y="1933977"/>
              <a:ext cx="2410606" cy="2607035"/>
            </a:xfrm>
            <a:custGeom>
              <a:avLst/>
              <a:gdLst>
                <a:gd name="T0" fmla="*/ 858 w 1692"/>
                <a:gd name="T1" fmla="*/ 1830 h 1830"/>
                <a:gd name="T2" fmla="*/ 0 w 1692"/>
                <a:gd name="T3" fmla="*/ 48 h 1830"/>
                <a:gd name="T4" fmla="*/ 99 w 1692"/>
                <a:gd name="T5" fmla="*/ 282 h 1830"/>
                <a:gd name="T6" fmla="*/ 399 w 1692"/>
                <a:gd name="T7" fmla="*/ 323 h 1830"/>
                <a:gd name="T8" fmla="*/ 1094 w 1692"/>
                <a:gd name="T9" fmla="*/ 842 h 1830"/>
                <a:gd name="T10" fmla="*/ 1204 w 1692"/>
                <a:gd name="T11" fmla="*/ 1221 h 1830"/>
                <a:gd name="T12" fmla="*/ 858 w 1692"/>
                <a:gd name="T13" fmla="*/ 1830 h 1830"/>
              </a:gdLst>
              <a:ahLst/>
              <a:cxnLst>
                <a:cxn ang="0">
                  <a:pos x="T0" y="T1"/>
                </a:cxn>
                <a:cxn ang="0">
                  <a:pos x="T2" y="T3"/>
                </a:cxn>
                <a:cxn ang="0">
                  <a:pos x="T4" y="T5"/>
                </a:cxn>
                <a:cxn ang="0">
                  <a:pos x="T6" y="T7"/>
                </a:cxn>
                <a:cxn ang="0">
                  <a:pos x="T8" y="T9"/>
                </a:cxn>
                <a:cxn ang="0">
                  <a:pos x="T10" y="T11"/>
                </a:cxn>
                <a:cxn ang="0">
                  <a:pos x="T12" y="T13"/>
                </a:cxn>
              </a:cxnLst>
              <a:rect l="0" t="0" r="r" b="b"/>
              <a:pathLst>
                <a:path w="1692" h="1830">
                  <a:moveTo>
                    <a:pt x="858" y="1830"/>
                  </a:moveTo>
                  <a:cubicBezTo>
                    <a:pt x="1692" y="1440"/>
                    <a:pt x="1420" y="0"/>
                    <a:pt x="0" y="48"/>
                  </a:cubicBezTo>
                  <a:cubicBezTo>
                    <a:pt x="99" y="282"/>
                    <a:pt x="99" y="282"/>
                    <a:pt x="99" y="282"/>
                  </a:cubicBezTo>
                  <a:cubicBezTo>
                    <a:pt x="199" y="283"/>
                    <a:pt x="300" y="296"/>
                    <a:pt x="399" y="323"/>
                  </a:cubicBezTo>
                  <a:cubicBezTo>
                    <a:pt x="691" y="401"/>
                    <a:pt x="937" y="585"/>
                    <a:pt x="1094" y="842"/>
                  </a:cubicBezTo>
                  <a:cubicBezTo>
                    <a:pt x="1163" y="952"/>
                    <a:pt x="1204" y="1082"/>
                    <a:pt x="1204" y="1221"/>
                  </a:cubicBezTo>
                  <a:cubicBezTo>
                    <a:pt x="1204" y="1480"/>
                    <a:pt x="1065" y="1706"/>
                    <a:pt x="858" y="1830"/>
                  </a:cubicBezTo>
                  <a:close/>
                </a:path>
              </a:pathLst>
            </a:custGeom>
            <a:gradFill>
              <a:gsLst>
                <a:gs pos="47000">
                  <a:schemeClr val="bg1">
                    <a:alpha val="0"/>
                  </a:schemeClr>
                </a:gs>
                <a:gs pos="100000">
                  <a:schemeClr val="tx1">
                    <a:alpha val="10000"/>
                  </a:schemeClr>
                </a:gs>
              </a:gsLst>
              <a:lin ang="0" scaled="1"/>
            </a:gradFill>
            <a:ln>
              <a:noFill/>
            </a:ln>
          </p:spPr>
          <p:txBody>
            <a:bodyPr vert="horz" wrap="square" lIns="91440" tIns="45720" rIns="91440" bIns="45720" numCol="1" anchor="t" anchorCtr="0" compatLnSpc="1">
              <a:prstTxWarp prst="textNoShape">
                <a:avLst/>
              </a:prstTxWarp>
            </a:bodyPr>
            <a:lstStyle/>
            <a:p>
              <a:endParaRPr lang="en-IN"/>
            </a:p>
          </p:txBody>
        </p:sp>
        <p:sp>
          <p:nvSpPr>
            <p:cNvPr id="79" name="TextBox 78">
              <a:extLst>
                <a:ext uri="{FF2B5EF4-FFF2-40B4-BE49-F238E27FC236}">
                  <a16:creationId xmlns:a16="http://schemas.microsoft.com/office/drawing/2014/main" id="{16EDD82F-571A-6C42-BA83-907EB6CC328A}"/>
                </a:ext>
              </a:extLst>
            </p:cNvPr>
            <p:cNvSpPr txBox="1"/>
            <p:nvPr/>
          </p:nvSpPr>
          <p:spPr>
            <a:xfrm>
              <a:off x="7912879" y="3162730"/>
              <a:ext cx="1336234" cy="1015663"/>
            </a:xfrm>
            <a:prstGeom prst="rect">
              <a:avLst/>
            </a:prstGeom>
            <a:noFill/>
          </p:spPr>
          <p:txBody>
            <a:bodyPr wrap="square" anchor="ctr">
              <a:spAutoFit/>
            </a:bodyPr>
            <a:lstStyle/>
            <a:p>
              <a:pPr algn="ctr"/>
              <a:r>
                <a:rPr kumimoji="0" lang="en-GB" sz="20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rPr>
                <a:t>Lorem ipsum </a:t>
              </a:r>
              <a:r>
                <a:rPr kumimoji="0" lang="en-GB" sz="2000" b="1" i="0" u="none" strike="noStrike" kern="1200" cap="none" spc="0" normalizeH="0" baseline="0" noProof="0" dirty="0" err="1">
                  <a:ln>
                    <a:noFill/>
                  </a:ln>
                  <a:effectLst/>
                  <a:uLnTx/>
                  <a:uFillTx/>
                  <a:latin typeface="Poppins" panose="00000500000000000000" pitchFamily="2" charset="0"/>
                  <a:ea typeface="+mn-ea"/>
                  <a:cs typeface="Poppins" panose="00000500000000000000" pitchFamily="2" charset="0"/>
                </a:rPr>
                <a:t>dolor</a:t>
              </a:r>
              <a:endParaRPr lang="en-GB" sz="3200" b="1" dirty="0">
                <a:latin typeface="Poppins" panose="00000500000000000000" pitchFamily="2" charset="0"/>
                <a:cs typeface="Poppins" panose="00000500000000000000" pitchFamily="2" charset="0"/>
              </a:endParaRPr>
            </a:p>
          </p:txBody>
        </p:sp>
        <p:grpSp>
          <p:nvGrpSpPr>
            <p:cNvPr id="80" name="Graphic 3">
              <a:extLst>
                <a:ext uri="{FF2B5EF4-FFF2-40B4-BE49-F238E27FC236}">
                  <a16:creationId xmlns:a16="http://schemas.microsoft.com/office/drawing/2014/main" id="{F3E7DDCB-4CC7-340C-23C2-580546920352}"/>
                </a:ext>
              </a:extLst>
            </p:cNvPr>
            <p:cNvGrpSpPr/>
            <p:nvPr/>
          </p:nvGrpSpPr>
          <p:grpSpPr>
            <a:xfrm>
              <a:off x="8138780" y="1640681"/>
              <a:ext cx="579494" cy="512414"/>
              <a:chOff x="9024084" y="1988153"/>
              <a:chExt cx="1226048" cy="1084135"/>
            </a:xfrm>
            <a:solidFill>
              <a:schemeClr val="bg1"/>
            </a:solidFill>
          </p:grpSpPr>
          <p:grpSp>
            <p:nvGrpSpPr>
              <p:cNvPr id="109" name="Graphic 3">
                <a:extLst>
                  <a:ext uri="{FF2B5EF4-FFF2-40B4-BE49-F238E27FC236}">
                    <a16:creationId xmlns:a16="http://schemas.microsoft.com/office/drawing/2014/main" id="{C780D721-9C60-970C-41FF-074287EE7292}"/>
                  </a:ext>
                </a:extLst>
              </p:cNvPr>
              <p:cNvGrpSpPr/>
              <p:nvPr/>
            </p:nvGrpSpPr>
            <p:grpSpPr>
              <a:xfrm>
                <a:off x="9405563" y="1988153"/>
                <a:ext cx="487880" cy="486727"/>
                <a:chOff x="9405563" y="1988153"/>
                <a:chExt cx="487880" cy="486727"/>
              </a:xfrm>
              <a:grpFill/>
            </p:grpSpPr>
            <p:grpSp>
              <p:nvGrpSpPr>
                <p:cNvPr id="122" name="Graphic 3">
                  <a:extLst>
                    <a:ext uri="{FF2B5EF4-FFF2-40B4-BE49-F238E27FC236}">
                      <a16:creationId xmlns:a16="http://schemas.microsoft.com/office/drawing/2014/main" id="{6043CB81-A476-8B7B-7393-3E4EF612E97F}"/>
                    </a:ext>
                  </a:extLst>
                </p:cNvPr>
                <p:cNvGrpSpPr/>
                <p:nvPr/>
              </p:nvGrpSpPr>
              <p:grpSpPr>
                <a:xfrm>
                  <a:off x="9405563" y="2081688"/>
                  <a:ext cx="487880" cy="393191"/>
                  <a:chOff x="9405563" y="2081688"/>
                  <a:chExt cx="487880" cy="393191"/>
                </a:xfrm>
                <a:grpFill/>
              </p:grpSpPr>
              <p:sp>
                <p:nvSpPr>
                  <p:cNvPr id="124" name="Freeform: Shape 123">
                    <a:extLst>
                      <a:ext uri="{FF2B5EF4-FFF2-40B4-BE49-F238E27FC236}">
                        <a16:creationId xmlns:a16="http://schemas.microsoft.com/office/drawing/2014/main" id="{77A5FE1E-F408-C28F-4FA4-17ADE854FDD9}"/>
                      </a:ext>
                    </a:extLst>
                  </p:cNvPr>
                  <p:cNvSpPr/>
                  <p:nvPr/>
                </p:nvSpPr>
                <p:spPr>
                  <a:xfrm>
                    <a:off x="9545002" y="2081688"/>
                    <a:ext cx="208978" cy="219265"/>
                  </a:xfrm>
                  <a:custGeom>
                    <a:avLst/>
                    <a:gdLst>
                      <a:gd name="connsiteX0" fmla="*/ 104490 w 208978"/>
                      <a:gd name="connsiteY0" fmla="*/ 219266 h 219265"/>
                      <a:gd name="connsiteX1" fmla="*/ 0 w 208978"/>
                      <a:gd name="connsiteY1" fmla="*/ 109633 h 219265"/>
                      <a:gd name="connsiteX2" fmla="*/ 104490 w 208978"/>
                      <a:gd name="connsiteY2" fmla="*/ 0 h 219265"/>
                      <a:gd name="connsiteX3" fmla="*/ 208979 w 208978"/>
                      <a:gd name="connsiteY3" fmla="*/ 109633 h 219265"/>
                      <a:gd name="connsiteX4" fmla="*/ 104490 w 208978"/>
                      <a:gd name="connsiteY4" fmla="*/ 219266 h 219265"/>
                      <a:gd name="connsiteX5" fmla="*/ 104490 w 208978"/>
                      <a:gd name="connsiteY5" fmla="*/ 38100 h 219265"/>
                      <a:gd name="connsiteX6" fmla="*/ 38100 w 208978"/>
                      <a:gd name="connsiteY6" fmla="*/ 109633 h 219265"/>
                      <a:gd name="connsiteX7" fmla="*/ 104490 w 208978"/>
                      <a:gd name="connsiteY7" fmla="*/ 181166 h 219265"/>
                      <a:gd name="connsiteX8" fmla="*/ 170879 w 208978"/>
                      <a:gd name="connsiteY8" fmla="*/ 109633 h 219265"/>
                      <a:gd name="connsiteX9" fmla="*/ 104490 w 208978"/>
                      <a:gd name="connsiteY9" fmla="*/ 38100 h 2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78" h="219265">
                        <a:moveTo>
                          <a:pt x="104490" y="219266"/>
                        </a:moveTo>
                        <a:cubicBezTo>
                          <a:pt x="46863" y="219266"/>
                          <a:pt x="0" y="170117"/>
                          <a:pt x="0" y="109633"/>
                        </a:cubicBezTo>
                        <a:cubicBezTo>
                          <a:pt x="0" y="49149"/>
                          <a:pt x="46863" y="0"/>
                          <a:pt x="104490" y="0"/>
                        </a:cubicBezTo>
                        <a:cubicBezTo>
                          <a:pt x="162116" y="0"/>
                          <a:pt x="208979" y="49149"/>
                          <a:pt x="208979" y="109633"/>
                        </a:cubicBezTo>
                        <a:cubicBezTo>
                          <a:pt x="208979" y="170117"/>
                          <a:pt x="162020" y="219266"/>
                          <a:pt x="104490" y="219266"/>
                        </a:cubicBezTo>
                        <a:close/>
                        <a:moveTo>
                          <a:pt x="104490" y="38100"/>
                        </a:moveTo>
                        <a:cubicBezTo>
                          <a:pt x="67913" y="38100"/>
                          <a:pt x="38100" y="70199"/>
                          <a:pt x="38100" y="109633"/>
                        </a:cubicBezTo>
                        <a:cubicBezTo>
                          <a:pt x="38100" y="149066"/>
                          <a:pt x="67913" y="181166"/>
                          <a:pt x="104490" y="181166"/>
                        </a:cubicBezTo>
                        <a:cubicBezTo>
                          <a:pt x="141065" y="181166"/>
                          <a:pt x="170879" y="149066"/>
                          <a:pt x="170879" y="109633"/>
                        </a:cubicBezTo>
                        <a:cubicBezTo>
                          <a:pt x="170784" y="70199"/>
                          <a:pt x="141065" y="38100"/>
                          <a:pt x="104490" y="38100"/>
                        </a:cubicBezTo>
                        <a:close/>
                      </a:path>
                    </a:pathLst>
                  </a:custGeom>
                  <a:grpFill/>
                  <a:ln w="9525"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8A2B5E07-08D1-5D16-BF44-209B760C171F}"/>
                      </a:ext>
                    </a:extLst>
                  </p:cNvPr>
                  <p:cNvSpPr/>
                  <p:nvPr/>
                </p:nvSpPr>
                <p:spPr>
                  <a:xfrm>
                    <a:off x="9405563" y="2138076"/>
                    <a:ext cx="188744" cy="336804"/>
                  </a:xfrm>
                  <a:custGeom>
                    <a:avLst/>
                    <a:gdLst>
                      <a:gd name="connsiteX0" fmla="*/ 123437 w 188744"/>
                      <a:gd name="connsiteY0" fmla="*/ 336804 h 336804"/>
                      <a:gd name="connsiteX1" fmla="*/ 108388 w 188744"/>
                      <a:gd name="connsiteY1" fmla="*/ 329375 h 336804"/>
                      <a:gd name="connsiteX2" fmla="*/ 3994 w 188744"/>
                      <a:gd name="connsiteY2" fmla="*/ 193834 h 336804"/>
                      <a:gd name="connsiteX3" fmla="*/ 1326 w 188744"/>
                      <a:gd name="connsiteY3" fmla="*/ 175165 h 336804"/>
                      <a:gd name="connsiteX4" fmla="*/ 58572 w 188744"/>
                      <a:gd name="connsiteY4" fmla="*/ 30575 h 336804"/>
                      <a:gd name="connsiteX5" fmla="*/ 68859 w 188744"/>
                      <a:gd name="connsiteY5" fmla="*/ 20098 h 336804"/>
                      <a:gd name="connsiteX6" fmla="*/ 116008 w 188744"/>
                      <a:gd name="connsiteY6" fmla="*/ 0 h 336804"/>
                      <a:gd name="connsiteX7" fmla="*/ 130962 w 188744"/>
                      <a:gd name="connsiteY7" fmla="*/ 35052 h 336804"/>
                      <a:gd name="connsiteX8" fmla="*/ 91052 w 188744"/>
                      <a:gd name="connsiteY8" fmla="*/ 52006 h 336804"/>
                      <a:gd name="connsiteX9" fmla="*/ 40760 w 188744"/>
                      <a:gd name="connsiteY9" fmla="*/ 179070 h 336804"/>
                      <a:gd name="connsiteX10" fmla="*/ 127533 w 188744"/>
                      <a:gd name="connsiteY10" fmla="*/ 291655 h 336804"/>
                      <a:gd name="connsiteX11" fmla="*/ 144773 w 188744"/>
                      <a:gd name="connsiteY11" fmla="*/ 279654 h 336804"/>
                      <a:gd name="connsiteX12" fmla="*/ 94767 w 188744"/>
                      <a:gd name="connsiteY12" fmla="*/ 188214 h 336804"/>
                      <a:gd name="connsiteX13" fmla="*/ 93624 w 188744"/>
                      <a:gd name="connsiteY13" fmla="*/ 172403 h 336804"/>
                      <a:gd name="connsiteX14" fmla="*/ 112102 w 188744"/>
                      <a:gd name="connsiteY14" fmla="*/ 123063 h 336804"/>
                      <a:gd name="connsiteX15" fmla="*/ 147821 w 188744"/>
                      <a:gd name="connsiteY15" fmla="*/ 136398 h 336804"/>
                      <a:gd name="connsiteX16" fmla="*/ 132390 w 188744"/>
                      <a:gd name="connsiteY16" fmla="*/ 177546 h 336804"/>
                      <a:gd name="connsiteX17" fmla="*/ 186398 w 188744"/>
                      <a:gd name="connsiteY17" fmla="*/ 276320 h 336804"/>
                      <a:gd name="connsiteX18" fmla="*/ 180587 w 188744"/>
                      <a:gd name="connsiteY18" fmla="*/ 301085 h 336804"/>
                      <a:gd name="connsiteX19" fmla="*/ 134391 w 188744"/>
                      <a:gd name="connsiteY19" fmla="*/ 333184 h 336804"/>
                      <a:gd name="connsiteX20" fmla="*/ 123437 w 188744"/>
                      <a:gd name="connsiteY20" fmla="*/ 336804 h 33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744" h="336804">
                        <a:moveTo>
                          <a:pt x="123437" y="336804"/>
                        </a:moveTo>
                        <a:cubicBezTo>
                          <a:pt x="117722" y="336804"/>
                          <a:pt x="112102" y="334232"/>
                          <a:pt x="108388" y="329375"/>
                        </a:cubicBezTo>
                        <a:lnTo>
                          <a:pt x="3994" y="193834"/>
                        </a:lnTo>
                        <a:cubicBezTo>
                          <a:pt x="-102" y="188500"/>
                          <a:pt x="-1150" y="181451"/>
                          <a:pt x="1326" y="175165"/>
                        </a:cubicBezTo>
                        <a:lnTo>
                          <a:pt x="58572" y="30575"/>
                        </a:lnTo>
                        <a:cubicBezTo>
                          <a:pt x="60477" y="25813"/>
                          <a:pt x="64096" y="22003"/>
                          <a:pt x="68859" y="20098"/>
                        </a:cubicBezTo>
                        <a:lnTo>
                          <a:pt x="116008" y="0"/>
                        </a:lnTo>
                        <a:lnTo>
                          <a:pt x="130962" y="35052"/>
                        </a:lnTo>
                        <a:lnTo>
                          <a:pt x="91052" y="52006"/>
                        </a:lnTo>
                        <a:lnTo>
                          <a:pt x="40760" y="179070"/>
                        </a:lnTo>
                        <a:lnTo>
                          <a:pt x="127533" y="291655"/>
                        </a:lnTo>
                        <a:lnTo>
                          <a:pt x="144773" y="279654"/>
                        </a:lnTo>
                        <a:lnTo>
                          <a:pt x="94767" y="188214"/>
                        </a:lnTo>
                        <a:cubicBezTo>
                          <a:pt x="92100" y="183356"/>
                          <a:pt x="91719" y="177546"/>
                          <a:pt x="93624" y="172403"/>
                        </a:cubicBezTo>
                        <a:lnTo>
                          <a:pt x="112102" y="123063"/>
                        </a:lnTo>
                        <a:lnTo>
                          <a:pt x="147821" y="136398"/>
                        </a:lnTo>
                        <a:lnTo>
                          <a:pt x="132390" y="177546"/>
                        </a:lnTo>
                        <a:lnTo>
                          <a:pt x="186398" y="276320"/>
                        </a:lnTo>
                        <a:cubicBezTo>
                          <a:pt x="191065" y="284893"/>
                          <a:pt x="188588" y="295561"/>
                          <a:pt x="180587" y="301085"/>
                        </a:cubicBezTo>
                        <a:lnTo>
                          <a:pt x="134391" y="333184"/>
                        </a:lnTo>
                        <a:cubicBezTo>
                          <a:pt x="131057" y="335661"/>
                          <a:pt x="127247" y="336804"/>
                          <a:pt x="123437" y="336804"/>
                        </a:cubicBezTo>
                        <a:close/>
                      </a:path>
                    </a:pathLst>
                  </a:custGeom>
                  <a:grpFill/>
                  <a:ln w="9525"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E496DAF7-111B-1F41-F160-E02888ACC0A8}"/>
                      </a:ext>
                    </a:extLst>
                  </p:cNvPr>
                  <p:cNvSpPr/>
                  <p:nvPr/>
                </p:nvSpPr>
                <p:spPr>
                  <a:xfrm>
                    <a:off x="9704675" y="2138267"/>
                    <a:ext cx="188768" cy="336613"/>
                  </a:xfrm>
                  <a:custGeom>
                    <a:avLst/>
                    <a:gdLst>
                      <a:gd name="connsiteX0" fmla="*/ 65212 w 188768"/>
                      <a:gd name="connsiteY0" fmla="*/ 336613 h 336613"/>
                      <a:gd name="connsiteX1" fmla="*/ 54353 w 188768"/>
                      <a:gd name="connsiteY1" fmla="*/ 333184 h 336613"/>
                      <a:gd name="connsiteX2" fmla="*/ 8157 w 188768"/>
                      <a:gd name="connsiteY2" fmla="*/ 301085 h 336613"/>
                      <a:gd name="connsiteX3" fmla="*/ 2347 w 188768"/>
                      <a:gd name="connsiteY3" fmla="*/ 276320 h 336613"/>
                      <a:gd name="connsiteX4" fmla="*/ 56354 w 188768"/>
                      <a:gd name="connsiteY4" fmla="*/ 177546 h 336613"/>
                      <a:gd name="connsiteX5" fmla="*/ 40923 w 188768"/>
                      <a:gd name="connsiteY5" fmla="*/ 136398 h 336613"/>
                      <a:gd name="connsiteX6" fmla="*/ 76642 w 188768"/>
                      <a:gd name="connsiteY6" fmla="*/ 123063 h 336613"/>
                      <a:gd name="connsiteX7" fmla="*/ 95120 w 188768"/>
                      <a:gd name="connsiteY7" fmla="*/ 172402 h 336613"/>
                      <a:gd name="connsiteX8" fmla="*/ 93977 w 188768"/>
                      <a:gd name="connsiteY8" fmla="*/ 188214 h 336613"/>
                      <a:gd name="connsiteX9" fmla="*/ 43971 w 188768"/>
                      <a:gd name="connsiteY9" fmla="*/ 279654 h 336613"/>
                      <a:gd name="connsiteX10" fmla="*/ 61211 w 188768"/>
                      <a:gd name="connsiteY10" fmla="*/ 291655 h 336613"/>
                      <a:gd name="connsiteX11" fmla="*/ 147984 w 188768"/>
                      <a:gd name="connsiteY11" fmla="*/ 179070 h 336613"/>
                      <a:gd name="connsiteX12" fmla="*/ 97692 w 188768"/>
                      <a:gd name="connsiteY12" fmla="*/ 52006 h 336613"/>
                      <a:gd name="connsiteX13" fmla="*/ 57782 w 188768"/>
                      <a:gd name="connsiteY13" fmla="*/ 35052 h 336613"/>
                      <a:gd name="connsiteX14" fmla="*/ 72737 w 188768"/>
                      <a:gd name="connsiteY14" fmla="*/ 0 h 336613"/>
                      <a:gd name="connsiteX15" fmla="*/ 119885 w 188768"/>
                      <a:gd name="connsiteY15" fmla="*/ 20098 h 336613"/>
                      <a:gd name="connsiteX16" fmla="*/ 130173 w 188768"/>
                      <a:gd name="connsiteY16" fmla="*/ 30575 h 336613"/>
                      <a:gd name="connsiteX17" fmla="*/ 187417 w 188768"/>
                      <a:gd name="connsiteY17" fmla="*/ 175165 h 336613"/>
                      <a:gd name="connsiteX18" fmla="*/ 184751 w 188768"/>
                      <a:gd name="connsiteY18" fmla="*/ 193834 h 336613"/>
                      <a:gd name="connsiteX19" fmla="*/ 80356 w 188768"/>
                      <a:gd name="connsiteY19" fmla="*/ 329375 h 336613"/>
                      <a:gd name="connsiteX20" fmla="*/ 65212 w 188768"/>
                      <a:gd name="connsiteY20" fmla="*/ 336613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768" h="336613">
                        <a:moveTo>
                          <a:pt x="65212" y="336613"/>
                        </a:moveTo>
                        <a:cubicBezTo>
                          <a:pt x="61402" y="336613"/>
                          <a:pt x="57687" y="335471"/>
                          <a:pt x="54353" y="333184"/>
                        </a:cubicBezTo>
                        <a:lnTo>
                          <a:pt x="8157" y="301085"/>
                        </a:lnTo>
                        <a:cubicBezTo>
                          <a:pt x="156" y="295561"/>
                          <a:pt x="-2320" y="284797"/>
                          <a:pt x="2347" y="276320"/>
                        </a:cubicBezTo>
                        <a:lnTo>
                          <a:pt x="56354" y="177546"/>
                        </a:lnTo>
                        <a:lnTo>
                          <a:pt x="40923" y="136398"/>
                        </a:lnTo>
                        <a:lnTo>
                          <a:pt x="76642" y="123063"/>
                        </a:lnTo>
                        <a:lnTo>
                          <a:pt x="95120" y="172402"/>
                        </a:lnTo>
                        <a:cubicBezTo>
                          <a:pt x="97025" y="177546"/>
                          <a:pt x="96644" y="183356"/>
                          <a:pt x="93977" y="188214"/>
                        </a:cubicBezTo>
                        <a:lnTo>
                          <a:pt x="43971" y="279654"/>
                        </a:lnTo>
                        <a:lnTo>
                          <a:pt x="61211" y="291655"/>
                        </a:lnTo>
                        <a:lnTo>
                          <a:pt x="147984" y="179070"/>
                        </a:lnTo>
                        <a:lnTo>
                          <a:pt x="97692" y="52006"/>
                        </a:lnTo>
                        <a:lnTo>
                          <a:pt x="57782" y="35052"/>
                        </a:lnTo>
                        <a:lnTo>
                          <a:pt x="72737" y="0"/>
                        </a:lnTo>
                        <a:lnTo>
                          <a:pt x="119885" y="20098"/>
                        </a:lnTo>
                        <a:cubicBezTo>
                          <a:pt x="124553" y="22098"/>
                          <a:pt x="128268" y="25908"/>
                          <a:pt x="130173" y="30575"/>
                        </a:cubicBezTo>
                        <a:lnTo>
                          <a:pt x="187417" y="175165"/>
                        </a:lnTo>
                        <a:cubicBezTo>
                          <a:pt x="189894" y="181356"/>
                          <a:pt x="188942" y="188500"/>
                          <a:pt x="184751" y="193834"/>
                        </a:cubicBezTo>
                        <a:lnTo>
                          <a:pt x="80356" y="329375"/>
                        </a:lnTo>
                        <a:cubicBezTo>
                          <a:pt x="76642" y="334042"/>
                          <a:pt x="70927" y="336613"/>
                          <a:pt x="65212" y="336613"/>
                        </a:cubicBezTo>
                        <a:close/>
                      </a:path>
                    </a:pathLst>
                  </a:custGeom>
                  <a:grpFill/>
                  <a:ln w="9525" cap="flat">
                    <a:noFill/>
                    <a:prstDash val="solid"/>
                    <a:miter/>
                  </a:ln>
                </p:spPr>
                <p:txBody>
                  <a:bodyPr rtlCol="0" anchor="ctr"/>
                  <a:lstStyle/>
                  <a:p>
                    <a:endParaRPr lang="en-IN"/>
                  </a:p>
                </p:txBody>
              </p:sp>
            </p:grpSp>
            <p:sp>
              <p:nvSpPr>
                <p:cNvPr id="123" name="Freeform: Shape 122">
                  <a:extLst>
                    <a:ext uri="{FF2B5EF4-FFF2-40B4-BE49-F238E27FC236}">
                      <a16:creationId xmlns:a16="http://schemas.microsoft.com/office/drawing/2014/main" id="{737470E4-58E5-4C9E-B4E5-4E5F63A58BD3}"/>
                    </a:ext>
                  </a:extLst>
                </p:cNvPr>
                <p:cNvSpPr/>
                <p:nvPr/>
              </p:nvSpPr>
              <p:spPr>
                <a:xfrm>
                  <a:off x="9446180" y="1988153"/>
                  <a:ext cx="406610" cy="142112"/>
                </a:xfrm>
                <a:custGeom>
                  <a:avLst/>
                  <a:gdLst>
                    <a:gd name="connsiteX0" fmla="*/ 389525 w 406610"/>
                    <a:gd name="connsiteY0" fmla="*/ 142113 h 142112"/>
                    <a:gd name="connsiteX1" fmla="*/ 352283 w 406610"/>
                    <a:gd name="connsiteY1" fmla="*/ 134112 h 142112"/>
                    <a:gd name="connsiteX2" fmla="*/ 368094 w 406610"/>
                    <a:gd name="connsiteY2" fmla="*/ 60674 h 142112"/>
                    <a:gd name="connsiteX3" fmla="*/ 364379 w 406610"/>
                    <a:gd name="connsiteY3" fmla="*/ 45053 h 142112"/>
                    <a:gd name="connsiteX4" fmla="*/ 349901 w 406610"/>
                    <a:gd name="connsiteY4" fmla="*/ 38195 h 142112"/>
                    <a:gd name="connsiteX5" fmla="*/ 56722 w 406610"/>
                    <a:gd name="connsiteY5" fmla="*/ 38195 h 142112"/>
                    <a:gd name="connsiteX6" fmla="*/ 42244 w 406610"/>
                    <a:gd name="connsiteY6" fmla="*/ 45053 h 142112"/>
                    <a:gd name="connsiteX7" fmla="*/ 38529 w 406610"/>
                    <a:gd name="connsiteY7" fmla="*/ 60579 h 142112"/>
                    <a:gd name="connsiteX8" fmla="*/ 54340 w 406610"/>
                    <a:gd name="connsiteY8" fmla="*/ 134017 h 142112"/>
                    <a:gd name="connsiteX9" fmla="*/ 17098 w 406610"/>
                    <a:gd name="connsiteY9" fmla="*/ 142018 h 142112"/>
                    <a:gd name="connsiteX10" fmla="*/ 1286 w 406610"/>
                    <a:gd name="connsiteY10" fmla="*/ 68580 h 142112"/>
                    <a:gd name="connsiteX11" fmla="*/ 12621 w 406610"/>
                    <a:gd name="connsiteY11" fmla="*/ 21050 h 142112"/>
                    <a:gd name="connsiteX12" fmla="*/ 56722 w 406610"/>
                    <a:gd name="connsiteY12" fmla="*/ 0 h 142112"/>
                    <a:gd name="connsiteX13" fmla="*/ 349901 w 406610"/>
                    <a:gd name="connsiteY13" fmla="*/ 0 h 142112"/>
                    <a:gd name="connsiteX14" fmla="*/ 394002 w 406610"/>
                    <a:gd name="connsiteY14" fmla="*/ 21050 h 142112"/>
                    <a:gd name="connsiteX15" fmla="*/ 405337 w 406610"/>
                    <a:gd name="connsiteY15" fmla="*/ 68580 h 142112"/>
                    <a:gd name="connsiteX16" fmla="*/ 389525 w 406610"/>
                    <a:gd name="connsiteY16" fmla="*/ 14211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610" h="142112">
                      <a:moveTo>
                        <a:pt x="389525" y="142113"/>
                      </a:moveTo>
                      <a:lnTo>
                        <a:pt x="352283" y="134112"/>
                      </a:lnTo>
                      <a:lnTo>
                        <a:pt x="368094" y="60674"/>
                      </a:lnTo>
                      <a:cubicBezTo>
                        <a:pt x="369237" y="55150"/>
                        <a:pt x="367903" y="49530"/>
                        <a:pt x="364379" y="45053"/>
                      </a:cubicBezTo>
                      <a:cubicBezTo>
                        <a:pt x="360855" y="40672"/>
                        <a:pt x="355616" y="38195"/>
                        <a:pt x="349901" y="38195"/>
                      </a:cubicBezTo>
                      <a:lnTo>
                        <a:pt x="56722" y="38195"/>
                      </a:lnTo>
                      <a:cubicBezTo>
                        <a:pt x="51102" y="38195"/>
                        <a:pt x="45768" y="40672"/>
                        <a:pt x="42244" y="45053"/>
                      </a:cubicBezTo>
                      <a:cubicBezTo>
                        <a:pt x="38719" y="49435"/>
                        <a:pt x="37386" y="55150"/>
                        <a:pt x="38529" y="60579"/>
                      </a:cubicBezTo>
                      <a:lnTo>
                        <a:pt x="54340" y="134017"/>
                      </a:lnTo>
                      <a:lnTo>
                        <a:pt x="17098" y="142018"/>
                      </a:lnTo>
                      <a:lnTo>
                        <a:pt x="1286" y="68580"/>
                      </a:lnTo>
                      <a:cubicBezTo>
                        <a:pt x="-2333" y="51721"/>
                        <a:pt x="1762" y="34481"/>
                        <a:pt x="12621" y="21050"/>
                      </a:cubicBezTo>
                      <a:cubicBezTo>
                        <a:pt x="23384" y="7715"/>
                        <a:pt x="39481" y="0"/>
                        <a:pt x="56722" y="0"/>
                      </a:cubicBezTo>
                      <a:lnTo>
                        <a:pt x="349901" y="0"/>
                      </a:lnTo>
                      <a:cubicBezTo>
                        <a:pt x="367142" y="0"/>
                        <a:pt x="383144" y="7715"/>
                        <a:pt x="394002" y="21050"/>
                      </a:cubicBezTo>
                      <a:cubicBezTo>
                        <a:pt x="404765" y="34481"/>
                        <a:pt x="408956" y="51721"/>
                        <a:pt x="405337" y="68580"/>
                      </a:cubicBezTo>
                      <a:lnTo>
                        <a:pt x="389525" y="142113"/>
                      </a:lnTo>
                      <a:close/>
                    </a:path>
                  </a:pathLst>
                </a:custGeom>
                <a:grpFill/>
                <a:ln w="9525" cap="flat">
                  <a:noFill/>
                  <a:prstDash val="solid"/>
                  <a:miter/>
                </a:ln>
              </p:spPr>
              <p:txBody>
                <a:bodyPr rtlCol="0" anchor="ctr"/>
                <a:lstStyle/>
                <a:p>
                  <a:endParaRPr lang="en-IN"/>
                </a:p>
              </p:txBody>
            </p:sp>
          </p:grpSp>
          <p:grpSp>
            <p:nvGrpSpPr>
              <p:cNvPr id="110" name="Graphic 3">
                <a:extLst>
                  <a:ext uri="{FF2B5EF4-FFF2-40B4-BE49-F238E27FC236}">
                    <a16:creationId xmlns:a16="http://schemas.microsoft.com/office/drawing/2014/main" id="{A990B5BF-CC55-62B6-5BC2-8F0D442F9613}"/>
                  </a:ext>
                </a:extLst>
              </p:cNvPr>
              <p:cNvGrpSpPr/>
              <p:nvPr/>
            </p:nvGrpSpPr>
            <p:grpSpPr>
              <a:xfrm>
                <a:off x="9024084" y="2522919"/>
                <a:ext cx="565048" cy="534986"/>
                <a:chOff x="9024084" y="2522919"/>
                <a:chExt cx="565048" cy="534986"/>
              </a:xfrm>
              <a:grpFill/>
            </p:grpSpPr>
            <p:grpSp>
              <p:nvGrpSpPr>
                <p:cNvPr id="117" name="Graphic 3">
                  <a:extLst>
                    <a:ext uri="{FF2B5EF4-FFF2-40B4-BE49-F238E27FC236}">
                      <a16:creationId xmlns:a16="http://schemas.microsoft.com/office/drawing/2014/main" id="{E2B6A4C6-96E8-E016-73F9-79A88576F55B}"/>
                    </a:ext>
                  </a:extLst>
                </p:cNvPr>
                <p:cNvGrpSpPr/>
                <p:nvPr/>
              </p:nvGrpSpPr>
              <p:grpSpPr>
                <a:xfrm>
                  <a:off x="9164545" y="2522919"/>
                  <a:ext cx="424587" cy="450214"/>
                  <a:chOff x="9164545" y="2522919"/>
                  <a:chExt cx="424587" cy="450214"/>
                </a:xfrm>
                <a:grpFill/>
              </p:grpSpPr>
              <p:sp>
                <p:nvSpPr>
                  <p:cNvPr id="119" name="Freeform: Shape 118">
                    <a:extLst>
                      <a:ext uri="{FF2B5EF4-FFF2-40B4-BE49-F238E27FC236}">
                        <a16:creationId xmlns:a16="http://schemas.microsoft.com/office/drawing/2014/main" id="{E339D4DB-31B0-E6D6-A61A-494989AD429A}"/>
                      </a:ext>
                    </a:extLst>
                  </p:cNvPr>
                  <p:cNvSpPr/>
                  <p:nvPr/>
                </p:nvSpPr>
                <p:spPr>
                  <a:xfrm>
                    <a:off x="9172527" y="2695359"/>
                    <a:ext cx="216599" cy="211479"/>
                  </a:xfrm>
                  <a:custGeom>
                    <a:avLst/>
                    <a:gdLst>
                      <a:gd name="connsiteX0" fmla="*/ 103965 w 216599"/>
                      <a:gd name="connsiteY0" fmla="*/ 211480 h 211479"/>
                      <a:gd name="connsiteX1" fmla="*/ 13383 w 216599"/>
                      <a:gd name="connsiteY1" fmla="*/ 160521 h 211479"/>
                      <a:gd name="connsiteX2" fmla="*/ 56055 w 216599"/>
                      <a:gd name="connsiteY2" fmla="*/ 15265 h 211479"/>
                      <a:gd name="connsiteX3" fmla="*/ 56055 w 216599"/>
                      <a:gd name="connsiteY3" fmla="*/ 15265 h 211479"/>
                      <a:gd name="connsiteX4" fmla="*/ 203216 w 216599"/>
                      <a:gd name="connsiteY4" fmla="*/ 50888 h 211479"/>
                      <a:gd name="connsiteX5" fmla="*/ 160544 w 216599"/>
                      <a:gd name="connsiteY5" fmla="*/ 196145 h 211479"/>
                      <a:gd name="connsiteX6" fmla="*/ 103965 w 216599"/>
                      <a:gd name="connsiteY6" fmla="*/ 211480 h 211479"/>
                      <a:gd name="connsiteX7" fmla="*/ 75105 w 216599"/>
                      <a:gd name="connsiteY7" fmla="*/ 48316 h 211479"/>
                      <a:gd name="connsiteX8" fmla="*/ 46339 w 216599"/>
                      <a:gd name="connsiteY8" fmla="*/ 141566 h 211479"/>
                      <a:gd name="connsiteX9" fmla="*/ 141494 w 216599"/>
                      <a:gd name="connsiteY9" fmla="*/ 163283 h 211479"/>
                      <a:gd name="connsiteX10" fmla="*/ 170260 w 216599"/>
                      <a:gd name="connsiteY10" fmla="*/ 70033 h 211479"/>
                      <a:gd name="connsiteX11" fmla="*/ 75105 w 216599"/>
                      <a:gd name="connsiteY11" fmla="*/ 48316 h 211479"/>
                      <a:gd name="connsiteX12" fmla="*/ 75105 w 216599"/>
                      <a:gd name="connsiteY12" fmla="*/ 48316 h 2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99" h="211479">
                        <a:moveTo>
                          <a:pt x="103965" y="211480"/>
                        </a:moveTo>
                        <a:cubicBezTo>
                          <a:pt x="67294" y="211480"/>
                          <a:pt x="32338" y="193382"/>
                          <a:pt x="13383" y="160521"/>
                        </a:cubicBezTo>
                        <a:cubicBezTo>
                          <a:pt x="-15383" y="110610"/>
                          <a:pt x="3763" y="45459"/>
                          <a:pt x="56055" y="15265"/>
                        </a:cubicBezTo>
                        <a:lnTo>
                          <a:pt x="56055" y="15265"/>
                        </a:lnTo>
                        <a:cubicBezTo>
                          <a:pt x="108347" y="-14929"/>
                          <a:pt x="174355" y="1073"/>
                          <a:pt x="203216" y="50888"/>
                        </a:cubicBezTo>
                        <a:cubicBezTo>
                          <a:pt x="231981" y="100799"/>
                          <a:pt x="212837" y="165950"/>
                          <a:pt x="160544" y="196145"/>
                        </a:cubicBezTo>
                        <a:cubicBezTo>
                          <a:pt x="142637" y="206622"/>
                          <a:pt x="123111" y="211480"/>
                          <a:pt x="103965" y="211480"/>
                        </a:cubicBezTo>
                        <a:close/>
                        <a:moveTo>
                          <a:pt x="75105" y="48316"/>
                        </a:moveTo>
                        <a:cubicBezTo>
                          <a:pt x="41005" y="68033"/>
                          <a:pt x="28051" y="109848"/>
                          <a:pt x="46339" y="141566"/>
                        </a:cubicBezTo>
                        <a:cubicBezTo>
                          <a:pt x="64628" y="173285"/>
                          <a:pt x="107300" y="183000"/>
                          <a:pt x="141494" y="163283"/>
                        </a:cubicBezTo>
                        <a:cubicBezTo>
                          <a:pt x="175689" y="143566"/>
                          <a:pt x="188547" y="101752"/>
                          <a:pt x="170260" y="70033"/>
                        </a:cubicBezTo>
                        <a:cubicBezTo>
                          <a:pt x="151972" y="38315"/>
                          <a:pt x="109299" y="28600"/>
                          <a:pt x="75105" y="48316"/>
                        </a:cubicBezTo>
                        <a:lnTo>
                          <a:pt x="75105" y="48316"/>
                        </a:lnTo>
                        <a:close/>
                      </a:path>
                    </a:pathLst>
                  </a:custGeom>
                  <a:grpFill/>
                  <a:ln w="9525"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4332118B-9956-3EB4-89C1-74FE444F913C}"/>
                      </a:ext>
                    </a:extLst>
                  </p:cNvPr>
                  <p:cNvSpPr/>
                  <p:nvPr/>
                </p:nvSpPr>
                <p:spPr>
                  <a:xfrm>
                    <a:off x="9298781" y="2730034"/>
                    <a:ext cx="290352" cy="243098"/>
                  </a:xfrm>
                  <a:custGeom>
                    <a:avLst/>
                    <a:gdLst>
                      <a:gd name="connsiteX0" fmla="*/ 52388 w 290352"/>
                      <a:gd name="connsiteY0" fmla="*/ 243099 h 243098"/>
                      <a:gd name="connsiteX1" fmla="*/ 40957 w 290352"/>
                      <a:gd name="connsiteY1" fmla="*/ 239289 h 243098"/>
                      <a:gd name="connsiteX2" fmla="*/ 0 w 290352"/>
                      <a:gd name="connsiteY2" fmla="*/ 208428 h 243098"/>
                      <a:gd name="connsiteX3" fmla="*/ 22860 w 290352"/>
                      <a:gd name="connsiteY3" fmla="*/ 177948 h 243098"/>
                      <a:gd name="connsiteX4" fmla="*/ 57436 w 290352"/>
                      <a:gd name="connsiteY4" fmla="*/ 203951 h 243098"/>
                      <a:gd name="connsiteX5" fmla="*/ 192691 w 290352"/>
                      <a:gd name="connsiteY5" fmla="*/ 183949 h 243098"/>
                      <a:gd name="connsiteX6" fmla="*/ 246793 w 290352"/>
                      <a:gd name="connsiteY6" fmla="*/ 52599 h 243098"/>
                      <a:gd name="connsiteX7" fmla="*/ 227838 w 290352"/>
                      <a:gd name="connsiteY7" fmla="*/ 43645 h 243098"/>
                      <a:gd name="connsiteX8" fmla="*/ 173641 w 290352"/>
                      <a:gd name="connsiteY8" fmla="*/ 132704 h 243098"/>
                      <a:gd name="connsiteX9" fmla="*/ 160496 w 290352"/>
                      <a:gd name="connsiteY9" fmla="*/ 141562 h 243098"/>
                      <a:gd name="connsiteX10" fmla="*/ 108585 w 290352"/>
                      <a:gd name="connsiteY10" fmla="*/ 150230 h 243098"/>
                      <a:gd name="connsiteX11" fmla="*/ 102298 w 290352"/>
                      <a:gd name="connsiteY11" fmla="*/ 112606 h 243098"/>
                      <a:gd name="connsiteX12" fmla="*/ 145637 w 290352"/>
                      <a:gd name="connsiteY12" fmla="*/ 105367 h 243098"/>
                      <a:gd name="connsiteX13" fmla="*/ 204121 w 290352"/>
                      <a:gd name="connsiteY13" fmla="*/ 9165 h 243098"/>
                      <a:gd name="connsiteX14" fmla="*/ 228505 w 290352"/>
                      <a:gd name="connsiteY14" fmla="*/ 1831 h 243098"/>
                      <a:gd name="connsiteX15" fmla="*/ 279368 w 290352"/>
                      <a:gd name="connsiteY15" fmla="*/ 25738 h 243098"/>
                      <a:gd name="connsiteX16" fmla="*/ 288893 w 290352"/>
                      <a:gd name="connsiteY16" fmla="*/ 50218 h 243098"/>
                      <a:gd name="connsiteX17" fmla="*/ 223742 w 290352"/>
                      <a:gd name="connsiteY17" fmla="*/ 208428 h 243098"/>
                      <a:gd name="connsiteX18" fmla="*/ 208883 w 290352"/>
                      <a:gd name="connsiteY18" fmla="*/ 220048 h 243098"/>
                      <a:gd name="connsiteX19" fmla="*/ 55055 w 290352"/>
                      <a:gd name="connsiteY19" fmla="*/ 242813 h 243098"/>
                      <a:gd name="connsiteX20" fmla="*/ 52388 w 290352"/>
                      <a:gd name="connsiteY20" fmla="*/ 243099 h 2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352" h="243098">
                        <a:moveTo>
                          <a:pt x="52388" y="243099"/>
                        </a:moveTo>
                        <a:cubicBezTo>
                          <a:pt x="48292" y="243099"/>
                          <a:pt x="44291" y="241765"/>
                          <a:pt x="40957" y="239289"/>
                        </a:cubicBezTo>
                        <a:lnTo>
                          <a:pt x="0" y="208428"/>
                        </a:lnTo>
                        <a:lnTo>
                          <a:pt x="22860" y="177948"/>
                        </a:lnTo>
                        <a:lnTo>
                          <a:pt x="57436" y="203951"/>
                        </a:lnTo>
                        <a:lnTo>
                          <a:pt x="192691" y="183949"/>
                        </a:lnTo>
                        <a:lnTo>
                          <a:pt x="246793" y="52599"/>
                        </a:lnTo>
                        <a:lnTo>
                          <a:pt x="227838" y="43645"/>
                        </a:lnTo>
                        <a:lnTo>
                          <a:pt x="173641" y="132704"/>
                        </a:lnTo>
                        <a:cubicBezTo>
                          <a:pt x="170783" y="137466"/>
                          <a:pt x="165925" y="140705"/>
                          <a:pt x="160496" y="141562"/>
                        </a:cubicBezTo>
                        <a:lnTo>
                          <a:pt x="108585" y="150230"/>
                        </a:lnTo>
                        <a:lnTo>
                          <a:pt x="102298" y="112606"/>
                        </a:lnTo>
                        <a:lnTo>
                          <a:pt x="145637" y="105367"/>
                        </a:lnTo>
                        <a:lnTo>
                          <a:pt x="204121" y="9165"/>
                        </a:lnTo>
                        <a:cubicBezTo>
                          <a:pt x="209169" y="878"/>
                          <a:pt x="219742" y="-2360"/>
                          <a:pt x="228505" y="1831"/>
                        </a:cubicBezTo>
                        <a:lnTo>
                          <a:pt x="279368" y="25738"/>
                        </a:lnTo>
                        <a:cubicBezTo>
                          <a:pt x="288607" y="30024"/>
                          <a:pt x="292798" y="40883"/>
                          <a:pt x="288893" y="50218"/>
                        </a:cubicBezTo>
                        <a:lnTo>
                          <a:pt x="223742" y="208428"/>
                        </a:lnTo>
                        <a:cubicBezTo>
                          <a:pt x="221170" y="214619"/>
                          <a:pt x="215551" y="219000"/>
                          <a:pt x="208883" y="220048"/>
                        </a:cubicBezTo>
                        <a:lnTo>
                          <a:pt x="55055" y="242813"/>
                        </a:lnTo>
                        <a:cubicBezTo>
                          <a:pt x="54293" y="243004"/>
                          <a:pt x="53340" y="243099"/>
                          <a:pt x="52388" y="243099"/>
                        </a:cubicBezTo>
                        <a:close/>
                      </a:path>
                    </a:pathLst>
                  </a:custGeom>
                  <a:grpFill/>
                  <a:ln w="9525"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1DFC24E8-AF64-0ED1-BB30-04A5B704FA0E}"/>
                      </a:ext>
                    </a:extLst>
                  </p:cNvPr>
                  <p:cNvSpPr/>
                  <p:nvPr/>
                </p:nvSpPr>
                <p:spPr>
                  <a:xfrm>
                    <a:off x="9164545" y="2522919"/>
                    <a:ext cx="304230" cy="193991"/>
                  </a:xfrm>
                  <a:custGeom>
                    <a:avLst/>
                    <a:gdLst>
                      <a:gd name="connsiteX0" fmla="*/ 6315 w 304230"/>
                      <a:gd name="connsiteY0" fmla="*/ 193992 h 193991"/>
                      <a:gd name="connsiteX1" fmla="*/ 123 w 304230"/>
                      <a:gd name="connsiteY1" fmla="*/ 143128 h 193991"/>
                      <a:gd name="connsiteX2" fmla="*/ 4124 w 304230"/>
                      <a:gd name="connsiteY2" fmla="*/ 129032 h 193991"/>
                      <a:gd name="connsiteX3" fmla="*/ 100707 w 304230"/>
                      <a:gd name="connsiteY3" fmla="*/ 7207 h 193991"/>
                      <a:gd name="connsiteX4" fmla="*/ 118138 w 304230"/>
                      <a:gd name="connsiteY4" fmla="*/ 158 h 193991"/>
                      <a:gd name="connsiteX5" fmla="*/ 287683 w 304230"/>
                      <a:gd name="connsiteY5" fmla="*/ 22828 h 193991"/>
                      <a:gd name="connsiteX6" fmla="*/ 304162 w 304230"/>
                      <a:gd name="connsiteY6" fmla="*/ 43306 h 193991"/>
                      <a:gd name="connsiteX7" fmla="*/ 299399 w 304230"/>
                      <a:gd name="connsiteY7" fmla="*/ 99313 h 193991"/>
                      <a:gd name="connsiteX8" fmla="*/ 280825 w 304230"/>
                      <a:gd name="connsiteY8" fmla="*/ 116744 h 193991"/>
                      <a:gd name="connsiteX9" fmla="*/ 168240 w 304230"/>
                      <a:gd name="connsiteY9" fmla="*/ 119316 h 193991"/>
                      <a:gd name="connsiteX10" fmla="*/ 140332 w 304230"/>
                      <a:gd name="connsiteY10" fmla="*/ 153225 h 193991"/>
                      <a:gd name="connsiteX11" fmla="*/ 110899 w 304230"/>
                      <a:gd name="connsiteY11" fmla="*/ 129032 h 193991"/>
                      <a:gd name="connsiteX12" fmla="*/ 144332 w 304230"/>
                      <a:gd name="connsiteY12" fmla="*/ 88360 h 193991"/>
                      <a:gd name="connsiteX13" fmla="*/ 158619 w 304230"/>
                      <a:gd name="connsiteY13" fmla="*/ 81406 h 193991"/>
                      <a:gd name="connsiteX14" fmla="*/ 262823 w 304230"/>
                      <a:gd name="connsiteY14" fmla="*/ 79025 h 193991"/>
                      <a:gd name="connsiteX15" fmla="*/ 264633 w 304230"/>
                      <a:gd name="connsiteY15" fmla="*/ 58070 h 193991"/>
                      <a:gd name="connsiteX16" fmla="*/ 123758 w 304230"/>
                      <a:gd name="connsiteY16" fmla="*/ 39306 h 193991"/>
                      <a:gd name="connsiteX17" fmla="*/ 38795 w 304230"/>
                      <a:gd name="connsiteY17" fmla="*/ 146462 h 193991"/>
                      <a:gd name="connsiteX18" fmla="*/ 44034 w 304230"/>
                      <a:gd name="connsiteY18" fmla="*/ 189420 h 193991"/>
                      <a:gd name="connsiteX19" fmla="*/ 6315 w 304230"/>
                      <a:gd name="connsiteY19" fmla="*/ 193992 h 19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230" h="193991">
                        <a:moveTo>
                          <a:pt x="6315" y="193992"/>
                        </a:moveTo>
                        <a:lnTo>
                          <a:pt x="123" y="143128"/>
                        </a:lnTo>
                        <a:cubicBezTo>
                          <a:pt x="-448" y="138080"/>
                          <a:pt x="981" y="132937"/>
                          <a:pt x="4124" y="129032"/>
                        </a:cubicBezTo>
                        <a:lnTo>
                          <a:pt x="100707" y="7207"/>
                        </a:lnTo>
                        <a:cubicBezTo>
                          <a:pt x="104898" y="1968"/>
                          <a:pt x="111471" y="-699"/>
                          <a:pt x="118138" y="158"/>
                        </a:cubicBezTo>
                        <a:lnTo>
                          <a:pt x="287683" y="22828"/>
                        </a:lnTo>
                        <a:cubicBezTo>
                          <a:pt x="297780" y="24161"/>
                          <a:pt x="305019" y="33210"/>
                          <a:pt x="304162" y="43306"/>
                        </a:cubicBezTo>
                        <a:lnTo>
                          <a:pt x="299399" y="99313"/>
                        </a:lnTo>
                        <a:cubicBezTo>
                          <a:pt x="298542" y="109029"/>
                          <a:pt x="290540" y="116554"/>
                          <a:pt x="280825" y="116744"/>
                        </a:cubicBezTo>
                        <a:lnTo>
                          <a:pt x="168240" y="119316"/>
                        </a:lnTo>
                        <a:lnTo>
                          <a:pt x="140332" y="153225"/>
                        </a:lnTo>
                        <a:lnTo>
                          <a:pt x="110899" y="129032"/>
                        </a:lnTo>
                        <a:lnTo>
                          <a:pt x="144332" y="88360"/>
                        </a:lnTo>
                        <a:cubicBezTo>
                          <a:pt x="147856" y="84073"/>
                          <a:pt x="153095" y="81502"/>
                          <a:pt x="158619" y="81406"/>
                        </a:cubicBezTo>
                        <a:lnTo>
                          <a:pt x="262823" y="79025"/>
                        </a:lnTo>
                        <a:lnTo>
                          <a:pt x="264633" y="58070"/>
                        </a:lnTo>
                        <a:lnTo>
                          <a:pt x="123758" y="39306"/>
                        </a:lnTo>
                        <a:lnTo>
                          <a:pt x="38795" y="146462"/>
                        </a:lnTo>
                        <a:lnTo>
                          <a:pt x="44034" y="189420"/>
                        </a:lnTo>
                        <a:lnTo>
                          <a:pt x="6315" y="193992"/>
                        </a:lnTo>
                        <a:close/>
                      </a:path>
                    </a:pathLst>
                  </a:custGeom>
                  <a:grpFill/>
                  <a:ln w="9525" cap="flat">
                    <a:noFill/>
                    <a:prstDash val="solid"/>
                    <a:miter/>
                  </a:ln>
                </p:spPr>
                <p:txBody>
                  <a:bodyPr rtlCol="0" anchor="ctr"/>
                  <a:lstStyle/>
                  <a:p>
                    <a:endParaRPr lang="en-IN"/>
                  </a:p>
                </p:txBody>
              </p:sp>
            </p:grpSp>
            <p:sp>
              <p:nvSpPr>
                <p:cNvPr id="118" name="Freeform: Shape 117">
                  <a:extLst>
                    <a:ext uri="{FF2B5EF4-FFF2-40B4-BE49-F238E27FC236}">
                      <a16:creationId xmlns:a16="http://schemas.microsoft.com/office/drawing/2014/main" id="{D55B9A4A-23CE-CB8D-AC59-A8D5350BCEA1}"/>
                    </a:ext>
                  </a:extLst>
                </p:cNvPr>
                <p:cNvSpPr/>
                <p:nvPr/>
              </p:nvSpPr>
              <p:spPr>
                <a:xfrm>
                  <a:off x="9024084" y="2670333"/>
                  <a:ext cx="297079" cy="387572"/>
                </a:xfrm>
                <a:custGeom>
                  <a:avLst/>
                  <a:gdLst>
                    <a:gd name="connsiteX0" fmla="*/ 203354 w 297079"/>
                    <a:gd name="connsiteY0" fmla="*/ 387572 h 387572"/>
                    <a:gd name="connsiteX1" fmla="*/ 194496 w 297079"/>
                    <a:gd name="connsiteY1" fmla="*/ 386905 h 387572"/>
                    <a:gd name="connsiteX2" fmla="*/ 154205 w 297079"/>
                    <a:gd name="connsiteY2" fmla="*/ 359283 h 387572"/>
                    <a:gd name="connsiteX3" fmla="*/ 7616 w 297079"/>
                    <a:gd name="connsiteY3" fmla="*/ 105346 h 387572"/>
                    <a:gd name="connsiteX4" fmla="*/ 3805 w 297079"/>
                    <a:gd name="connsiteY4" fmla="*/ 56674 h 387572"/>
                    <a:gd name="connsiteX5" fmla="*/ 39333 w 297079"/>
                    <a:gd name="connsiteY5" fmla="*/ 23050 h 387572"/>
                    <a:gd name="connsiteX6" fmla="*/ 110866 w 297079"/>
                    <a:gd name="connsiteY6" fmla="*/ 0 h 387572"/>
                    <a:gd name="connsiteX7" fmla="*/ 122582 w 297079"/>
                    <a:gd name="connsiteY7" fmla="*/ 36290 h 387572"/>
                    <a:gd name="connsiteX8" fmla="*/ 51050 w 297079"/>
                    <a:gd name="connsiteY8" fmla="*/ 59341 h 387572"/>
                    <a:gd name="connsiteX9" fmla="*/ 39429 w 297079"/>
                    <a:gd name="connsiteY9" fmla="*/ 70390 h 387572"/>
                    <a:gd name="connsiteX10" fmla="*/ 40667 w 297079"/>
                    <a:gd name="connsiteY10" fmla="*/ 86296 h 387572"/>
                    <a:gd name="connsiteX11" fmla="*/ 187257 w 297079"/>
                    <a:gd name="connsiteY11" fmla="*/ 340233 h 387572"/>
                    <a:gd name="connsiteX12" fmla="*/ 200497 w 297079"/>
                    <a:gd name="connsiteY12" fmla="*/ 349282 h 387572"/>
                    <a:gd name="connsiteX13" fmla="*/ 215832 w 297079"/>
                    <a:gd name="connsiteY13" fmla="*/ 344710 h 387572"/>
                    <a:gd name="connsiteX14" fmla="*/ 271553 w 297079"/>
                    <a:gd name="connsiteY14" fmla="*/ 294322 h 387572"/>
                    <a:gd name="connsiteX15" fmla="*/ 297080 w 297079"/>
                    <a:gd name="connsiteY15" fmla="*/ 322612 h 387572"/>
                    <a:gd name="connsiteX16" fmla="*/ 241359 w 297079"/>
                    <a:gd name="connsiteY16" fmla="*/ 372999 h 387572"/>
                    <a:gd name="connsiteX17" fmla="*/ 203354 w 297079"/>
                    <a:gd name="connsiteY17" fmla="*/ 387572 h 38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7079" h="387572">
                      <a:moveTo>
                        <a:pt x="203354" y="387572"/>
                      </a:moveTo>
                      <a:cubicBezTo>
                        <a:pt x="200402" y="387572"/>
                        <a:pt x="197449" y="387382"/>
                        <a:pt x="194496" y="386905"/>
                      </a:cubicBezTo>
                      <a:cubicBezTo>
                        <a:pt x="177541" y="384238"/>
                        <a:pt x="162778" y="374142"/>
                        <a:pt x="154205" y="359283"/>
                      </a:cubicBezTo>
                      <a:lnTo>
                        <a:pt x="7616" y="105346"/>
                      </a:lnTo>
                      <a:cubicBezTo>
                        <a:pt x="-957" y="90488"/>
                        <a:pt x="-2386" y="72676"/>
                        <a:pt x="3805" y="56674"/>
                      </a:cubicBezTo>
                      <a:cubicBezTo>
                        <a:pt x="9997" y="40576"/>
                        <a:pt x="22951" y="28384"/>
                        <a:pt x="39333" y="23050"/>
                      </a:cubicBezTo>
                      <a:lnTo>
                        <a:pt x="110866" y="0"/>
                      </a:lnTo>
                      <a:lnTo>
                        <a:pt x="122582" y="36290"/>
                      </a:lnTo>
                      <a:lnTo>
                        <a:pt x="51050" y="59341"/>
                      </a:lnTo>
                      <a:cubicBezTo>
                        <a:pt x="45716" y="61055"/>
                        <a:pt x="41429" y="65056"/>
                        <a:pt x="39429" y="70390"/>
                      </a:cubicBezTo>
                      <a:cubicBezTo>
                        <a:pt x="37429" y="75629"/>
                        <a:pt x="37905" y="81439"/>
                        <a:pt x="40667" y="86296"/>
                      </a:cubicBezTo>
                      <a:lnTo>
                        <a:pt x="187257" y="340233"/>
                      </a:lnTo>
                      <a:cubicBezTo>
                        <a:pt x="190114" y="345091"/>
                        <a:pt x="194877" y="348424"/>
                        <a:pt x="200497" y="349282"/>
                      </a:cubicBezTo>
                      <a:cubicBezTo>
                        <a:pt x="206021" y="350139"/>
                        <a:pt x="211641" y="348520"/>
                        <a:pt x="215832" y="344710"/>
                      </a:cubicBezTo>
                      <a:lnTo>
                        <a:pt x="271553" y="294322"/>
                      </a:lnTo>
                      <a:lnTo>
                        <a:pt x="297080" y="322612"/>
                      </a:lnTo>
                      <a:lnTo>
                        <a:pt x="241359" y="372999"/>
                      </a:lnTo>
                      <a:cubicBezTo>
                        <a:pt x="230786" y="382429"/>
                        <a:pt x="217356" y="387572"/>
                        <a:pt x="203354" y="387572"/>
                      </a:cubicBezTo>
                      <a:close/>
                    </a:path>
                  </a:pathLst>
                </a:custGeom>
                <a:grpFill/>
                <a:ln w="9525" cap="flat">
                  <a:noFill/>
                  <a:prstDash val="solid"/>
                  <a:miter/>
                </a:ln>
              </p:spPr>
              <p:txBody>
                <a:bodyPr rtlCol="0" anchor="ctr"/>
                <a:lstStyle/>
                <a:p>
                  <a:endParaRPr lang="en-IN"/>
                </a:p>
              </p:txBody>
            </p:sp>
          </p:grpSp>
          <p:grpSp>
            <p:nvGrpSpPr>
              <p:cNvPr id="111" name="Graphic 3">
                <a:extLst>
                  <a:ext uri="{FF2B5EF4-FFF2-40B4-BE49-F238E27FC236}">
                    <a16:creationId xmlns:a16="http://schemas.microsoft.com/office/drawing/2014/main" id="{6DD6089C-0F58-15CE-60CA-45BDC8CBA76C}"/>
                  </a:ext>
                </a:extLst>
              </p:cNvPr>
              <p:cNvGrpSpPr/>
              <p:nvPr/>
            </p:nvGrpSpPr>
            <p:grpSpPr>
              <a:xfrm>
                <a:off x="9684894" y="2537301"/>
                <a:ext cx="565238" cy="534986"/>
                <a:chOff x="9684894" y="2537301"/>
                <a:chExt cx="565238" cy="534986"/>
              </a:xfrm>
              <a:grpFill/>
            </p:grpSpPr>
            <p:grpSp>
              <p:nvGrpSpPr>
                <p:cNvPr id="112" name="Graphic 3">
                  <a:extLst>
                    <a:ext uri="{FF2B5EF4-FFF2-40B4-BE49-F238E27FC236}">
                      <a16:creationId xmlns:a16="http://schemas.microsoft.com/office/drawing/2014/main" id="{371DF529-71DC-F8DE-1624-E87DECE00E37}"/>
                    </a:ext>
                  </a:extLst>
                </p:cNvPr>
                <p:cNvGrpSpPr/>
                <p:nvPr/>
              </p:nvGrpSpPr>
              <p:grpSpPr>
                <a:xfrm>
                  <a:off x="9684894" y="2537301"/>
                  <a:ext cx="424586" cy="450119"/>
                  <a:chOff x="9684894" y="2537301"/>
                  <a:chExt cx="424586" cy="450119"/>
                </a:xfrm>
                <a:grpFill/>
              </p:grpSpPr>
              <p:sp>
                <p:nvSpPr>
                  <p:cNvPr id="114" name="Freeform: Shape 113">
                    <a:extLst>
                      <a:ext uri="{FF2B5EF4-FFF2-40B4-BE49-F238E27FC236}">
                        <a16:creationId xmlns:a16="http://schemas.microsoft.com/office/drawing/2014/main" id="{705C14C2-043A-B71C-9C6B-60D56C0C4BC9}"/>
                      </a:ext>
                    </a:extLst>
                  </p:cNvPr>
                  <p:cNvSpPr/>
                  <p:nvPr/>
                </p:nvSpPr>
                <p:spPr>
                  <a:xfrm>
                    <a:off x="9884921" y="2709569"/>
                    <a:ext cx="216749" cy="211652"/>
                  </a:xfrm>
                  <a:custGeom>
                    <a:avLst/>
                    <a:gdLst>
                      <a:gd name="connsiteX0" fmla="*/ 112709 w 216749"/>
                      <a:gd name="connsiteY0" fmla="*/ 211653 h 211652"/>
                      <a:gd name="connsiteX1" fmla="*/ 56130 w 216749"/>
                      <a:gd name="connsiteY1" fmla="*/ 196318 h 211652"/>
                      <a:gd name="connsiteX2" fmla="*/ 4505 w 216749"/>
                      <a:gd name="connsiteY2" fmla="*/ 131643 h 211652"/>
                      <a:gd name="connsiteX3" fmla="*/ 13458 w 216749"/>
                      <a:gd name="connsiteY3" fmla="*/ 51061 h 211652"/>
                      <a:gd name="connsiteX4" fmla="*/ 78704 w 216749"/>
                      <a:gd name="connsiteY4" fmla="*/ 2960 h 211652"/>
                      <a:gd name="connsiteX5" fmla="*/ 160620 w 216749"/>
                      <a:gd name="connsiteY5" fmla="*/ 15343 h 211652"/>
                      <a:gd name="connsiteX6" fmla="*/ 212245 w 216749"/>
                      <a:gd name="connsiteY6" fmla="*/ 80017 h 211652"/>
                      <a:gd name="connsiteX7" fmla="*/ 203291 w 216749"/>
                      <a:gd name="connsiteY7" fmla="*/ 160599 h 211652"/>
                      <a:gd name="connsiteX8" fmla="*/ 138045 w 216749"/>
                      <a:gd name="connsiteY8" fmla="*/ 208700 h 211652"/>
                      <a:gd name="connsiteX9" fmla="*/ 112709 w 216749"/>
                      <a:gd name="connsiteY9" fmla="*/ 211653 h 211652"/>
                      <a:gd name="connsiteX10" fmla="*/ 103946 w 216749"/>
                      <a:gd name="connsiteY10" fmla="*/ 38203 h 211652"/>
                      <a:gd name="connsiteX11" fmla="*/ 87467 w 216749"/>
                      <a:gd name="connsiteY11" fmla="*/ 40108 h 211652"/>
                      <a:gd name="connsiteX12" fmla="*/ 46414 w 216749"/>
                      <a:gd name="connsiteY12" fmla="*/ 70111 h 211652"/>
                      <a:gd name="connsiteX13" fmla="*/ 40890 w 216749"/>
                      <a:gd name="connsiteY13" fmla="*/ 120689 h 211652"/>
                      <a:gd name="connsiteX14" fmla="*/ 75085 w 216749"/>
                      <a:gd name="connsiteY14" fmla="*/ 163361 h 211652"/>
                      <a:gd name="connsiteX15" fmla="*/ 75085 w 216749"/>
                      <a:gd name="connsiteY15" fmla="*/ 163361 h 211652"/>
                      <a:gd name="connsiteX16" fmla="*/ 129092 w 216749"/>
                      <a:gd name="connsiteY16" fmla="*/ 171648 h 211652"/>
                      <a:gd name="connsiteX17" fmla="*/ 170145 w 216749"/>
                      <a:gd name="connsiteY17" fmla="*/ 141644 h 211652"/>
                      <a:gd name="connsiteX18" fmla="*/ 175669 w 216749"/>
                      <a:gd name="connsiteY18" fmla="*/ 91066 h 211652"/>
                      <a:gd name="connsiteX19" fmla="*/ 141474 w 216749"/>
                      <a:gd name="connsiteY19" fmla="*/ 48394 h 211652"/>
                      <a:gd name="connsiteX20" fmla="*/ 103946 w 216749"/>
                      <a:gd name="connsiteY20" fmla="*/ 38203 h 21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749" h="211652">
                        <a:moveTo>
                          <a:pt x="112709" y="211653"/>
                        </a:moveTo>
                        <a:cubicBezTo>
                          <a:pt x="93183" y="211653"/>
                          <a:pt x="73656" y="206414"/>
                          <a:pt x="56130" y="196318"/>
                        </a:cubicBezTo>
                        <a:cubicBezTo>
                          <a:pt x="30984" y="181744"/>
                          <a:pt x="12601" y="158789"/>
                          <a:pt x="4505" y="131643"/>
                        </a:cubicBezTo>
                        <a:cubicBezTo>
                          <a:pt x="-3782" y="104021"/>
                          <a:pt x="-544" y="75446"/>
                          <a:pt x="13458" y="51061"/>
                        </a:cubicBezTo>
                        <a:cubicBezTo>
                          <a:pt x="27555" y="26677"/>
                          <a:pt x="50701" y="9628"/>
                          <a:pt x="78704" y="2960"/>
                        </a:cubicBezTo>
                        <a:cubicBezTo>
                          <a:pt x="106327" y="-3612"/>
                          <a:pt x="135378" y="865"/>
                          <a:pt x="160620" y="15343"/>
                        </a:cubicBezTo>
                        <a:cubicBezTo>
                          <a:pt x="185765" y="29916"/>
                          <a:pt x="204148" y="52871"/>
                          <a:pt x="212245" y="80017"/>
                        </a:cubicBezTo>
                        <a:cubicBezTo>
                          <a:pt x="220532" y="107640"/>
                          <a:pt x="217293" y="136215"/>
                          <a:pt x="203291" y="160599"/>
                        </a:cubicBezTo>
                        <a:cubicBezTo>
                          <a:pt x="189195" y="184983"/>
                          <a:pt x="166048" y="202033"/>
                          <a:pt x="138045" y="208700"/>
                        </a:cubicBezTo>
                        <a:cubicBezTo>
                          <a:pt x="129663" y="210700"/>
                          <a:pt x="121186" y="211653"/>
                          <a:pt x="112709" y="211653"/>
                        </a:cubicBezTo>
                        <a:close/>
                        <a:moveTo>
                          <a:pt x="103946" y="38203"/>
                        </a:moveTo>
                        <a:cubicBezTo>
                          <a:pt x="98421" y="38203"/>
                          <a:pt x="92896" y="38869"/>
                          <a:pt x="87467" y="40108"/>
                        </a:cubicBezTo>
                        <a:cubicBezTo>
                          <a:pt x="69751" y="44299"/>
                          <a:pt x="55178" y="54967"/>
                          <a:pt x="46414" y="70111"/>
                        </a:cubicBezTo>
                        <a:cubicBezTo>
                          <a:pt x="37652" y="85256"/>
                          <a:pt x="35746" y="103258"/>
                          <a:pt x="40890" y="120689"/>
                        </a:cubicBezTo>
                        <a:cubicBezTo>
                          <a:pt x="46224" y="138501"/>
                          <a:pt x="58416" y="153646"/>
                          <a:pt x="75085" y="163361"/>
                        </a:cubicBezTo>
                        <a:lnTo>
                          <a:pt x="75085" y="163361"/>
                        </a:lnTo>
                        <a:cubicBezTo>
                          <a:pt x="91754" y="172982"/>
                          <a:pt x="110994" y="175934"/>
                          <a:pt x="129092" y="171648"/>
                        </a:cubicBezTo>
                        <a:cubicBezTo>
                          <a:pt x="146808" y="167457"/>
                          <a:pt x="161381" y="156789"/>
                          <a:pt x="170145" y="141644"/>
                        </a:cubicBezTo>
                        <a:cubicBezTo>
                          <a:pt x="178908" y="126499"/>
                          <a:pt x="180813" y="108497"/>
                          <a:pt x="175669" y="91066"/>
                        </a:cubicBezTo>
                        <a:cubicBezTo>
                          <a:pt x="170335" y="73255"/>
                          <a:pt x="158143" y="58110"/>
                          <a:pt x="141474" y="48394"/>
                        </a:cubicBezTo>
                        <a:cubicBezTo>
                          <a:pt x="129854" y="41632"/>
                          <a:pt x="116900" y="38203"/>
                          <a:pt x="103946" y="38203"/>
                        </a:cubicBezTo>
                        <a:close/>
                      </a:path>
                    </a:pathLst>
                  </a:custGeom>
                  <a:grpFill/>
                  <a:ln w="9525"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3AEB3EC9-E43F-3BF7-037A-8BB6B0358041}"/>
                      </a:ext>
                    </a:extLst>
                  </p:cNvPr>
                  <p:cNvSpPr/>
                  <p:nvPr/>
                </p:nvSpPr>
                <p:spPr>
                  <a:xfrm>
                    <a:off x="9805251" y="2537301"/>
                    <a:ext cx="304229" cy="193991"/>
                  </a:xfrm>
                  <a:custGeom>
                    <a:avLst/>
                    <a:gdLst>
                      <a:gd name="connsiteX0" fmla="*/ 298011 w 304229"/>
                      <a:gd name="connsiteY0" fmla="*/ 193992 h 193991"/>
                      <a:gd name="connsiteX1" fmla="*/ 260197 w 304229"/>
                      <a:gd name="connsiteY1" fmla="*/ 189420 h 193991"/>
                      <a:gd name="connsiteX2" fmla="*/ 265435 w 304229"/>
                      <a:gd name="connsiteY2" fmla="*/ 146462 h 193991"/>
                      <a:gd name="connsiteX3" fmla="*/ 180472 w 304229"/>
                      <a:gd name="connsiteY3" fmla="*/ 39306 h 193991"/>
                      <a:gd name="connsiteX4" fmla="*/ 39598 w 304229"/>
                      <a:gd name="connsiteY4" fmla="*/ 58165 h 193991"/>
                      <a:gd name="connsiteX5" fmla="*/ 41408 w 304229"/>
                      <a:gd name="connsiteY5" fmla="*/ 79120 h 193991"/>
                      <a:gd name="connsiteX6" fmla="*/ 145611 w 304229"/>
                      <a:gd name="connsiteY6" fmla="*/ 81502 h 193991"/>
                      <a:gd name="connsiteX7" fmla="*/ 159899 w 304229"/>
                      <a:gd name="connsiteY7" fmla="*/ 88455 h 193991"/>
                      <a:gd name="connsiteX8" fmla="*/ 193331 w 304229"/>
                      <a:gd name="connsiteY8" fmla="*/ 129127 h 193991"/>
                      <a:gd name="connsiteX9" fmla="*/ 163899 w 304229"/>
                      <a:gd name="connsiteY9" fmla="*/ 153320 h 193991"/>
                      <a:gd name="connsiteX10" fmla="*/ 135991 w 304229"/>
                      <a:gd name="connsiteY10" fmla="*/ 119411 h 193991"/>
                      <a:gd name="connsiteX11" fmla="*/ 23405 w 304229"/>
                      <a:gd name="connsiteY11" fmla="*/ 116839 h 193991"/>
                      <a:gd name="connsiteX12" fmla="*/ 4831 w 304229"/>
                      <a:gd name="connsiteY12" fmla="*/ 99409 h 193991"/>
                      <a:gd name="connsiteX13" fmla="*/ 69 w 304229"/>
                      <a:gd name="connsiteY13" fmla="*/ 43306 h 193991"/>
                      <a:gd name="connsiteX14" fmla="*/ 16547 w 304229"/>
                      <a:gd name="connsiteY14" fmla="*/ 22828 h 193991"/>
                      <a:gd name="connsiteX15" fmla="*/ 186092 w 304229"/>
                      <a:gd name="connsiteY15" fmla="*/ 158 h 193991"/>
                      <a:gd name="connsiteX16" fmla="*/ 203523 w 304229"/>
                      <a:gd name="connsiteY16" fmla="*/ 7207 h 193991"/>
                      <a:gd name="connsiteX17" fmla="*/ 300106 w 304229"/>
                      <a:gd name="connsiteY17" fmla="*/ 129031 h 193991"/>
                      <a:gd name="connsiteX18" fmla="*/ 304107 w 304229"/>
                      <a:gd name="connsiteY18" fmla="*/ 143128 h 193991"/>
                      <a:gd name="connsiteX19" fmla="*/ 298011 w 304229"/>
                      <a:gd name="connsiteY19" fmla="*/ 193992 h 19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229" h="193991">
                        <a:moveTo>
                          <a:pt x="298011" y="193992"/>
                        </a:moveTo>
                        <a:lnTo>
                          <a:pt x="260197" y="189420"/>
                        </a:lnTo>
                        <a:lnTo>
                          <a:pt x="265435" y="146462"/>
                        </a:lnTo>
                        <a:lnTo>
                          <a:pt x="180472" y="39306"/>
                        </a:lnTo>
                        <a:lnTo>
                          <a:pt x="39598" y="58165"/>
                        </a:lnTo>
                        <a:lnTo>
                          <a:pt x="41408" y="79120"/>
                        </a:lnTo>
                        <a:lnTo>
                          <a:pt x="145611" y="81502"/>
                        </a:lnTo>
                        <a:cubicBezTo>
                          <a:pt x="151135" y="81597"/>
                          <a:pt x="156374" y="84169"/>
                          <a:pt x="159899" y="88455"/>
                        </a:cubicBezTo>
                        <a:lnTo>
                          <a:pt x="193331" y="129127"/>
                        </a:lnTo>
                        <a:lnTo>
                          <a:pt x="163899" y="153320"/>
                        </a:lnTo>
                        <a:lnTo>
                          <a:pt x="135991" y="119411"/>
                        </a:lnTo>
                        <a:lnTo>
                          <a:pt x="23405" y="116839"/>
                        </a:lnTo>
                        <a:cubicBezTo>
                          <a:pt x="13690" y="116649"/>
                          <a:pt x="5689" y="109124"/>
                          <a:pt x="4831" y="99409"/>
                        </a:cubicBezTo>
                        <a:lnTo>
                          <a:pt x="69" y="43306"/>
                        </a:lnTo>
                        <a:cubicBezTo>
                          <a:pt x="-788" y="33210"/>
                          <a:pt x="6450" y="24161"/>
                          <a:pt x="16547" y="22828"/>
                        </a:cubicBezTo>
                        <a:lnTo>
                          <a:pt x="186092" y="158"/>
                        </a:lnTo>
                        <a:cubicBezTo>
                          <a:pt x="192665" y="-699"/>
                          <a:pt x="199332" y="1968"/>
                          <a:pt x="203523" y="7207"/>
                        </a:cubicBezTo>
                        <a:lnTo>
                          <a:pt x="300106" y="129031"/>
                        </a:lnTo>
                        <a:cubicBezTo>
                          <a:pt x="303250" y="133032"/>
                          <a:pt x="304678" y="138080"/>
                          <a:pt x="304107" y="143128"/>
                        </a:cubicBezTo>
                        <a:lnTo>
                          <a:pt x="298011" y="193992"/>
                        </a:lnTo>
                        <a:close/>
                      </a:path>
                    </a:pathLst>
                  </a:custGeom>
                  <a:grpFill/>
                  <a:ln w="9525"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2D789661-7B5C-CCE0-A4A1-ABC14CDC463F}"/>
                      </a:ext>
                    </a:extLst>
                  </p:cNvPr>
                  <p:cNvSpPr/>
                  <p:nvPr/>
                </p:nvSpPr>
                <p:spPr>
                  <a:xfrm>
                    <a:off x="9684894" y="2744459"/>
                    <a:ext cx="290352" cy="242961"/>
                  </a:xfrm>
                  <a:custGeom>
                    <a:avLst/>
                    <a:gdLst>
                      <a:gd name="connsiteX0" fmla="*/ 238060 w 290352"/>
                      <a:gd name="connsiteY0" fmla="*/ 242962 h 242961"/>
                      <a:gd name="connsiteX1" fmla="*/ 235297 w 290352"/>
                      <a:gd name="connsiteY1" fmla="*/ 242771 h 242961"/>
                      <a:gd name="connsiteX2" fmla="*/ 81469 w 290352"/>
                      <a:gd name="connsiteY2" fmla="*/ 220006 h 242961"/>
                      <a:gd name="connsiteX3" fmla="*/ 66610 w 290352"/>
                      <a:gd name="connsiteY3" fmla="*/ 208386 h 242961"/>
                      <a:gd name="connsiteX4" fmla="*/ 1459 w 290352"/>
                      <a:gd name="connsiteY4" fmla="*/ 50175 h 242961"/>
                      <a:gd name="connsiteX5" fmla="*/ 10984 w 290352"/>
                      <a:gd name="connsiteY5" fmla="*/ 25696 h 242961"/>
                      <a:gd name="connsiteX6" fmla="*/ 61847 w 290352"/>
                      <a:gd name="connsiteY6" fmla="*/ 1789 h 242961"/>
                      <a:gd name="connsiteX7" fmla="*/ 86231 w 290352"/>
                      <a:gd name="connsiteY7" fmla="*/ 9123 h 242961"/>
                      <a:gd name="connsiteX8" fmla="*/ 144714 w 290352"/>
                      <a:gd name="connsiteY8" fmla="*/ 105325 h 242961"/>
                      <a:gd name="connsiteX9" fmla="*/ 188054 w 290352"/>
                      <a:gd name="connsiteY9" fmla="*/ 112564 h 242961"/>
                      <a:gd name="connsiteX10" fmla="*/ 181767 w 290352"/>
                      <a:gd name="connsiteY10" fmla="*/ 150188 h 242961"/>
                      <a:gd name="connsiteX11" fmla="*/ 129856 w 290352"/>
                      <a:gd name="connsiteY11" fmla="*/ 141520 h 242961"/>
                      <a:gd name="connsiteX12" fmla="*/ 116711 w 290352"/>
                      <a:gd name="connsiteY12" fmla="*/ 132662 h 242961"/>
                      <a:gd name="connsiteX13" fmla="*/ 62514 w 290352"/>
                      <a:gd name="connsiteY13" fmla="*/ 43603 h 242961"/>
                      <a:gd name="connsiteX14" fmla="*/ 43559 w 290352"/>
                      <a:gd name="connsiteY14" fmla="*/ 52557 h 242961"/>
                      <a:gd name="connsiteX15" fmla="*/ 97661 w 290352"/>
                      <a:gd name="connsiteY15" fmla="*/ 183907 h 242961"/>
                      <a:gd name="connsiteX16" fmla="*/ 232916 w 290352"/>
                      <a:gd name="connsiteY16" fmla="*/ 203909 h 242961"/>
                      <a:gd name="connsiteX17" fmla="*/ 267492 w 290352"/>
                      <a:gd name="connsiteY17" fmla="*/ 177906 h 242961"/>
                      <a:gd name="connsiteX18" fmla="*/ 290352 w 290352"/>
                      <a:gd name="connsiteY18" fmla="*/ 208386 h 242961"/>
                      <a:gd name="connsiteX19" fmla="*/ 249394 w 290352"/>
                      <a:gd name="connsiteY19" fmla="*/ 239247 h 242961"/>
                      <a:gd name="connsiteX20" fmla="*/ 238060 w 290352"/>
                      <a:gd name="connsiteY20" fmla="*/ 242962 h 24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352" h="242961">
                        <a:moveTo>
                          <a:pt x="238060" y="242962"/>
                        </a:moveTo>
                        <a:cubicBezTo>
                          <a:pt x="237107" y="242962"/>
                          <a:pt x="236155" y="242866"/>
                          <a:pt x="235297" y="242771"/>
                        </a:cubicBezTo>
                        <a:lnTo>
                          <a:pt x="81469" y="220006"/>
                        </a:lnTo>
                        <a:cubicBezTo>
                          <a:pt x="74801" y="219054"/>
                          <a:pt x="69181" y="214672"/>
                          <a:pt x="66610" y="208386"/>
                        </a:cubicBezTo>
                        <a:lnTo>
                          <a:pt x="1459" y="50175"/>
                        </a:lnTo>
                        <a:cubicBezTo>
                          <a:pt x="-2446" y="40746"/>
                          <a:pt x="1744" y="29983"/>
                          <a:pt x="10984" y="25696"/>
                        </a:cubicBezTo>
                        <a:lnTo>
                          <a:pt x="61847" y="1789"/>
                        </a:lnTo>
                        <a:cubicBezTo>
                          <a:pt x="70610" y="-2307"/>
                          <a:pt x="81183" y="836"/>
                          <a:pt x="86231" y="9123"/>
                        </a:cubicBezTo>
                        <a:lnTo>
                          <a:pt x="144714" y="105325"/>
                        </a:lnTo>
                        <a:lnTo>
                          <a:pt x="188054" y="112564"/>
                        </a:lnTo>
                        <a:lnTo>
                          <a:pt x="181767" y="150188"/>
                        </a:lnTo>
                        <a:lnTo>
                          <a:pt x="129856" y="141520"/>
                        </a:lnTo>
                        <a:cubicBezTo>
                          <a:pt x="124426" y="140568"/>
                          <a:pt x="119569" y="137329"/>
                          <a:pt x="116711" y="132662"/>
                        </a:cubicBezTo>
                        <a:lnTo>
                          <a:pt x="62514" y="43603"/>
                        </a:lnTo>
                        <a:lnTo>
                          <a:pt x="43559" y="52557"/>
                        </a:lnTo>
                        <a:lnTo>
                          <a:pt x="97661" y="183907"/>
                        </a:lnTo>
                        <a:lnTo>
                          <a:pt x="232916" y="203909"/>
                        </a:lnTo>
                        <a:lnTo>
                          <a:pt x="267492" y="177906"/>
                        </a:lnTo>
                        <a:lnTo>
                          <a:pt x="290352" y="208386"/>
                        </a:lnTo>
                        <a:lnTo>
                          <a:pt x="249394" y="239247"/>
                        </a:lnTo>
                        <a:cubicBezTo>
                          <a:pt x="246156" y="241723"/>
                          <a:pt x="242156" y="242962"/>
                          <a:pt x="238060" y="242962"/>
                        </a:cubicBezTo>
                        <a:close/>
                      </a:path>
                    </a:pathLst>
                  </a:custGeom>
                  <a:grpFill/>
                  <a:ln w="9525" cap="flat">
                    <a:noFill/>
                    <a:prstDash val="solid"/>
                    <a:miter/>
                  </a:ln>
                </p:spPr>
                <p:txBody>
                  <a:bodyPr rtlCol="0" anchor="ctr"/>
                  <a:lstStyle/>
                  <a:p>
                    <a:endParaRPr lang="en-IN"/>
                  </a:p>
                </p:txBody>
              </p:sp>
            </p:grpSp>
            <p:sp>
              <p:nvSpPr>
                <p:cNvPr id="113" name="Freeform: Shape 112">
                  <a:extLst>
                    <a:ext uri="{FF2B5EF4-FFF2-40B4-BE49-F238E27FC236}">
                      <a16:creationId xmlns:a16="http://schemas.microsoft.com/office/drawing/2014/main" id="{F6CF9737-8C73-7A05-3042-4F913796A121}"/>
                    </a:ext>
                  </a:extLst>
                </p:cNvPr>
                <p:cNvSpPr/>
                <p:nvPr/>
              </p:nvSpPr>
              <p:spPr>
                <a:xfrm>
                  <a:off x="9953053" y="2684621"/>
                  <a:ext cx="297080" cy="387667"/>
                </a:xfrm>
                <a:custGeom>
                  <a:avLst/>
                  <a:gdLst>
                    <a:gd name="connsiteX0" fmla="*/ 93631 w 297080"/>
                    <a:gd name="connsiteY0" fmla="*/ 387667 h 387667"/>
                    <a:gd name="connsiteX1" fmla="*/ 55721 w 297080"/>
                    <a:gd name="connsiteY1" fmla="*/ 372999 h 387667"/>
                    <a:gd name="connsiteX2" fmla="*/ 0 w 297080"/>
                    <a:gd name="connsiteY2" fmla="*/ 322612 h 387667"/>
                    <a:gd name="connsiteX3" fmla="*/ 25527 w 297080"/>
                    <a:gd name="connsiteY3" fmla="*/ 294322 h 387667"/>
                    <a:gd name="connsiteX4" fmla="*/ 81248 w 297080"/>
                    <a:gd name="connsiteY4" fmla="*/ 344710 h 387667"/>
                    <a:gd name="connsiteX5" fmla="*/ 96584 w 297080"/>
                    <a:gd name="connsiteY5" fmla="*/ 349282 h 387667"/>
                    <a:gd name="connsiteX6" fmla="*/ 109823 w 297080"/>
                    <a:gd name="connsiteY6" fmla="*/ 340233 h 387667"/>
                    <a:gd name="connsiteX7" fmla="*/ 256413 w 297080"/>
                    <a:gd name="connsiteY7" fmla="*/ 86296 h 387667"/>
                    <a:gd name="connsiteX8" fmla="*/ 257651 w 297080"/>
                    <a:gd name="connsiteY8" fmla="*/ 70295 h 387667"/>
                    <a:gd name="connsiteX9" fmla="*/ 246031 w 297080"/>
                    <a:gd name="connsiteY9" fmla="*/ 59341 h 387667"/>
                    <a:gd name="connsiteX10" fmla="*/ 174498 w 297080"/>
                    <a:gd name="connsiteY10" fmla="*/ 36290 h 387667"/>
                    <a:gd name="connsiteX11" fmla="*/ 186214 w 297080"/>
                    <a:gd name="connsiteY11" fmla="*/ 0 h 387667"/>
                    <a:gd name="connsiteX12" fmla="*/ 257746 w 297080"/>
                    <a:gd name="connsiteY12" fmla="*/ 23050 h 387667"/>
                    <a:gd name="connsiteX13" fmla="*/ 293275 w 297080"/>
                    <a:gd name="connsiteY13" fmla="*/ 56579 h 387667"/>
                    <a:gd name="connsiteX14" fmla="*/ 289465 w 297080"/>
                    <a:gd name="connsiteY14" fmla="*/ 105251 h 387667"/>
                    <a:gd name="connsiteX15" fmla="*/ 142875 w 297080"/>
                    <a:gd name="connsiteY15" fmla="*/ 359188 h 387667"/>
                    <a:gd name="connsiteX16" fmla="*/ 102584 w 297080"/>
                    <a:gd name="connsiteY16" fmla="*/ 386810 h 387667"/>
                    <a:gd name="connsiteX17" fmla="*/ 93631 w 297080"/>
                    <a:gd name="connsiteY17" fmla="*/ 387667 h 38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7080" h="387667">
                      <a:moveTo>
                        <a:pt x="93631" y="387667"/>
                      </a:moveTo>
                      <a:cubicBezTo>
                        <a:pt x="79724" y="387667"/>
                        <a:pt x="66199" y="382524"/>
                        <a:pt x="55721" y="372999"/>
                      </a:cubicBezTo>
                      <a:lnTo>
                        <a:pt x="0" y="322612"/>
                      </a:lnTo>
                      <a:lnTo>
                        <a:pt x="25527" y="294322"/>
                      </a:lnTo>
                      <a:lnTo>
                        <a:pt x="81248" y="344710"/>
                      </a:lnTo>
                      <a:cubicBezTo>
                        <a:pt x="85439" y="348520"/>
                        <a:pt x="91059" y="350139"/>
                        <a:pt x="96584" y="349282"/>
                      </a:cubicBezTo>
                      <a:cubicBezTo>
                        <a:pt x="102108" y="348424"/>
                        <a:pt x="106966" y="345091"/>
                        <a:pt x="109823" y="340233"/>
                      </a:cubicBezTo>
                      <a:lnTo>
                        <a:pt x="256413" y="86296"/>
                      </a:lnTo>
                      <a:cubicBezTo>
                        <a:pt x="259270" y="81439"/>
                        <a:pt x="259652" y="75629"/>
                        <a:pt x="257651" y="70295"/>
                      </a:cubicBezTo>
                      <a:cubicBezTo>
                        <a:pt x="255651" y="65056"/>
                        <a:pt x="251365" y="61055"/>
                        <a:pt x="246031" y="59341"/>
                      </a:cubicBezTo>
                      <a:lnTo>
                        <a:pt x="174498" y="36290"/>
                      </a:lnTo>
                      <a:lnTo>
                        <a:pt x="186214" y="0"/>
                      </a:lnTo>
                      <a:lnTo>
                        <a:pt x="257746" y="23050"/>
                      </a:lnTo>
                      <a:cubicBezTo>
                        <a:pt x="274129" y="28289"/>
                        <a:pt x="287084" y="40576"/>
                        <a:pt x="293275" y="56579"/>
                      </a:cubicBezTo>
                      <a:cubicBezTo>
                        <a:pt x="299466" y="72676"/>
                        <a:pt x="298037" y="90392"/>
                        <a:pt x="289465" y="105251"/>
                      </a:cubicBezTo>
                      <a:lnTo>
                        <a:pt x="142875" y="359188"/>
                      </a:lnTo>
                      <a:cubicBezTo>
                        <a:pt x="134302" y="374047"/>
                        <a:pt x="119634" y="384143"/>
                        <a:pt x="102584" y="386810"/>
                      </a:cubicBezTo>
                      <a:cubicBezTo>
                        <a:pt x="99536" y="387382"/>
                        <a:pt x="96584" y="387667"/>
                        <a:pt x="93631" y="387667"/>
                      </a:cubicBezTo>
                      <a:close/>
                    </a:path>
                  </a:pathLst>
                </a:custGeom>
                <a:grpFill/>
                <a:ln w="9525" cap="flat">
                  <a:noFill/>
                  <a:prstDash val="solid"/>
                  <a:miter/>
                </a:ln>
              </p:spPr>
              <p:txBody>
                <a:bodyPr rtlCol="0" anchor="ctr"/>
                <a:lstStyle/>
                <a:p>
                  <a:endParaRPr lang="en-IN"/>
                </a:p>
              </p:txBody>
            </p:sp>
          </p:grpSp>
        </p:grpSp>
        <p:grpSp>
          <p:nvGrpSpPr>
            <p:cNvPr id="81" name="Group 4">
              <a:extLst>
                <a:ext uri="{FF2B5EF4-FFF2-40B4-BE49-F238E27FC236}">
                  <a16:creationId xmlns:a16="http://schemas.microsoft.com/office/drawing/2014/main" id="{6DFB6C49-A951-371F-3EAE-CA1B3FBCAE3A}"/>
                </a:ext>
              </a:extLst>
            </p:cNvPr>
            <p:cNvGrpSpPr>
              <a:grpSpLocks noChangeAspect="1"/>
            </p:cNvGrpSpPr>
            <p:nvPr/>
          </p:nvGrpSpPr>
          <p:grpSpPr bwMode="auto">
            <a:xfrm>
              <a:off x="10010845" y="4111640"/>
              <a:ext cx="489540" cy="493368"/>
              <a:chOff x="2217" y="570"/>
              <a:chExt cx="3197" cy="3222"/>
            </a:xfrm>
            <a:solidFill>
              <a:schemeClr val="bg1"/>
            </a:solidFill>
          </p:grpSpPr>
          <p:sp>
            <p:nvSpPr>
              <p:cNvPr id="105" name="Freeform 5">
                <a:extLst>
                  <a:ext uri="{FF2B5EF4-FFF2-40B4-BE49-F238E27FC236}">
                    <a16:creationId xmlns:a16="http://schemas.microsoft.com/office/drawing/2014/main" id="{E63BE54C-D93B-B478-D649-5910FC1E3AB4}"/>
                  </a:ext>
                </a:extLst>
              </p:cNvPr>
              <p:cNvSpPr>
                <a:spLocks/>
              </p:cNvSpPr>
              <p:nvPr/>
            </p:nvSpPr>
            <p:spPr bwMode="auto">
              <a:xfrm>
                <a:off x="2217" y="768"/>
                <a:ext cx="3091" cy="3024"/>
              </a:xfrm>
              <a:custGeom>
                <a:avLst/>
                <a:gdLst>
                  <a:gd name="T0" fmla="*/ 672 w 1402"/>
                  <a:gd name="T1" fmla="*/ 1303 h 1371"/>
                  <a:gd name="T2" fmla="*/ 672 w 1402"/>
                  <a:gd name="T3" fmla="*/ 1249 h 1371"/>
                  <a:gd name="T4" fmla="*/ 696 w 1402"/>
                  <a:gd name="T5" fmla="*/ 1218 h 1371"/>
                  <a:gd name="T6" fmla="*/ 720 w 1402"/>
                  <a:gd name="T7" fmla="*/ 1248 h 1371"/>
                  <a:gd name="T8" fmla="*/ 720 w 1402"/>
                  <a:gd name="T9" fmla="*/ 1300 h 1371"/>
                  <a:gd name="T10" fmla="*/ 1123 w 1402"/>
                  <a:gd name="T11" fmla="*/ 1135 h 1371"/>
                  <a:gd name="T12" fmla="*/ 1084 w 1402"/>
                  <a:gd name="T13" fmla="*/ 1100 h 1371"/>
                  <a:gd name="T14" fmla="*/ 1078 w 1402"/>
                  <a:gd name="T15" fmla="*/ 1059 h 1371"/>
                  <a:gd name="T16" fmla="*/ 1119 w 1402"/>
                  <a:gd name="T17" fmla="*/ 1066 h 1371"/>
                  <a:gd name="T18" fmla="*/ 1153 w 1402"/>
                  <a:gd name="T19" fmla="*/ 1100 h 1371"/>
                  <a:gd name="T20" fmla="*/ 1158 w 1402"/>
                  <a:gd name="T21" fmla="*/ 1102 h 1371"/>
                  <a:gd name="T22" fmla="*/ 1192 w 1402"/>
                  <a:gd name="T23" fmla="*/ 1061 h 1371"/>
                  <a:gd name="T24" fmla="*/ 1321 w 1402"/>
                  <a:gd name="T25" fmla="*/ 716 h 1371"/>
                  <a:gd name="T26" fmla="*/ 1309 w 1402"/>
                  <a:gd name="T27" fmla="*/ 704 h 1371"/>
                  <a:gd name="T28" fmla="*/ 1266 w 1402"/>
                  <a:gd name="T29" fmla="*/ 704 h 1371"/>
                  <a:gd name="T30" fmla="*/ 1235 w 1402"/>
                  <a:gd name="T31" fmla="*/ 680 h 1371"/>
                  <a:gd name="T32" fmla="*/ 1267 w 1402"/>
                  <a:gd name="T33" fmla="*/ 656 h 1371"/>
                  <a:gd name="T34" fmla="*/ 1306 w 1402"/>
                  <a:gd name="T35" fmla="*/ 656 h 1371"/>
                  <a:gd name="T36" fmla="*/ 1321 w 1402"/>
                  <a:gd name="T37" fmla="*/ 639 h 1371"/>
                  <a:gd name="T38" fmla="*/ 1304 w 1402"/>
                  <a:gd name="T39" fmla="*/ 531 h 1371"/>
                  <a:gd name="T40" fmla="*/ 1320 w 1402"/>
                  <a:gd name="T41" fmla="*/ 495 h 1371"/>
                  <a:gd name="T42" fmla="*/ 1351 w 1402"/>
                  <a:gd name="T43" fmla="*/ 520 h 1371"/>
                  <a:gd name="T44" fmla="*/ 1188 w 1402"/>
                  <a:gd name="T45" fmla="*/ 1135 h 1371"/>
                  <a:gd name="T46" fmla="*/ 781 w 1402"/>
                  <a:gd name="T47" fmla="*/ 1346 h 1371"/>
                  <a:gd name="T48" fmla="*/ 241 w 1402"/>
                  <a:gd name="T49" fmla="*/ 1172 h 1371"/>
                  <a:gd name="T50" fmla="*/ 30 w 1402"/>
                  <a:gd name="T51" fmla="*/ 774 h 1371"/>
                  <a:gd name="T52" fmla="*/ 204 w 1402"/>
                  <a:gd name="T53" fmla="*/ 222 h 1371"/>
                  <a:gd name="T54" fmla="*/ 608 w 1402"/>
                  <a:gd name="T55" fmla="*/ 10 h 1371"/>
                  <a:gd name="T56" fmla="*/ 823 w 1402"/>
                  <a:gd name="T57" fmla="*/ 16 h 1371"/>
                  <a:gd name="T58" fmla="*/ 848 w 1402"/>
                  <a:gd name="T59" fmla="*/ 45 h 1371"/>
                  <a:gd name="T60" fmla="*/ 815 w 1402"/>
                  <a:gd name="T61" fmla="*/ 64 h 1371"/>
                  <a:gd name="T62" fmla="*/ 757 w 1402"/>
                  <a:gd name="T63" fmla="*/ 56 h 1371"/>
                  <a:gd name="T64" fmla="*/ 720 w 1402"/>
                  <a:gd name="T65" fmla="*/ 53 h 1371"/>
                  <a:gd name="T66" fmla="*/ 720 w 1402"/>
                  <a:gd name="T67" fmla="*/ 109 h 1371"/>
                  <a:gd name="T68" fmla="*/ 696 w 1402"/>
                  <a:gd name="T69" fmla="*/ 138 h 1371"/>
                  <a:gd name="T70" fmla="*/ 672 w 1402"/>
                  <a:gd name="T71" fmla="*/ 109 h 1371"/>
                  <a:gd name="T72" fmla="*/ 672 w 1402"/>
                  <a:gd name="T73" fmla="*/ 53 h 1371"/>
                  <a:gd name="T74" fmla="*/ 270 w 1402"/>
                  <a:gd name="T75" fmla="*/ 217 h 1371"/>
                  <a:gd name="T76" fmla="*/ 309 w 1402"/>
                  <a:gd name="T77" fmla="*/ 256 h 1371"/>
                  <a:gd name="T78" fmla="*/ 314 w 1402"/>
                  <a:gd name="T79" fmla="*/ 295 h 1371"/>
                  <a:gd name="T80" fmla="*/ 275 w 1402"/>
                  <a:gd name="T81" fmla="*/ 291 h 1371"/>
                  <a:gd name="T82" fmla="*/ 235 w 1402"/>
                  <a:gd name="T83" fmla="*/ 250 h 1371"/>
                  <a:gd name="T84" fmla="*/ 176 w 1402"/>
                  <a:gd name="T85" fmla="*/ 328 h 1371"/>
                  <a:gd name="T86" fmla="*/ 72 w 1402"/>
                  <a:gd name="T87" fmla="*/ 641 h 1371"/>
                  <a:gd name="T88" fmla="*/ 85 w 1402"/>
                  <a:gd name="T89" fmla="*/ 656 h 1371"/>
                  <a:gd name="T90" fmla="*/ 130 w 1402"/>
                  <a:gd name="T91" fmla="*/ 656 h 1371"/>
                  <a:gd name="T92" fmla="*/ 154 w 1402"/>
                  <a:gd name="T93" fmla="*/ 679 h 1371"/>
                  <a:gd name="T94" fmla="*/ 130 w 1402"/>
                  <a:gd name="T95" fmla="*/ 704 h 1371"/>
                  <a:gd name="T96" fmla="*/ 72 w 1402"/>
                  <a:gd name="T97" fmla="*/ 704 h 1371"/>
                  <a:gd name="T98" fmla="*/ 239 w 1402"/>
                  <a:gd name="T99" fmla="*/ 1107 h 1371"/>
                  <a:gd name="T100" fmla="*/ 275 w 1402"/>
                  <a:gd name="T101" fmla="*/ 1065 h 1371"/>
                  <a:gd name="T102" fmla="*/ 314 w 1402"/>
                  <a:gd name="T103" fmla="*/ 1062 h 1371"/>
                  <a:gd name="T104" fmla="*/ 310 w 1402"/>
                  <a:gd name="T105" fmla="*/ 1099 h 1371"/>
                  <a:gd name="T106" fmla="*/ 269 w 1402"/>
                  <a:gd name="T107" fmla="*/ 1138 h 1371"/>
                  <a:gd name="T108" fmla="*/ 672 w 1402"/>
                  <a:gd name="T109" fmla="*/ 1303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2" h="1371">
                    <a:moveTo>
                      <a:pt x="672" y="1303"/>
                    </a:moveTo>
                    <a:cubicBezTo>
                      <a:pt x="672" y="1283"/>
                      <a:pt x="672" y="1266"/>
                      <a:pt x="672" y="1249"/>
                    </a:cubicBezTo>
                    <a:cubicBezTo>
                      <a:pt x="672" y="1229"/>
                      <a:pt x="681" y="1218"/>
                      <a:pt x="696" y="1218"/>
                    </a:cubicBezTo>
                    <a:cubicBezTo>
                      <a:pt x="711" y="1218"/>
                      <a:pt x="720" y="1229"/>
                      <a:pt x="720" y="1248"/>
                    </a:cubicBezTo>
                    <a:cubicBezTo>
                      <a:pt x="720" y="1265"/>
                      <a:pt x="720" y="1283"/>
                      <a:pt x="720" y="1300"/>
                    </a:cubicBezTo>
                    <a:cubicBezTo>
                      <a:pt x="811" y="1320"/>
                      <a:pt x="1048" y="1224"/>
                      <a:pt x="1123" y="1135"/>
                    </a:cubicBezTo>
                    <a:cubicBezTo>
                      <a:pt x="1110" y="1123"/>
                      <a:pt x="1097" y="1112"/>
                      <a:pt x="1084" y="1100"/>
                    </a:cubicBezTo>
                    <a:cubicBezTo>
                      <a:pt x="1068" y="1085"/>
                      <a:pt x="1066" y="1070"/>
                      <a:pt x="1078" y="1059"/>
                    </a:cubicBezTo>
                    <a:cubicBezTo>
                      <a:pt x="1089" y="1047"/>
                      <a:pt x="1103" y="1050"/>
                      <a:pt x="1119" y="1066"/>
                    </a:cubicBezTo>
                    <a:cubicBezTo>
                      <a:pt x="1130" y="1077"/>
                      <a:pt x="1142" y="1088"/>
                      <a:pt x="1153" y="1100"/>
                    </a:cubicBezTo>
                    <a:cubicBezTo>
                      <a:pt x="1154" y="1100"/>
                      <a:pt x="1155" y="1100"/>
                      <a:pt x="1158" y="1102"/>
                    </a:cubicBezTo>
                    <a:cubicBezTo>
                      <a:pt x="1169" y="1089"/>
                      <a:pt x="1181" y="1075"/>
                      <a:pt x="1192" y="1061"/>
                    </a:cubicBezTo>
                    <a:cubicBezTo>
                      <a:pt x="1270" y="960"/>
                      <a:pt x="1312" y="844"/>
                      <a:pt x="1321" y="716"/>
                    </a:cubicBezTo>
                    <a:cubicBezTo>
                      <a:pt x="1321" y="707"/>
                      <a:pt x="1318" y="703"/>
                      <a:pt x="1309" y="704"/>
                    </a:cubicBezTo>
                    <a:cubicBezTo>
                      <a:pt x="1294" y="704"/>
                      <a:pt x="1280" y="704"/>
                      <a:pt x="1266" y="704"/>
                    </a:cubicBezTo>
                    <a:cubicBezTo>
                      <a:pt x="1245" y="704"/>
                      <a:pt x="1235" y="696"/>
                      <a:pt x="1235" y="680"/>
                    </a:cubicBezTo>
                    <a:cubicBezTo>
                      <a:pt x="1235" y="664"/>
                      <a:pt x="1245" y="656"/>
                      <a:pt x="1267" y="656"/>
                    </a:cubicBezTo>
                    <a:cubicBezTo>
                      <a:pt x="1280" y="656"/>
                      <a:pt x="1293" y="655"/>
                      <a:pt x="1306" y="656"/>
                    </a:cubicBezTo>
                    <a:cubicBezTo>
                      <a:pt x="1319" y="657"/>
                      <a:pt x="1323" y="652"/>
                      <a:pt x="1321" y="639"/>
                    </a:cubicBezTo>
                    <a:cubicBezTo>
                      <a:pt x="1315" y="603"/>
                      <a:pt x="1310" y="567"/>
                      <a:pt x="1304" y="531"/>
                    </a:cubicBezTo>
                    <a:cubicBezTo>
                      <a:pt x="1301" y="511"/>
                      <a:pt x="1305" y="498"/>
                      <a:pt x="1320" y="495"/>
                    </a:cubicBezTo>
                    <a:cubicBezTo>
                      <a:pt x="1335" y="491"/>
                      <a:pt x="1347" y="499"/>
                      <a:pt x="1351" y="520"/>
                    </a:cubicBezTo>
                    <a:cubicBezTo>
                      <a:pt x="1402" y="753"/>
                      <a:pt x="1348" y="959"/>
                      <a:pt x="1188" y="1135"/>
                    </a:cubicBezTo>
                    <a:cubicBezTo>
                      <a:pt x="1079" y="1255"/>
                      <a:pt x="942" y="1326"/>
                      <a:pt x="781" y="1346"/>
                    </a:cubicBezTo>
                    <a:cubicBezTo>
                      <a:pt x="575" y="1371"/>
                      <a:pt x="394" y="1312"/>
                      <a:pt x="241" y="1172"/>
                    </a:cubicBezTo>
                    <a:cubicBezTo>
                      <a:pt x="124" y="1065"/>
                      <a:pt x="52" y="931"/>
                      <a:pt x="30" y="774"/>
                    </a:cubicBezTo>
                    <a:cubicBezTo>
                      <a:pt x="0" y="564"/>
                      <a:pt x="60" y="378"/>
                      <a:pt x="204" y="222"/>
                    </a:cubicBezTo>
                    <a:cubicBezTo>
                      <a:pt x="312" y="103"/>
                      <a:pt x="449" y="33"/>
                      <a:pt x="608" y="10"/>
                    </a:cubicBezTo>
                    <a:cubicBezTo>
                      <a:pt x="680" y="0"/>
                      <a:pt x="752" y="3"/>
                      <a:pt x="823" y="16"/>
                    </a:cubicBezTo>
                    <a:cubicBezTo>
                      <a:pt x="841" y="19"/>
                      <a:pt x="851" y="31"/>
                      <a:pt x="848" y="45"/>
                    </a:cubicBezTo>
                    <a:cubicBezTo>
                      <a:pt x="846" y="59"/>
                      <a:pt x="834" y="66"/>
                      <a:pt x="815" y="64"/>
                    </a:cubicBezTo>
                    <a:cubicBezTo>
                      <a:pt x="796" y="61"/>
                      <a:pt x="776" y="58"/>
                      <a:pt x="757" y="56"/>
                    </a:cubicBezTo>
                    <a:cubicBezTo>
                      <a:pt x="745" y="54"/>
                      <a:pt x="734" y="54"/>
                      <a:pt x="720" y="53"/>
                    </a:cubicBezTo>
                    <a:cubicBezTo>
                      <a:pt x="720" y="73"/>
                      <a:pt x="720" y="91"/>
                      <a:pt x="720" y="109"/>
                    </a:cubicBezTo>
                    <a:cubicBezTo>
                      <a:pt x="720" y="128"/>
                      <a:pt x="711" y="138"/>
                      <a:pt x="696" y="138"/>
                    </a:cubicBezTo>
                    <a:cubicBezTo>
                      <a:pt x="681" y="138"/>
                      <a:pt x="672" y="127"/>
                      <a:pt x="672" y="109"/>
                    </a:cubicBezTo>
                    <a:cubicBezTo>
                      <a:pt x="672" y="91"/>
                      <a:pt x="672" y="74"/>
                      <a:pt x="672" y="53"/>
                    </a:cubicBezTo>
                    <a:cubicBezTo>
                      <a:pt x="518" y="61"/>
                      <a:pt x="386" y="114"/>
                      <a:pt x="270" y="217"/>
                    </a:cubicBezTo>
                    <a:cubicBezTo>
                      <a:pt x="284" y="231"/>
                      <a:pt x="297" y="244"/>
                      <a:pt x="309" y="256"/>
                    </a:cubicBezTo>
                    <a:cubicBezTo>
                      <a:pt x="323" y="271"/>
                      <a:pt x="324" y="284"/>
                      <a:pt x="314" y="295"/>
                    </a:cubicBezTo>
                    <a:cubicBezTo>
                      <a:pt x="303" y="306"/>
                      <a:pt x="288" y="304"/>
                      <a:pt x="275" y="291"/>
                    </a:cubicBezTo>
                    <a:cubicBezTo>
                      <a:pt x="262" y="278"/>
                      <a:pt x="250" y="266"/>
                      <a:pt x="235" y="250"/>
                    </a:cubicBezTo>
                    <a:cubicBezTo>
                      <a:pt x="214" y="278"/>
                      <a:pt x="194" y="302"/>
                      <a:pt x="176" y="328"/>
                    </a:cubicBezTo>
                    <a:cubicBezTo>
                      <a:pt x="113" y="423"/>
                      <a:pt x="79" y="527"/>
                      <a:pt x="72" y="641"/>
                    </a:cubicBezTo>
                    <a:cubicBezTo>
                      <a:pt x="71" y="652"/>
                      <a:pt x="74" y="656"/>
                      <a:pt x="85" y="656"/>
                    </a:cubicBezTo>
                    <a:cubicBezTo>
                      <a:pt x="100" y="655"/>
                      <a:pt x="115" y="655"/>
                      <a:pt x="130" y="656"/>
                    </a:cubicBezTo>
                    <a:cubicBezTo>
                      <a:pt x="144" y="656"/>
                      <a:pt x="154" y="666"/>
                      <a:pt x="154" y="679"/>
                    </a:cubicBezTo>
                    <a:cubicBezTo>
                      <a:pt x="155" y="693"/>
                      <a:pt x="145" y="703"/>
                      <a:pt x="130" y="704"/>
                    </a:cubicBezTo>
                    <a:cubicBezTo>
                      <a:pt x="112" y="704"/>
                      <a:pt x="93" y="704"/>
                      <a:pt x="72" y="704"/>
                    </a:cubicBezTo>
                    <a:cubicBezTo>
                      <a:pt x="79" y="857"/>
                      <a:pt x="133" y="989"/>
                      <a:pt x="239" y="1107"/>
                    </a:cubicBezTo>
                    <a:cubicBezTo>
                      <a:pt x="252" y="1092"/>
                      <a:pt x="263" y="1078"/>
                      <a:pt x="275" y="1065"/>
                    </a:cubicBezTo>
                    <a:cubicBezTo>
                      <a:pt x="288" y="1052"/>
                      <a:pt x="304" y="1051"/>
                      <a:pt x="314" y="1062"/>
                    </a:cubicBezTo>
                    <a:cubicBezTo>
                      <a:pt x="324" y="1073"/>
                      <a:pt x="323" y="1086"/>
                      <a:pt x="310" y="1099"/>
                    </a:cubicBezTo>
                    <a:cubicBezTo>
                      <a:pt x="297" y="1112"/>
                      <a:pt x="283" y="1124"/>
                      <a:pt x="269" y="1138"/>
                    </a:cubicBezTo>
                    <a:cubicBezTo>
                      <a:pt x="385" y="1242"/>
                      <a:pt x="518" y="1295"/>
                      <a:pt x="672" y="1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6">
                <a:extLst>
                  <a:ext uri="{FF2B5EF4-FFF2-40B4-BE49-F238E27FC236}">
                    <a16:creationId xmlns:a16="http://schemas.microsoft.com/office/drawing/2014/main" id="{1B867D53-9B9D-92A1-BCEF-521AA4756FEA}"/>
                  </a:ext>
                </a:extLst>
              </p:cNvPr>
              <p:cNvSpPr>
                <a:spLocks noEditPoints="1"/>
              </p:cNvSpPr>
              <p:nvPr/>
            </p:nvSpPr>
            <p:spPr bwMode="auto">
              <a:xfrm>
                <a:off x="4144" y="570"/>
                <a:ext cx="1270" cy="1270"/>
              </a:xfrm>
              <a:custGeom>
                <a:avLst/>
                <a:gdLst>
                  <a:gd name="T0" fmla="*/ 575 w 576"/>
                  <a:gd name="T1" fmla="*/ 289 h 576"/>
                  <a:gd name="T2" fmla="*/ 291 w 576"/>
                  <a:gd name="T3" fmla="*/ 576 h 576"/>
                  <a:gd name="T4" fmla="*/ 0 w 576"/>
                  <a:gd name="T5" fmla="*/ 288 h 576"/>
                  <a:gd name="T6" fmla="*/ 286 w 576"/>
                  <a:gd name="T7" fmla="*/ 1 h 576"/>
                  <a:gd name="T8" fmla="*/ 575 w 576"/>
                  <a:gd name="T9" fmla="*/ 289 h 576"/>
                  <a:gd name="T10" fmla="*/ 49 w 576"/>
                  <a:gd name="T11" fmla="*/ 289 h 576"/>
                  <a:gd name="T12" fmla="*/ 293 w 576"/>
                  <a:gd name="T13" fmla="*/ 528 h 576"/>
                  <a:gd name="T14" fmla="*/ 527 w 576"/>
                  <a:gd name="T15" fmla="*/ 283 h 576"/>
                  <a:gd name="T16" fmla="*/ 284 w 576"/>
                  <a:gd name="T17" fmla="*/ 49 h 576"/>
                  <a:gd name="T18" fmla="*/ 49 w 576"/>
                  <a:gd name="T19" fmla="*/ 28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576">
                    <a:moveTo>
                      <a:pt x="575" y="289"/>
                    </a:moveTo>
                    <a:cubicBezTo>
                      <a:pt x="576" y="442"/>
                      <a:pt x="443" y="576"/>
                      <a:pt x="291" y="576"/>
                    </a:cubicBezTo>
                    <a:cubicBezTo>
                      <a:pt x="133" y="576"/>
                      <a:pt x="1" y="446"/>
                      <a:pt x="0" y="288"/>
                    </a:cubicBezTo>
                    <a:cubicBezTo>
                      <a:pt x="0" y="135"/>
                      <a:pt x="133" y="1"/>
                      <a:pt x="286" y="1"/>
                    </a:cubicBezTo>
                    <a:cubicBezTo>
                      <a:pt x="443" y="0"/>
                      <a:pt x="575" y="132"/>
                      <a:pt x="575" y="289"/>
                    </a:cubicBezTo>
                    <a:close/>
                    <a:moveTo>
                      <a:pt x="49" y="289"/>
                    </a:moveTo>
                    <a:cubicBezTo>
                      <a:pt x="51" y="428"/>
                      <a:pt x="155" y="529"/>
                      <a:pt x="293" y="528"/>
                    </a:cubicBezTo>
                    <a:cubicBezTo>
                      <a:pt x="427" y="526"/>
                      <a:pt x="528" y="420"/>
                      <a:pt x="527" y="283"/>
                    </a:cubicBezTo>
                    <a:cubicBezTo>
                      <a:pt x="525" y="150"/>
                      <a:pt x="419" y="47"/>
                      <a:pt x="284" y="49"/>
                    </a:cubicBezTo>
                    <a:cubicBezTo>
                      <a:pt x="151" y="51"/>
                      <a:pt x="47" y="156"/>
                      <a:pt x="49"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7">
                <a:extLst>
                  <a:ext uri="{FF2B5EF4-FFF2-40B4-BE49-F238E27FC236}">
                    <a16:creationId xmlns:a16="http://schemas.microsoft.com/office/drawing/2014/main" id="{54321842-6C0C-90F8-B85D-433255E2C477}"/>
                  </a:ext>
                </a:extLst>
              </p:cNvPr>
              <p:cNvSpPr>
                <a:spLocks/>
              </p:cNvSpPr>
              <p:nvPr/>
            </p:nvSpPr>
            <p:spPr bwMode="auto">
              <a:xfrm>
                <a:off x="3148" y="1201"/>
                <a:ext cx="657" cy="1162"/>
              </a:xfrm>
              <a:custGeom>
                <a:avLst/>
                <a:gdLst>
                  <a:gd name="T0" fmla="*/ 247 w 298"/>
                  <a:gd name="T1" fmla="*/ 459 h 527"/>
                  <a:gd name="T2" fmla="*/ 247 w 298"/>
                  <a:gd name="T3" fmla="*/ 437 h 527"/>
                  <a:gd name="T4" fmla="*/ 249 w 298"/>
                  <a:gd name="T5" fmla="*/ 33 h 527"/>
                  <a:gd name="T6" fmla="*/ 249 w 298"/>
                  <a:gd name="T7" fmla="*/ 27 h 527"/>
                  <a:gd name="T8" fmla="*/ 272 w 298"/>
                  <a:gd name="T9" fmla="*/ 1 h 527"/>
                  <a:gd name="T10" fmla="*/ 297 w 298"/>
                  <a:gd name="T11" fmla="*/ 27 h 527"/>
                  <a:gd name="T12" fmla="*/ 297 w 298"/>
                  <a:gd name="T13" fmla="*/ 143 h 527"/>
                  <a:gd name="T14" fmla="*/ 295 w 298"/>
                  <a:gd name="T15" fmla="*/ 489 h 527"/>
                  <a:gd name="T16" fmla="*/ 251 w 298"/>
                  <a:gd name="T17" fmla="*/ 516 h 527"/>
                  <a:gd name="T18" fmla="*/ 33 w 298"/>
                  <a:gd name="T19" fmla="*/ 415 h 527"/>
                  <a:gd name="T20" fmla="*/ 27 w 298"/>
                  <a:gd name="T21" fmla="*/ 412 h 527"/>
                  <a:gd name="T22" fmla="*/ 8 w 298"/>
                  <a:gd name="T23" fmla="*/ 375 h 527"/>
                  <a:gd name="T24" fmla="*/ 47 w 298"/>
                  <a:gd name="T25" fmla="*/ 368 h 527"/>
                  <a:gd name="T26" fmla="*/ 226 w 298"/>
                  <a:gd name="T27" fmla="*/ 451 h 527"/>
                  <a:gd name="T28" fmla="*/ 247 w 298"/>
                  <a:gd name="T29" fmla="*/ 45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527">
                    <a:moveTo>
                      <a:pt x="247" y="459"/>
                    </a:moveTo>
                    <a:cubicBezTo>
                      <a:pt x="247" y="450"/>
                      <a:pt x="247" y="444"/>
                      <a:pt x="247" y="437"/>
                    </a:cubicBezTo>
                    <a:cubicBezTo>
                      <a:pt x="247" y="303"/>
                      <a:pt x="248" y="168"/>
                      <a:pt x="249" y="33"/>
                    </a:cubicBezTo>
                    <a:cubicBezTo>
                      <a:pt x="249" y="31"/>
                      <a:pt x="249" y="29"/>
                      <a:pt x="249" y="27"/>
                    </a:cubicBezTo>
                    <a:cubicBezTo>
                      <a:pt x="250" y="10"/>
                      <a:pt x="258" y="1"/>
                      <a:pt x="272" y="1"/>
                    </a:cubicBezTo>
                    <a:cubicBezTo>
                      <a:pt x="288" y="0"/>
                      <a:pt x="297" y="10"/>
                      <a:pt x="297" y="27"/>
                    </a:cubicBezTo>
                    <a:cubicBezTo>
                      <a:pt x="298" y="66"/>
                      <a:pt x="297" y="104"/>
                      <a:pt x="297" y="143"/>
                    </a:cubicBezTo>
                    <a:cubicBezTo>
                      <a:pt x="296" y="258"/>
                      <a:pt x="295" y="373"/>
                      <a:pt x="295" y="489"/>
                    </a:cubicBezTo>
                    <a:cubicBezTo>
                      <a:pt x="295" y="521"/>
                      <a:pt x="273" y="527"/>
                      <a:pt x="251" y="516"/>
                    </a:cubicBezTo>
                    <a:cubicBezTo>
                      <a:pt x="179" y="482"/>
                      <a:pt x="106" y="448"/>
                      <a:pt x="33" y="415"/>
                    </a:cubicBezTo>
                    <a:cubicBezTo>
                      <a:pt x="31" y="414"/>
                      <a:pt x="29" y="413"/>
                      <a:pt x="27" y="412"/>
                    </a:cubicBezTo>
                    <a:cubicBezTo>
                      <a:pt x="7" y="402"/>
                      <a:pt x="0" y="390"/>
                      <a:pt x="8" y="375"/>
                    </a:cubicBezTo>
                    <a:cubicBezTo>
                      <a:pt x="14" y="361"/>
                      <a:pt x="28" y="359"/>
                      <a:pt x="47" y="368"/>
                    </a:cubicBezTo>
                    <a:cubicBezTo>
                      <a:pt x="107" y="395"/>
                      <a:pt x="167" y="423"/>
                      <a:pt x="226" y="451"/>
                    </a:cubicBezTo>
                    <a:cubicBezTo>
                      <a:pt x="232" y="453"/>
                      <a:pt x="238" y="456"/>
                      <a:pt x="247" y="4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8">
                <a:extLst>
                  <a:ext uri="{FF2B5EF4-FFF2-40B4-BE49-F238E27FC236}">
                    <a16:creationId xmlns:a16="http://schemas.microsoft.com/office/drawing/2014/main" id="{178596B7-A00B-5637-7B26-F2BC6C76B216}"/>
                  </a:ext>
                </a:extLst>
              </p:cNvPr>
              <p:cNvSpPr>
                <a:spLocks/>
              </p:cNvSpPr>
              <p:nvPr/>
            </p:nvSpPr>
            <p:spPr bwMode="auto">
              <a:xfrm>
                <a:off x="4556" y="808"/>
                <a:ext cx="452" cy="770"/>
              </a:xfrm>
              <a:custGeom>
                <a:avLst/>
                <a:gdLst>
                  <a:gd name="T0" fmla="*/ 83 w 205"/>
                  <a:gd name="T1" fmla="*/ 46 h 349"/>
                  <a:gd name="T2" fmla="*/ 83 w 205"/>
                  <a:gd name="T3" fmla="*/ 29 h 349"/>
                  <a:gd name="T4" fmla="*/ 114 w 205"/>
                  <a:gd name="T5" fmla="*/ 7 h 349"/>
                  <a:gd name="T6" fmla="*/ 121 w 205"/>
                  <a:gd name="T7" fmla="*/ 16 h 349"/>
                  <a:gd name="T8" fmla="*/ 122 w 205"/>
                  <a:gd name="T9" fmla="*/ 34 h 349"/>
                  <a:gd name="T10" fmla="*/ 135 w 205"/>
                  <a:gd name="T11" fmla="*/ 52 h 349"/>
                  <a:gd name="T12" fmla="*/ 192 w 205"/>
                  <a:gd name="T13" fmla="*/ 106 h 349"/>
                  <a:gd name="T14" fmla="*/ 193 w 205"/>
                  <a:gd name="T15" fmla="*/ 114 h 349"/>
                  <a:gd name="T16" fmla="*/ 193 w 205"/>
                  <a:gd name="T17" fmla="*/ 125 h 349"/>
                  <a:gd name="T18" fmla="*/ 154 w 205"/>
                  <a:gd name="T19" fmla="*/ 124 h 349"/>
                  <a:gd name="T20" fmla="*/ 145 w 205"/>
                  <a:gd name="T21" fmla="*/ 115 h 349"/>
                  <a:gd name="T22" fmla="*/ 56 w 205"/>
                  <a:gd name="T23" fmla="*/ 101 h 349"/>
                  <a:gd name="T24" fmla="*/ 69 w 205"/>
                  <a:gd name="T25" fmla="*/ 142 h 349"/>
                  <a:gd name="T26" fmla="*/ 136 w 205"/>
                  <a:gd name="T27" fmla="*/ 159 h 349"/>
                  <a:gd name="T28" fmla="*/ 150 w 205"/>
                  <a:gd name="T29" fmla="*/ 163 h 349"/>
                  <a:gd name="T30" fmla="*/ 202 w 205"/>
                  <a:gd name="T31" fmla="*/ 223 h 349"/>
                  <a:gd name="T32" fmla="*/ 161 w 205"/>
                  <a:gd name="T33" fmla="*/ 292 h 349"/>
                  <a:gd name="T34" fmla="*/ 148 w 205"/>
                  <a:gd name="T35" fmla="*/ 298 h 349"/>
                  <a:gd name="T36" fmla="*/ 122 w 205"/>
                  <a:gd name="T37" fmla="*/ 332 h 349"/>
                  <a:gd name="T38" fmla="*/ 102 w 205"/>
                  <a:gd name="T39" fmla="*/ 345 h 349"/>
                  <a:gd name="T40" fmla="*/ 83 w 205"/>
                  <a:gd name="T41" fmla="*/ 332 h 349"/>
                  <a:gd name="T42" fmla="*/ 83 w 205"/>
                  <a:gd name="T43" fmla="*/ 304 h 349"/>
                  <a:gd name="T44" fmla="*/ 0 w 205"/>
                  <a:gd name="T45" fmla="*/ 225 h 349"/>
                  <a:gd name="T46" fmla="*/ 41 w 205"/>
                  <a:gd name="T47" fmla="*/ 225 h 349"/>
                  <a:gd name="T48" fmla="*/ 49 w 205"/>
                  <a:gd name="T49" fmla="*/ 232 h 349"/>
                  <a:gd name="T50" fmla="*/ 98 w 205"/>
                  <a:gd name="T51" fmla="*/ 264 h 349"/>
                  <a:gd name="T52" fmla="*/ 134 w 205"/>
                  <a:gd name="T53" fmla="*/ 259 h 349"/>
                  <a:gd name="T54" fmla="*/ 155 w 205"/>
                  <a:gd name="T55" fmla="*/ 231 h 349"/>
                  <a:gd name="T56" fmla="*/ 134 w 205"/>
                  <a:gd name="T57" fmla="*/ 207 h 349"/>
                  <a:gd name="T58" fmla="*/ 74 w 205"/>
                  <a:gd name="T59" fmla="*/ 191 h 349"/>
                  <a:gd name="T60" fmla="*/ 58 w 205"/>
                  <a:gd name="T61" fmla="*/ 187 h 349"/>
                  <a:gd name="T62" fmla="*/ 4 w 205"/>
                  <a:gd name="T63" fmla="*/ 122 h 349"/>
                  <a:gd name="T64" fmla="*/ 62 w 205"/>
                  <a:gd name="T65" fmla="*/ 51 h 349"/>
                  <a:gd name="T66" fmla="*/ 83 w 205"/>
                  <a:gd name="T67" fmla="*/ 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349">
                    <a:moveTo>
                      <a:pt x="83" y="46"/>
                    </a:moveTo>
                    <a:cubicBezTo>
                      <a:pt x="83" y="39"/>
                      <a:pt x="83" y="34"/>
                      <a:pt x="83" y="29"/>
                    </a:cubicBezTo>
                    <a:cubicBezTo>
                      <a:pt x="83" y="7"/>
                      <a:pt x="93" y="0"/>
                      <a:pt x="114" y="7"/>
                    </a:cubicBezTo>
                    <a:cubicBezTo>
                      <a:pt x="117" y="8"/>
                      <a:pt x="120" y="12"/>
                      <a:pt x="121" y="16"/>
                    </a:cubicBezTo>
                    <a:cubicBezTo>
                      <a:pt x="122" y="21"/>
                      <a:pt x="122" y="28"/>
                      <a:pt x="122" y="34"/>
                    </a:cubicBezTo>
                    <a:cubicBezTo>
                      <a:pt x="121" y="44"/>
                      <a:pt x="125" y="49"/>
                      <a:pt x="135" y="52"/>
                    </a:cubicBezTo>
                    <a:cubicBezTo>
                      <a:pt x="163" y="60"/>
                      <a:pt x="184" y="77"/>
                      <a:pt x="192" y="106"/>
                    </a:cubicBezTo>
                    <a:cubicBezTo>
                      <a:pt x="192" y="109"/>
                      <a:pt x="193" y="112"/>
                      <a:pt x="193" y="114"/>
                    </a:cubicBezTo>
                    <a:cubicBezTo>
                      <a:pt x="194" y="117"/>
                      <a:pt x="193" y="120"/>
                      <a:pt x="193" y="125"/>
                    </a:cubicBezTo>
                    <a:cubicBezTo>
                      <a:pt x="180" y="125"/>
                      <a:pt x="167" y="125"/>
                      <a:pt x="154" y="124"/>
                    </a:cubicBezTo>
                    <a:cubicBezTo>
                      <a:pt x="151" y="124"/>
                      <a:pt x="147" y="119"/>
                      <a:pt x="145" y="115"/>
                    </a:cubicBezTo>
                    <a:cubicBezTo>
                      <a:pt x="133" y="86"/>
                      <a:pt x="76" y="77"/>
                      <a:pt x="56" y="101"/>
                    </a:cubicBezTo>
                    <a:cubicBezTo>
                      <a:pt x="44" y="116"/>
                      <a:pt x="50" y="136"/>
                      <a:pt x="69" y="142"/>
                    </a:cubicBezTo>
                    <a:cubicBezTo>
                      <a:pt x="91" y="149"/>
                      <a:pt x="113" y="154"/>
                      <a:pt x="136" y="159"/>
                    </a:cubicBezTo>
                    <a:cubicBezTo>
                      <a:pt x="141" y="161"/>
                      <a:pt x="145" y="162"/>
                      <a:pt x="150" y="163"/>
                    </a:cubicBezTo>
                    <a:cubicBezTo>
                      <a:pt x="184" y="173"/>
                      <a:pt x="200" y="191"/>
                      <a:pt x="202" y="223"/>
                    </a:cubicBezTo>
                    <a:cubicBezTo>
                      <a:pt x="205" y="251"/>
                      <a:pt x="189" y="278"/>
                      <a:pt x="161" y="292"/>
                    </a:cubicBezTo>
                    <a:cubicBezTo>
                      <a:pt x="157" y="294"/>
                      <a:pt x="152" y="297"/>
                      <a:pt x="148" y="298"/>
                    </a:cubicBezTo>
                    <a:cubicBezTo>
                      <a:pt x="125" y="299"/>
                      <a:pt x="118" y="311"/>
                      <a:pt x="122" y="332"/>
                    </a:cubicBezTo>
                    <a:cubicBezTo>
                      <a:pt x="124" y="349"/>
                      <a:pt x="111" y="345"/>
                      <a:pt x="102" y="345"/>
                    </a:cubicBezTo>
                    <a:cubicBezTo>
                      <a:pt x="92" y="346"/>
                      <a:pt x="82" y="347"/>
                      <a:pt x="83" y="332"/>
                    </a:cubicBezTo>
                    <a:cubicBezTo>
                      <a:pt x="84" y="323"/>
                      <a:pt x="83" y="315"/>
                      <a:pt x="83" y="304"/>
                    </a:cubicBezTo>
                    <a:cubicBezTo>
                      <a:pt x="40" y="295"/>
                      <a:pt x="4" y="278"/>
                      <a:pt x="0" y="225"/>
                    </a:cubicBezTo>
                    <a:cubicBezTo>
                      <a:pt x="15" y="225"/>
                      <a:pt x="28" y="224"/>
                      <a:pt x="41" y="225"/>
                    </a:cubicBezTo>
                    <a:cubicBezTo>
                      <a:pt x="44" y="225"/>
                      <a:pt x="48" y="229"/>
                      <a:pt x="49" y="232"/>
                    </a:cubicBezTo>
                    <a:cubicBezTo>
                      <a:pt x="56" y="257"/>
                      <a:pt x="75" y="264"/>
                      <a:pt x="98" y="264"/>
                    </a:cubicBezTo>
                    <a:cubicBezTo>
                      <a:pt x="110" y="265"/>
                      <a:pt x="122" y="262"/>
                      <a:pt x="134" y="259"/>
                    </a:cubicBezTo>
                    <a:cubicBezTo>
                      <a:pt x="147" y="256"/>
                      <a:pt x="155" y="246"/>
                      <a:pt x="155" y="231"/>
                    </a:cubicBezTo>
                    <a:cubicBezTo>
                      <a:pt x="155" y="218"/>
                      <a:pt x="146" y="210"/>
                      <a:pt x="134" y="207"/>
                    </a:cubicBezTo>
                    <a:cubicBezTo>
                      <a:pt x="114" y="201"/>
                      <a:pt x="94" y="196"/>
                      <a:pt x="74" y="191"/>
                    </a:cubicBezTo>
                    <a:cubicBezTo>
                      <a:pt x="68" y="190"/>
                      <a:pt x="63" y="189"/>
                      <a:pt x="58" y="187"/>
                    </a:cubicBezTo>
                    <a:cubicBezTo>
                      <a:pt x="20" y="176"/>
                      <a:pt x="4" y="156"/>
                      <a:pt x="4" y="122"/>
                    </a:cubicBezTo>
                    <a:cubicBezTo>
                      <a:pt x="4" y="88"/>
                      <a:pt x="27" y="60"/>
                      <a:pt x="62" y="51"/>
                    </a:cubicBezTo>
                    <a:cubicBezTo>
                      <a:pt x="68" y="49"/>
                      <a:pt x="75" y="48"/>
                      <a:pt x="8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DBF454AD-4DCA-CC8E-8DE8-FD0BDB9C469E}"/>
                </a:ext>
              </a:extLst>
            </p:cNvPr>
            <p:cNvGrpSpPr/>
            <p:nvPr/>
          </p:nvGrpSpPr>
          <p:grpSpPr>
            <a:xfrm>
              <a:off x="6884015" y="4533988"/>
              <a:ext cx="527819" cy="390774"/>
              <a:chOff x="6380163" y="3905250"/>
              <a:chExt cx="1069975" cy="792163"/>
            </a:xfrm>
            <a:solidFill>
              <a:schemeClr val="bg1"/>
            </a:solidFill>
          </p:grpSpPr>
          <p:sp>
            <p:nvSpPr>
              <p:cNvPr id="89" name="Freeform 134">
                <a:extLst>
                  <a:ext uri="{FF2B5EF4-FFF2-40B4-BE49-F238E27FC236}">
                    <a16:creationId xmlns:a16="http://schemas.microsoft.com/office/drawing/2014/main" id="{7464FAE8-2007-9FFC-5F1D-96476769E8F9}"/>
                  </a:ext>
                </a:extLst>
              </p:cNvPr>
              <p:cNvSpPr>
                <a:spLocks noEditPoints="1"/>
              </p:cNvSpPr>
              <p:nvPr/>
            </p:nvSpPr>
            <p:spPr bwMode="auto">
              <a:xfrm>
                <a:off x="7232651" y="4162425"/>
                <a:ext cx="153988" cy="534988"/>
              </a:xfrm>
              <a:custGeom>
                <a:avLst/>
                <a:gdLst>
                  <a:gd name="T0" fmla="*/ 44 w 48"/>
                  <a:gd name="T1" fmla="*/ 168 h 168"/>
                  <a:gd name="T2" fmla="*/ 4 w 48"/>
                  <a:gd name="T3" fmla="*/ 168 h 168"/>
                  <a:gd name="T4" fmla="*/ 0 w 48"/>
                  <a:gd name="T5" fmla="*/ 164 h 168"/>
                  <a:gd name="T6" fmla="*/ 0 w 48"/>
                  <a:gd name="T7" fmla="*/ 4 h 168"/>
                  <a:gd name="T8" fmla="*/ 4 w 48"/>
                  <a:gd name="T9" fmla="*/ 0 h 168"/>
                  <a:gd name="T10" fmla="*/ 44 w 48"/>
                  <a:gd name="T11" fmla="*/ 0 h 168"/>
                  <a:gd name="T12" fmla="*/ 48 w 48"/>
                  <a:gd name="T13" fmla="*/ 4 h 168"/>
                  <a:gd name="T14" fmla="*/ 48 w 48"/>
                  <a:gd name="T15" fmla="*/ 164 h 168"/>
                  <a:gd name="T16" fmla="*/ 44 w 48"/>
                  <a:gd name="T17" fmla="*/ 168 h 168"/>
                  <a:gd name="T18" fmla="*/ 8 w 48"/>
                  <a:gd name="T19" fmla="*/ 160 h 168"/>
                  <a:gd name="T20" fmla="*/ 40 w 48"/>
                  <a:gd name="T21" fmla="*/ 160 h 168"/>
                  <a:gd name="T22" fmla="*/ 40 w 48"/>
                  <a:gd name="T23" fmla="*/ 8 h 168"/>
                  <a:gd name="T24" fmla="*/ 8 w 48"/>
                  <a:gd name="T25" fmla="*/ 8 h 168"/>
                  <a:gd name="T26" fmla="*/ 8 w 48"/>
                  <a:gd name="T27"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68">
                    <a:moveTo>
                      <a:pt x="44" y="168"/>
                    </a:moveTo>
                    <a:cubicBezTo>
                      <a:pt x="4" y="168"/>
                      <a:pt x="4" y="168"/>
                      <a:pt x="4" y="168"/>
                    </a:cubicBezTo>
                    <a:cubicBezTo>
                      <a:pt x="2" y="168"/>
                      <a:pt x="0" y="166"/>
                      <a:pt x="0" y="164"/>
                    </a:cubicBezTo>
                    <a:cubicBezTo>
                      <a:pt x="0" y="4"/>
                      <a:pt x="0" y="4"/>
                      <a:pt x="0" y="4"/>
                    </a:cubicBezTo>
                    <a:cubicBezTo>
                      <a:pt x="0" y="2"/>
                      <a:pt x="2" y="0"/>
                      <a:pt x="4" y="0"/>
                    </a:cubicBezTo>
                    <a:cubicBezTo>
                      <a:pt x="44" y="0"/>
                      <a:pt x="44" y="0"/>
                      <a:pt x="44" y="0"/>
                    </a:cubicBezTo>
                    <a:cubicBezTo>
                      <a:pt x="46" y="0"/>
                      <a:pt x="48" y="2"/>
                      <a:pt x="48" y="4"/>
                    </a:cubicBezTo>
                    <a:cubicBezTo>
                      <a:pt x="48" y="164"/>
                      <a:pt x="48" y="164"/>
                      <a:pt x="48" y="164"/>
                    </a:cubicBezTo>
                    <a:cubicBezTo>
                      <a:pt x="48" y="166"/>
                      <a:pt x="46" y="168"/>
                      <a:pt x="44" y="168"/>
                    </a:cubicBezTo>
                    <a:close/>
                    <a:moveTo>
                      <a:pt x="8" y="160"/>
                    </a:moveTo>
                    <a:cubicBezTo>
                      <a:pt x="40" y="160"/>
                      <a:pt x="40" y="160"/>
                      <a:pt x="40" y="160"/>
                    </a:cubicBezTo>
                    <a:cubicBezTo>
                      <a:pt x="40" y="8"/>
                      <a:pt x="40" y="8"/>
                      <a:pt x="40" y="8"/>
                    </a:cubicBezTo>
                    <a:cubicBezTo>
                      <a:pt x="8" y="8"/>
                      <a:pt x="8" y="8"/>
                      <a:pt x="8" y="8"/>
                    </a:cubicBezTo>
                    <a:lnTo>
                      <a:pt x="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0" name="Freeform 135">
                <a:extLst>
                  <a:ext uri="{FF2B5EF4-FFF2-40B4-BE49-F238E27FC236}">
                    <a16:creationId xmlns:a16="http://schemas.microsoft.com/office/drawing/2014/main" id="{12294A06-AEF2-A89F-1962-8623646A07B2}"/>
                  </a:ext>
                </a:extLst>
              </p:cNvPr>
              <p:cNvSpPr>
                <a:spLocks noEditPoints="1"/>
              </p:cNvSpPr>
              <p:nvPr/>
            </p:nvSpPr>
            <p:spPr bwMode="auto">
              <a:xfrm>
                <a:off x="7042151" y="4418013"/>
                <a:ext cx="152400" cy="279400"/>
              </a:xfrm>
              <a:custGeom>
                <a:avLst/>
                <a:gdLst>
                  <a:gd name="T0" fmla="*/ 44 w 48"/>
                  <a:gd name="T1" fmla="*/ 88 h 88"/>
                  <a:gd name="T2" fmla="*/ 4 w 48"/>
                  <a:gd name="T3" fmla="*/ 88 h 88"/>
                  <a:gd name="T4" fmla="*/ 0 w 48"/>
                  <a:gd name="T5" fmla="*/ 84 h 88"/>
                  <a:gd name="T6" fmla="*/ 0 w 48"/>
                  <a:gd name="T7" fmla="*/ 4 h 88"/>
                  <a:gd name="T8" fmla="*/ 4 w 48"/>
                  <a:gd name="T9" fmla="*/ 0 h 88"/>
                  <a:gd name="T10" fmla="*/ 44 w 48"/>
                  <a:gd name="T11" fmla="*/ 0 h 88"/>
                  <a:gd name="T12" fmla="*/ 48 w 48"/>
                  <a:gd name="T13" fmla="*/ 4 h 88"/>
                  <a:gd name="T14" fmla="*/ 48 w 48"/>
                  <a:gd name="T15" fmla="*/ 84 h 88"/>
                  <a:gd name="T16" fmla="*/ 44 w 48"/>
                  <a:gd name="T17" fmla="*/ 88 h 88"/>
                  <a:gd name="T18" fmla="*/ 8 w 48"/>
                  <a:gd name="T19" fmla="*/ 80 h 88"/>
                  <a:gd name="T20" fmla="*/ 40 w 48"/>
                  <a:gd name="T21" fmla="*/ 80 h 88"/>
                  <a:gd name="T22" fmla="*/ 40 w 48"/>
                  <a:gd name="T23" fmla="*/ 8 h 88"/>
                  <a:gd name="T24" fmla="*/ 8 w 48"/>
                  <a:gd name="T25" fmla="*/ 8 h 88"/>
                  <a:gd name="T26" fmla="*/ 8 w 48"/>
                  <a:gd name="T2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88">
                    <a:moveTo>
                      <a:pt x="44" y="88"/>
                    </a:moveTo>
                    <a:cubicBezTo>
                      <a:pt x="4" y="88"/>
                      <a:pt x="4" y="88"/>
                      <a:pt x="4" y="88"/>
                    </a:cubicBezTo>
                    <a:cubicBezTo>
                      <a:pt x="2" y="88"/>
                      <a:pt x="0" y="86"/>
                      <a:pt x="0" y="84"/>
                    </a:cubicBezTo>
                    <a:cubicBezTo>
                      <a:pt x="0" y="4"/>
                      <a:pt x="0" y="4"/>
                      <a:pt x="0" y="4"/>
                    </a:cubicBezTo>
                    <a:cubicBezTo>
                      <a:pt x="0" y="2"/>
                      <a:pt x="2" y="0"/>
                      <a:pt x="4" y="0"/>
                    </a:cubicBezTo>
                    <a:cubicBezTo>
                      <a:pt x="44" y="0"/>
                      <a:pt x="44" y="0"/>
                      <a:pt x="44" y="0"/>
                    </a:cubicBezTo>
                    <a:cubicBezTo>
                      <a:pt x="46" y="0"/>
                      <a:pt x="48" y="2"/>
                      <a:pt x="48" y="4"/>
                    </a:cubicBezTo>
                    <a:cubicBezTo>
                      <a:pt x="48" y="84"/>
                      <a:pt x="48" y="84"/>
                      <a:pt x="48" y="84"/>
                    </a:cubicBezTo>
                    <a:cubicBezTo>
                      <a:pt x="48" y="86"/>
                      <a:pt x="46" y="88"/>
                      <a:pt x="44" y="88"/>
                    </a:cubicBezTo>
                    <a:close/>
                    <a:moveTo>
                      <a:pt x="8" y="80"/>
                    </a:moveTo>
                    <a:cubicBezTo>
                      <a:pt x="40" y="80"/>
                      <a:pt x="40" y="80"/>
                      <a:pt x="40" y="80"/>
                    </a:cubicBezTo>
                    <a:cubicBezTo>
                      <a:pt x="40" y="8"/>
                      <a:pt x="40" y="8"/>
                      <a:pt x="40" y="8"/>
                    </a:cubicBezTo>
                    <a:cubicBezTo>
                      <a:pt x="8" y="8"/>
                      <a:pt x="8" y="8"/>
                      <a:pt x="8" y="8"/>
                    </a:cubicBezTo>
                    <a:lnTo>
                      <a:pt x="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136">
                <a:extLst>
                  <a:ext uri="{FF2B5EF4-FFF2-40B4-BE49-F238E27FC236}">
                    <a16:creationId xmlns:a16="http://schemas.microsoft.com/office/drawing/2014/main" id="{314B53FF-54D4-5134-6105-EBC8C3938E75}"/>
                  </a:ext>
                </a:extLst>
              </p:cNvPr>
              <p:cNvSpPr>
                <a:spLocks noEditPoints="1"/>
              </p:cNvSpPr>
              <p:nvPr/>
            </p:nvSpPr>
            <p:spPr bwMode="auto">
              <a:xfrm>
                <a:off x="6851651" y="4035425"/>
                <a:ext cx="152400" cy="661988"/>
              </a:xfrm>
              <a:custGeom>
                <a:avLst/>
                <a:gdLst>
                  <a:gd name="T0" fmla="*/ 44 w 48"/>
                  <a:gd name="T1" fmla="*/ 208 h 208"/>
                  <a:gd name="T2" fmla="*/ 4 w 48"/>
                  <a:gd name="T3" fmla="*/ 208 h 208"/>
                  <a:gd name="T4" fmla="*/ 0 w 48"/>
                  <a:gd name="T5" fmla="*/ 204 h 208"/>
                  <a:gd name="T6" fmla="*/ 0 w 48"/>
                  <a:gd name="T7" fmla="*/ 4 h 208"/>
                  <a:gd name="T8" fmla="*/ 4 w 48"/>
                  <a:gd name="T9" fmla="*/ 0 h 208"/>
                  <a:gd name="T10" fmla="*/ 44 w 48"/>
                  <a:gd name="T11" fmla="*/ 0 h 208"/>
                  <a:gd name="T12" fmla="*/ 48 w 48"/>
                  <a:gd name="T13" fmla="*/ 4 h 208"/>
                  <a:gd name="T14" fmla="*/ 48 w 48"/>
                  <a:gd name="T15" fmla="*/ 204 h 208"/>
                  <a:gd name="T16" fmla="*/ 44 w 48"/>
                  <a:gd name="T17" fmla="*/ 208 h 208"/>
                  <a:gd name="T18" fmla="*/ 8 w 48"/>
                  <a:gd name="T19" fmla="*/ 200 h 208"/>
                  <a:gd name="T20" fmla="*/ 40 w 48"/>
                  <a:gd name="T21" fmla="*/ 200 h 208"/>
                  <a:gd name="T22" fmla="*/ 40 w 48"/>
                  <a:gd name="T23" fmla="*/ 8 h 208"/>
                  <a:gd name="T24" fmla="*/ 8 w 48"/>
                  <a:gd name="T25" fmla="*/ 8 h 208"/>
                  <a:gd name="T26" fmla="*/ 8 w 48"/>
                  <a:gd name="T2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08">
                    <a:moveTo>
                      <a:pt x="44" y="208"/>
                    </a:moveTo>
                    <a:cubicBezTo>
                      <a:pt x="4" y="208"/>
                      <a:pt x="4" y="208"/>
                      <a:pt x="4" y="208"/>
                    </a:cubicBezTo>
                    <a:cubicBezTo>
                      <a:pt x="2" y="208"/>
                      <a:pt x="0" y="206"/>
                      <a:pt x="0" y="204"/>
                    </a:cubicBezTo>
                    <a:cubicBezTo>
                      <a:pt x="0" y="4"/>
                      <a:pt x="0" y="4"/>
                      <a:pt x="0" y="4"/>
                    </a:cubicBezTo>
                    <a:cubicBezTo>
                      <a:pt x="0" y="2"/>
                      <a:pt x="2" y="0"/>
                      <a:pt x="4" y="0"/>
                    </a:cubicBezTo>
                    <a:cubicBezTo>
                      <a:pt x="44" y="0"/>
                      <a:pt x="44" y="0"/>
                      <a:pt x="44" y="0"/>
                    </a:cubicBezTo>
                    <a:cubicBezTo>
                      <a:pt x="46" y="0"/>
                      <a:pt x="48" y="2"/>
                      <a:pt x="48" y="4"/>
                    </a:cubicBezTo>
                    <a:cubicBezTo>
                      <a:pt x="48" y="204"/>
                      <a:pt x="48" y="204"/>
                      <a:pt x="48" y="204"/>
                    </a:cubicBezTo>
                    <a:cubicBezTo>
                      <a:pt x="48" y="206"/>
                      <a:pt x="46" y="208"/>
                      <a:pt x="44" y="208"/>
                    </a:cubicBezTo>
                    <a:close/>
                    <a:moveTo>
                      <a:pt x="8" y="200"/>
                    </a:moveTo>
                    <a:cubicBezTo>
                      <a:pt x="40" y="200"/>
                      <a:pt x="40" y="200"/>
                      <a:pt x="40" y="200"/>
                    </a:cubicBezTo>
                    <a:cubicBezTo>
                      <a:pt x="40" y="8"/>
                      <a:pt x="40" y="8"/>
                      <a:pt x="40" y="8"/>
                    </a:cubicBezTo>
                    <a:cubicBezTo>
                      <a:pt x="8" y="8"/>
                      <a:pt x="8" y="8"/>
                      <a:pt x="8" y="8"/>
                    </a:cubicBezTo>
                    <a:lnTo>
                      <a:pt x="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137">
                <a:extLst>
                  <a:ext uri="{FF2B5EF4-FFF2-40B4-BE49-F238E27FC236}">
                    <a16:creationId xmlns:a16="http://schemas.microsoft.com/office/drawing/2014/main" id="{A801771B-14C7-82C9-FCA8-B7E0B695FF4D}"/>
                  </a:ext>
                </a:extLst>
              </p:cNvPr>
              <p:cNvSpPr>
                <a:spLocks noEditPoints="1"/>
              </p:cNvSpPr>
              <p:nvPr/>
            </p:nvSpPr>
            <p:spPr bwMode="auto">
              <a:xfrm>
                <a:off x="6659563" y="4289425"/>
                <a:ext cx="153988" cy="407988"/>
              </a:xfrm>
              <a:custGeom>
                <a:avLst/>
                <a:gdLst>
                  <a:gd name="T0" fmla="*/ 44 w 48"/>
                  <a:gd name="T1" fmla="*/ 128 h 128"/>
                  <a:gd name="T2" fmla="*/ 4 w 48"/>
                  <a:gd name="T3" fmla="*/ 128 h 128"/>
                  <a:gd name="T4" fmla="*/ 0 w 48"/>
                  <a:gd name="T5" fmla="*/ 124 h 128"/>
                  <a:gd name="T6" fmla="*/ 0 w 48"/>
                  <a:gd name="T7" fmla="*/ 4 h 128"/>
                  <a:gd name="T8" fmla="*/ 4 w 48"/>
                  <a:gd name="T9" fmla="*/ 0 h 128"/>
                  <a:gd name="T10" fmla="*/ 44 w 48"/>
                  <a:gd name="T11" fmla="*/ 0 h 128"/>
                  <a:gd name="T12" fmla="*/ 48 w 48"/>
                  <a:gd name="T13" fmla="*/ 4 h 128"/>
                  <a:gd name="T14" fmla="*/ 48 w 48"/>
                  <a:gd name="T15" fmla="*/ 124 h 128"/>
                  <a:gd name="T16" fmla="*/ 44 w 48"/>
                  <a:gd name="T17" fmla="*/ 128 h 128"/>
                  <a:gd name="T18" fmla="*/ 8 w 48"/>
                  <a:gd name="T19" fmla="*/ 120 h 128"/>
                  <a:gd name="T20" fmla="*/ 40 w 48"/>
                  <a:gd name="T21" fmla="*/ 120 h 128"/>
                  <a:gd name="T22" fmla="*/ 40 w 48"/>
                  <a:gd name="T23" fmla="*/ 8 h 128"/>
                  <a:gd name="T24" fmla="*/ 8 w 48"/>
                  <a:gd name="T25" fmla="*/ 8 h 128"/>
                  <a:gd name="T26" fmla="*/ 8 w 48"/>
                  <a:gd name="T2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8">
                    <a:moveTo>
                      <a:pt x="44" y="128"/>
                    </a:moveTo>
                    <a:cubicBezTo>
                      <a:pt x="4" y="128"/>
                      <a:pt x="4" y="128"/>
                      <a:pt x="4" y="128"/>
                    </a:cubicBezTo>
                    <a:cubicBezTo>
                      <a:pt x="2" y="128"/>
                      <a:pt x="0" y="126"/>
                      <a:pt x="0" y="124"/>
                    </a:cubicBezTo>
                    <a:cubicBezTo>
                      <a:pt x="0" y="4"/>
                      <a:pt x="0" y="4"/>
                      <a:pt x="0" y="4"/>
                    </a:cubicBezTo>
                    <a:cubicBezTo>
                      <a:pt x="0" y="2"/>
                      <a:pt x="2" y="0"/>
                      <a:pt x="4" y="0"/>
                    </a:cubicBezTo>
                    <a:cubicBezTo>
                      <a:pt x="44" y="0"/>
                      <a:pt x="44" y="0"/>
                      <a:pt x="44" y="0"/>
                    </a:cubicBezTo>
                    <a:cubicBezTo>
                      <a:pt x="46" y="0"/>
                      <a:pt x="48" y="2"/>
                      <a:pt x="48" y="4"/>
                    </a:cubicBezTo>
                    <a:cubicBezTo>
                      <a:pt x="48" y="124"/>
                      <a:pt x="48" y="124"/>
                      <a:pt x="48" y="124"/>
                    </a:cubicBezTo>
                    <a:cubicBezTo>
                      <a:pt x="48" y="126"/>
                      <a:pt x="46" y="128"/>
                      <a:pt x="44" y="128"/>
                    </a:cubicBezTo>
                    <a:close/>
                    <a:moveTo>
                      <a:pt x="8" y="120"/>
                    </a:moveTo>
                    <a:cubicBezTo>
                      <a:pt x="40" y="120"/>
                      <a:pt x="40" y="120"/>
                      <a:pt x="40" y="120"/>
                    </a:cubicBezTo>
                    <a:cubicBezTo>
                      <a:pt x="40" y="8"/>
                      <a:pt x="40" y="8"/>
                      <a:pt x="40" y="8"/>
                    </a:cubicBezTo>
                    <a:cubicBezTo>
                      <a:pt x="8" y="8"/>
                      <a:pt x="8" y="8"/>
                      <a:pt x="8" y="8"/>
                    </a:cubicBezTo>
                    <a:lnTo>
                      <a:pt x="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138">
                <a:extLst>
                  <a:ext uri="{FF2B5EF4-FFF2-40B4-BE49-F238E27FC236}">
                    <a16:creationId xmlns:a16="http://schemas.microsoft.com/office/drawing/2014/main" id="{86561E9F-E140-2090-2A0C-3260B9C621A7}"/>
                  </a:ext>
                </a:extLst>
              </p:cNvPr>
              <p:cNvSpPr>
                <a:spLocks noEditPoints="1"/>
              </p:cNvSpPr>
              <p:nvPr/>
            </p:nvSpPr>
            <p:spPr bwMode="auto">
              <a:xfrm>
                <a:off x="6469063" y="4162425"/>
                <a:ext cx="152400" cy="534988"/>
              </a:xfrm>
              <a:custGeom>
                <a:avLst/>
                <a:gdLst>
                  <a:gd name="T0" fmla="*/ 44 w 48"/>
                  <a:gd name="T1" fmla="*/ 168 h 168"/>
                  <a:gd name="T2" fmla="*/ 4 w 48"/>
                  <a:gd name="T3" fmla="*/ 168 h 168"/>
                  <a:gd name="T4" fmla="*/ 0 w 48"/>
                  <a:gd name="T5" fmla="*/ 164 h 168"/>
                  <a:gd name="T6" fmla="*/ 0 w 48"/>
                  <a:gd name="T7" fmla="*/ 4 h 168"/>
                  <a:gd name="T8" fmla="*/ 4 w 48"/>
                  <a:gd name="T9" fmla="*/ 0 h 168"/>
                  <a:gd name="T10" fmla="*/ 44 w 48"/>
                  <a:gd name="T11" fmla="*/ 0 h 168"/>
                  <a:gd name="T12" fmla="*/ 48 w 48"/>
                  <a:gd name="T13" fmla="*/ 4 h 168"/>
                  <a:gd name="T14" fmla="*/ 48 w 48"/>
                  <a:gd name="T15" fmla="*/ 164 h 168"/>
                  <a:gd name="T16" fmla="*/ 44 w 48"/>
                  <a:gd name="T17" fmla="*/ 168 h 168"/>
                  <a:gd name="T18" fmla="*/ 8 w 48"/>
                  <a:gd name="T19" fmla="*/ 160 h 168"/>
                  <a:gd name="T20" fmla="*/ 40 w 48"/>
                  <a:gd name="T21" fmla="*/ 160 h 168"/>
                  <a:gd name="T22" fmla="*/ 40 w 48"/>
                  <a:gd name="T23" fmla="*/ 8 h 168"/>
                  <a:gd name="T24" fmla="*/ 8 w 48"/>
                  <a:gd name="T25" fmla="*/ 8 h 168"/>
                  <a:gd name="T26" fmla="*/ 8 w 48"/>
                  <a:gd name="T27"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68">
                    <a:moveTo>
                      <a:pt x="44" y="168"/>
                    </a:moveTo>
                    <a:cubicBezTo>
                      <a:pt x="4" y="168"/>
                      <a:pt x="4" y="168"/>
                      <a:pt x="4" y="168"/>
                    </a:cubicBezTo>
                    <a:cubicBezTo>
                      <a:pt x="2" y="168"/>
                      <a:pt x="0" y="166"/>
                      <a:pt x="0" y="164"/>
                    </a:cubicBezTo>
                    <a:cubicBezTo>
                      <a:pt x="0" y="4"/>
                      <a:pt x="0" y="4"/>
                      <a:pt x="0" y="4"/>
                    </a:cubicBezTo>
                    <a:cubicBezTo>
                      <a:pt x="0" y="2"/>
                      <a:pt x="2" y="0"/>
                      <a:pt x="4" y="0"/>
                    </a:cubicBezTo>
                    <a:cubicBezTo>
                      <a:pt x="44" y="0"/>
                      <a:pt x="44" y="0"/>
                      <a:pt x="44" y="0"/>
                    </a:cubicBezTo>
                    <a:cubicBezTo>
                      <a:pt x="46" y="0"/>
                      <a:pt x="48" y="2"/>
                      <a:pt x="48" y="4"/>
                    </a:cubicBezTo>
                    <a:cubicBezTo>
                      <a:pt x="48" y="164"/>
                      <a:pt x="48" y="164"/>
                      <a:pt x="48" y="164"/>
                    </a:cubicBezTo>
                    <a:cubicBezTo>
                      <a:pt x="48" y="166"/>
                      <a:pt x="46" y="168"/>
                      <a:pt x="44" y="168"/>
                    </a:cubicBezTo>
                    <a:close/>
                    <a:moveTo>
                      <a:pt x="8" y="160"/>
                    </a:moveTo>
                    <a:cubicBezTo>
                      <a:pt x="40" y="160"/>
                      <a:pt x="40" y="160"/>
                      <a:pt x="40" y="160"/>
                    </a:cubicBezTo>
                    <a:cubicBezTo>
                      <a:pt x="40" y="8"/>
                      <a:pt x="40" y="8"/>
                      <a:pt x="40" y="8"/>
                    </a:cubicBezTo>
                    <a:cubicBezTo>
                      <a:pt x="8" y="8"/>
                      <a:pt x="8" y="8"/>
                      <a:pt x="8" y="8"/>
                    </a:cubicBezTo>
                    <a:lnTo>
                      <a:pt x="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139">
                <a:extLst>
                  <a:ext uri="{FF2B5EF4-FFF2-40B4-BE49-F238E27FC236}">
                    <a16:creationId xmlns:a16="http://schemas.microsoft.com/office/drawing/2014/main" id="{B0C45611-9118-C55D-DCAD-0D7AB029080F}"/>
                  </a:ext>
                </a:extLst>
              </p:cNvPr>
              <p:cNvSpPr>
                <a:spLocks noEditPoints="1"/>
              </p:cNvSpPr>
              <p:nvPr/>
            </p:nvSpPr>
            <p:spPr bwMode="auto">
              <a:xfrm>
                <a:off x="6877051" y="3905250"/>
                <a:ext cx="101600" cy="104775"/>
              </a:xfrm>
              <a:custGeom>
                <a:avLst/>
                <a:gdLst>
                  <a:gd name="T0" fmla="*/ 28 w 32"/>
                  <a:gd name="T1" fmla="*/ 33 h 33"/>
                  <a:gd name="T2" fmla="*/ 28 w 32"/>
                  <a:gd name="T3" fmla="*/ 33 h 33"/>
                  <a:gd name="T4" fmla="*/ 4 w 32"/>
                  <a:gd name="T5" fmla="*/ 33 h 33"/>
                  <a:gd name="T6" fmla="*/ 1 w 32"/>
                  <a:gd name="T7" fmla="*/ 31 h 33"/>
                  <a:gd name="T8" fmla="*/ 0 w 32"/>
                  <a:gd name="T9" fmla="*/ 27 h 33"/>
                  <a:gd name="T10" fmla="*/ 12 w 32"/>
                  <a:gd name="T11" fmla="*/ 3 h 33"/>
                  <a:gd name="T12" fmla="*/ 20 w 32"/>
                  <a:gd name="T13" fmla="*/ 3 h 33"/>
                  <a:gd name="T14" fmla="*/ 31 w 32"/>
                  <a:gd name="T15" fmla="*/ 26 h 33"/>
                  <a:gd name="T16" fmla="*/ 32 w 32"/>
                  <a:gd name="T17" fmla="*/ 29 h 33"/>
                  <a:gd name="T18" fmla="*/ 28 w 32"/>
                  <a:gd name="T19" fmla="*/ 33 h 33"/>
                  <a:gd name="T20" fmla="*/ 10 w 32"/>
                  <a:gd name="T21" fmla="*/ 25 h 33"/>
                  <a:gd name="T22" fmla="*/ 21 w 32"/>
                  <a:gd name="T23" fmla="*/ 25 h 33"/>
                  <a:gd name="T24" fmla="*/ 16 w 32"/>
                  <a:gd name="T25" fmla="*/ 14 h 33"/>
                  <a:gd name="T26" fmla="*/ 10 w 32"/>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28" y="33"/>
                    </a:moveTo>
                    <a:cubicBezTo>
                      <a:pt x="28" y="33"/>
                      <a:pt x="28" y="33"/>
                      <a:pt x="28" y="33"/>
                    </a:cubicBezTo>
                    <a:cubicBezTo>
                      <a:pt x="4" y="33"/>
                      <a:pt x="4" y="33"/>
                      <a:pt x="4" y="33"/>
                    </a:cubicBezTo>
                    <a:cubicBezTo>
                      <a:pt x="3" y="33"/>
                      <a:pt x="1" y="32"/>
                      <a:pt x="1" y="31"/>
                    </a:cubicBezTo>
                    <a:cubicBezTo>
                      <a:pt x="0" y="30"/>
                      <a:pt x="0" y="28"/>
                      <a:pt x="0" y="27"/>
                    </a:cubicBezTo>
                    <a:cubicBezTo>
                      <a:pt x="12" y="3"/>
                      <a:pt x="12" y="3"/>
                      <a:pt x="12" y="3"/>
                    </a:cubicBezTo>
                    <a:cubicBezTo>
                      <a:pt x="14" y="0"/>
                      <a:pt x="18" y="0"/>
                      <a:pt x="20" y="3"/>
                    </a:cubicBezTo>
                    <a:cubicBezTo>
                      <a:pt x="31" y="26"/>
                      <a:pt x="31" y="26"/>
                      <a:pt x="31" y="26"/>
                    </a:cubicBezTo>
                    <a:cubicBezTo>
                      <a:pt x="32" y="27"/>
                      <a:pt x="32" y="28"/>
                      <a:pt x="32" y="29"/>
                    </a:cubicBezTo>
                    <a:cubicBezTo>
                      <a:pt x="32" y="31"/>
                      <a:pt x="30" y="33"/>
                      <a:pt x="28" y="33"/>
                    </a:cubicBezTo>
                    <a:close/>
                    <a:moveTo>
                      <a:pt x="10" y="25"/>
                    </a:moveTo>
                    <a:cubicBezTo>
                      <a:pt x="21" y="25"/>
                      <a:pt x="21" y="25"/>
                      <a:pt x="21" y="25"/>
                    </a:cubicBezTo>
                    <a:cubicBezTo>
                      <a:pt x="16" y="14"/>
                      <a:pt x="16" y="14"/>
                      <a:pt x="16" y="14"/>
                    </a:cubicBezTo>
                    <a:lnTo>
                      <a:pt x="1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140">
                <a:extLst>
                  <a:ext uri="{FF2B5EF4-FFF2-40B4-BE49-F238E27FC236}">
                    <a16:creationId xmlns:a16="http://schemas.microsoft.com/office/drawing/2014/main" id="{72AC3CB7-2E43-DE28-4D00-ECDE16DBE123}"/>
                  </a:ext>
                </a:extLst>
              </p:cNvPr>
              <p:cNvSpPr>
                <a:spLocks noEditPoints="1"/>
              </p:cNvSpPr>
              <p:nvPr/>
            </p:nvSpPr>
            <p:spPr bwMode="auto">
              <a:xfrm>
                <a:off x="6684963" y="4162425"/>
                <a:ext cx="101600" cy="101600"/>
              </a:xfrm>
              <a:custGeom>
                <a:avLst/>
                <a:gdLst>
                  <a:gd name="T0" fmla="*/ 16 w 32"/>
                  <a:gd name="T1" fmla="*/ 32 h 32"/>
                  <a:gd name="T2" fmla="*/ 12 w 32"/>
                  <a:gd name="T3" fmla="*/ 30 h 32"/>
                  <a:gd name="T4" fmla="*/ 0 w 32"/>
                  <a:gd name="T5" fmla="*/ 6 h 32"/>
                  <a:gd name="T6" fmla="*/ 1 w 32"/>
                  <a:gd name="T7" fmla="*/ 2 h 32"/>
                  <a:gd name="T8" fmla="*/ 4 w 32"/>
                  <a:gd name="T9" fmla="*/ 0 h 32"/>
                  <a:gd name="T10" fmla="*/ 28 w 32"/>
                  <a:gd name="T11" fmla="*/ 0 h 32"/>
                  <a:gd name="T12" fmla="*/ 31 w 32"/>
                  <a:gd name="T13" fmla="*/ 2 h 32"/>
                  <a:gd name="T14" fmla="*/ 32 w 32"/>
                  <a:gd name="T15" fmla="*/ 6 h 32"/>
                  <a:gd name="T16" fmla="*/ 20 w 32"/>
                  <a:gd name="T17" fmla="*/ 30 h 32"/>
                  <a:gd name="T18" fmla="*/ 16 w 32"/>
                  <a:gd name="T19" fmla="*/ 32 h 32"/>
                  <a:gd name="T20" fmla="*/ 10 w 32"/>
                  <a:gd name="T21" fmla="*/ 8 h 32"/>
                  <a:gd name="T22" fmla="*/ 16 w 32"/>
                  <a:gd name="T23" fmla="*/ 19 h 32"/>
                  <a:gd name="T24" fmla="*/ 22 w 32"/>
                  <a:gd name="T25" fmla="*/ 8 h 32"/>
                  <a:gd name="T26" fmla="*/ 10 w 32"/>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16" y="32"/>
                    </a:moveTo>
                    <a:cubicBezTo>
                      <a:pt x="14" y="32"/>
                      <a:pt x="13" y="31"/>
                      <a:pt x="12" y="30"/>
                    </a:cubicBezTo>
                    <a:cubicBezTo>
                      <a:pt x="0" y="6"/>
                      <a:pt x="0" y="6"/>
                      <a:pt x="0" y="6"/>
                    </a:cubicBezTo>
                    <a:cubicBezTo>
                      <a:pt x="0" y="5"/>
                      <a:pt x="0" y="3"/>
                      <a:pt x="1" y="2"/>
                    </a:cubicBezTo>
                    <a:cubicBezTo>
                      <a:pt x="1" y="1"/>
                      <a:pt x="3" y="0"/>
                      <a:pt x="4" y="0"/>
                    </a:cubicBezTo>
                    <a:cubicBezTo>
                      <a:pt x="28" y="0"/>
                      <a:pt x="28" y="0"/>
                      <a:pt x="28" y="0"/>
                    </a:cubicBezTo>
                    <a:cubicBezTo>
                      <a:pt x="29" y="0"/>
                      <a:pt x="31" y="1"/>
                      <a:pt x="31" y="2"/>
                    </a:cubicBezTo>
                    <a:cubicBezTo>
                      <a:pt x="32" y="3"/>
                      <a:pt x="32" y="5"/>
                      <a:pt x="32" y="6"/>
                    </a:cubicBezTo>
                    <a:cubicBezTo>
                      <a:pt x="20" y="30"/>
                      <a:pt x="20" y="30"/>
                      <a:pt x="20" y="30"/>
                    </a:cubicBezTo>
                    <a:cubicBezTo>
                      <a:pt x="19" y="31"/>
                      <a:pt x="18" y="32"/>
                      <a:pt x="16" y="32"/>
                    </a:cubicBezTo>
                    <a:close/>
                    <a:moveTo>
                      <a:pt x="10" y="8"/>
                    </a:moveTo>
                    <a:cubicBezTo>
                      <a:pt x="16" y="19"/>
                      <a:pt x="16" y="19"/>
                      <a:pt x="16" y="19"/>
                    </a:cubicBezTo>
                    <a:cubicBezTo>
                      <a:pt x="22" y="8"/>
                      <a:pt x="22" y="8"/>
                      <a:pt x="22" y="8"/>
                    </a:cubicBez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141">
                <a:extLst>
                  <a:ext uri="{FF2B5EF4-FFF2-40B4-BE49-F238E27FC236}">
                    <a16:creationId xmlns:a16="http://schemas.microsoft.com/office/drawing/2014/main" id="{EBD39F01-64ED-7E0A-A1B4-043B50276EDD}"/>
                  </a:ext>
                </a:extLst>
              </p:cNvPr>
              <p:cNvSpPr>
                <a:spLocks noEditPoints="1"/>
              </p:cNvSpPr>
              <p:nvPr/>
            </p:nvSpPr>
            <p:spPr bwMode="auto">
              <a:xfrm>
                <a:off x="6494463" y="4032250"/>
                <a:ext cx="101600" cy="104775"/>
              </a:xfrm>
              <a:custGeom>
                <a:avLst/>
                <a:gdLst>
                  <a:gd name="T0" fmla="*/ 28 w 32"/>
                  <a:gd name="T1" fmla="*/ 33 h 33"/>
                  <a:gd name="T2" fmla="*/ 28 w 32"/>
                  <a:gd name="T3" fmla="*/ 33 h 33"/>
                  <a:gd name="T4" fmla="*/ 4 w 32"/>
                  <a:gd name="T5" fmla="*/ 33 h 33"/>
                  <a:gd name="T6" fmla="*/ 1 w 32"/>
                  <a:gd name="T7" fmla="*/ 31 h 33"/>
                  <a:gd name="T8" fmla="*/ 0 w 32"/>
                  <a:gd name="T9" fmla="*/ 27 h 33"/>
                  <a:gd name="T10" fmla="*/ 12 w 32"/>
                  <a:gd name="T11" fmla="*/ 3 h 33"/>
                  <a:gd name="T12" fmla="*/ 20 w 32"/>
                  <a:gd name="T13" fmla="*/ 3 h 33"/>
                  <a:gd name="T14" fmla="*/ 31 w 32"/>
                  <a:gd name="T15" fmla="*/ 26 h 33"/>
                  <a:gd name="T16" fmla="*/ 32 w 32"/>
                  <a:gd name="T17" fmla="*/ 29 h 33"/>
                  <a:gd name="T18" fmla="*/ 28 w 32"/>
                  <a:gd name="T19" fmla="*/ 33 h 33"/>
                  <a:gd name="T20" fmla="*/ 10 w 32"/>
                  <a:gd name="T21" fmla="*/ 25 h 33"/>
                  <a:gd name="T22" fmla="*/ 21 w 32"/>
                  <a:gd name="T23" fmla="*/ 25 h 33"/>
                  <a:gd name="T24" fmla="*/ 16 w 32"/>
                  <a:gd name="T25" fmla="*/ 14 h 33"/>
                  <a:gd name="T26" fmla="*/ 10 w 32"/>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28" y="33"/>
                    </a:moveTo>
                    <a:cubicBezTo>
                      <a:pt x="28" y="33"/>
                      <a:pt x="28" y="33"/>
                      <a:pt x="28" y="33"/>
                    </a:cubicBezTo>
                    <a:cubicBezTo>
                      <a:pt x="4" y="33"/>
                      <a:pt x="4" y="33"/>
                      <a:pt x="4" y="33"/>
                    </a:cubicBezTo>
                    <a:cubicBezTo>
                      <a:pt x="3" y="33"/>
                      <a:pt x="1" y="32"/>
                      <a:pt x="1" y="31"/>
                    </a:cubicBezTo>
                    <a:cubicBezTo>
                      <a:pt x="0" y="30"/>
                      <a:pt x="0" y="28"/>
                      <a:pt x="0" y="27"/>
                    </a:cubicBezTo>
                    <a:cubicBezTo>
                      <a:pt x="12" y="3"/>
                      <a:pt x="12" y="3"/>
                      <a:pt x="12" y="3"/>
                    </a:cubicBezTo>
                    <a:cubicBezTo>
                      <a:pt x="14" y="0"/>
                      <a:pt x="18" y="0"/>
                      <a:pt x="20" y="3"/>
                    </a:cubicBezTo>
                    <a:cubicBezTo>
                      <a:pt x="31" y="26"/>
                      <a:pt x="31" y="26"/>
                      <a:pt x="31" y="26"/>
                    </a:cubicBezTo>
                    <a:cubicBezTo>
                      <a:pt x="32" y="27"/>
                      <a:pt x="32" y="28"/>
                      <a:pt x="32" y="29"/>
                    </a:cubicBezTo>
                    <a:cubicBezTo>
                      <a:pt x="32" y="31"/>
                      <a:pt x="30" y="33"/>
                      <a:pt x="28" y="33"/>
                    </a:cubicBezTo>
                    <a:close/>
                    <a:moveTo>
                      <a:pt x="10" y="25"/>
                    </a:moveTo>
                    <a:cubicBezTo>
                      <a:pt x="21" y="25"/>
                      <a:pt x="21" y="25"/>
                      <a:pt x="21" y="25"/>
                    </a:cubicBezTo>
                    <a:cubicBezTo>
                      <a:pt x="16" y="14"/>
                      <a:pt x="16" y="14"/>
                      <a:pt x="16" y="14"/>
                    </a:cubicBezTo>
                    <a:lnTo>
                      <a:pt x="1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142">
                <a:extLst>
                  <a:ext uri="{FF2B5EF4-FFF2-40B4-BE49-F238E27FC236}">
                    <a16:creationId xmlns:a16="http://schemas.microsoft.com/office/drawing/2014/main" id="{3C16A151-E943-9135-6855-322A4377EE24}"/>
                  </a:ext>
                </a:extLst>
              </p:cNvPr>
              <p:cNvSpPr>
                <a:spLocks noEditPoints="1"/>
              </p:cNvSpPr>
              <p:nvPr/>
            </p:nvSpPr>
            <p:spPr bwMode="auto">
              <a:xfrm>
                <a:off x="7259638" y="4032250"/>
                <a:ext cx="101600" cy="104775"/>
              </a:xfrm>
              <a:custGeom>
                <a:avLst/>
                <a:gdLst>
                  <a:gd name="T0" fmla="*/ 28 w 32"/>
                  <a:gd name="T1" fmla="*/ 33 h 33"/>
                  <a:gd name="T2" fmla="*/ 28 w 32"/>
                  <a:gd name="T3" fmla="*/ 33 h 33"/>
                  <a:gd name="T4" fmla="*/ 4 w 32"/>
                  <a:gd name="T5" fmla="*/ 33 h 33"/>
                  <a:gd name="T6" fmla="*/ 1 w 32"/>
                  <a:gd name="T7" fmla="*/ 31 h 33"/>
                  <a:gd name="T8" fmla="*/ 0 w 32"/>
                  <a:gd name="T9" fmla="*/ 27 h 33"/>
                  <a:gd name="T10" fmla="*/ 12 w 32"/>
                  <a:gd name="T11" fmla="*/ 3 h 33"/>
                  <a:gd name="T12" fmla="*/ 20 w 32"/>
                  <a:gd name="T13" fmla="*/ 3 h 33"/>
                  <a:gd name="T14" fmla="*/ 31 w 32"/>
                  <a:gd name="T15" fmla="*/ 26 h 33"/>
                  <a:gd name="T16" fmla="*/ 32 w 32"/>
                  <a:gd name="T17" fmla="*/ 29 h 33"/>
                  <a:gd name="T18" fmla="*/ 28 w 32"/>
                  <a:gd name="T19" fmla="*/ 33 h 33"/>
                  <a:gd name="T20" fmla="*/ 10 w 32"/>
                  <a:gd name="T21" fmla="*/ 25 h 33"/>
                  <a:gd name="T22" fmla="*/ 21 w 32"/>
                  <a:gd name="T23" fmla="*/ 25 h 33"/>
                  <a:gd name="T24" fmla="*/ 16 w 32"/>
                  <a:gd name="T25" fmla="*/ 14 h 33"/>
                  <a:gd name="T26" fmla="*/ 10 w 32"/>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28" y="33"/>
                    </a:moveTo>
                    <a:cubicBezTo>
                      <a:pt x="28" y="33"/>
                      <a:pt x="28" y="33"/>
                      <a:pt x="28" y="33"/>
                    </a:cubicBezTo>
                    <a:cubicBezTo>
                      <a:pt x="4" y="33"/>
                      <a:pt x="4" y="33"/>
                      <a:pt x="4" y="33"/>
                    </a:cubicBezTo>
                    <a:cubicBezTo>
                      <a:pt x="3" y="33"/>
                      <a:pt x="1" y="32"/>
                      <a:pt x="1" y="31"/>
                    </a:cubicBezTo>
                    <a:cubicBezTo>
                      <a:pt x="0" y="30"/>
                      <a:pt x="0" y="28"/>
                      <a:pt x="0" y="27"/>
                    </a:cubicBezTo>
                    <a:cubicBezTo>
                      <a:pt x="12" y="3"/>
                      <a:pt x="12" y="3"/>
                      <a:pt x="12" y="3"/>
                    </a:cubicBezTo>
                    <a:cubicBezTo>
                      <a:pt x="14" y="0"/>
                      <a:pt x="18" y="0"/>
                      <a:pt x="20" y="3"/>
                    </a:cubicBezTo>
                    <a:cubicBezTo>
                      <a:pt x="31" y="26"/>
                      <a:pt x="31" y="26"/>
                      <a:pt x="31" y="26"/>
                    </a:cubicBezTo>
                    <a:cubicBezTo>
                      <a:pt x="32" y="27"/>
                      <a:pt x="32" y="28"/>
                      <a:pt x="32" y="29"/>
                    </a:cubicBezTo>
                    <a:cubicBezTo>
                      <a:pt x="32" y="31"/>
                      <a:pt x="30" y="33"/>
                      <a:pt x="28" y="33"/>
                    </a:cubicBezTo>
                    <a:close/>
                    <a:moveTo>
                      <a:pt x="10" y="25"/>
                    </a:moveTo>
                    <a:cubicBezTo>
                      <a:pt x="21" y="25"/>
                      <a:pt x="21" y="25"/>
                      <a:pt x="21" y="25"/>
                    </a:cubicBezTo>
                    <a:cubicBezTo>
                      <a:pt x="16" y="14"/>
                      <a:pt x="16" y="14"/>
                      <a:pt x="16" y="14"/>
                    </a:cubicBezTo>
                    <a:lnTo>
                      <a:pt x="1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143">
                <a:extLst>
                  <a:ext uri="{FF2B5EF4-FFF2-40B4-BE49-F238E27FC236}">
                    <a16:creationId xmlns:a16="http://schemas.microsoft.com/office/drawing/2014/main" id="{83473D60-7D2D-A0C4-8780-F4668168DABB}"/>
                  </a:ext>
                </a:extLst>
              </p:cNvPr>
              <p:cNvSpPr>
                <a:spLocks noEditPoints="1"/>
              </p:cNvSpPr>
              <p:nvPr/>
            </p:nvSpPr>
            <p:spPr bwMode="auto">
              <a:xfrm>
                <a:off x="7067551" y="4289425"/>
                <a:ext cx="101600" cy="103188"/>
              </a:xfrm>
              <a:custGeom>
                <a:avLst/>
                <a:gdLst>
                  <a:gd name="T0" fmla="*/ 16 w 32"/>
                  <a:gd name="T1" fmla="*/ 32 h 32"/>
                  <a:gd name="T2" fmla="*/ 12 w 32"/>
                  <a:gd name="T3" fmla="*/ 30 h 32"/>
                  <a:gd name="T4" fmla="*/ 0 w 32"/>
                  <a:gd name="T5" fmla="*/ 6 h 32"/>
                  <a:gd name="T6" fmla="*/ 1 w 32"/>
                  <a:gd name="T7" fmla="*/ 2 h 32"/>
                  <a:gd name="T8" fmla="*/ 4 w 32"/>
                  <a:gd name="T9" fmla="*/ 0 h 32"/>
                  <a:gd name="T10" fmla="*/ 28 w 32"/>
                  <a:gd name="T11" fmla="*/ 0 h 32"/>
                  <a:gd name="T12" fmla="*/ 31 w 32"/>
                  <a:gd name="T13" fmla="*/ 2 h 32"/>
                  <a:gd name="T14" fmla="*/ 32 w 32"/>
                  <a:gd name="T15" fmla="*/ 6 h 32"/>
                  <a:gd name="T16" fmla="*/ 20 w 32"/>
                  <a:gd name="T17" fmla="*/ 30 h 32"/>
                  <a:gd name="T18" fmla="*/ 16 w 32"/>
                  <a:gd name="T19" fmla="*/ 32 h 32"/>
                  <a:gd name="T20" fmla="*/ 10 w 32"/>
                  <a:gd name="T21" fmla="*/ 8 h 32"/>
                  <a:gd name="T22" fmla="*/ 16 w 32"/>
                  <a:gd name="T23" fmla="*/ 19 h 32"/>
                  <a:gd name="T24" fmla="*/ 22 w 32"/>
                  <a:gd name="T25" fmla="*/ 8 h 32"/>
                  <a:gd name="T26" fmla="*/ 10 w 32"/>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16" y="32"/>
                    </a:moveTo>
                    <a:cubicBezTo>
                      <a:pt x="14" y="32"/>
                      <a:pt x="13" y="31"/>
                      <a:pt x="12" y="30"/>
                    </a:cubicBezTo>
                    <a:cubicBezTo>
                      <a:pt x="0" y="6"/>
                      <a:pt x="0" y="6"/>
                      <a:pt x="0" y="6"/>
                    </a:cubicBezTo>
                    <a:cubicBezTo>
                      <a:pt x="0" y="5"/>
                      <a:pt x="0" y="3"/>
                      <a:pt x="1" y="2"/>
                    </a:cubicBezTo>
                    <a:cubicBezTo>
                      <a:pt x="1" y="1"/>
                      <a:pt x="3" y="0"/>
                      <a:pt x="4" y="0"/>
                    </a:cubicBezTo>
                    <a:cubicBezTo>
                      <a:pt x="28" y="0"/>
                      <a:pt x="28" y="0"/>
                      <a:pt x="28" y="0"/>
                    </a:cubicBezTo>
                    <a:cubicBezTo>
                      <a:pt x="29" y="0"/>
                      <a:pt x="31" y="1"/>
                      <a:pt x="31" y="2"/>
                    </a:cubicBezTo>
                    <a:cubicBezTo>
                      <a:pt x="32" y="3"/>
                      <a:pt x="32" y="5"/>
                      <a:pt x="32" y="6"/>
                    </a:cubicBezTo>
                    <a:cubicBezTo>
                      <a:pt x="20" y="30"/>
                      <a:pt x="20" y="30"/>
                      <a:pt x="20" y="30"/>
                    </a:cubicBezTo>
                    <a:cubicBezTo>
                      <a:pt x="19" y="31"/>
                      <a:pt x="18" y="32"/>
                      <a:pt x="16" y="32"/>
                    </a:cubicBezTo>
                    <a:close/>
                    <a:moveTo>
                      <a:pt x="10" y="8"/>
                    </a:moveTo>
                    <a:cubicBezTo>
                      <a:pt x="16" y="19"/>
                      <a:pt x="16" y="19"/>
                      <a:pt x="16" y="19"/>
                    </a:cubicBezTo>
                    <a:cubicBezTo>
                      <a:pt x="22" y="8"/>
                      <a:pt x="22" y="8"/>
                      <a:pt x="22" y="8"/>
                    </a:cubicBez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144">
                <a:extLst>
                  <a:ext uri="{FF2B5EF4-FFF2-40B4-BE49-F238E27FC236}">
                    <a16:creationId xmlns:a16="http://schemas.microsoft.com/office/drawing/2014/main" id="{3C6D3CDD-BC48-BDF2-F686-DF762263C80E}"/>
                  </a:ext>
                </a:extLst>
              </p:cNvPr>
              <p:cNvSpPr>
                <a:spLocks/>
              </p:cNvSpPr>
              <p:nvPr/>
            </p:nvSpPr>
            <p:spPr bwMode="auto">
              <a:xfrm>
                <a:off x="6380163" y="4545013"/>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145">
                <a:extLst>
                  <a:ext uri="{FF2B5EF4-FFF2-40B4-BE49-F238E27FC236}">
                    <a16:creationId xmlns:a16="http://schemas.microsoft.com/office/drawing/2014/main" id="{05C19DE9-35CC-09DD-F3EB-F2D934F944FD}"/>
                  </a:ext>
                </a:extLst>
              </p:cNvPr>
              <p:cNvSpPr>
                <a:spLocks/>
              </p:cNvSpPr>
              <p:nvPr/>
            </p:nvSpPr>
            <p:spPr bwMode="auto">
              <a:xfrm>
                <a:off x="6380163" y="4418013"/>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146">
                <a:extLst>
                  <a:ext uri="{FF2B5EF4-FFF2-40B4-BE49-F238E27FC236}">
                    <a16:creationId xmlns:a16="http://schemas.microsoft.com/office/drawing/2014/main" id="{3E44A1D9-0B2B-514D-D3B0-462FAA8820A4}"/>
                  </a:ext>
                </a:extLst>
              </p:cNvPr>
              <p:cNvSpPr>
                <a:spLocks/>
              </p:cNvSpPr>
              <p:nvPr/>
            </p:nvSpPr>
            <p:spPr bwMode="auto">
              <a:xfrm>
                <a:off x="6380163" y="4289425"/>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147">
                <a:extLst>
                  <a:ext uri="{FF2B5EF4-FFF2-40B4-BE49-F238E27FC236}">
                    <a16:creationId xmlns:a16="http://schemas.microsoft.com/office/drawing/2014/main" id="{EA1FA9A8-F4B3-BF08-CDBD-633251982F61}"/>
                  </a:ext>
                </a:extLst>
              </p:cNvPr>
              <p:cNvSpPr>
                <a:spLocks/>
              </p:cNvSpPr>
              <p:nvPr/>
            </p:nvSpPr>
            <p:spPr bwMode="auto">
              <a:xfrm>
                <a:off x="6380163" y="4162425"/>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148">
                <a:extLst>
                  <a:ext uri="{FF2B5EF4-FFF2-40B4-BE49-F238E27FC236}">
                    <a16:creationId xmlns:a16="http://schemas.microsoft.com/office/drawing/2014/main" id="{744AE0B6-319B-FBEC-D93E-6F6AD9A714C5}"/>
                  </a:ext>
                </a:extLst>
              </p:cNvPr>
              <p:cNvSpPr>
                <a:spLocks/>
              </p:cNvSpPr>
              <p:nvPr/>
            </p:nvSpPr>
            <p:spPr bwMode="auto">
              <a:xfrm>
                <a:off x="6380163" y="4035425"/>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149">
                <a:extLst>
                  <a:ext uri="{FF2B5EF4-FFF2-40B4-BE49-F238E27FC236}">
                    <a16:creationId xmlns:a16="http://schemas.microsoft.com/office/drawing/2014/main" id="{C2123930-3027-3E96-39DF-6D35C5D80C1A}"/>
                  </a:ext>
                </a:extLst>
              </p:cNvPr>
              <p:cNvSpPr>
                <a:spLocks/>
              </p:cNvSpPr>
              <p:nvPr/>
            </p:nvSpPr>
            <p:spPr bwMode="auto">
              <a:xfrm>
                <a:off x="6405563" y="3908425"/>
                <a:ext cx="1044575" cy="788988"/>
              </a:xfrm>
              <a:custGeom>
                <a:avLst/>
                <a:gdLst>
                  <a:gd name="T0" fmla="*/ 324 w 328"/>
                  <a:gd name="T1" fmla="*/ 248 h 248"/>
                  <a:gd name="T2" fmla="*/ 4 w 328"/>
                  <a:gd name="T3" fmla="*/ 248 h 248"/>
                  <a:gd name="T4" fmla="*/ 0 w 328"/>
                  <a:gd name="T5" fmla="*/ 244 h 248"/>
                  <a:gd name="T6" fmla="*/ 0 w 328"/>
                  <a:gd name="T7" fmla="*/ 4 h 248"/>
                  <a:gd name="T8" fmla="*/ 4 w 328"/>
                  <a:gd name="T9" fmla="*/ 0 h 248"/>
                  <a:gd name="T10" fmla="*/ 8 w 328"/>
                  <a:gd name="T11" fmla="*/ 4 h 248"/>
                  <a:gd name="T12" fmla="*/ 8 w 328"/>
                  <a:gd name="T13" fmla="*/ 240 h 248"/>
                  <a:gd name="T14" fmla="*/ 324 w 328"/>
                  <a:gd name="T15" fmla="*/ 240 h 248"/>
                  <a:gd name="T16" fmla="*/ 328 w 328"/>
                  <a:gd name="T17" fmla="*/ 244 h 248"/>
                  <a:gd name="T18" fmla="*/ 324 w 328"/>
                  <a:gd name="T1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48">
                    <a:moveTo>
                      <a:pt x="324" y="248"/>
                    </a:moveTo>
                    <a:cubicBezTo>
                      <a:pt x="4" y="248"/>
                      <a:pt x="4" y="248"/>
                      <a:pt x="4" y="248"/>
                    </a:cubicBezTo>
                    <a:cubicBezTo>
                      <a:pt x="2" y="248"/>
                      <a:pt x="0" y="246"/>
                      <a:pt x="0" y="244"/>
                    </a:cubicBezTo>
                    <a:cubicBezTo>
                      <a:pt x="0" y="4"/>
                      <a:pt x="0" y="4"/>
                      <a:pt x="0" y="4"/>
                    </a:cubicBezTo>
                    <a:cubicBezTo>
                      <a:pt x="0" y="2"/>
                      <a:pt x="2" y="0"/>
                      <a:pt x="4" y="0"/>
                    </a:cubicBezTo>
                    <a:cubicBezTo>
                      <a:pt x="6" y="0"/>
                      <a:pt x="8" y="2"/>
                      <a:pt x="8" y="4"/>
                    </a:cubicBezTo>
                    <a:cubicBezTo>
                      <a:pt x="8" y="240"/>
                      <a:pt x="8" y="240"/>
                      <a:pt x="8" y="240"/>
                    </a:cubicBezTo>
                    <a:cubicBezTo>
                      <a:pt x="324" y="240"/>
                      <a:pt x="324" y="240"/>
                      <a:pt x="324" y="240"/>
                    </a:cubicBezTo>
                    <a:cubicBezTo>
                      <a:pt x="326" y="240"/>
                      <a:pt x="328" y="242"/>
                      <a:pt x="328" y="244"/>
                    </a:cubicBezTo>
                    <a:cubicBezTo>
                      <a:pt x="328" y="246"/>
                      <a:pt x="326" y="248"/>
                      <a:pt x="324"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3" name="Oval 82">
              <a:extLst>
                <a:ext uri="{FF2B5EF4-FFF2-40B4-BE49-F238E27FC236}">
                  <a16:creationId xmlns:a16="http://schemas.microsoft.com/office/drawing/2014/main" id="{2F21D4C0-C189-122C-A48B-4F5AEDF3744C}"/>
                </a:ext>
              </a:extLst>
            </p:cNvPr>
            <p:cNvSpPr/>
            <p:nvPr/>
          </p:nvSpPr>
          <p:spPr>
            <a:xfrm>
              <a:off x="6464739" y="3215804"/>
              <a:ext cx="213196" cy="213196"/>
            </a:xfrm>
            <a:prstGeom prst="ellipse">
              <a:avLst/>
            </a:prstGeom>
            <a:solidFill>
              <a:srgbClr val="0583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8D5CB94-78F2-5422-3F31-E401294AE973}"/>
                </a:ext>
              </a:extLst>
            </p:cNvPr>
            <p:cNvSpPr/>
            <p:nvPr/>
          </p:nvSpPr>
          <p:spPr>
            <a:xfrm>
              <a:off x="9820260" y="1998148"/>
              <a:ext cx="213196" cy="213196"/>
            </a:xfrm>
            <a:prstGeom prst="ellipse">
              <a:avLst/>
            </a:prstGeom>
            <a:solidFill>
              <a:srgbClr val="4FD6F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1C2FCE8C-5CE3-CCAF-3596-F7760F6DFF89}"/>
                </a:ext>
              </a:extLst>
            </p:cNvPr>
            <p:cNvSpPr/>
            <p:nvPr/>
          </p:nvSpPr>
          <p:spPr>
            <a:xfrm>
              <a:off x="9413970" y="5448937"/>
              <a:ext cx="213196" cy="213196"/>
            </a:xfrm>
            <a:prstGeom prst="ellipse">
              <a:avLst/>
            </a:prstGeom>
            <a:solidFill>
              <a:schemeClr val="bg1">
                <a:lumMod val="6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7897A79-981F-BCB5-1986-E262F7898B0B}"/>
                </a:ext>
              </a:extLst>
            </p:cNvPr>
            <p:cNvSpPr txBox="1"/>
            <p:nvPr/>
          </p:nvSpPr>
          <p:spPr>
            <a:xfrm>
              <a:off x="4815314" y="2906903"/>
              <a:ext cx="1453330" cy="830997"/>
            </a:xfrm>
            <a:prstGeom prst="rect">
              <a:avLst/>
            </a:prstGeom>
            <a:noFill/>
          </p:spPr>
          <p:txBody>
            <a:bodyPr wrap="square">
              <a:spAutoFit/>
            </a:bodyPr>
            <a:lstStyle/>
            <a:p>
              <a:pPr algn="r"/>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Lorem ipsum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dolor</a:t>
              </a:r>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sit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amet</a:t>
              </a:r>
              <a:endParaRPr lang="en-GB" dirty="0"/>
            </a:p>
          </p:txBody>
        </p:sp>
        <p:sp>
          <p:nvSpPr>
            <p:cNvPr id="87" name="TextBox 86">
              <a:extLst>
                <a:ext uri="{FF2B5EF4-FFF2-40B4-BE49-F238E27FC236}">
                  <a16:creationId xmlns:a16="http://schemas.microsoft.com/office/drawing/2014/main" id="{E5CC933E-AE05-6E74-0272-10614D978772}"/>
                </a:ext>
              </a:extLst>
            </p:cNvPr>
            <p:cNvSpPr txBox="1"/>
            <p:nvPr/>
          </p:nvSpPr>
          <p:spPr>
            <a:xfrm>
              <a:off x="10016515" y="1240836"/>
              <a:ext cx="1453330" cy="830997"/>
            </a:xfrm>
            <a:prstGeom prst="rect">
              <a:avLst/>
            </a:prstGeom>
            <a:noFill/>
          </p:spPr>
          <p:txBody>
            <a:bodyPr wrap="square">
              <a:spAutoFit/>
            </a:bodyPr>
            <a:lstStyle/>
            <a:p>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Lorem ipsum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dolor</a:t>
              </a:r>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sit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amet</a:t>
              </a:r>
              <a:endParaRPr lang="en-GB" dirty="0"/>
            </a:p>
          </p:txBody>
        </p:sp>
        <p:sp>
          <p:nvSpPr>
            <p:cNvPr id="88" name="TextBox 87">
              <a:extLst>
                <a:ext uri="{FF2B5EF4-FFF2-40B4-BE49-F238E27FC236}">
                  <a16:creationId xmlns:a16="http://schemas.microsoft.com/office/drawing/2014/main" id="{8FFFA914-A19F-0760-176D-A43E5F937A7A}"/>
                </a:ext>
              </a:extLst>
            </p:cNvPr>
            <p:cNvSpPr txBox="1"/>
            <p:nvPr/>
          </p:nvSpPr>
          <p:spPr>
            <a:xfrm>
              <a:off x="9681979" y="5493960"/>
              <a:ext cx="1453330" cy="830997"/>
            </a:xfrm>
            <a:prstGeom prst="rect">
              <a:avLst/>
            </a:prstGeom>
            <a:noFill/>
          </p:spPr>
          <p:txBody>
            <a:bodyPr wrap="square">
              <a:spAutoFit/>
            </a:bodyPr>
            <a:lstStyle/>
            <a:p>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Lorem ipsum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dolor</a:t>
              </a:r>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sit </a:t>
              </a:r>
              <a:r>
                <a:rPr kumimoji="0" lang="en-GB" sz="16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amet</a:t>
              </a:r>
              <a:endParaRPr lang="en-GB" dirty="0"/>
            </a:p>
          </p:txBody>
        </p:sp>
      </p:grpSp>
    </p:spTree>
    <p:extLst>
      <p:ext uri="{BB962C8B-B14F-4D97-AF65-F5344CB8AC3E}">
        <p14:creationId xmlns:p14="http://schemas.microsoft.com/office/powerpoint/2010/main" val="122288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655D1D0-8496-66A6-189C-BB6B2567B524}"/>
              </a:ext>
            </a:extLst>
          </p:cNvPr>
          <p:cNvSpPr>
            <a:spLocks noGrp="1"/>
          </p:cNvSpPr>
          <p:nvPr>
            <p:ph type="ctrTitle"/>
          </p:nvPr>
        </p:nvSpPr>
        <p:spPr/>
        <p:txBody>
          <a:bodyPr/>
          <a:lstStyle/>
          <a:p>
            <a:r>
              <a:rPr lang="en-IN" dirty="0"/>
              <a:t>Value</a:t>
            </a:r>
          </a:p>
        </p:txBody>
      </p:sp>
      <p:sp>
        <p:nvSpPr>
          <p:cNvPr id="14" name="Text Placeholder 13">
            <a:extLst>
              <a:ext uri="{FF2B5EF4-FFF2-40B4-BE49-F238E27FC236}">
                <a16:creationId xmlns:a16="http://schemas.microsoft.com/office/drawing/2014/main" id="{08A9A135-1335-5C49-01EE-5C1CD2DB46F2}"/>
              </a:ext>
            </a:extLst>
          </p:cNvPr>
          <p:cNvSpPr>
            <a:spLocks noGrp="1"/>
          </p:cNvSpPr>
          <p:nvPr>
            <p:ph type="body" sz="quarter" idx="12"/>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endParaRPr lang="en-IN" dirty="0"/>
          </a:p>
        </p:txBody>
      </p:sp>
      <p:sp>
        <p:nvSpPr>
          <p:cNvPr id="15" name="Text Placeholder 14">
            <a:extLst>
              <a:ext uri="{FF2B5EF4-FFF2-40B4-BE49-F238E27FC236}">
                <a16:creationId xmlns:a16="http://schemas.microsoft.com/office/drawing/2014/main" id="{40D7D79F-B17B-96BA-E31B-EC306CA361A1}"/>
              </a:ext>
            </a:extLst>
          </p:cNvPr>
          <p:cNvSpPr>
            <a:spLocks noGrp="1"/>
          </p:cNvSpPr>
          <p:nvPr>
            <p:ph type="body" sz="quarter" idx="13"/>
          </p:nvPr>
        </p:nvSpPr>
        <p:spPr/>
        <p:txBody>
          <a:bodyPr/>
          <a:lstStyle/>
          <a:p>
            <a:r>
              <a:rPr lang="en-US" dirty="0"/>
              <a:t>150%</a:t>
            </a:r>
            <a:endParaRPr lang="en-IN" dirty="0"/>
          </a:p>
        </p:txBody>
      </p:sp>
      <p:sp>
        <p:nvSpPr>
          <p:cNvPr id="16" name="Text Placeholder 15">
            <a:extLst>
              <a:ext uri="{FF2B5EF4-FFF2-40B4-BE49-F238E27FC236}">
                <a16:creationId xmlns:a16="http://schemas.microsoft.com/office/drawing/2014/main" id="{E6E0A873-6D85-98E6-45C3-25E3E66B90D3}"/>
              </a:ext>
            </a:extLst>
          </p:cNvPr>
          <p:cNvSpPr>
            <a:spLocks noGrp="1"/>
          </p:cNvSpPr>
          <p:nvPr>
            <p:ph type="body" sz="quarter" idx="14"/>
          </p:nvPr>
        </p:nvSpPr>
        <p:spPr/>
        <p:txBody>
          <a:bodyPr/>
          <a:lstStyle/>
          <a:p>
            <a:r>
              <a:rPr lang="pt-BR" dirty="0"/>
              <a:t>Vivamus semper dignissim dapibus. Vestibulum quis viverra erat. </a:t>
            </a:r>
          </a:p>
        </p:txBody>
      </p:sp>
      <p:sp>
        <p:nvSpPr>
          <p:cNvPr id="17" name="Text Placeholder 16">
            <a:extLst>
              <a:ext uri="{FF2B5EF4-FFF2-40B4-BE49-F238E27FC236}">
                <a16:creationId xmlns:a16="http://schemas.microsoft.com/office/drawing/2014/main" id="{2AFAC9D1-C634-E492-1338-5D31C4B76C9B}"/>
              </a:ext>
            </a:extLst>
          </p:cNvPr>
          <p:cNvSpPr>
            <a:spLocks noGrp="1"/>
          </p:cNvSpPr>
          <p:nvPr>
            <p:ph type="body" sz="quarter" idx="15"/>
          </p:nvPr>
        </p:nvSpPr>
        <p:spPr/>
        <p:txBody>
          <a:bodyPr/>
          <a:lstStyle/>
          <a:p>
            <a:r>
              <a:rPr lang="en-US" dirty="0"/>
              <a:t>75%</a:t>
            </a:r>
            <a:endParaRPr lang="en-IN" dirty="0"/>
          </a:p>
        </p:txBody>
      </p:sp>
      <p:graphicFrame>
        <p:nvGraphicFramePr>
          <p:cNvPr id="18" name="Chart 17">
            <a:extLst>
              <a:ext uri="{FF2B5EF4-FFF2-40B4-BE49-F238E27FC236}">
                <a16:creationId xmlns:a16="http://schemas.microsoft.com/office/drawing/2014/main" id="{08990D1B-59A3-EDF7-89F7-7AB336802CD4}"/>
              </a:ext>
            </a:extLst>
          </p:cNvPr>
          <p:cNvGraphicFramePr/>
          <p:nvPr>
            <p:extLst>
              <p:ext uri="{D42A27DB-BD31-4B8C-83A1-F6EECF244321}">
                <p14:modId xmlns:p14="http://schemas.microsoft.com/office/powerpoint/2010/main" val="2654496364"/>
              </p:ext>
            </p:extLst>
          </p:nvPr>
        </p:nvGraphicFramePr>
        <p:xfrm>
          <a:off x="997796" y="2155638"/>
          <a:ext cx="7313285" cy="3945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72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A43618-4787-2892-2639-3420CEBABED5}"/>
              </a:ext>
            </a:extLst>
          </p:cNvPr>
          <p:cNvSpPr>
            <a:spLocks noGrp="1"/>
          </p:cNvSpPr>
          <p:nvPr>
            <p:ph type="ctrTitle"/>
          </p:nvPr>
        </p:nvSpPr>
        <p:spPr/>
        <p:txBody>
          <a:bodyPr/>
          <a:lstStyle/>
          <a:p>
            <a:r>
              <a:rPr lang="en-IN" dirty="0"/>
              <a:t>Partners</a:t>
            </a:r>
          </a:p>
        </p:txBody>
      </p:sp>
      <p:sp>
        <p:nvSpPr>
          <p:cNvPr id="14" name="Text Placeholder 13">
            <a:extLst>
              <a:ext uri="{FF2B5EF4-FFF2-40B4-BE49-F238E27FC236}">
                <a16:creationId xmlns:a16="http://schemas.microsoft.com/office/drawing/2014/main" id="{8C848769-F177-5D3A-5B53-E42EF3517A2C}"/>
              </a:ext>
            </a:extLst>
          </p:cNvPr>
          <p:cNvSpPr>
            <a:spLocks noGrp="1"/>
          </p:cNvSpPr>
          <p:nvPr>
            <p:ph type="body" sz="quarter" idx="11"/>
          </p:nvPr>
        </p:nvSpPr>
        <p:spPr/>
        <p:txBody>
          <a:bodyPr/>
          <a:lstStyle/>
          <a:p>
            <a:r>
              <a:rPr lang="en-IN"/>
              <a:t>Lorem ipsum dolor sit amet, consectetur adipiscing elit. Maecenas lobortis volutpat auctor. Aliquam nec congue felis, ac blandit nisi. Sed hendrerit iaculis odio et imperdiet. Fusce at sodales sapien. Donec non hendrerit velit. Ut vel nunc nec ipsum pulvinar consequat. Vivamus scelerisque aliquam est eget malesuada. Vestibulum scelerisque mi sit amet vulputate hendrerit. Aenean viverra lacus sed leo pharetra, nec maximus ipsum sodales. Proin dolor dolor, porta vel posuere nec, volutpat eu ante. Etiam vitae nibh ac tellus efficitur aliquet. Maecenas euismod turpis vitae convallis mattis. Nullam iaculis viverra urna, id efficitur orci maximus et. Etiam sodales arcu non suscipit elementum.</a:t>
            </a:r>
          </a:p>
        </p:txBody>
      </p:sp>
      <p:pic>
        <p:nvPicPr>
          <p:cNvPr id="22" name="Picture 2" descr="Free Logo Maker - Over 20 Million Logos Made | LOGO.com">
            <a:extLst>
              <a:ext uri="{FF2B5EF4-FFF2-40B4-BE49-F238E27FC236}">
                <a16:creationId xmlns:a16="http://schemas.microsoft.com/office/drawing/2014/main" id="{BE504177-FFE1-6875-86E3-4B3E35EB4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7328426" y="1732473"/>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3" name="Picture 2" descr="Free Logo Maker - Over 20 Million Logos Made | LOGO.com">
            <a:extLst>
              <a:ext uri="{FF2B5EF4-FFF2-40B4-BE49-F238E27FC236}">
                <a16:creationId xmlns:a16="http://schemas.microsoft.com/office/drawing/2014/main" id="{5013875E-7665-2C29-C015-5AC8FF04C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10269369" y="1732473"/>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4" name="Picture 2" descr="Free Logo Maker - Over 20 Million Logos Made | LOGO.com">
            <a:extLst>
              <a:ext uri="{FF2B5EF4-FFF2-40B4-BE49-F238E27FC236}">
                <a16:creationId xmlns:a16="http://schemas.microsoft.com/office/drawing/2014/main" id="{6D5A78DC-3302-5C1D-2E8A-0AA3A1BA8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9529173" y="458780"/>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5" name="Picture 2" descr="Free Logo Maker - Over 20 Million Logos Made | LOGO.com">
            <a:extLst>
              <a:ext uri="{FF2B5EF4-FFF2-40B4-BE49-F238E27FC236}">
                <a16:creationId xmlns:a16="http://schemas.microsoft.com/office/drawing/2014/main" id="{29F72320-4B8C-9770-D180-07ED05F615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9529173" y="3004279"/>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6" name="Picture 2" descr="Free Logo Maker - Over 20 Million Logos Made | LOGO.com">
            <a:extLst>
              <a:ext uri="{FF2B5EF4-FFF2-40B4-BE49-F238E27FC236}">
                <a16:creationId xmlns:a16="http://schemas.microsoft.com/office/drawing/2014/main" id="{494BCE94-E184-AFF5-13F2-F1404A31E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8058700" y="3004279"/>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7" name="Picture 2" descr="Free Logo Maker - Over 20 Million Logos Made | LOGO.com">
            <a:extLst>
              <a:ext uri="{FF2B5EF4-FFF2-40B4-BE49-F238E27FC236}">
                <a16:creationId xmlns:a16="http://schemas.microsoft.com/office/drawing/2014/main" id="{996215BA-C3E2-74E8-B122-17EB475CB9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7328426" y="4277972"/>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8" name="Picture 2" descr="Free Logo Maker - Over 20 Million Logos Made | LOGO.com">
            <a:extLst>
              <a:ext uri="{FF2B5EF4-FFF2-40B4-BE49-F238E27FC236}">
                <a16:creationId xmlns:a16="http://schemas.microsoft.com/office/drawing/2014/main" id="{DF19A102-4527-0E06-3CF5-E543263F0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10269369" y="4277972"/>
            <a:ext cx="656370" cy="597840"/>
          </a:xfrm>
          <a:prstGeom prst="rect">
            <a:avLst/>
          </a:prstGeom>
          <a:extLst>
            <a:ext uri="{909E8E84-426E-40DD-AFC4-6F175D3DCCD1}">
              <a14:hiddenFill xmlns:a14="http://schemas.microsoft.com/office/drawing/2010/main">
                <a:solidFill>
                  <a:srgbClr val="FFFFFF"/>
                </a:solidFill>
              </a14:hiddenFill>
            </a:ext>
          </a:extLst>
        </p:spPr>
      </p:pic>
      <p:pic>
        <p:nvPicPr>
          <p:cNvPr id="29" name="Picture 2" descr="Free Logo Maker - Over 20 Million Logos Made | LOGO.com">
            <a:extLst>
              <a:ext uri="{FF2B5EF4-FFF2-40B4-BE49-F238E27FC236}">
                <a16:creationId xmlns:a16="http://schemas.microsoft.com/office/drawing/2014/main" id="{4B76ED91-982D-0A3B-D0F2-2CD3814680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6" t="19735" r="32556" b="19735"/>
          <a:stretch/>
        </p:blipFill>
        <p:spPr bwMode="auto">
          <a:xfrm>
            <a:off x="9529173" y="5542120"/>
            <a:ext cx="656370" cy="5978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24838"/>
      </p:ext>
    </p:extLst>
  </p:cSld>
  <p:clrMapOvr>
    <a:masterClrMapping/>
  </p:clrMapOvr>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44546A"/>
      </a:dk2>
      <a:lt2>
        <a:srgbClr val="E7E6E6"/>
      </a:lt2>
      <a:accent1>
        <a:srgbClr val="0583D2"/>
      </a:accent1>
      <a:accent2>
        <a:srgbClr val="4FD6F7"/>
      </a:accent2>
      <a:accent3>
        <a:srgbClr val="A5A5A5"/>
      </a:accent3>
      <a:accent4>
        <a:srgbClr val="FFC000"/>
      </a:accent4>
      <a:accent5>
        <a:srgbClr val="5B9BD5"/>
      </a:accent5>
      <a:accent6>
        <a:srgbClr val="70AD47"/>
      </a:accent6>
      <a:hlink>
        <a:srgbClr val="0563C1"/>
      </a:hlink>
      <a:folHlink>
        <a:srgbClr val="954F72"/>
      </a:folHlink>
    </a:clrScheme>
    <a:fontScheme name="Custom 12">
      <a:majorFont>
        <a:latin typeface="Verdan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961</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Poppins</vt:lpstr>
      <vt:lpstr>Poppins Light</vt:lpstr>
      <vt:lpstr>Verdana</vt:lpstr>
      <vt:lpstr>Office Theme</vt:lpstr>
      <vt:lpstr>Click to add title</vt:lpstr>
      <vt:lpstr>Table of Content</vt:lpstr>
      <vt:lpstr>Content</vt:lpstr>
      <vt:lpstr>Problem</vt:lpstr>
      <vt:lpstr>Solution</vt:lpstr>
      <vt:lpstr>Content with icons</vt:lpstr>
      <vt:lpstr>Infographic</vt:lpstr>
      <vt:lpstr>Value</vt:lpstr>
      <vt:lpstr>Partners</vt:lpstr>
      <vt:lpstr>Funds</vt:lpstr>
      <vt:lpstr>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Mohd Salman</dc:creator>
  <cp:lastModifiedBy>Mohd Salman</cp:lastModifiedBy>
  <cp:revision>58</cp:revision>
  <dcterms:created xsi:type="dcterms:W3CDTF">2023-04-10T05:24:30Z</dcterms:created>
  <dcterms:modified xsi:type="dcterms:W3CDTF">2024-09-05T16:24:26Z</dcterms:modified>
</cp:coreProperties>
</file>