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898" r:id="rId4"/>
  </p:sldMasterIdLst>
  <p:notesMasterIdLst>
    <p:notesMasterId r:id="rId18"/>
  </p:notesMasterIdLst>
  <p:handoutMasterIdLst>
    <p:handoutMasterId r:id="rId19"/>
  </p:handoutMasterIdLst>
  <p:sldIdLst>
    <p:sldId id="309" r:id="rId5"/>
    <p:sldId id="310" r:id="rId6"/>
    <p:sldId id="311" r:id="rId7"/>
    <p:sldId id="308" r:id="rId8"/>
    <p:sldId id="307" r:id="rId9"/>
    <p:sldId id="296" r:id="rId10"/>
    <p:sldId id="294" r:id="rId11"/>
    <p:sldId id="295" r:id="rId12"/>
    <p:sldId id="305" r:id="rId13"/>
    <p:sldId id="301" r:id="rId14"/>
    <p:sldId id="306" r:id="rId15"/>
    <p:sldId id="300" r:id="rId16"/>
    <p:sldId id="304"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2" userDrawn="1">
          <p15:clr>
            <a:srgbClr val="A4A3A4"/>
          </p15:clr>
        </p15:guide>
        <p15:guide id="2" pos="7056" userDrawn="1">
          <p15:clr>
            <a:srgbClr val="A4A3A4"/>
          </p15:clr>
        </p15:guide>
        <p15:guide id="3" pos="600" userDrawn="1">
          <p15:clr>
            <a:srgbClr val="A4A3A4"/>
          </p15:clr>
        </p15:guide>
        <p15:guide id="4" pos="458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FA971"/>
    <a:srgbClr val="1C4C3C"/>
    <a:srgbClr val="F1EAE0"/>
    <a:srgbClr val="9F792F"/>
    <a:srgbClr val="785029"/>
    <a:srgbClr val="E3CEB2"/>
    <a:srgbClr val="648260"/>
    <a:srgbClr val="A49B37"/>
    <a:srgbClr val="006A8A"/>
    <a:srgbClr val="BD7B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045" autoAdjust="0"/>
    <p:restoredTop sz="94932" autoAdjust="0"/>
  </p:normalViewPr>
  <p:slideViewPr>
    <p:cSldViewPr snapToGrid="0" snapToObjects="1" showGuides="1">
      <p:cViewPr varScale="1">
        <p:scale>
          <a:sx n="110" d="100"/>
          <a:sy n="110" d="100"/>
        </p:scale>
        <p:origin x="200" y="400"/>
      </p:cViewPr>
      <p:guideLst>
        <p:guide orient="horz" pos="1272"/>
        <p:guide pos="7056"/>
        <p:guide pos="600"/>
        <p:guide pos="4584"/>
      </p:guideLst>
    </p:cSldViewPr>
  </p:slideViewPr>
  <p:notesTextViewPr>
    <p:cViewPr>
      <p:scale>
        <a:sx n="20" d="100"/>
        <a:sy n="20" d="100"/>
      </p:scale>
      <p:origin x="0" y="0"/>
    </p:cViewPr>
  </p:notesTextViewPr>
  <p:sorterViewPr>
    <p:cViewPr>
      <p:scale>
        <a:sx n="100" d="100"/>
        <a:sy n="100" d="100"/>
      </p:scale>
      <p:origin x="0" y="0"/>
    </p:cViewPr>
  </p:sorterViewPr>
  <p:notesViewPr>
    <p:cSldViewPr snapToGrid="0" snapToObjects="1">
      <p:cViewPr varScale="1">
        <p:scale>
          <a:sx n="58" d="100"/>
          <a:sy n="58" d="100"/>
        </p:scale>
        <p:origin x="2491" y="6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66480AC-C0DE-4E5E-9ECD-9AE37E3FCB79}" type="doc">
      <dgm:prSet loTypeId="urn:microsoft.com/office/officeart/2016/7/layout/BasicTimeline" loCatId="timeline" qsTypeId="urn:microsoft.com/office/officeart/2005/8/quickstyle/simple1" qsCatId="simple" csTypeId="urn:microsoft.com/office/officeart/2005/8/colors/accent1_2" csCatId="accent1" phldr="1"/>
      <dgm:spPr/>
      <dgm:t>
        <a:bodyPr/>
        <a:lstStyle/>
        <a:p>
          <a:endParaRPr lang="en-US"/>
        </a:p>
      </dgm:t>
    </dgm:pt>
    <dgm:pt modelId="{A8C03FBB-4A75-4460-AEA6-DEAEB9C61496}">
      <dgm:prSet phldrT="[Text]" phldr="0" custT="1"/>
      <dgm:spPr/>
      <dgm:t>
        <a:bodyPr/>
        <a:lstStyle/>
        <a:p>
          <a:pPr>
            <a:defRPr b="1"/>
          </a:pPr>
          <a:r>
            <a:rPr lang="en-US" sz="1800" dirty="0">
              <a:solidFill>
                <a:schemeClr val="bg1"/>
              </a:solidFill>
              <a:latin typeface="+mn-lt"/>
            </a:rPr>
            <a:t>Q3</a:t>
          </a:r>
        </a:p>
      </dgm:t>
    </dgm:pt>
    <dgm:pt modelId="{4E972F7F-4B1B-47AA-A25B-1FFC561F1C76}" type="parTrans" cxnId="{D3D81948-D963-4D1E-AE16-9705EAF510FC}">
      <dgm:prSet/>
      <dgm:spPr/>
      <dgm:t>
        <a:bodyPr/>
        <a:lstStyle/>
        <a:p>
          <a:pPr algn="ctr"/>
          <a:endParaRPr lang="en-US" sz="1800">
            <a:latin typeface="+mn-lt"/>
          </a:endParaRPr>
        </a:p>
      </dgm:t>
    </dgm:pt>
    <dgm:pt modelId="{67361508-930A-4A23-8CFC-BB56DA645C3C}" type="sibTrans" cxnId="{D3D81948-D963-4D1E-AE16-9705EAF510FC}">
      <dgm:prSet/>
      <dgm:spPr/>
      <dgm:t>
        <a:bodyPr/>
        <a:lstStyle/>
        <a:p>
          <a:pPr algn="ctr"/>
          <a:endParaRPr lang="en-US" sz="1800">
            <a:latin typeface="+mn-lt"/>
          </a:endParaRPr>
        </a:p>
      </dgm:t>
    </dgm:pt>
    <dgm:pt modelId="{5E71F362-34DF-4EEC-92A3-0EFE450E05E4}">
      <dgm:prSet phldrT="[Text]" phldr="0" custT="1"/>
      <dgm:spPr/>
      <dgm:t>
        <a:bodyPr/>
        <a:lstStyle/>
        <a:p>
          <a:pPr algn="ctr"/>
          <a:r>
            <a:rPr lang="en-US" sz="1800" b="1" dirty="0">
              <a:latin typeface="+mn-lt"/>
            </a:rPr>
            <a:t>Some things</a:t>
          </a:r>
        </a:p>
      </dgm:t>
    </dgm:pt>
    <dgm:pt modelId="{8E5EE4D1-908E-455C-B8B3-281AD42DEC9A}" type="parTrans" cxnId="{B99CA6C9-28D1-4DDB-B8EC-AED73AD115CA}">
      <dgm:prSet/>
      <dgm:spPr/>
      <dgm:t>
        <a:bodyPr/>
        <a:lstStyle/>
        <a:p>
          <a:pPr algn="ctr"/>
          <a:endParaRPr lang="en-US" sz="1800">
            <a:latin typeface="+mn-lt"/>
          </a:endParaRPr>
        </a:p>
      </dgm:t>
    </dgm:pt>
    <dgm:pt modelId="{B208B24A-E9FD-40A9-B764-FB7C2B7ED8B9}" type="sibTrans" cxnId="{B99CA6C9-28D1-4DDB-B8EC-AED73AD115CA}">
      <dgm:prSet/>
      <dgm:spPr/>
      <dgm:t>
        <a:bodyPr/>
        <a:lstStyle/>
        <a:p>
          <a:pPr algn="ctr"/>
          <a:endParaRPr lang="en-US" sz="1800">
            <a:latin typeface="+mn-lt"/>
          </a:endParaRPr>
        </a:p>
      </dgm:t>
    </dgm:pt>
    <dgm:pt modelId="{91969DED-4CB8-4A14-A50B-3F7B848E46B5}">
      <dgm:prSet phldrT="[Text]" phldr="0" custT="1"/>
      <dgm:spPr/>
      <dgm:t>
        <a:bodyPr/>
        <a:lstStyle/>
        <a:p>
          <a:pPr>
            <a:defRPr b="1"/>
          </a:pPr>
          <a:r>
            <a:rPr lang="en-US" sz="1800" dirty="0">
              <a:solidFill>
                <a:schemeClr val="bg1"/>
              </a:solidFill>
              <a:latin typeface="+mn-lt"/>
            </a:rPr>
            <a:t>Q4</a:t>
          </a:r>
        </a:p>
      </dgm:t>
    </dgm:pt>
    <dgm:pt modelId="{441CD73D-85E1-42A6-BCF8-362A3247E2F3}" type="parTrans" cxnId="{537F2ED0-8BD0-4AD5-B60D-89B660EDA1AC}">
      <dgm:prSet/>
      <dgm:spPr/>
      <dgm:t>
        <a:bodyPr/>
        <a:lstStyle/>
        <a:p>
          <a:pPr algn="ctr"/>
          <a:endParaRPr lang="en-US" sz="1800">
            <a:latin typeface="+mn-lt"/>
          </a:endParaRPr>
        </a:p>
      </dgm:t>
    </dgm:pt>
    <dgm:pt modelId="{81CA8AA2-C0C3-4381-BA8B-413EDD578B83}" type="sibTrans" cxnId="{537F2ED0-8BD0-4AD5-B60D-89B660EDA1AC}">
      <dgm:prSet/>
      <dgm:spPr/>
      <dgm:t>
        <a:bodyPr/>
        <a:lstStyle/>
        <a:p>
          <a:pPr algn="ctr"/>
          <a:endParaRPr lang="en-US" sz="1800">
            <a:latin typeface="+mn-lt"/>
          </a:endParaRPr>
        </a:p>
      </dgm:t>
    </dgm:pt>
    <dgm:pt modelId="{8A04F340-E8E1-4146-9905-E7ADCAEAABD7}">
      <dgm:prSet phldrT="[Text]" phldr="0" custT="1"/>
      <dgm:spPr/>
      <dgm:t>
        <a:bodyPr/>
        <a:lstStyle/>
        <a:p>
          <a:pPr algn="ctr"/>
          <a:r>
            <a:rPr lang="en-US" sz="1800" b="1" dirty="0">
              <a:latin typeface="+mn-lt"/>
            </a:rPr>
            <a:t>Exciting milestone</a:t>
          </a:r>
        </a:p>
      </dgm:t>
    </dgm:pt>
    <dgm:pt modelId="{4EBD5EC2-45ED-4ED6-8376-97D155A911AE}" type="parTrans" cxnId="{E636BFFB-0404-4D4B-B3F0-C64FDFD9DDEF}">
      <dgm:prSet/>
      <dgm:spPr/>
      <dgm:t>
        <a:bodyPr/>
        <a:lstStyle/>
        <a:p>
          <a:pPr algn="ctr"/>
          <a:endParaRPr lang="en-US" sz="1800">
            <a:latin typeface="+mn-lt"/>
          </a:endParaRPr>
        </a:p>
      </dgm:t>
    </dgm:pt>
    <dgm:pt modelId="{F9CD2A04-6A34-4104-A971-391788B88F55}" type="sibTrans" cxnId="{E636BFFB-0404-4D4B-B3F0-C64FDFD9DDEF}">
      <dgm:prSet/>
      <dgm:spPr/>
      <dgm:t>
        <a:bodyPr/>
        <a:lstStyle/>
        <a:p>
          <a:pPr algn="ctr"/>
          <a:endParaRPr lang="en-US" sz="1800">
            <a:latin typeface="+mn-lt"/>
          </a:endParaRPr>
        </a:p>
      </dgm:t>
    </dgm:pt>
    <dgm:pt modelId="{3CC73758-10C1-47F8-AFA7-1A986D4DDD60}">
      <dgm:prSet phldrT="[Text]" phldr="0" custT="1"/>
      <dgm:spPr/>
      <dgm:t>
        <a:bodyPr/>
        <a:lstStyle/>
        <a:p>
          <a:pPr>
            <a:defRPr b="1"/>
          </a:pPr>
          <a:r>
            <a:rPr lang="en-US" sz="1800" dirty="0">
              <a:solidFill>
                <a:schemeClr val="bg1"/>
              </a:solidFill>
              <a:latin typeface="+mn-lt"/>
            </a:rPr>
            <a:t>Q1</a:t>
          </a:r>
        </a:p>
      </dgm:t>
    </dgm:pt>
    <dgm:pt modelId="{FF6AE4B6-4A2F-49EE-9316-9AF55E77838B}" type="parTrans" cxnId="{4A69F85D-5C15-48FD-893A-B3050E1BADEB}">
      <dgm:prSet/>
      <dgm:spPr/>
      <dgm:t>
        <a:bodyPr/>
        <a:lstStyle/>
        <a:p>
          <a:pPr algn="ctr"/>
          <a:endParaRPr lang="en-US" sz="1800">
            <a:latin typeface="+mn-lt"/>
          </a:endParaRPr>
        </a:p>
      </dgm:t>
    </dgm:pt>
    <dgm:pt modelId="{D8170BBA-6035-4773-8431-FEDD687647FF}" type="sibTrans" cxnId="{4A69F85D-5C15-48FD-893A-B3050E1BADEB}">
      <dgm:prSet/>
      <dgm:spPr/>
      <dgm:t>
        <a:bodyPr/>
        <a:lstStyle/>
        <a:p>
          <a:pPr algn="ctr"/>
          <a:endParaRPr lang="en-US" sz="1800">
            <a:latin typeface="+mn-lt"/>
          </a:endParaRPr>
        </a:p>
      </dgm:t>
    </dgm:pt>
    <dgm:pt modelId="{FD9CA14A-483C-4869-B0C1-7C5FB7EEDBCC}">
      <dgm:prSet phldrT="[Text]" phldr="0" custT="1"/>
      <dgm:spPr/>
      <dgm:t>
        <a:bodyPr/>
        <a:lstStyle/>
        <a:p>
          <a:pPr algn="ctr"/>
          <a:r>
            <a:rPr lang="en-US" sz="1800" b="1" dirty="0">
              <a:latin typeface="+mn-lt"/>
            </a:rPr>
            <a:t>And stuff</a:t>
          </a:r>
        </a:p>
      </dgm:t>
    </dgm:pt>
    <dgm:pt modelId="{8182A92F-45BA-4CD1-8E43-0B0810A50FEB}" type="parTrans" cxnId="{5EDA943F-300F-408A-A52E-3D5140FD5C22}">
      <dgm:prSet/>
      <dgm:spPr/>
      <dgm:t>
        <a:bodyPr/>
        <a:lstStyle/>
        <a:p>
          <a:pPr algn="ctr"/>
          <a:endParaRPr lang="en-US" sz="1800">
            <a:latin typeface="+mn-lt"/>
          </a:endParaRPr>
        </a:p>
      </dgm:t>
    </dgm:pt>
    <dgm:pt modelId="{914BB93C-EA8A-4B5B-8F06-30DA7C7F4B7B}" type="sibTrans" cxnId="{5EDA943F-300F-408A-A52E-3D5140FD5C22}">
      <dgm:prSet/>
      <dgm:spPr/>
      <dgm:t>
        <a:bodyPr/>
        <a:lstStyle/>
        <a:p>
          <a:pPr algn="ctr"/>
          <a:endParaRPr lang="en-US" sz="1800">
            <a:latin typeface="+mn-lt"/>
          </a:endParaRPr>
        </a:p>
      </dgm:t>
    </dgm:pt>
    <dgm:pt modelId="{D2FE027B-4161-41E1-B4D4-02AECB2E3FA0}">
      <dgm:prSet phldrT="[Text]" phldr="0" custT="1"/>
      <dgm:spPr/>
      <dgm:t>
        <a:bodyPr/>
        <a:lstStyle/>
        <a:p>
          <a:pPr>
            <a:defRPr b="1"/>
          </a:pPr>
          <a:r>
            <a:rPr lang="en-US" sz="1800" dirty="0">
              <a:solidFill>
                <a:schemeClr val="bg1"/>
              </a:solidFill>
              <a:latin typeface="+mn-lt"/>
            </a:rPr>
            <a:t>Q2</a:t>
          </a:r>
        </a:p>
      </dgm:t>
    </dgm:pt>
    <dgm:pt modelId="{88680CFE-3CE0-4842-B3D3-716D3B671238}" type="parTrans" cxnId="{4F4F82A2-02F1-492B-96C1-46C070BEFCE3}">
      <dgm:prSet/>
      <dgm:spPr/>
      <dgm:t>
        <a:bodyPr/>
        <a:lstStyle/>
        <a:p>
          <a:pPr algn="ctr"/>
          <a:endParaRPr lang="en-US" sz="1800">
            <a:latin typeface="+mn-lt"/>
          </a:endParaRPr>
        </a:p>
      </dgm:t>
    </dgm:pt>
    <dgm:pt modelId="{4D59E06B-629C-40B5-96D3-423B7A56C945}" type="sibTrans" cxnId="{4F4F82A2-02F1-492B-96C1-46C070BEFCE3}">
      <dgm:prSet/>
      <dgm:spPr/>
      <dgm:t>
        <a:bodyPr/>
        <a:lstStyle/>
        <a:p>
          <a:pPr algn="ctr"/>
          <a:endParaRPr lang="en-US" sz="1800">
            <a:latin typeface="+mn-lt"/>
          </a:endParaRPr>
        </a:p>
      </dgm:t>
    </dgm:pt>
    <dgm:pt modelId="{2BE415B7-7185-4956-8487-237B40BC0EE5}">
      <dgm:prSet phldrT="[Text]" phldr="0" custT="1"/>
      <dgm:spPr/>
      <dgm:t>
        <a:bodyPr/>
        <a:lstStyle/>
        <a:p>
          <a:pPr algn="ctr"/>
          <a:r>
            <a:rPr lang="en-US" sz="1800" b="1" dirty="0">
              <a:latin typeface="+mn-lt"/>
            </a:rPr>
            <a:t>Improvements</a:t>
          </a:r>
        </a:p>
      </dgm:t>
    </dgm:pt>
    <dgm:pt modelId="{A38E847E-0D1D-4F40-9A71-4D5999ADE08B}" type="parTrans" cxnId="{CB32A309-9CA9-4554-941D-519A91A9E733}">
      <dgm:prSet/>
      <dgm:spPr/>
      <dgm:t>
        <a:bodyPr/>
        <a:lstStyle/>
        <a:p>
          <a:pPr algn="ctr"/>
          <a:endParaRPr lang="en-US" sz="1800">
            <a:latin typeface="+mn-lt"/>
          </a:endParaRPr>
        </a:p>
      </dgm:t>
    </dgm:pt>
    <dgm:pt modelId="{F0D1C61C-E3F2-49BA-A2D8-C04A81308E5D}" type="sibTrans" cxnId="{CB32A309-9CA9-4554-941D-519A91A9E733}">
      <dgm:prSet/>
      <dgm:spPr/>
      <dgm:t>
        <a:bodyPr/>
        <a:lstStyle/>
        <a:p>
          <a:pPr algn="ctr"/>
          <a:endParaRPr lang="en-US" sz="1800">
            <a:latin typeface="+mn-lt"/>
          </a:endParaRPr>
        </a:p>
      </dgm:t>
    </dgm:pt>
    <dgm:pt modelId="{9FFA803F-EA25-49D8-A073-96E9747E345F}" type="pres">
      <dgm:prSet presAssocID="{A66480AC-C0DE-4E5E-9ECD-9AE37E3FCB79}" presName="root" presStyleCnt="0">
        <dgm:presLayoutVars>
          <dgm:chMax/>
          <dgm:chPref/>
          <dgm:animLvl val="lvl"/>
        </dgm:presLayoutVars>
      </dgm:prSet>
      <dgm:spPr/>
    </dgm:pt>
    <dgm:pt modelId="{EE0E6265-BE99-48D1-8879-DB5A75D6D78E}" type="pres">
      <dgm:prSet presAssocID="{A66480AC-C0DE-4E5E-9ECD-9AE37E3FCB79}"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BDA8F949-88B8-486D-9E41-ABA1463A8926}" type="pres">
      <dgm:prSet presAssocID="{A66480AC-C0DE-4E5E-9ECD-9AE37E3FCB79}" presName="nodes" presStyleCnt="0">
        <dgm:presLayoutVars>
          <dgm:chMax/>
          <dgm:chPref/>
          <dgm:animLvl val="lvl"/>
        </dgm:presLayoutVars>
      </dgm:prSet>
      <dgm:spPr/>
    </dgm:pt>
    <dgm:pt modelId="{A41AEE8D-8763-4311-BB07-B499A93D76EA}" type="pres">
      <dgm:prSet presAssocID="{A8C03FBB-4A75-4460-AEA6-DEAEB9C61496}" presName="composite" presStyleCnt="0"/>
      <dgm:spPr/>
    </dgm:pt>
    <dgm:pt modelId="{FE5C7F33-9326-49FB-89A3-8A20163AD994}" type="pres">
      <dgm:prSet presAssocID="{A8C03FBB-4A75-4460-AEA6-DEAEB9C61496}" presName="L1TextContainer" presStyleLbl="revTx" presStyleIdx="0" presStyleCnt="4">
        <dgm:presLayoutVars>
          <dgm:chMax val="1"/>
          <dgm:chPref val="1"/>
          <dgm:bulletEnabled val="1"/>
        </dgm:presLayoutVars>
      </dgm:prSet>
      <dgm:spPr/>
    </dgm:pt>
    <dgm:pt modelId="{C51067AB-548D-47E7-B9DD-C7A4C9600F8C}" type="pres">
      <dgm:prSet presAssocID="{A8C03FBB-4A75-4460-AEA6-DEAEB9C61496}" presName="L2TextContainerWrapper" presStyleCnt="0">
        <dgm:presLayoutVars>
          <dgm:chMax val="0"/>
          <dgm:chPref val="0"/>
          <dgm:bulletEnabled val="1"/>
        </dgm:presLayoutVars>
      </dgm:prSet>
      <dgm:spPr/>
    </dgm:pt>
    <dgm:pt modelId="{BA29120C-7C6B-4F62-9079-4AD528BC0744}" type="pres">
      <dgm:prSet presAssocID="{A8C03FBB-4A75-4460-AEA6-DEAEB9C61496}" presName="L2TextContainer" presStyleLbl="bgAcc1" presStyleIdx="0" presStyleCnt="4" custScaleX="91077"/>
      <dgm:spPr/>
    </dgm:pt>
    <dgm:pt modelId="{617B6CDA-9351-44EF-9011-41758FE93851}" type="pres">
      <dgm:prSet presAssocID="{A8C03FBB-4A75-4460-AEA6-DEAEB9C61496}" presName="FlexibleEmptyPlaceHolder" presStyleCnt="0"/>
      <dgm:spPr/>
    </dgm:pt>
    <dgm:pt modelId="{A95DB80B-444A-4D69-B205-3A801BB8524A}" type="pres">
      <dgm:prSet presAssocID="{A8C03FBB-4A75-4460-AEA6-DEAEB9C61496}" presName="ConnectLine" presStyleLbl="sibTrans1D1" presStyleIdx="0" presStyleCnt="4"/>
      <dgm:spPr>
        <a:noFill/>
        <a:ln w="6350" cap="flat" cmpd="sng" algn="ctr">
          <a:solidFill>
            <a:schemeClr val="accent1">
              <a:hueOff val="0"/>
              <a:satOff val="0"/>
              <a:lumOff val="0"/>
              <a:alphaOff val="0"/>
            </a:schemeClr>
          </a:solidFill>
          <a:prstDash val="dash"/>
          <a:miter lim="800000"/>
        </a:ln>
        <a:effectLst/>
      </dgm:spPr>
    </dgm:pt>
    <dgm:pt modelId="{FA19A0AA-8B0B-4AA8-A80D-08CFFDD3F112}" type="pres">
      <dgm:prSet presAssocID="{A8C03FBB-4A75-4460-AEA6-DEAEB9C61496}" presName="ConnectorPoint" presStyleLbl="alignNode1" presStyleIdx="0" presStyleCnt="4"/>
      <dgm:spPr/>
    </dgm:pt>
    <dgm:pt modelId="{C298CC98-EF08-4D23-94A2-F58DEE6D7DE4}" type="pres">
      <dgm:prSet presAssocID="{A8C03FBB-4A75-4460-AEA6-DEAEB9C61496}" presName="EmptyPlaceHolder" presStyleCnt="0"/>
      <dgm:spPr/>
    </dgm:pt>
    <dgm:pt modelId="{F3D981F8-7433-4E93-99E6-2B447306B973}" type="pres">
      <dgm:prSet presAssocID="{67361508-930A-4A23-8CFC-BB56DA645C3C}" presName="spaceBetweenRectangles" presStyleCnt="0"/>
      <dgm:spPr/>
    </dgm:pt>
    <dgm:pt modelId="{7D29DFA7-018B-45C9-AC1C-5CFC82FEE150}" type="pres">
      <dgm:prSet presAssocID="{91969DED-4CB8-4A14-A50B-3F7B848E46B5}" presName="composite" presStyleCnt="0"/>
      <dgm:spPr/>
    </dgm:pt>
    <dgm:pt modelId="{60D0713D-AF69-4AF8-B071-F65622790886}" type="pres">
      <dgm:prSet presAssocID="{91969DED-4CB8-4A14-A50B-3F7B848E46B5}" presName="L1TextContainer" presStyleLbl="revTx" presStyleIdx="1" presStyleCnt="4">
        <dgm:presLayoutVars>
          <dgm:chMax val="1"/>
          <dgm:chPref val="1"/>
          <dgm:bulletEnabled val="1"/>
        </dgm:presLayoutVars>
      </dgm:prSet>
      <dgm:spPr/>
    </dgm:pt>
    <dgm:pt modelId="{5DAA1547-FEA7-4F69-96D3-0E3A07601B1E}" type="pres">
      <dgm:prSet presAssocID="{91969DED-4CB8-4A14-A50B-3F7B848E46B5}" presName="L2TextContainerWrapper" presStyleCnt="0">
        <dgm:presLayoutVars>
          <dgm:chMax val="0"/>
          <dgm:chPref val="0"/>
          <dgm:bulletEnabled val="1"/>
        </dgm:presLayoutVars>
      </dgm:prSet>
      <dgm:spPr/>
    </dgm:pt>
    <dgm:pt modelId="{DADAA0C9-3E42-4088-8622-30E9F6EA139A}" type="pres">
      <dgm:prSet presAssocID="{91969DED-4CB8-4A14-A50B-3F7B848E46B5}" presName="L2TextContainer" presStyleLbl="bgAcc1" presStyleIdx="1" presStyleCnt="4" custScaleX="91077"/>
      <dgm:spPr/>
    </dgm:pt>
    <dgm:pt modelId="{D2E61EE0-F306-43AF-AFF9-74A14B9CF379}" type="pres">
      <dgm:prSet presAssocID="{91969DED-4CB8-4A14-A50B-3F7B848E46B5}" presName="FlexibleEmptyPlaceHolder" presStyleCnt="0"/>
      <dgm:spPr/>
    </dgm:pt>
    <dgm:pt modelId="{DBD74D6B-057A-432C-9067-BF618C19EB2A}" type="pres">
      <dgm:prSet presAssocID="{91969DED-4CB8-4A14-A50B-3F7B848E46B5}" presName="ConnectLine" presStyleLbl="sibTrans1D1" presStyleIdx="1" presStyleCnt="4"/>
      <dgm:spPr>
        <a:noFill/>
        <a:ln w="6350" cap="flat" cmpd="sng" algn="ctr">
          <a:solidFill>
            <a:schemeClr val="accent1">
              <a:hueOff val="0"/>
              <a:satOff val="0"/>
              <a:lumOff val="0"/>
              <a:alphaOff val="0"/>
            </a:schemeClr>
          </a:solidFill>
          <a:prstDash val="dash"/>
          <a:miter lim="800000"/>
        </a:ln>
        <a:effectLst/>
      </dgm:spPr>
    </dgm:pt>
    <dgm:pt modelId="{0F979253-FD39-4920-BFCA-78C564B167EA}" type="pres">
      <dgm:prSet presAssocID="{91969DED-4CB8-4A14-A50B-3F7B848E46B5}" presName="ConnectorPoint" presStyleLbl="alignNode1" presStyleIdx="1" presStyleCnt="4"/>
      <dgm:spPr/>
    </dgm:pt>
    <dgm:pt modelId="{C9B4B298-E04C-4317-856D-E345FE5EC64B}" type="pres">
      <dgm:prSet presAssocID="{91969DED-4CB8-4A14-A50B-3F7B848E46B5}" presName="EmptyPlaceHolder" presStyleCnt="0"/>
      <dgm:spPr/>
    </dgm:pt>
    <dgm:pt modelId="{9B636147-AF19-40E0-BE7D-3BE8148CC024}" type="pres">
      <dgm:prSet presAssocID="{81CA8AA2-C0C3-4381-BA8B-413EDD578B83}" presName="spaceBetweenRectangles" presStyleCnt="0"/>
      <dgm:spPr/>
    </dgm:pt>
    <dgm:pt modelId="{76CB18D4-86E2-467C-A2CF-3ED9EFE66BEA}" type="pres">
      <dgm:prSet presAssocID="{3CC73758-10C1-47F8-AFA7-1A986D4DDD60}" presName="composite" presStyleCnt="0"/>
      <dgm:spPr/>
    </dgm:pt>
    <dgm:pt modelId="{E712D073-0B15-4887-9DCE-A27BCACBC178}" type="pres">
      <dgm:prSet presAssocID="{3CC73758-10C1-47F8-AFA7-1A986D4DDD60}" presName="L1TextContainer" presStyleLbl="revTx" presStyleIdx="2" presStyleCnt="4">
        <dgm:presLayoutVars>
          <dgm:chMax val="1"/>
          <dgm:chPref val="1"/>
          <dgm:bulletEnabled val="1"/>
        </dgm:presLayoutVars>
      </dgm:prSet>
      <dgm:spPr/>
    </dgm:pt>
    <dgm:pt modelId="{4C57E835-21E8-44E9-8CE3-1E2D478ECB2B}" type="pres">
      <dgm:prSet presAssocID="{3CC73758-10C1-47F8-AFA7-1A986D4DDD60}" presName="L2TextContainerWrapper" presStyleCnt="0">
        <dgm:presLayoutVars>
          <dgm:chMax val="0"/>
          <dgm:chPref val="0"/>
          <dgm:bulletEnabled val="1"/>
        </dgm:presLayoutVars>
      </dgm:prSet>
      <dgm:spPr/>
    </dgm:pt>
    <dgm:pt modelId="{E0D48281-565D-47A3-9B6C-576231178549}" type="pres">
      <dgm:prSet presAssocID="{3CC73758-10C1-47F8-AFA7-1A986D4DDD60}" presName="L2TextContainer" presStyleLbl="bgAcc1" presStyleIdx="2" presStyleCnt="4" custScaleX="91077"/>
      <dgm:spPr/>
    </dgm:pt>
    <dgm:pt modelId="{E0365E95-CAD6-4660-956D-E490447A5CB4}" type="pres">
      <dgm:prSet presAssocID="{3CC73758-10C1-47F8-AFA7-1A986D4DDD60}" presName="FlexibleEmptyPlaceHolder" presStyleCnt="0"/>
      <dgm:spPr/>
    </dgm:pt>
    <dgm:pt modelId="{DCAE8A46-752C-4E82-84CE-E790E1F2918E}" type="pres">
      <dgm:prSet presAssocID="{3CC73758-10C1-47F8-AFA7-1A986D4DDD60}" presName="ConnectLine" presStyleLbl="sibTrans1D1" presStyleIdx="2" presStyleCnt="4"/>
      <dgm:spPr>
        <a:noFill/>
        <a:ln w="6350" cap="flat" cmpd="sng" algn="ctr">
          <a:solidFill>
            <a:schemeClr val="accent1">
              <a:hueOff val="0"/>
              <a:satOff val="0"/>
              <a:lumOff val="0"/>
              <a:alphaOff val="0"/>
            </a:schemeClr>
          </a:solidFill>
          <a:prstDash val="dash"/>
          <a:miter lim="800000"/>
        </a:ln>
        <a:effectLst/>
      </dgm:spPr>
    </dgm:pt>
    <dgm:pt modelId="{B6459BF8-D2C3-4018-9C28-98667DC203F4}" type="pres">
      <dgm:prSet presAssocID="{3CC73758-10C1-47F8-AFA7-1A986D4DDD60}" presName="ConnectorPoint" presStyleLbl="alignNode1" presStyleIdx="2" presStyleCnt="4"/>
      <dgm:spPr/>
    </dgm:pt>
    <dgm:pt modelId="{EAB0CCC2-BFF9-432D-BA8E-7ECAF2D92AF2}" type="pres">
      <dgm:prSet presAssocID="{3CC73758-10C1-47F8-AFA7-1A986D4DDD60}" presName="EmptyPlaceHolder" presStyleCnt="0"/>
      <dgm:spPr/>
    </dgm:pt>
    <dgm:pt modelId="{07073103-04B7-4C74-9AC8-048764100B10}" type="pres">
      <dgm:prSet presAssocID="{D8170BBA-6035-4773-8431-FEDD687647FF}" presName="spaceBetweenRectangles" presStyleCnt="0"/>
      <dgm:spPr/>
    </dgm:pt>
    <dgm:pt modelId="{C68762A5-E9DF-484F-B385-6C7E07325E98}" type="pres">
      <dgm:prSet presAssocID="{D2FE027B-4161-41E1-B4D4-02AECB2E3FA0}" presName="composite" presStyleCnt="0"/>
      <dgm:spPr/>
    </dgm:pt>
    <dgm:pt modelId="{F782935D-BBBD-4420-826A-F71C517659B6}" type="pres">
      <dgm:prSet presAssocID="{D2FE027B-4161-41E1-B4D4-02AECB2E3FA0}" presName="L1TextContainer" presStyleLbl="revTx" presStyleIdx="3" presStyleCnt="4">
        <dgm:presLayoutVars>
          <dgm:chMax val="1"/>
          <dgm:chPref val="1"/>
          <dgm:bulletEnabled val="1"/>
        </dgm:presLayoutVars>
      </dgm:prSet>
      <dgm:spPr/>
    </dgm:pt>
    <dgm:pt modelId="{3C71E446-482E-4CAC-8D42-2D4AC020412B}" type="pres">
      <dgm:prSet presAssocID="{D2FE027B-4161-41E1-B4D4-02AECB2E3FA0}" presName="L2TextContainerWrapper" presStyleCnt="0">
        <dgm:presLayoutVars>
          <dgm:chMax val="0"/>
          <dgm:chPref val="0"/>
          <dgm:bulletEnabled val="1"/>
        </dgm:presLayoutVars>
      </dgm:prSet>
      <dgm:spPr/>
    </dgm:pt>
    <dgm:pt modelId="{6C3A59BD-6D45-4573-B098-8CB5207F194D}" type="pres">
      <dgm:prSet presAssocID="{D2FE027B-4161-41E1-B4D4-02AECB2E3FA0}" presName="L2TextContainer" presStyleLbl="bgAcc1" presStyleIdx="3" presStyleCnt="4" custScaleX="91077"/>
      <dgm:spPr/>
    </dgm:pt>
    <dgm:pt modelId="{8EB042C8-D666-4667-A1E4-E0C87151B72F}" type="pres">
      <dgm:prSet presAssocID="{D2FE027B-4161-41E1-B4D4-02AECB2E3FA0}" presName="FlexibleEmptyPlaceHolder" presStyleCnt="0"/>
      <dgm:spPr/>
    </dgm:pt>
    <dgm:pt modelId="{086FB9B1-82B2-4197-8B33-6E7FF94F8D2E}" type="pres">
      <dgm:prSet presAssocID="{D2FE027B-4161-41E1-B4D4-02AECB2E3FA0}" presName="ConnectLine" presStyleLbl="sibTrans1D1" presStyleIdx="3" presStyleCnt="4"/>
      <dgm:spPr>
        <a:noFill/>
        <a:ln w="6350" cap="flat" cmpd="sng" algn="ctr">
          <a:solidFill>
            <a:schemeClr val="accent1">
              <a:hueOff val="0"/>
              <a:satOff val="0"/>
              <a:lumOff val="0"/>
              <a:alphaOff val="0"/>
            </a:schemeClr>
          </a:solidFill>
          <a:prstDash val="dash"/>
          <a:miter lim="800000"/>
        </a:ln>
        <a:effectLst/>
      </dgm:spPr>
    </dgm:pt>
    <dgm:pt modelId="{3F359E8B-7C7E-4FD9-B106-36CCBFC731D5}" type="pres">
      <dgm:prSet presAssocID="{D2FE027B-4161-41E1-B4D4-02AECB2E3FA0}" presName="ConnectorPoint" presStyleLbl="alignNode1" presStyleIdx="3" presStyleCnt="4"/>
      <dgm:spPr/>
    </dgm:pt>
    <dgm:pt modelId="{34434334-A935-4057-946F-93B826088F38}" type="pres">
      <dgm:prSet presAssocID="{D2FE027B-4161-41E1-B4D4-02AECB2E3FA0}" presName="EmptyPlaceHolder" presStyleCnt="0"/>
      <dgm:spPr/>
    </dgm:pt>
  </dgm:ptLst>
  <dgm:cxnLst>
    <dgm:cxn modelId="{CB32A309-9CA9-4554-941D-519A91A9E733}" srcId="{D2FE027B-4161-41E1-B4D4-02AECB2E3FA0}" destId="{2BE415B7-7185-4956-8487-237B40BC0EE5}" srcOrd="0" destOrd="0" parTransId="{A38E847E-0D1D-4F40-9A71-4D5999ADE08B}" sibTransId="{F0D1C61C-E3F2-49BA-A2D8-C04A81308E5D}"/>
    <dgm:cxn modelId="{64516513-C9B3-4B52-A434-6178ACAB3599}" type="presOf" srcId="{91969DED-4CB8-4A14-A50B-3F7B848E46B5}" destId="{60D0713D-AF69-4AF8-B071-F65622790886}" srcOrd="0" destOrd="0" presId="urn:microsoft.com/office/officeart/2016/7/layout/BasicTimeline"/>
    <dgm:cxn modelId="{3760A536-08D8-4D45-9A8D-A21E58E17F8A}" type="presOf" srcId="{D2FE027B-4161-41E1-B4D4-02AECB2E3FA0}" destId="{F782935D-BBBD-4420-826A-F71C517659B6}" srcOrd="0" destOrd="0" presId="urn:microsoft.com/office/officeart/2016/7/layout/BasicTimeline"/>
    <dgm:cxn modelId="{5EDA943F-300F-408A-A52E-3D5140FD5C22}" srcId="{3CC73758-10C1-47F8-AFA7-1A986D4DDD60}" destId="{FD9CA14A-483C-4869-B0C1-7C5FB7EEDBCC}" srcOrd="0" destOrd="0" parTransId="{8182A92F-45BA-4CD1-8E43-0B0810A50FEB}" sibTransId="{914BB93C-EA8A-4B5B-8F06-30DA7C7F4B7B}"/>
    <dgm:cxn modelId="{D3D81948-D963-4D1E-AE16-9705EAF510FC}" srcId="{A66480AC-C0DE-4E5E-9ECD-9AE37E3FCB79}" destId="{A8C03FBB-4A75-4460-AEA6-DEAEB9C61496}" srcOrd="0" destOrd="0" parTransId="{4E972F7F-4B1B-47AA-A25B-1FFC561F1C76}" sibTransId="{67361508-930A-4A23-8CFC-BB56DA645C3C}"/>
    <dgm:cxn modelId="{4A69F85D-5C15-48FD-893A-B3050E1BADEB}" srcId="{A66480AC-C0DE-4E5E-9ECD-9AE37E3FCB79}" destId="{3CC73758-10C1-47F8-AFA7-1A986D4DDD60}" srcOrd="2" destOrd="0" parTransId="{FF6AE4B6-4A2F-49EE-9316-9AF55E77838B}" sibTransId="{D8170BBA-6035-4773-8431-FEDD687647FF}"/>
    <dgm:cxn modelId="{41643976-DEF5-44B7-B9E7-888F3AEFC45F}" type="presOf" srcId="{3CC73758-10C1-47F8-AFA7-1A986D4DDD60}" destId="{E712D073-0B15-4887-9DCE-A27BCACBC178}" srcOrd="0" destOrd="0" presId="urn:microsoft.com/office/officeart/2016/7/layout/BasicTimeline"/>
    <dgm:cxn modelId="{2D36C892-88AC-490F-8E33-2C73C0E22FF5}" type="presOf" srcId="{2BE415B7-7185-4956-8487-237B40BC0EE5}" destId="{6C3A59BD-6D45-4573-B098-8CB5207F194D}" srcOrd="0" destOrd="0" presId="urn:microsoft.com/office/officeart/2016/7/layout/BasicTimeline"/>
    <dgm:cxn modelId="{E5C7B693-D4EE-4A4E-97D1-4621CA0D3E91}" type="presOf" srcId="{A8C03FBB-4A75-4460-AEA6-DEAEB9C61496}" destId="{FE5C7F33-9326-49FB-89A3-8A20163AD994}" srcOrd="0" destOrd="0" presId="urn:microsoft.com/office/officeart/2016/7/layout/BasicTimeline"/>
    <dgm:cxn modelId="{4F4F82A2-02F1-492B-96C1-46C070BEFCE3}" srcId="{A66480AC-C0DE-4E5E-9ECD-9AE37E3FCB79}" destId="{D2FE027B-4161-41E1-B4D4-02AECB2E3FA0}" srcOrd="3" destOrd="0" parTransId="{88680CFE-3CE0-4842-B3D3-716D3B671238}" sibTransId="{4D59E06B-629C-40B5-96D3-423B7A56C945}"/>
    <dgm:cxn modelId="{4CE397A6-DB48-4AAE-BCFB-3D992789379D}" type="presOf" srcId="{5E71F362-34DF-4EEC-92A3-0EFE450E05E4}" destId="{BA29120C-7C6B-4F62-9079-4AD528BC0744}" srcOrd="0" destOrd="0" presId="urn:microsoft.com/office/officeart/2016/7/layout/BasicTimeline"/>
    <dgm:cxn modelId="{B99CA6C9-28D1-4DDB-B8EC-AED73AD115CA}" srcId="{A8C03FBB-4A75-4460-AEA6-DEAEB9C61496}" destId="{5E71F362-34DF-4EEC-92A3-0EFE450E05E4}" srcOrd="0" destOrd="0" parTransId="{8E5EE4D1-908E-455C-B8B3-281AD42DEC9A}" sibTransId="{B208B24A-E9FD-40A9-B764-FB7C2B7ED8B9}"/>
    <dgm:cxn modelId="{537F2ED0-8BD0-4AD5-B60D-89B660EDA1AC}" srcId="{A66480AC-C0DE-4E5E-9ECD-9AE37E3FCB79}" destId="{91969DED-4CB8-4A14-A50B-3F7B848E46B5}" srcOrd="1" destOrd="0" parTransId="{441CD73D-85E1-42A6-BCF8-362A3247E2F3}" sibTransId="{81CA8AA2-C0C3-4381-BA8B-413EDD578B83}"/>
    <dgm:cxn modelId="{403E30EA-CA23-4A5A-9D22-DF82F93CFF08}" type="presOf" srcId="{A66480AC-C0DE-4E5E-9ECD-9AE37E3FCB79}" destId="{9FFA803F-EA25-49D8-A073-96E9747E345F}" srcOrd="0" destOrd="0" presId="urn:microsoft.com/office/officeart/2016/7/layout/BasicTimeline"/>
    <dgm:cxn modelId="{252B4FF4-6466-43C7-8436-08B55881B5BC}" type="presOf" srcId="{FD9CA14A-483C-4869-B0C1-7C5FB7EEDBCC}" destId="{E0D48281-565D-47A3-9B6C-576231178549}" srcOrd="0" destOrd="0" presId="urn:microsoft.com/office/officeart/2016/7/layout/BasicTimeline"/>
    <dgm:cxn modelId="{9488AFF6-9066-454E-B3C3-57C8BC68F549}" type="presOf" srcId="{8A04F340-E8E1-4146-9905-E7ADCAEAABD7}" destId="{DADAA0C9-3E42-4088-8622-30E9F6EA139A}" srcOrd="0" destOrd="0" presId="urn:microsoft.com/office/officeart/2016/7/layout/BasicTimeline"/>
    <dgm:cxn modelId="{E636BFFB-0404-4D4B-B3F0-C64FDFD9DDEF}" srcId="{91969DED-4CB8-4A14-A50B-3F7B848E46B5}" destId="{8A04F340-E8E1-4146-9905-E7ADCAEAABD7}" srcOrd="0" destOrd="0" parTransId="{4EBD5EC2-45ED-4ED6-8376-97D155A911AE}" sibTransId="{F9CD2A04-6A34-4104-A971-391788B88F55}"/>
    <dgm:cxn modelId="{9C5E351C-4F83-42C9-8766-363923817116}" type="presParOf" srcId="{9FFA803F-EA25-49D8-A073-96E9747E345F}" destId="{EE0E6265-BE99-48D1-8879-DB5A75D6D78E}" srcOrd="0" destOrd="0" presId="urn:microsoft.com/office/officeart/2016/7/layout/BasicTimeline"/>
    <dgm:cxn modelId="{F4A239D2-791C-4FA7-8885-B0E1A7FEAC48}" type="presParOf" srcId="{9FFA803F-EA25-49D8-A073-96E9747E345F}" destId="{BDA8F949-88B8-486D-9E41-ABA1463A8926}" srcOrd="1" destOrd="0" presId="urn:microsoft.com/office/officeart/2016/7/layout/BasicTimeline"/>
    <dgm:cxn modelId="{14D4DBE1-C56F-48BE-A66B-2B0E85E7B755}" type="presParOf" srcId="{BDA8F949-88B8-486D-9E41-ABA1463A8926}" destId="{A41AEE8D-8763-4311-BB07-B499A93D76EA}" srcOrd="0" destOrd="0" presId="urn:microsoft.com/office/officeart/2016/7/layout/BasicTimeline"/>
    <dgm:cxn modelId="{2868F0B4-2D8C-4E60-A800-D7753FFE1445}" type="presParOf" srcId="{A41AEE8D-8763-4311-BB07-B499A93D76EA}" destId="{FE5C7F33-9326-49FB-89A3-8A20163AD994}" srcOrd="0" destOrd="0" presId="urn:microsoft.com/office/officeart/2016/7/layout/BasicTimeline"/>
    <dgm:cxn modelId="{6F72394A-7E16-45AE-B5C9-6D1224450F0E}" type="presParOf" srcId="{A41AEE8D-8763-4311-BB07-B499A93D76EA}" destId="{C51067AB-548D-47E7-B9DD-C7A4C9600F8C}" srcOrd="1" destOrd="0" presId="urn:microsoft.com/office/officeart/2016/7/layout/BasicTimeline"/>
    <dgm:cxn modelId="{2BF023E2-BD82-4543-9797-FF9FAF55B2A5}" type="presParOf" srcId="{C51067AB-548D-47E7-B9DD-C7A4C9600F8C}" destId="{BA29120C-7C6B-4F62-9079-4AD528BC0744}" srcOrd="0" destOrd="0" presId="urn:microsoft.com/office/officeart/2016/7/layout/BasicTimeline"/>
    <dgm:cxn modelId="{2E1DF8FC-1E3D-407B-8B7F-074787FD4D73}" type="presParOf" srcId="{C51067AB-548D-47E7-B9DD-C7A4C9600F8C}" destId="{617B6CDA-9351-44EF-9011-41758FE93851}" srcOrd="1" destOrd="0" presId="urn:microsoft.com/office/officeart/2016/7/layout/BasicTimeline"/>
    <dgm:cxn modelId="{4C3C8707-33EB-4053-85D9-0C1CF04E32CD}" type="presParOf" srcId="{A41AEE8D-8763-4311-BB07-B499A93D76EA}" destId="{A95DB80B-444A-4D69-B205-3A801BB8524A}" srcOrd="2" destOrd="0" presId="urn:microsoft.com/office/officeart/2016/7/layout/BasicTimeline"/>
    <dgm:cxn modelId="{1FE3BD8D-0AF3-46A6-AB51-EDAEC9EB4D89}" type="presParOf" srcId="{A41AEE8D-8763-4311-BB07-B499A93D76EA}" destId="{FA19A0AA-8B0B-4AA8-A80D-08CFFDD3F112}" srcOrd="3" destOrd="0" presId="urn:microsoft.com/office/officeart/2016/7/layout/BasicTimeline"/>
    <dgm:cxn modelId="{B5FDF500-80BD-45C8-BBEB-575AA1DAADE7}" type="presParOf" srcId="{A41AEE8D-8763-4311-BB07-B499A93D76EA}" destId="{C298CC98-EF08-4D23-94A2-F58DEE6D7DE4}" srcOrd="4" destOrd="0" presId="urn:microsoft.com/office/officeart/2016/7/layout/BasicTimeline"/>
    <dgm:cxn modelId="{90EDA9D9-5363-433C-811E-5513B52588D1}" type="presParOf" srcId="{BDA8F949-88B8-486D-9E41-ABA1463A8926}" destId="{F3D981F8-7433-4E93-99E6-2B447306B973}" srcOrd="1" destOrd="0" presId="urn:microsoft.com/office/officeart/2016/7/layout/BasicTimeline"/>
    <dgm:cxn modelId="{7935889E-4736-4C7F-8622-A330C126F16B}" type="presParOf" srcId="{BDA8F949-88B8-486D-9E41-ABA1463A8926}" destId="{7D29DFA7-018B-45C9-AC1C-5CFC82FEE150}" srcOrd="2" destOrd="0" presId="urn:microsoft.com/office/officeart/2016/7/layout/BasicTimeline"/>
    <dgm:cxn modelId="{EB2658D4-3F40-4748-AE39-624B8E620A96}" type="presParOf" srcId="{7D29DFA7-018B-45C9-AC1C-5CFC82FEE150}" destId="{60D0713D-AF69-4AF8-B071-F65622790886}" srcOrd="0" destOrd="0" presId="urn:microsoft.com/office/officeart/2016/7/layout/BasicTimeline"/>
    <dgm:cxn modelId="{51E99B0B-8CC3-4BC2-8250-4C73AF5F12E8}" type="presParOf" srcId="{7D29DFA7-018B-45C9-AC1C-5CFC82FEE150}" destId="{5DAA1547-FEA7-4F69-96D3-0E3A07601B1E}" srcOrd="1" destOrd="0" presId="urn:microsoft.com/office/officeart/2016/7/layout/BasicTimeline"/>
    <dgm:cxn modelId="{9826AAC2-4AE6-4C22-826D-5672547E59BD}" type="presParOf" srcId="{5DAA1547-FEA7-4F69-96D3-0E3A07601B1E}" destId="{DADAA0C9-3E42-4088-8622-30E9F6EA139A}" srcOrd="0" destOrd="0" presId="urn:microsoft.com/office/officeart/2016/7/layout/BasicTimeline"/>
    <dgm:cxn modelId="{EC270DFB-5C5B-40C9-8196-FC46A9C21D19}" type="presParOf" srcId="{5DAA1547-FEA7-4F69-96D3-0E3A07601B1E}" destId="{D2E61EE0-F306-43AF-AFF9-74A14B9CF379}" srcOrd="1" destOrd="0" presId="urn:microsoft.com/office/officeart/2016/7/layout/BasicTimeline"/>
    <dgm:cxn modelId="{CB792D24-F02F-48C4-AC1D-366893851161}" type="presParOf" srcId="{7D29DFA7-018B-45C9-AC1C-5CFC82FEE150}" destId="{DBD74D6B-057A-432C-9067-BF618C19EB2A}" srcOrd="2" destOrd="0" presId="urn:microsoft.com/office/officeart/2016/7/layout/BasicTimeline"/>
    <dgm:cxn modelId="{0B13E8C1-0B1E-425B-8D83-92D34782753B}" type="presParOf" srcId="{7D29DFA7-018B-45C9-AC1C-5CFC82FEE150}" destId="{0F979253-FD39-4920-BFCA-78C564B167EA}" srcOrd="3" destOrd="0" presId="urn:microsoft.com/office/officeart/2016/7/layout/BasicTimeline"/>
    <dgm:cxn modelId="{6B60A5F4-2BAC-4F3F-A227-CB4F69F166D3}" type="presParOf" srcId="{7D29DFA7-018B-45C9-AC1C-5CFC82FEE150}" destId="{C9B4B298-E04C-4317-856D-E345FE5EC64B}" srcOrd="4" destOrd="0" presId="urn:microsoft.com/office/officeart/2016/7/layout/BasicTimeline"/>
    <dgm:cxn modelId="{F632D135-41E2-43A9-9B84-8A9C50BA663F}" type="presParOf" srcId="{BDA8F949-88B8-486D-9E41-ABA1463A8926}" destId="{9B636147-AF19-40E0-BE7D-3BE8148CC024}" srcOrd="3" destOrd="0" presId="urn:microsoft.com/office/officeart/2016/7/layout/BasicTimeline"/>
    <dgm:cxn modelId="{3411521A-E802-4A42-B7EC-D46E6B3B7C96}" type="presParOf" srcId="{BDA8F949-88B8-486D-9E41-ABA1463A8926}" destId="{76CB18D4-86E2-467C-A2CF-3ED9EFE66BEA}" srcOrd="4" destOrd="0" presId="urn:microsoft.com/office/officeart/2016/7/layout/BasicTimeline"/>
    <dgm:cxn modelId="{88CD890C-B8E8-4CDA-B032-3A9A3F32FD79}" type="presParOf" srcId="{76CB18D4-86E2-467C-A2CF-3ED9EFE66BEA}" destId="{E712D073-0B15-4887-9DCE-A27BCACBC178}" srcOrd="0" destOrd="0" presId="urn:microsoft.com/office/officeart/2016/7/layout/BasicTimeline"/>
    <dgm:cxn modelId="{AB1754FF-81F0-4ADB-A662-440DA0FBE430}" type="presParOf" srcId="{76CB18D4-86E2-467C-A2CF-3ED9EFE66BEA}" destId="{4C57E835-21E8-44E9-8CE3-1E2D478ECB2B}" srcOrd="1" destOrd="0" presId="urn:microsoft.com/office/officeart/2016/7/layout/BasicTimeline"/>
    <dgm:cxn modelId="{03EB58B1-E5D1-49BD-8FE7-FF1A8E5CDD51}" type="presParOf" srcId="{4C57E835-21E8-44E9-8CE3-1E2D478ECB2B}" destId="{E0D48281-565D-47A3-9B6C-576231178549}" srcOrd="0" destOrd="0" presId="urn:microsoft.com/office/officeart/2016/7/layout/BasicTimeline"/>
    <dgm:cxn modelId="{C7D8A92C-6CBF-4FA3-931B-5668E18C280C}" type="presParOf" srcId="{4C57E835-21E8-44E9-8CE3-1E2D478ECB2B}" destId="{E0365E95-CAD6-4660-956D-E490447A5CB4}" srcOrd="1" destOrd="0" presId="urn:microsoft.com/office/officeart/2016/7/layout/BasicTimeline"/>
    <dgm:cxn modelId="{57009207-8976-4EFD-876A-EF1C91AB599A}" type="presParOf" srcId="{76CB18D4-86E2-467C-A2CF-3ED9EFE66BEA}" destId="{DCAE8A46-752C-4E82-84CE-E790E1F2918E}" srcOrd="2" destOrd="0" presId="urn:microsoft.com/office/officeart/2016/7/layout/BasicTimeline"/>
    <dgm:cxn modelId="{A5FB4889-2275-4DD2-ADF0-583A5D1AE1ED}" type="presParOf" srcId="{76CB18D4-86E2-467C-A2CF-3ED9EFE66BEA}" destId="{B6459BF8-D2C3-4018-9C28-98667DC203F4}" srcOrd="3" destOrd="0" presId="urn:microsoft.com/office/officeart/2016/7/layout/BasicTimeline"/>
    <dgm:cxn modelId="{8B3418BE-680A-4C04-AD26-F21B02D832B0}" type="presParOf" srcId="{76CB18D4-86E2-467C-A2CF-3ED9EFE66BEA}" destId="{EAB0CCC2-BFF9-432D-BA8E-7ECAF2D92AF2}" srcOrd="4" destOrd="0" presId="urn:microsoft.com/office/officeart/2016/7/layout/BasicTimeline"/>
    <dgm:cxn modelId="{A9042F53-7838-4B89-A14A-DC86E7759451}" type="presParOf" srcId="{BDA8F949-88B8-486D-9E41-ABA1463A8926}" destId="{07073103-04B7-4C74-9AC8-048764100B10}" srcOrd="5" destOrd="0" presId="urn:microsoft.com/office/officeart/2016/7/layout/BasicTimeline"/>
    <dgm:cxn modelId="{5290B18C-985B-476F-80AB-B000D2E28F60}" type="presParOf" srcId="{BDA8F949-88B8-486D-9E41-ABA1463A8926}" destId="{C68762A5-E9DF-484F-B385-6C7E07325E98}" srcOrd="6" destOrd="0" presId="urn:microsoft.com/office/officeart/2016/7/layout/BasicTimeline"/>
    <dgm:cxn modelId="{819C616E-63F8-4599-9A66-512521E8E9F5}" type="presParOf" srcId="{C68762A5-E9DF-484F-B385-6C7E07325E98}" destId="{F782935D-BBBD-4420-826A-F71C517659B6}" srcOrd="0" destOrd="0" presId="urn:microsoft.com/office/officeart/2016/7/layout/BasicTimeline"/>
    <dgm:cxn modelId="{8C54E232-1B89-4DC9-8E05-4736E6F4C528}" type="presParOf" srcId="{C68762A5-E9DF-484F-B385-6C7E07325E98}" destId="{3C71E446-482E-4CAC-8D42-2D4AC020412B}" srcOrd="1" destOrd="0" presId="urn:microsoft.com/office/officeart/2016/7/layout/BasicTimeline"/>
    <dgm:cxn modelId="{BC353777-539A-4864-BB21-346D8C4360C1}" type="presParOf" srcId="{3C71E446-482E-4CAC-8D42-2D4AC020412B}" destId="{6C3A59BD-6D45-4573-B098-8CB5207F194D}" srcOrd="0" destOrd="0" presId="urn:microsoft.com/office/officeart/2016/7/layout/BasicTimeline"/>
    <dgm:cxn modelId="{53E54228-74E4-4F6A-AAD7-71EB44BEEB36}" type="presParOf" srcId="{3C71E446-482E-4CAC-8D42-2D4AC020412B}" destId="{8EB042C8-D666-4667-A1E4-E0C87151B72F}" srcOrd="1" destOrd="0" presId="urn:microsoft.com/office/officeart/2016/7/layout/BasicTimeline"/>
    <dgm:cxn modelId="{CD2E3F26-566B-4E8C-9927-C3B42B77551C}" type="presParOf" srcId="{C68762A5-E9DF-484F-B385-6C7E07325E98}" destId="{086FB9B1-82B2-4197-8B33-6E7FF94F8D2E}" srcOrd="2" destOrd="0" presId="urn:microsoft.com/office/officeart/2016/7/layout/BasicTimeline"/>
    <dgm:cxn modelId="{7571835A-7BAA-40A1-945B-B991B049CBA7}" type="presParOf" srcId="{C68762A5-E9DF-484F-B385-6C7E07325E98}" destId="{3F359E8B-7C7E-4FD9-B106-36CCBFC731D5}" srcOrd="3" destOrd="0" presId="urn:microsoft.com/office/officeart/2016/7/layout/BasicTimeline"/>
    <dgm:cxn modelId="{7083DB71-225A-4FBD-A8B2-9CBA2B2F1649}" type="presParOf" srcId="{C68762A5-E9DF-484F-B385-6C7E07325E98}" destId="{34434334-A935-4057-946F-93B826088F38}" srcOrd="4" destOrd="0" presId="urn:microsoft.com/office/officeart/2016/7/layout/Basic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E6265-BE99-48D1-8879-DB5A75D6D78E}">
      <dsp:nvSpPr>
        <dsp:cNvPr id="0" name=""/>
        <dsp:cNvSpPr/>
      </dsp:nvSpPr>
      <dsp:spPr>
        <a:xfrm>
          <a:off x="0" y="2423319"/>
          <a:ext cx="5861050"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FE5C7F33-9326-49FB-89A3-8A20163AD994}">
      <dsp:nvSpPr>
        <dsp:cNvPr id="0" name=""/>
        <dsp:cNvSpPr/>
      </dsp:nvSpPr>
      <dsp:spPr>
        <a:xfrm>
          <a:off x="130013" y="2602644"/>
          <a:ext cx="1881259" cy="54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dirty="0">
              <a:solidFill>
                <a:schemeClr val="bg1"/>
              </a:solidFill>
              <a:latin typeface="+mn-lt"/>
            </a:rPr>
            <a:t>Q3</a:t>
          </a:r>
        </a:p>
      </dsp:txBody>
      <dsp:txXfrm>
        <a:off x="130013" y="2602644"/>
        <a:ext cx="1881259" cy="547670"/>
      </dsp:txXfrm>
    </dsp:sp>
    <dsp:sp modelId="{BA29120C-7C6B-4F62-9079-4AD528BC0744}">
      <dsp:nvSpPr>
        <dsp:cNvPr id="0" name=""/>
        <dsp:cNvSpPr/>
      </dsp:nvSpPr>
      <dsp:spPr>
        <a:xfrm>
          <a:off x="97123" y="676106"/>
          <a:ext cx="1947039" cy="82635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Some things</a:t>
          </a:r>
        </a:p>
      </dsp:txBody>
      <dsp:txXfrm>
        <a:off x="137462" y="716445"/>
        <a:ext cx="1866361" cy="745673"/>
      </dsp:txXfrm>
    </dsp:sp>
    <dsp:sp modelId="{A95DB80B-444A-4D69-B205-3A801BB8524A}">
      <dsp:nvSpPr>
        <dsp:cNvPr id="0" name=""/>
        <dsp:cNvSpPr/>
      </dsp:nvSpPr>
      <dsp:spPr>
        <a:xfrm>
          <a:off x="1070643" y="1502457"/>
          <a:ext cx="0" cy="92086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0D0713D-AF69-4AF8-B071-F65622790886}">
      <dsp:nvSpPr>
        <dsp:cNvPr id="0" name=""/>
        <dsp:cNvSpPr/>
      </dsp:nvSpPr>
      <dsp:spPr>
        <a:xfrm>
          <a:off x="1369934" y="1696323"/>
          <a:ext cx="1881259" cy="54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dirty="0">
              <a:solidFill>
                <a:schemeClr val="bg1"/>
              </a:solidFill>
              <a:latin typeface="+mn-lt"/>
            </a:rPr>
            <a:t>Q4</a:t>
          </a:r>
        </a:p>
      </dsp:txBody>
      <dsp:txXfrm>
        <a:off x="1369934" y="1696323"/>
        <a:ext cx="1881259" cy="547670"/>
      </dsp:txXfrm>
    </dsp:sp>
    <dsp:sp modelId="{FA19A0AA-8B0B-4AA8-A80D-08CFFDD3F112}">
      <dsp:nvSpPr>
        <dsp:cNvPr id="0" name=""/>
        <dsp:cNvSpPr/>
      </dsp:nvSpPr>
      <dsp:spPr>
        <a:xfrm>
          <a:off x="1034293" y="2386969"/>
          <a:ext cx="72699" cy="7269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DAA0C9-3E42-4088-8622-30E9F6EA139A}">
      <dsp:nvSpPr>
        <dsp:cNvPr id="0" name=""/>
        <dsp:cNvSpPr/>
      </dsp:nvSpPr>
      <dsp:spPr>
        <a:xfrm>
          <a:off x="1241666" y="3344180"/>
          <a:ext cx="1947039" cy="929645"/>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Exciting milestone</a:t>
          </a:r>
        </a:p>
      </dsp:txBody>
      <dsp:txXfrm>
        <a:off x="1287048" y="3389562"/>
        <a:ext cx="1856275" cy="838881"/>
      </dsp:txXfrm>
    </dsp:sp>
    <dsp:sp modelId="{DBD74D6B-057A-432C-9067-BF618C19EB2A}">
      <dsp:nvSpPr>
        <dsp:cNvPr id="0" name=""/>
        <dsp:cNvSpPr/>
      </dsp:nvSpPr>
      <dsp:spPr>
        <a:xfrm>
          <a:off x="2310564" y="2423319"/>
          <a:ext cx="0" cy="92086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712D073-0B15-4887-9DCE-A27BCACBC178}">
      <dsp:nvSpPr>
        <dsp:cNvPr id="0" name=""/>
        <dsp:cNvSpPr/>
      </dsp:nvSpPr>
      <dsp:spPr>
        <a:xfrm>
          <a:off x="2609855" y="2602644"/>
          <a:ext cx="1881259" cy="54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00100">
            <a:lnSpc>
              <a:spcPct val="90000"/>
            </a:lnSpc>
            <a:spcBef>
              <a:spcPct val="0"/>
            </a:spcBef>
            <a:spcAft>
              <a:spcPct val="35000"/>
            </a:spcAft>
            <a:buNone/>
            <a:defRPr b="1"/>
          </a:pPr>
          <a:r>
            <a:rPr lang="en-US" sz="1800" kern="1200" dirty="0">
              <a:solidFill>
                <a:schemeClr val="bg1"/>
              </a:solidFill>
              <a:latin typeface="+mn-lt"/>
            </a:rPr>
            <a:t>Q1</a:t>
          </a:r>
        </a:p>
      </dsp:txBody>
      <dsp:txXfrm>
        <a:off x="2609855" y="2602644"/>
        <a:ext cx="1881259" cy="547670"/>
      </dsp:txXfrm>
    </dsp:sp>
    <dsp:sp modelId="{0F979253-FD39-4920-BFCA-78C564B167EA}">
      <dsp:nvSpPr>
        <dsp:cNvPr id="0" name=""/>
        <dsp:cNvSpPr/>
      </dsp:nvSpPr>
      <dsp:spPr>
        <a:xfrm>
          <a:off x="2274214" y="2386969"/>
          <a:ext cx="72699" cy="7269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D48281-565D-47A3-9B6C-576231178549}">
      <dsp:nvSpPr>
        <dsp:cNvPr id="0" name=""/>
        <dsp:cNvSpPr/>
      </dsp:nvSpPr>
      <dsp:spPr>
        <a:xfrm>
          <a:off x="2576965" y="676106"/>
          <a:ext cx="1947039" cy="82635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And stuff</a:t>
          </a:r>
        </a:p>
      </dsp:txBody>
      <dsp:txXfrm>
        <a:off x="2617304" y="716445"/>
        <a:ext cx="1866361" cy="745673"/>
      </dsp:txXfrm>
    </dsp:sp>
    <dsp:sp modelId="{DCAE8A46-752C-4E82-84CE-E790E1F2918E}">
      <dsp:nvSpPr>
        <dsp:cNvPr id="0" name=""/>
        <dsp:cNvSpPr/>
      </dsp:nvSpPr>
      <dsp:spPr>
        <a:xfrm>
          <a:off x="3550485" y="1502457"/>
          <a:ext cx="0" cy="92086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782935D-BBBD-4420-826A-F71C517659B6}">
      <dsp:nvSpPr>
        <dsp:cNvPr id="0" name=""/>
        <dsp:cNvSpPr/>
      </dsp:nvSpPr>
      <dsp:spPr>
        <a:xfrm>
          <a:off x="3849776" y="1696323"/>
          <a:ext cx="1881259" cy="547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00100">
            <a:lnSpc>
              <a:spcPct val="90000"/>
            </a:lnSpc>
            <a:spcBef>
              <a:spcPct val="0"/>
            </a:spcBef>
            <a:spcAft>
              <a:spcPct val="35000"/>
            </a:spcAft>
            <a:buNone/>
            <a:defRPr b="1"/>
          </a:pPr>
          <a:r>
            <a:rPr lang="en-US" sz="1800" kern="1200" dirty="0">
              <a:solidFill>
                <a:schemeClr val="bg1"/>
              </a:solidFill>
              <a:latin typeface="+mn-lt"/>
            </a:rPr>
            <a:t>Q2</a:t>
          </a:r>
        </a:p>
      </dsp:txBody>
      <dsp:txXfrm>
        <a:off x="3849776" y="1696323"/>
        <a:ext cx="1881259" cy="547670"/>
      </dsp:txXfrm>
    </dsp:sp>
    <dsp:sp modelId="{B6459BF8-D2C3-4018-9C28-98667DC203F4}">
      <dsp:nvSpPr>
        <dsp:cNvPr id="0" name=""/>
        <dsp:cNvSpPr/>
      </dsp:nvSpPr>
      <dsp:spPr>
        <a:xfrm>
          <a:off x="3514135" y="2386969"/>
          <a:ext cx="72699" cy="7269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3A59BD-6D45-4573-B098-8CB5207F194D}">
      <dsp:nvSpPr>
        <dsp:cNvPr id="0" name=""/>
        <dsp:cNvSpPr/>
      </dsp:nvSpPr>
      <dsp:spPr>
        <a:xfrm>
          <a:off x="3816886" y="3344180"/>
          <a:ext cx="1947039" cy="826351"/>
        </a:xfrm>
        <a:prstGeom prst="round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160020" bIns="160020" numCol="1" spcCol="1270" anchor="ctr" anchorCtr="0">
          <a:noAutofit/>
        </a:bodyPr>
        <a:lstStyle/>
        <a:p>
          <a:pPr marL="0" lvl="0" indent="0" algn="ctr" defTabSz="800100">
            <a:lnSpc>
              <a:spcPct val="90000"/>
            </a:lnSpc>
            <a:spcBef>
              <a:spcPct val="0"/>
            </a:spcBef>
            <a:spcAft>
              <a:spcPct val="35000"/>
            </a:spcAft>
            <a:buNone/>
          </a:pPr>
          <a:r>
            <a:rPr lang="en-US" sz="1800" b="1" kern="1200" dirty="0">
              <a:latin typeface="+mn-lt"/>
            </a:rPr>
            <a:t>Improvements</a:t>
          </a:r>
        </a:p>
      </dsp:txBody>
      <dsp:txXfrm>
        <a:off x="3857225" y="3384519"/>
        <a:ext cx="1866361" cy="745673"/>
      </dsp:txXfrm>
    </dsp:sp>
    <dsp:sp modelId="{086FB9B1-82B2-4197-8B33-6E7FF94F8D2E}">
      <dsp:nvSpPr>
        <dsp:cNvPr id="0" name=""/>
        <dsp:cNvSpPr/>
      </dsp:nvSpPr>
      <dsp:spPr>
        <a:xfrm>
          <a:off x="4790406" y="2423319"/>
          <a:ext cx="0" cy="920861"/>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359E8B-7C7E-4FD9-B106-36CCBFC731D5}">
      <dsp:nvSpPr>
        <dsp:cNvPr id="0" name=""/>
        <dsp:cNvSpPr/>
      </dsp:nvSpPr>
      <dsp:spPr>
        <a:xfrm>
          <a:off x="4754056" y="2386969"/>
          <a:ext cx="72699" cy="72699"/>
        </a:xfrm>
        <a:prstGeom prst="ellips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D397ADA-28FC-D95C-9949-C2600B76E8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46638BB-B5C2-68A8-E3FA-52921DD002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07502F-DB6E-469A-9C44-FB8EDEF15CAD}" type="datetimeFigureOut">
              <a:rPr lang="en-US" smtClean="0"/>
              <a:t>8/15/24</a:t>
            </a:fld>
            <a:endParaRPr lang="en-US" dirty="0"/>
          </a:p>
        </p:txBody>
      </p:sp>
      <p:sp>
        <p:nvSpPr>
          <p:cNvPr id="4" name="Footer Placeholder 3">
            <a:extLst>
              <a:ext uri="{FF2B5EF4-FFF2-40B4-BE49-F238E27FC236}">
                <a16:creationId xmlns:a16="http://schemas.microsoft.com/office/drawing/2014/main" id="{ADD222EB-9CD6-7377-B538-2102EE87F3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C9DFD59-EA45-6CD0-571D-72EF11B8640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A6A3EC-C558-4879-9E77-732F9A1F519B}" type="slidenum">
              <a:rPr lang="en-US" smtClean="0"/>
              <a:t>‹#›</a:t>
            </a:fld>
            <a:endParaRPr lang="en-US" dirty="0"/>
          </a:p>
        </p:txBody>
      </p:sp>
    </p:spTree>
    <p:extLst>
      <p:ext uri="{BB962C8B-B14F-4D97-AF65-F5344CB8AC3E}">
        <p14:creationId xmlns:p14="http://schemas.microsoft.com/office/powerpoint/2010/main" val="3704172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817FE1-3397-4E25-A0AD-CD1F478AA284}" type="datetimeFigureOut">
              <a:rPr lang="en-US" smtClean="0"/>
              <a:t>8/15/24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03C4B0-A82C-497E-A667-41FFA619A478}" type="slidenum">
              <a:rPr lang="en-US" smtClean="0"/>
              <a:t>‹#›</a:t>
            </a:fld>
            <a:endParaRPr lang="en-US" dirty="0"/>
          </a:p>
        </p:txBody>
      </p:sp>
    </p:spTree>
    <p:extLst>
      <p:ext uri="{BB962C8B-B14F-4D97-AF65-F5344CB8AC3E}">
        <p14:creationId xmlns:p14="http://schemas.microsoft.com/office/powerpoint/2010/main" val="764574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3C4B0-A82C-497E-A667-41FFA619A478}" type="slidenum">
              <a:rPr lang="en-US" smtClean="0"/>
              <a:t>4</a:t>
            </a:fld>
            <a:endParaRPr lang="en-US" dirty="0"/>
          </a:p>
        </p:txBody>
      </p:sp>
    </p:spTree>
    <p:extLst>
      <p:ext uri="{BB962C8B-B14F-4D97-AF65-F5344CB8AC3E}">
        <p14:creationId xmlns:p14="http://schemas.microsoft.com/office/powerpoint/2010/main" val="4101896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03C4B0-A82C-497E-A667-41FFA619A478}" type="slidenum">
              <a:rPr lang="en-US" smtClean="0"/>
              <a:t>11</a:t>
            </a:fld>
            <a:endParaRPr lang="en-US" dirty="0"/>
          </a:p>
        </p:txBody>
      </p:sp>
    </p:spTree>
    <p:extLst>
      <p:ext uri="{BB962C8B-B14F-4D97-AF65-F5344CB8AC3E}">
        <p14:creationId xmlns:p14="http://schemas.microsoft.com/office/powerpoint/2010/main" val="1959614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CF38342-E290-4E4F-B80A-2EB692D293BA}"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006213008"/>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38342-E290-4E4F-B80A-2EB692D293BA}"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1513208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38342-E290-4E4F-B80A-2EB692D293BA}"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89609300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822960"/>
            <a:ext cx="6840110" cy="4663440"/>
          </a:xfrm>
          <a:prstGeom prst="rect">
            <a:avLst/>
          </a:prstGeom>
        </p:spPr>
        <p:txBody>
          <a:bodyPr anchor="ctr">
            <a:noAutofit/>
          </a:bodyPr>
          <a:lstStyle>
            <a:lvl1pPr algn="l">
              <a:lnSpc>
                <a:spcPct val="100000"/>
              </a:lnSpc>
              <a:defRPr sz="6000" b="1" i="0" cap="all" baseline="0">
                <a:solidFill>
                  <a:schemeClr val="tx2"/>
                </a:solidFill>
                <a:latin typeface="+mj-lt"/>
              </a:defRPr>
            </a:lvl1pPr>
          </a:lstStyle>
          <a:p>
            <a:endParaRPr lang="en-US" noProof="0" dirty="0"/>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822960" y="5559552"/>
            <a:ext cx="6840110" cy="475938"/>
          </a:xfrm>
        </p:spPr>
        <p:txBody>
          <a:bodyPr/>
          <a:lstStyle>
            <a:lvl1pPr marL="0" indent="0" algn="l">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Click to edit Master subtitle style</a:t>
            </a:r>
          </a:p>
        </p:txBody>
      </p:sp>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7793736" y="0"/>
            <a:ext cx="4398264" cy="6857999"/>
          </a:xfrm>
          <a:noFill/>
        </p:spPr>
        <p:txBody>
          <a:bodyPr anchor="t"/>
          <a:lstStyle>
            <a:lvl1pPr marL="0" indent="0" algn="ctr">
              <a:buNone/>
              <a:defRPr/>
            </a:lvl1pPr>
          </a:lstStyle>
          <a:p>
            <a:endParaRPr lang="en-US" noProof="0" dirty="0"/>
          </a:p>
        </p:txBody>
      </p:sp>
    </p:spTree>
    <p:extLst>
      <p:ext uri="{BB962C8B-B14F-4D97-AF65-F5344CB8AC3E}">
        <p14:creationId xmlns:p14="http://schemas.microsoft.com/office/powerpoint/2010/main" val="2246486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22960" y="822960"/>
            <a:ext cx="438912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Content Placeholder 5">
            <a:extLst>
              <a:ext uri="{FF2B5EF4-FFF2-40B4-BE49-F238E27FC236}">
                <a16:creationId xmlns:a16="http://schemas.microsoft.com/office/drawing/2014/main" id="{380C9AC2-080F-B7EB-E5D9-98A11923C160}"/>
              </a:ext>
            </a:extLst>
          </p:cNvPr>
          <p:cNvSpPr>
            <a:spLocks noGrp="1"/>
          </p:cNvSpPr>
          <p:nvPr>
            <p:ph sz="quarter" idx="14"/>
          </p:nvPr>
        </p:nvSpPr>
        <p:spPr>
          <a:xfrm>
            <a:off x="822960" y="3529584"/>
            <a:ext cx="4389120" cy="2350008"/>
          </a:xfrm>
        </p:spPr>
        <p:txBody>
          <a:bodyPr/>
          <a:lstStyle>
            <a:lvl1pPr marL="285750" indent="-285750">
              <a:lnSpc>
                <a:spcPts val="2500"/>
              </a:lnSpc>
              <a:spcBef>
                <a:spcPts val="0"/>
              </a:spcBef>
              <a:spcAft>
                <a:spcPts val="100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5690616" y="0"/>
            <a:ext cx="6501384" cy="6857999"/>
          </a:xfrm>
          <a:noFill/>
        </p:spPr>
        <p:txBody>
          <a:bodyPr anchor="t"/>
          <a:lstStyle>
            <a:lvl1pPr marL="0" indent="0" algn="ctr">
              <a:buNone/>
              <a:defRPr>
                <a:solidFill>
                  <a:schemeClr val="bg1"/>
                </a:solidFill>
              </a:defRPr>
            </a:lvl1pPr>
          </a:lstStyle>
          <a:p>
            <a:endParaRPr lang="en-US" noProof="0" dirty="0"/>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602450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3">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647C7-955C-FC73-3737-298D139F209D}"/>
              </a:ext>
            </a:extLst>
          </p:cNvPr>
          <p:cNvSpPr>
            <a:spLocks noGrp="1"/>
          </p:cNvSpPr>
          <p:nvPr>
            <p:ph type="title"/>
          </p:nvPr>
        </p:nvSpPr>
        <p:spPr>
          <a:xfrm>
            <a:off x="822960" y="822960"/>
            <a:ext cx="4754880" cy="4114800"/>
          </a:xfrm>
          <a:prstGeom prst="rect">
            <a:avLst/>
          </a:prstGeom>
        </p:spPr>
        <p:txBody>
          <a:bodyPr anchor="b">
            <a:noAutofit/>
          </a:bodyPr>
          <a:lstStyle>
            <a:lvl1pPr algn="r">
              <a:lnSpc>
                <a:spcPct val="100000"/>
              </a:lnSpc>
              <a:defRPr sz="5400" b="1">
                <a:solidFill>
                  <a:schemeClr val="bg1"/>
                </a:solidFill>
                <a:latin typeface="+mj-lt"/>
              </a:defRPr>
            </a:lvl1pPr>
          </a:lstStyle>
          <a:p>
            <a:endParaRPr lang="en-US" dirty="0"/>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22960" y="5175504"/>
            <a:ext cx="4754880" cy="914400"/>
          </a:xfrm>
        </p:spPr>
        <p:txBody>
          <a:bodyPr/>
          <a:lstStyle>
            <a:lvl1pPr marL="0" indent="0" algn="r">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t"/>
          <a:lstStyle>
            <a:lvl1pPr marL="0" indent="0" algn="ctr">
              <a:buNone/>
              <a:defRPr/>
            </a:lvl1pPr>
          </a:lstStyle>
          <a:p>
            <a:endParaRPr lang="en-US" dirty="0"/>
          </a:p>
        </p:txBody>
      </p:sp>
    </p:spTree>
    <p:extLst>
      <p:ext uri="{BB962C8B-B14F-4D97-AF65-F5344CB8AC3E}">
        <p14:creationId xmlns:p14="http://schemas.microsoft.com/office/powerpoint/2010/main" val="18385772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with imag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22960" y="822960"/>
            <a:ext cx="49377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263640" y="822960"/>
            <a:ext cx="5111496" cy="3566160"/>
          </a:xfrm>
        </p:spPr>
        <p:txBody>
          <a:bodyPr/>
          <a:lstStyle>
            <a:lvl1pPr marL="283464" indent="-283464">
              <a:defRPr sz="1800">
                <a:solidFill>
                  <a:schemeClr val="bg1"/>
                </a:solidFill>
              </a:defRPr>
            </a:lvl1pPr>
            <a:lvl2pPr indent="-283464">
              <a:defRPr sz="1600">
                <a:solidFill>
                  <a:schemeClr val="bg1"/>
                </a:solidFill>
              </a:defRPr>
            </a:lvl2pPr>
            <a:lvl3pPr indent="-283464">
              <a:defRPr sz="1400">
                <a:solidFill>
                  <a:schemeClr val="bg1"/>
                </a:solidFill>
              </a:defRPr>
            </a:lvl3pPr>
            <a:lvl4pPr indent="-283464">
              <a:defRPr sz="1400">
                <a:solidFill>
                  <a:schemeClr val="bg1"/>
                </a:solidFill>
              </a:defRPr>
            </a:lvl4pPr>
            <a:lvl5pPr indent="-283464">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16">
            <a:extLst>
              <a:ext uri="{FF2B5EF4-FFF2-40B4-BE49-F238E27FC236}">
                <a16:creationId xmlns:a16="http://schemas.microsoft.com/office/drawing/2014/main" id="{6EAC12B0-20CC-C7DC-2FB8-1B9FE9CCFCCB}"/>
              </a:ext>
            </a:extLst>
          </p:cNvPr>
          <p:cNvSpPr>
            <a:spLocks noGrp="1"/>
          </p:cNvSpPr>
          <p:nvPr>
            <p:ph type="pic" sz="quarter" idx="14"/>
          </p:nvPr>
        </p:nvSpPr>
        <p:spPr>
          <a:xfrm>
            <a:off x="1" y="4471416"/>
            <a:ext cx="12192000" cy="2386584"/>
          </a:xfrm>
          <a:noFill/>
        </p:spPr>
        <p:txBody>
          <a:bodyPr anchor="t"/>
          <a:lstStyle>
            <a:lvl1pPr marL="0" indent="0" algn="ctr">
              <a:buNone/>
              <a:defRPr>
                <a:solidFill>
                  <a:schemeClr val="bg1"/>
                </a:solidFill>
              </a:defRPr>
            </a:lvl1pPr>
          </a:lstStyle>
          <a:p>
            <a:endParaRPr lang="en-US" noProof="0" dirty="0"/>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98034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and title">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6675120" y="822960"/>
            <a:ext cx="4754880" cy="4114800"/>
          </a:xfrm>
          <a:prstGeom prst="rect">
            <a:avLst/>
          </a:prstGeom>
        </p:spPr>
        <p:txBody>
          <a:bodyPr anchor="b">
            <a:normAutofit/>
          </a:bodyPr>
          <a:lstStyle>
            <a:lvl1pPr>
              <a:defRPr sz="5400" b="1">
                <a:solidFill>
                  <a:schemeClr val="bg1"/>
                </a:solidFill>
                <a:latin typeface="+mj-lt"/>
              </a:defRPr>
            </a:lvl1pPr>
          </a:lstStyle>
          <a:p>
            <a:r>
              <a:rPr lang="en-US" dirty="0"/>
              <a:t>click to edit master title style</a:t>
            </a:r>
          </a:p>
        </p:txBody>
      </p:sp>
      <p:sp>
        <p:nvSpPr>
          <p:cNvPr id="2" name="Picture Placeholder 16">
            <a:extLst>
              <a:ext uri="{FF2B5EF4-FFF2-40B4-BE49-F238E27FC236}">
                <a16:creationId xmlns:a16="http://schemas.microsoft.com/office/drawing/2014/main" id="{A6C9DAC2-F86A-0D7B-2EA8-DAE9CF8E03B5}"/>
              </a:ext>
            </a:extLst>
          </p:cNvPr>
          <p:cNvSpPr>
            <a:spLocks noGrp="1"/>
          </p:cNvSpPr>
          <p:nvPr>
            <p:ph type="pic" sz="quarter" idx="13"/>
          </p:nvPr>
        </p:nvSpPr>
        <p:spPr>
          <a:xfrm>
            <a:off x="0" y="0"/>
            <a:ext cx="6099048" cy="6857999"/>
          </a:xfrm>
          <a:solidFill>
            <a:schemeClr val="bg1">
              <a:lumMod val="95000"/>
            </a:schemeClr>
          </a:solidFill>
        </p:spPr>
        <p:txBody>
          <a:bodyPr anchor="t"/>
          <a:lstStyle>
            <a:lvl1pPr marL="0" indent="0" algn="ctr">
              <a:buNone/>
              <a:defRPr>
                <a:solidFill>
                  <a:schemeClr val="tx1"/>
                </a:solidFill>
              </a:defRPr>
            </a:lvl1pPr>
          </a:lstStyle>
          <a:p>
            <a:endParaRPr lang="en-US" noProof="0" dirty="0"/>
          </a:p>
        </p:txBody>
      </p:sp>
      <p:sp>
        <p:nvSpPr>
          <p:cNvPr id="3" name="Text Placeholder 2">
            <a:extLst>
              <a:ext uri="{FF2B5EF4-FFF2-40B4-BE49-F238E27FC236}">
                <a16:creationId xmlns:a16="http://schemas.microsoft.com/office/drawing/2014/main" id="{D248F38D-10C4-434A-0F9B-619CCAB674D3}"/>
              </a:ext>
            </a:extLst>
          </p:cNvPr>
          <p:cNvSpPr>
            <a:spLocks noGrp="1"/>
          </p:cNvSpPr>
          <p:nvPr>
            <p:ph type="body" idx="1"/>
          </p:nvPr>
        </p:nvSpPr>
        <p:spPr>
          <a:xfrm>
            <a:off x="6675120" y="5175504"/>
            <a:ext cx="4754880" cy="914400"/>
          </a:xfrm>
        </p:spPr>
        <p:txBody>
          <a:bodyPr/>
          <a:lstStyle>
            <a:lvl1pPr marL="0" indent="0" algn="l">
              <a:buFont typeface="Arial" panose="020B0604020202020204" pitchFamily="34" charset="0"/>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83664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wo content">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22960" y="822960"/>
            <a:ext cx="402336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22960" y="3529584"/>
            <a:ext cx="4023360" cy="1920240"/>
          </a:xfrm>
        </p:spPr>
        <p:txBody>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E59FE3EB-4655-2339-C82A-C74B21F76556}"/>
              </a:ext>
            </a:extLst>
          </p:cNvPr>
          <p:cNvSpPr>
            <a:spLocks noGrp="1"/>
          </p:cNvSpPr>
          <p:nvPr>
            <p:ph idx="15"/>
          </p:nvPr>
        </p:nvSpPr>
        <p:spPr>
          <a:xfrm>
            <a:off x="5486400" y="822960"/>
            <a:ext cx="5861304" cy="4846320"/>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prstGeom prst="rect">
            <a:avLst/>
          </a:prstGeom>
          <a:solidFill>
            <a:schemeClr val="accent1">
              <a:lumMod val="75000"/>
            </a:schemeClr>
          </a:solidFill>
        </p:spPr>
        <p:txBody>
          <a:bodyPr wrap="square">
            <a:noAutofit/>
          </a:bodyPr>
          <a:lstStyle>
            <a:lvl1pPr marL="0" indent="0" algn="l">
              <a:buNone/>
              <a:defRPr/>
            </a:lvl1pPr>
          </a:lstStyle>
          <a:p>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a:prstGeom prst="rect">
            <a:avLst/>
          </a:prstGeo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0280096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6812280" y="822960"/>
            <a:ext cx="466344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endParaRPr lang="en-US" dirty="0"/>
          </a:p>
        </p:txBody>
      </p:sp>
      <p:sp>
        <p:nvSpPr>
          <p:cNvPr id="5" name="Content Placeholder 5">
            <a:extLst>
              <a:ext uri="{FF2B5EF4-FFF2-40B4-BE49-F238E27FC236}">
                <a16:creationId xmlns:a16="http://schemas.microsoft.com/office/drawing/2014/main" id="{71B91E2B-214A-27EB-DD9A-E9FF3D8BFBD7}"/>
              </a:ext>
            </a:extLst>
          </p:cNvPr>
          <p:cNvSpPr>
            <a:spLocks noGrp="1"/>
          </p:cNvSpPr>
          <p:nvPr>
            <p:ph sz="quarter" idx="14"/>
          </p:nvPr>
        </p:nvSpPr>
        <p:spPr>
          <a:xfrm>
            <a:off x="6812280" y="3529584"/>
            <a:ext cx="4663440" cy="2350008"/>
          </a:xfrm>
        </p:spPr>
        <p:txBody>
          <a:bodyPr/>
          <a:lstStyle>
            <a:lvl1pPr marL="285750" indent="-285750">
              <a:lnSpc>
                <a:spcPct val="90000"/>
              </a:lnSpc>
              <a:spcBef>
                <a:spcPts val="1000"/>
              </a:spcBef>
              <a:spcAft>
                <a:spcPts val="0"/>
              </a:spcAft>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a:xfrm>
            <a:off x="6812280"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734694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p:bg>
      <p:bgPr>
        <a:solidFill>
          <a:schemeClr val="accent5">
            <a:lumMod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667512"/>
          </a:xfrm>
          <a:solidFill>
            <a:schemeClr val="accent1">
              <a:lumMod val="75000"/>
            </a:schemeClr>
          </a:solidFill>
        </p:spPr>
        <p:txBody>
          <a:bodyPr/>
          <a:lstStyle>
            <a:lvl1pPr marL="0" indent="0" algn="l">
              <a:buNone/>
              <a:defRPr sz="2000">
                <a:solidFill>
                  <a:schemeClr val="bg1"/>
                </a:solidFill>
              </a:defRPr>
            </a:lvl1pPr>
          </a:lstStyle>
          <a:p>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4937760" cy="2103120"/>
          </a:xfrm>
        </p:spPr>
        <p:txBody>
          <a:bodyPr/>
          <a:lstStyle>
            <a:lvl1pPr marL="0" inden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6400800" y="3529584"/>
            <a:ext cx="4937760" cy="2103120"/>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858581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F38342-E290-4E4F-B80A-2EB692D293BA}"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21305633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mparison 2">
    <p:bg>
      <p:bgPr>
        <a:solidFill>
          <a:schemeClr val="accent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2">
              <a:lumMod val="20000"/>
              <a:lumOff val="80000"/>
            </a:schemeClr>
          </a:solidFill>
        </p:spPr>
        <p:txBody>
          <a:bodyPr/>
          <a:lstStyle>
            <a:lvl1pPr marL="0" indent="0" algn="l">
              <a:buNone/>
              <a:defRPr sz="1800"/>
            </a:lvl1pPr>
          </a:lstStyle>
          <a:p>
            <a:endParaRPr lang="en-US" dirty="0"/>
          </a:p>
        </p:txBody>
      </p:sp>
      <p:sp>
        <p:nvSpPr>
          <p:cNvPr id="8" name="Content Placeholder 2">
            <a:extLst>
              <a:ext uri="{FF2B5EF4-FFF2-40B4-BE49-F238E27FC236}">
                <a16:creationId xmlns:a16="http://schemas.microsoft.com/office/drawing/2014/main" id="{9ADC6F7A-27D8-EC45-FC60-C8858243DDB0}"/>
              </a:ext>
            </a:extLst>
          </p:cNvPr>
          <p:cNvSpPr>
            <a:spLocks noGrp="1"/>
          </p:cNvSpPr>
          <p:nvPr>
            <p:ph idx="1"/>
          </p:nvPr>
        </p:nvSpPr>
        <p:spPr>
          <a:xfrm>
            <a:off x="822960" y="3529584"/>
            <a:ext cx="3200400" cy="2286000"/>
          </a:xfrm>
        </p:spPr>
        <p:txBody>
          <a:bodyPr/>
          <a:lstStyle>
            <a:lvl1pPr marL="285750" indent="-285750">
              <a:buFont typeface="Arial" panose="020B0604020202020204" pitchFamily="34" charset="0"/>
              <a:buChar cha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5">
            <a:extLst>
              <a:ext uri="{FF2B5EF4-FFF2-40B4-BE49-F238E27FC236}">
                <a16:creationId xmlns:a16="http://schemas.microsoft.com/office/drawing/2014/main" id="{2EA7E2BE-086F-5B51-B0E9-BDC91DF14B7B}"/>
              </a:ext>
            </a:extLst>
          </p:cNvPr>
          <p:cNvSpPr>
            <a:spLocks noGrp="1"/>
          </p:cNvSpPr>
          <p:nvPr>
            <p:ph sz="quarter" idx="15"/>
          </p:nvPr>
        </p:nvSpPr>
        <p:spPr>
          <a:xfrm>
            <a:off x="4261104" y="3529584"/>
            <a:ext cx="6986016" cy="2231136"/>
          </a:xfrm>
        </p:spPr>
        <p:txBody>
          <a:bodyPr/>
          <a:lstStyle>
            <a:lvl1pPr marL="0" indent="0">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130620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42416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14400" y="3529584"/>
            <a:ext cx="10360152" cy="22311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5017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4370832" y="822960"/>
            <a:ext cx="7040880" cy="5212080"/>
          </a:xfrm>
          <a:prstGeom prst="rect">
            <a:avLst/>
          </a:prstGeom>
        </p:spPr>
        <p:txBody>
          <a:bodyPr anchor="ctr">
            <a:normAutofit/>
          </a:bodyPr>
          <a:lstStyle>
            <a:lvl1pPr>
              <a:defRPr sz="6000" b="1" cap="all" baseline="0">
                <a:solidFill>
                  <a:schemeClr val="tx2"/>
                </a:solidFill>
                <a:latin typeface="+mj-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4133088" cy="6858000"/>
          </a:xfrm>
          <a:noFill/>
        </p:spPr>
        <p:txBody>
          <a:bodyPr anchor="ctr"/>
          <a:lstStyle>
            <a:lvl1pPr marL="0" indent="0" algn="ctr">
              <a:buNone/>
              <a:defRPr/>
            </a:lvl1pPr>
          </a:lstStyle>
          <a:p>
            <a:endParaRPr lang="en-US" dirty="0"/>
          </a:p>
        </p:txBody>
      </p:sp>
    </p:spTree>
    <p:extLst>
      <p:ext uri="{BB962C8B-B14F-4D97-AF65-F5344CB8AC3E}">
        <p14:creationId xmlns:p14="http://schemas.microsoft.com/office/powerpoint/2010/main" val="32514291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2">
    <p:bg>
      <p:bgPr>
        <a:solidFill>
          <a:schemeClr val="accent5">
            <a:lumMod val="50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1097280"/>
            <a:ext cx="10515600" cy="164592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850392"/>
          </a:xfrm>
          <a:solidFill>
            <a:schemeClr val="accent1">
              <a:lumMod val="75000"/>
            </a:schemeClr>
          </a:solidFill>
        </p:spPr>
        <p:txBody>
          <a:bodyPr/>
          <a:lstStyle>
            <a:lvl1pPr marL="0" indent="0" algn="l">
              <a:buNone/>
              <a:defRPr sz="2000">
                <a:solidFill>
                  <a:schemeClr val="bg1"/>
                </a:solidFill>
              </a:defRPr>
            </a:lvl1pPr>
          </a:lstStyle>
          <a:p>
            <a:endParaRPr lang="en-US" dirty="0"/>
          </a:p>
        </p:txBody>
      </p:sp>
      <p:sp>
        <p:nvSpPr>
          <p:cNvPr id="19" name="Content Placeholder 2">
            <a:extLst>
              <a:ext uri="{FF2B5EF4-FFF2-40B4-BE49-F238E27FC236}">
                <a16:creationId xmlns:a16="http://schemas.microsoft.com/office/drawing/2014/main" id="{EDED7F42-DE45-0982-D0EE-36467303760D}"/>
              </a:ext>
            </a:extLst>
          </p:cNvPr>
          <p:cNvSpPr>
            <a:spLocks noGrp="1"/>
          </p:cNvSpPr>
          <p:nvPr>
            <p:ph idx="1"/>
          </p:nvPr>
        </p:nvSpPr>
        <p:spPr>
          <a:xfrm>
            <a:off x="822960" y="3529584"/>
            <a:ext cx="7114032" cy="2103120"/>
          </a:xfrm>
        </p:spPr>
        <p:txBody>
          <a:bodyPr/>
          <a:lstStyle>
            <a:lvl1pPr marL="342900" indent="-342900">
              <a:buFont typeface="+mj-lt"/>
              <a:buAutoNum type="arabicPeriod"/>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5">
            <a:extLst>
              <a:ext uri="{FF2B5EF4-FFF2-40B4-BE49-F238E27FC236}">
                <a16:creationId xmlns:a16="http://schemas.microsoft.com/office/drawing/2014/main" id="{6B366AA0-2DAB-8B01-E9CA-4EFD01184AB1}"/>
              </a:ext>
            </a:extLst>
          </p:cNvPr>
          <p:cNvSpPr>
            <a:spLocks noGrp="1"/>
          </p:cNvSpPr>
          <p:nvPr>
            <p:ph sz="quarter" idx="14"/>
          </p:nvPr>
        </p:nvSpPr>
        <p:spPr>
          <a:xfrm>
            <a:off x="8321040" y="3529584"/>
            <a:ext cx="3017520" cy="2103120"/>
          </a:xfrm>
        </p:spPr>
        <p:txBody>
          <a:bodyPr/>
          <a:lstStyle>
            <a:lvl1pPr marL="0" indent="0" algn="ctr">
              <a:lnSpc>
                <a:spcPct val="90000"/>
              </a:lnSpc>
              <a:spcBef>
                <a:spcPts val="1000"/>
              </a:spcBef>
              <a:spcAft>
                <a:spcPts val="0"/>
              </a:spcAft>
              <a:buFont typeface="Arial" panose="020B0604020202020204" pitchFamily="34" charset="0"/>
              <a:buNone/>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a:xfrm>
            <a:off x="173736" y="6254496"/>
            <a:ext cx="4114800" cy="365125"/>
          </a:xfrm>
          <a:prstGeom prst="rect">
            <a:avLst/>
          </a:prstGeom>
        </p:spPr>
        <p:txBody>
          <a:bodyPr/>
          <a:lstStyle>
            <a:lvl1pPr>
              <a:defRPr>
                <a:solidFill>
                  <a:schemeClr val="bg1"/>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lvl1pPr>
              <a:defRPr>
                <a:solidFill>
                  <a:schemeClr val="bg1"/>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183873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losing">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22960" y="822960"/>
            <a:ext cx="6126480" cy="1920240"/>
          </a:xfrm>
          <a:prstGeom prst="rect">
            <a:avLst/>
          </a:prstGeom>
        </p:spPr>
        <p:txBody>
          <a:bodyPr anchor="b">
            <a:normAutofit/>
          </a:bodyPr>
          <a:lstStyle>
            <a:lvl1pPr>
              <a:defRPr sz="3200" b="1">
                <a:solidFill>
                  <a:schemeClr val="bg1"/>
                </a:solidFill>
                <a:latin typeface="+mj-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822960"/>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a:extLst>
              <a:ext uri="{FF2B5EF4-FFF2-40B4-BE49-F238E27FC236}">
                <a16:creationId xmlns:a16="http://schemas.microsoft.com/office/drawing/2014/main" id="{CFC01E54-865D-1B08-43CC-2D0128CECDAE}"/>
              </a:ext>
            </a:extLst>
          </p:cNvPr>
          <p:cNvSpPr>
            <a:spLocks noGrp="1"/>
          </p:cNvSpPr>
          <p:nvPr>
            <p:ph type="pic" sz="quarter" idx="10"/>
          </p:nvPr>
        </p:nvSpPr>
        <p:spPr>
          <a:xfrm>
            <a:off x="0" y="3557016"/>
            <a:ext cx="12192000" cy="3300984"/>
          </a:xfrm>
          <a:solidFill>
            <a:schemeClr val="accent4">
              <a:lumMod val="75000"/>
            </a:schemeClr>
          </a:solidFill>
        </p:spPr>
        <p:txBody>
          <a:bodyPr anchor="ctr"/>
          <a:lstStyle>
            <a:lvl1pPr marL="0" indent="0" algn="ctr">
              <a:buNone/>
              <a:defRPr>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a:xfrm>
            <a:off x="173736" y="6254496"/>
            <a:ext cx="4114800" cy="365125"/>
          </a:xfrm>
          <a:prstGeom prst="rect">
            <a:avLst/>
          </a:prstGeom>
        </p:spPr>
        <p:txBody>
          <a:bodyPr/>
          <a:lstStyle>
            <a:lvl1pPr>
              <a:defRPr>
                <a:solidFill>
                  <a:schemeClr val="bg1">
                    <a:alpha val="78000"/>
                  </a:schemeClr>
                </a:solidFill>
              </a:defRPr>
            </a:lvl1pPr>
          </a:lstStyle>
          <a:p>
            <a:endParaRPr lang="en-US" dirty="0"/>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865488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F38342-E290-4E4F-B80A-2EB692D293BA}" type="datetimeFigureOut">
              <a:rPr lang="en-US" smtClean="0"/>
              <a:t>8/15/24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351654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F38342-E290-4E4F-B80A-2EB692D293BA}"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73520722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F38342-E290-4E4F-B80A-2EB692D293BA}" type="datetimeFigureOut">
              <a:rPr lang="en-US" smtClean="0"/>
              <a:t>8/15/24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05635753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F38342-E290-4E4F-B80A-2EB692D293BA}" type="datetimeFigureOut">
              <a:rPr lang="en-US" smtClean="0"/>
              <a:t>8/15/24</a:t>
            </a:fld>
            <a:endParaRPr lang="en-US"/>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00374789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F38342-E290-4E4F-B80A-2EB692D293BA}" type="datetimeFigureOut">
              <a:rPr lang="en-US" smtClean="0"/>
              <a:t>8/15/24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13403358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38342-E290-4E4F-B80A-2EB692D293BA}"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4495084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CF38342-E290-4E4F-B80A-2EB692D293BA}" type="datetimeFigureOut">
              <a:rPr lang="en-US" smtClean="0"/>
              <a:t>8/15/24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55145901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CF38342-E290-4E4F-B80A-2EB692D293BA}" type="datetimeFigureOut">
              <a:rPr lang="en-US" smtClean="0"/>
              <a:t>8/15/24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099682351"/>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41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B0A024-4E06-BC4D-6379-140FB0CA4607}"/>
              </a:ext>
            </a:extLst>
          </p:cNvPr>
          <p:cNvSpPr>
            <a:spLocks noGrp="1"/>
          </p:cNvSpPr>
          <p:nvPr>
            <p:ph type="ctrTitle"/>
          </p:nvPr>
        </p:nvSpPr>
        <p:spPr>
          <a:xfrm>
            <a:off x="822960" y="822960"/>
            <a:ext cx="6400800" cy="4663440"/>
          </a:xfrm>
        </p:spPr>
        <p:txBody>
          <a:bodyPr/>
          <a:lstStyle/>
          <a:p>
            <a:r>
              <a:rPr lang="en-US" dirty="0"/>
              <a:t>Clean Presentation</a:t>
            </a:r>
          </a:p>
        </p:txBody>
      </p:sp>
      <p:sp>
        <p:nvSpPr>
          <p:cNvPr id="4" name="Subtitle 3">
            <a:extLst>
              <a:ext uri="{FF2B5EF4-FFF2-40B4-BE49-F238E27FC236}">
                <a16:creationId xmlns:a16="http://schemas.microsoft.com/office/drawing/2014/main" id="{839A915F-4535-0AC8-B3DC-DA14AB24B55B}"/>
              </a:ext>
            </a:extLst>
          </p:cNvPr>
          <p:cNvSpPr>
            <a:spLocks noGrp="1"/>
          </p:cNvSpPr>
          <p:nvPr>
            <p:ph type="subTitle" idx="1"/>
          </p:nvPr>
        </p:nvSpPr>
        <p:spPr>
          <a:xfrm>
            <a:off x="822960" y="5559552"/>
            <a:ext cx="6391656" cy="475938"/>
          </a:xfrm>
        </p:spPr>
        <p:txBody>
          <a:bodyPr/>
          <a:lstStyle/>
          <a:p>
            <a:r>
              <a:rPr lang="en-US" dirty="0"/>
              <a:t>Fresh and uplifting</a:t>
            </a:r>
          </a:p>
        </p:txBody>
      </p:sp>
      <p:pic>
        <p:nvPicPr>
          <p:cNvPr id="16" name="Picture Placeholder 15" descr="Butterfly on a stick">
            <a:extLst>
              <a:ext uri="{FF2B5EF4-FFF2-40B4-BE49-F238E27FC236}">
                <a16:creationId xmlns:a16="http://schemas.microsoft.com/office/drawing/2014/main" id="{1FFACDF2-AF68-34D8-169A-35C6DD86987A}"/>
              </a:ext>
            </a:extLst>
          </p:cNvPr>
          <p:cNvPicPr>
            <a:picLocks noGrp="1" noChangeAspect="1"/>
          </p:cNvPicPr>
          <p:nvPr>
            <p:ph type="pic" sz="quarter" idx="11"/>
          </p:nvPr>
        </p:nvPicPr>
        <p:blipFill>
          <a:blip r:embed="rId2"/>
          <a:srcRect t="54" b="54"/>
          <a:stretch/>
        </p:blipFill>
        <p:spPr/>
      </p:pic>
    </p:spTree>
    <p:extLst>
      <p:ext uri="{BB962C8B-B14F-4D97-AF65-F5344CB8AC3E}">
        <p14:creationId xmlns:p14="http://schemas.microsoft.com/office/powerpoint/2010/main" val="3467391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6B25F-1BBC-028F-2886-86951B4AA813}"/>
              </a:ext>
            </a:extLst>
          </p:cNvPr>
          <p:cNvSpPr>
            <a:spLocks noGrp="1"/>
          </p:cNvSpPr>
          <p:nvPr>
            <p:ph type="title"/>
          </p:nvPr>
        </p:nvSpPr>
        <p:spPr/>
        <p:txBody>
          <a:bodyPr/>
          <a:lstStyle/>
          <a:p>
            <a:r>
              <a:rPr lang="en-US" dirty="0"/>
              <a:t>More numbers</a:t>
            </a:r>
          </a:p>
        </p:txBody>
      </p:sp>
      <p:pic>
        <p:nvPicPr>
          <p:cNvPr id="18" name="Picture Placeholder 17" descr="Close up of plants">
            <a:extLst>
              <a:ext uri="{FF2B5EF4-FFF2-40B4-BE49-F238E27FC236}">
                <a16:creationId xmlns:a16="http://schemas.microsoft.com/office/drawing/2014/main" id="{C5658170-4985-06FB-A21B-B719FD4E6592}"/>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l="843" r="843"/>
          <a:stretch/>
        </p:blipFill>
        <p:spPr/>
      </p:pic>
      <p:graphicFrame>
        <p:nvGraphicFramePr>
          <p:cNvPr id="6" name="Table Placeholder 3">
            <a:extLst>
              <a:ext uri="{FF2B5EF4-FFF2-40B4-BE49-F238E27FC236}">
                <a16:creationId xmlns:a16="http://schemas.microsoft.com/office/drawing/2014/main" id="{5FF80437-59E4-0C73-96B7-6956CD55331D}"/>
              </a:ext>
            </a:extLst>
          </p:cNvPr>
          <p:cNvGraphicFramePr>
            <a:graphicFrameLocks noGrp="1"/>
          </p:cNvGraphicFramePr>
          <p:nvPr>
            <p:ph idx="1"/>
            <p:extLst>
              <p:ext uri="{D42A27DB-BD31-4B8C-83A1-F6EECF244321}">
                <p14:modId xmlns:p14="http://schemas.microsoft.com/office/powerpoint/2010/main" val="2689460266"/>
              </p:ext>
            </p:extLst>
          </p:nvPr>
        </p:nvGraphicFramePr>
        <p:xfrm>
          <a:off x="914400" y="3529013"/>
          <a:ext cx="10363204" cy="2232972"/>
        </p:xfrm>
        <a:graphic>
          <a:graphicData uri="http://schemas.openxmlformats.org/drawingml/2006/table">
            <a:tbl>
              <a:tblPr firstRow="1" bandRow="1">
                <a:tableStyleId>{22838BEF-8BB2-4498-84A7-C5851F593DF1}</a:tableStyleId>
              </a:tblPr>
              <a:tblGrid>
                <a:gridCol w="2590801">
                  <a:extLst>
                    <a:ext uri="{9D8B030D-6E8A-4147-A177-3AD203B41FA5}">
                      <a16:colId xmlns:a16="http://schemas.microsoft.com/office/drawing/2014/main" val="130956065"/>
                    </a:ext>
                  </a:extLst>
                </a:gridCol>
                <a:gridCol w="2590801">
                  <a:extLst>
                    <a:ext uri="{9D8B030D-6E8A-4147-A177-3AD203B41FA5}">
                      <a16:colId xmlns:a16="http://schemas.microsoft.com/office/drawing/2014/main" val="2749965458"/>
                    </a:ext>
                  </a:extLst>
                </a:gridCol>
                <a:gridCol w="2590801">
                  <a:extLst>
                    <a:ext uri="{9D8B030D-6E8A-4147-A177-3AD203B41FA5}">
                      <a16:colId xmlns:a16="http://schemas.microsoft.com/office/drawing/2014/main" val="2116711163"/>
                    </a:ext>
                  </a:extLst>
                </a:gridCol>
                <a:gridCol w="2590801">
                  <a:extLst>
                    <a:ext uri="{9D8B030D-6E8A-4147-A177-3AD203B41FA5}">
                      <a16:colId xmlns:a16="http://schemas.microsoft.com/office/drawing/2014/main" val="1186885001"/>
                    </a:ext>
                  </a:extLst>
                </a:gridCol>
              </a:tblGrid>
              <a:tr h="372162">
                <a:tc>
                  <a:txBody>
                    <a:bodyPr/>
                    <a:lstStyle/>
                    <a:p>
                      <a:pPr algn="ctr"/>
                      <a:r>
                        <a:rPr lang="en-US" dirty="0">
                          <a:latin typeface="+mj-lt"/>
                        </a:rPr>
                        <a:t>Metric</a:t>
                      </a:r>
                    </a:p>
                  </a:txBody>
                  <a:tcPr anchor="ctr"/>
                </a:tc>
                <a:tc>
                  <a:txBody>
                    <a:bodyPr/>
                    <a:lstStyle/>
                    <a:p>
                      <a:pPr algn="ctr"/>
                      <a:r>
                        <a:rPr lang="en-US" dirty="0">
                          <a:latin typeface="+mj-lt"/>
                        </a:rPr>
                        <a:t>Current value</a:t>
                      </a:r>
                    </a:p>
                  </a:txBody>
                  <a:tcPr anchor="ctr"/>
                </a:tc>
                <a:tc>
                  <a:txBody>
                    <a:bodyPr/>
                    <a:lstStyle/>
                    <a:p>
                      <a:pPr algn="ctr"/>
                      <a:r>
                        <a:rPr lang="en-US" dirty="0">
                          <a:latin typeface="+mj-lt"/>
                        </a:rPr>
                        <a:t>Previous quarter</a:t>
                      </a:r>
                    </a:p>
                  </a:txBody>
                  <a:tcPr anchor="ctr"/>
                </a:tc>
                <a:tc>
                  <a:txBody>
                    <a:bodyPr/>
                    <a:lstStyle/>
                    <a:p>
                      <a:pPr algn="ctr"/>
                      <a:r>
                        <a:rPr lang="en-US" dirty="0">
                          <a:latin typeface="+mj-lt"/>
                        </a:rPr>
                        <a:t>Change (%)</a:t>
                      </a:r>
                    </a:p>
                  </a:txBody>
                  <a:tcPr anchor="ctr"/>
                </a:tc>
                <a:extLst>
                  <a:ext uri="{0D108BD9-81ED-4DB2-BD59-A6C34878D82A}">
                    <a16:rowId xmlns:a16="http://schemas.microsoft.com/office/drawing/2014/main" val="3741017008"/>
                  </a:ext>
                </a:extLst>
              </a:tr>
              <a:tr h="372162">
                <a:tc>
                  <a:txBody>
                    <a:bodyPr/>
                    <a:lstStyle/>
                    <a:p>
                      <a:pPr algn="ctr"/>
                      <a:r>
                        <a:rPr lang="en-US" dirty="0"/>
                        <a:t>Revenue</a:t>
                      </a:r>
                    </a:p>
                  </a:txBody>
                  <a:tcPr anchor="ctr"/>
                </a:tc>
                <a:tc>
                  <a:txBody>
                    <a:bodyPr/>
                    <a:lstStyle/>
                    <a:p>
                      <a:pPr algn="ctr"/>
                      <a:r>
                        <a:rPr lang="en-US" dirty="0"/>
                        <a:t>$2,500,000</a:t>
                      </a:r>
                    </a:p>
                  </a:txBody>
                  <a:tcPr anchor="ctr"/>
                </a:tc>
                <a:tc>
                  <a:txBody>
                    <a:bodyPr/>
                    <a:lstStyle/>
                    <a:p>
                      <a:pPr algn="ctr"/>
                      <a:r>
                        <a:rPr lang="en-US"/>
                        <a:t>$2,200,000</a:t>
                      </a:r>
                      <a:endParaRPr lang="en-US" dirty="0"/>
                    </a:p>
                  </a:txBody>
                  <a:tcPr anchor="ctr"/>
                </a:tc>
                <a:tc>
                  <a:txBody>
                    <a:bodyPr/>
                    <a:lstStyle/>
                    <a:p>
                      <a:pPr algn="ctr"/>
                      <a:r>
                        <a:rPr lang="en-US" dirty="0"/>
                        <a:t>+14%</a:t>
                      </a:r>
                    </a:p>
                  </a:txBody>
                  <a:tcPr anchor="ctr"/>
                </a:tc>
                <a:extLst>
                  <a:ext uri="{0D108BD9-81ED-4DB2-BD59-A6C34878D82A}">
                    <a16:rowId xmlns:a16="http://schemas.microsoft.com/office/drawing/2014/main" val="511888340"/>
                  </a:ext>
                </a:extLst>
              </a:tr>
              <a:tr h="372162">
                <a:tc>
                  <a:txBody>
                    <a:bodyPr/>
                    <a:lstStyle/>
                    <a:p>
                      <a:pPr algn="ctr"/>
                      <a:r>
                        <a:rPr lang="en-US" dirty="0"/>
                        <a:t>Operating expenses</a:t>
                      </a:r>
                    </a:p>
                  </a:txBody>
                  <a:tcPr anchor="ctr"/>
                </a:tc>
                <a:tc>
                  <a:txBody>
                    <a:bodyPr/>
                    <a:lstStyle/>
                    <a:p>
                      <a:pPr algn="ctr"/>
                      <a:r>
                        <a:rPr lang="en-US" dirty="0"/>
                        <a:t>$1,200,000</a:t>
                      </a:r>
                    </a:p>
                  </a:txBody>
                  <a:tcPr anchor="ctr"/>
                </a:tc>
                <a:tc>
                  <a:txBody>
                    <a:bodyPr/>
                    <a:lstStyle/>
                    <a:p>
                      <a:pPr algn="ctr"/>
                      <a:r>
                        <a:rPr lang="en-US" dirty="0"/>
                        <a:t>$1,400,000</a:t>
                      </a:r>
                    </a:p>
                  </a:txBody>
                  <a:tcPr anchor="ctr"/>
                </a:tc>
                <a:tc>
                  <a:txBody>
                    <a:bodyPr/>
                    <a:lstStyle/>
                    <a:p>
                      <a:pPr algn="ctr"/>
                      <a:r>
                        <a:rPr lang="en-US" dirty="0"/>
                        <a:t>-14%</a:t>
                      </a:r>
                    </a:p>
                  </a:txBody>
                  <a:tcPr anchor="ctr"/>
                </a:tc>
                <a:extLst>
                  <a:ext uri="{0D108BD9-81ED-4DB2-BD59-A6C34878D82A}">
                    <a16:rowId xmlns:a16="http://schemas.microsoft.com/office/drawing/2014/main" val="3937089168"/>
                  </a:ext>
                </a:extLst>
              </a:tr>
              <a:tr h="372162">
                <a:tc>
                  <a:txBody>
                    <a:bodyPr/>
                    <a:lstStyle/>
                    <a:p>
                      <a:pPr algn="ctr"/>
                      <a:r>
                        <a:rPr lang="en-US" dirty="0"/>
                        <a:t>Net profit</a:t>
                      </a:r>
                    </a:p>
                  </a:txBody>
                  <a:tcPr anchor="ctr"/>
                </a:tc>
                <a:tc>
                  <a:txBody>
                    <a:bodyPr/>
                    <a:lstStyle/>
                    <a:p>
                      <a:pPr algn="ctr"/>
                      <a:r>
                        <a:rPr lang="en-US" dirty="0"/>
                        <a:t>$1,000,000</a:t>
                      </a:r>
                    </a:p>
                  </a:txBody>
                  <a:tcPr anchor="ctr"/>
                </a:tc>
                <a:tc>
                  <a:txBody>
                    <a:bodyPr/>
                    <a:lstStyle/>
                    <a:p>
                      <a:pPr algn="ctr"/>
                      <a:r>
                        <a:rPr lang="en-US" dirty="0"/>
                        <a:t>$800,000</a:t>
                      </a:r>
                    </a:p>
                  </a:txBody>
                  <a:tcPr anchor="ctr"/>
                </a:tc>
                <a:tc>
                  <a:txBody>
                    <a:bodyPr/>
                    <a:lstStyle/>
                    <a:p>
                      <a:pPr algn="ctr"/>
                      <a:r>
                        <a:rPr lang="en-US" dirty="0"/>
                        <a:t>+25%</a:t>
                      </a:r>
                    </a:p>
                  </a:txBody>
                  <a:tcPr anchor="ctr"/>
                </a:tc>
                <a:extLst>
                  <a:ext uri="{0D108BD9-81ED-4DB2-BD59-A6C34878D82A}">
                    <a16:rowId xmlns:a16="http://schemas.microsoft.com/office/drawing/2014/main" val="1031597798"/>
                  </a:ext>
                </a:extLst>
              </a:tr>
              <a:tr h="372162">
                <a:tc>
                  <a:txBody>
                    <a:bodyPr/>
                    <a:lstStyle/>
                    <a:p>
                      <a:pPr algn="ctr"/>
                      <a:r>
                        <a:rPr lang="en-US" dirty="0"/>
                        <a:t>Operating margin</a:t>
                      </a:r>
                    </a:p>
                  </a:txBody>
                  <a:tcPr anchor="ctr"/>
                </a:tc>
                <a:tc>
                  <a:txBody>
                    <a:bodyPr/>
                    <a:lstStyle/>
                    <a:p>
                      <a:pPr algn="ctr"/>
                      <a:r>
                        <a:rPr lang="en-US" dirty="0"/>
                        <a:t>40%</a:t>
                      </a:r>
                    </a:p>
                  </a:txBody>
                  <a:tcPr anchor="ctr"/>
                </a:tc>
                <a:tc>
                  <a:txBody>
                    <a:bodyPr/>
                    <a:lstStyle/>
                    <a:p>
                      <a:pPr algn="ctr"/>
                      <a:r>
                        <a:rPr lang="en-US" dirty="0"/>
                        <a:t>36%</a:t>
                      </a:r>
                    </a:p>
                  </a:txBody>
                  <a:tcPr anchor="ctr"/>
                </a:tc>
                <a:tc>
                  <a:txBody>
                    <a:bodyPr/>
                    <a:lstStyle/>
                    <a:p>
                      <a:pPr algn="ctr"/>
                      <a:r>
                        <a:rPr lang="en-US" dirty="0"/>
                        <a:t>+4%</a:t>
                      </a:r>
                    </a:p>
                  </a:txBody>
                  <a:tcPr anchor="ctr"/>
                </a:tc>
                <a:extLst>
                  <a:ext uri="{0D108BD9-81ED-4DB2-BD59-A6C34878D82A}">
                    <a16:rowId xmlns:a16="http://schemas.microsoft.com/office/drawing/2014/main" val="1194376521"/>
                  </a:ext>
                </a:extLst>
              </a:tr>
              <a:tr h="372162">
                <a:tc>
                  <a:txBody>
                    <a:bodyPr/>
                    <a:lstStyle/>
                    <a:p>
                      <a:pPr algn="ctr"/>
                      <a:r>
                        <a:rPr lang="en-US" dirty="0"/>
                        <a:t>Cash reserves</a:t>
                      </a:r>
                    </a:p>
                  </a:txBody>
                  <a:tcPr anchor="ctr"/>
                </a:tc>
                <a:tc>
                  <a:txBody>
                    <a:bodyPr/>
                    <a:lstStyle/>
                    <a:p>
                      <a:pPr algn="ctr"/>
                      <a:r>
                        <a:rPr lang="en-US" dirty="0"/>
                        <a:t>$5,000,000</a:t>
                      </a:r>
                    </a:p>
                  </a:txBody>
                  <a:tcPr anchor="ctr"/>
                </a:tc>
                <a:tc>
                  <a:txBody>
                    <a:bodyPr/>
                    <a:lstStyle/>
                    <a:p>
                      <a:pPr algn="ctr"/>
                      <a:r>
                        <a:rPr lang="en-US" dirty="0"/>
                        <a:t>$4,500,000</a:t>
                      </a:r>
                    </a:p>
                  </a:txBody>
                  <a:tcPr anchor="ctr"/>
                </a:tc>
                <a:tc>
                  <a:txBody>
                    <a:bodyPr/>
                    <a:lstStyle/>
                    <a:p>
                      <a:pPr algn="ctr"/>
                      <a:r>
                        <a:rPr lang="en-US" dirty="0"/>
                        <a:t>+11%</a:t>
                      </a:r>
                    </a:p>
                  </a:txBody>
                  <a:tcPr anchor="ctr"/>
                </a:tc>
                <a:extLst>
                  <a:ext uri="{0D108BD9-81ED-4DB2-BD59-A6C34878D82A}">
                    <a16:rowId xmlns:a16="http://schemas.microsoft.com/office/drawing/2014/main" val="1918266800"/>
                  </a:ext>
                </a:extLst>
              </a:tr>
            </a:tbl>
          </a:graphicData>
        </a:graphic>
      </p:graphicFrame>
    </p:spTree>
    <p:extLst>
      <p:ext uri="{BB962C8B-B14F-4D97-AF65-F5344CB8AC3E}">
        <p14:creationId xmlns:p14="http://schemas.microsoft.com/office/powerpoint/2010/main" val="2339104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D9D36D6-2AC5-46A1-A849-4C82D5264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CEAEB2A6-C71F-0538-4083-5C97297C2C85}"/>
              </a:ext>
            </a:extLst>
          </p:cNvPr>
          <p:cNvSpPr>
            <a:spLocks noGrp="1"/>
          </p:cNvSpPr>
          <p:nvPr>
            <p:ph type="title"/>
          </p:nvPr>
        </p:nvSpPr>
        <p:spPr>
          <a:xfrm>
            <a:off x="5354955" y="552182"/>
            <a:ext cx="5998840" cy="3343135"/>
          </a:xfrm>
          <a:noFill/>
        </p:spPr>
        <p:txBody>
          <a:bodyPr vert="horz" lIns="91440" tIns="45720" rIns="91440" bIns="45720" rtlCol="0" anchor="b" anchorCtr="0">
            <a:normAutofit/>
          </a:bodyPr>
          <a:lstStyle/>
          <a:p>
            <a:r>
              <a:rPr lang="en-US" sz="5200" dirty="0">
                <a:solidFill>
                  <a:schemeClr val="tx1"/>
                </a:solidFill>
              </a:rPr>
              <a:t>Innovative solutions</a:t>
            </a:r>
          </a:p>
        </p:txBody>
      </p:sp>
      <p:pic>
        <p:nvPicPr>
          <p:cNvPr id="11" name="Picture Placeholder 10" descr="Snake wrapped around a stick">
            <a:extLst>
              <a:ext uri="{FF2B5EF4-FFF2-40B4-BE49-F238E27FC236}">
                <a16:creationId xmlns:a16="http://schemas.microsoft.com/office/drawing/2014/main" id="{2DE8A2ED-9057-968D-9266-042E3251DB3C}"/>
              </a:ext>
            </a:extLst>
          </p:cNvPr>
          <p:cNvPicPr>
            <a:picLocks noGrp="1" noChangeAspect="1"/>
          </p:cNvPicPr>
          <p:nvPr>
            <p:ph type="pic" sz="quarter" idx="10"/>
          </p:nvPr>
        </p:nvPicPr>
        <p:blipFill>
          <a:blip r:embed="rId3"/>
          <a:srcRect t="8622" r="1" b="8624"/>
          <a:stretch/>
        </p:blipFill>
        <p:spPr>
          <a:xfrm>
            <a:off x="20" y="10"/>
            <a:ext cx="4992985" cy="6857990"/>
          </a:xfrm>
          <a:prstGeom prst="rect">
            <a:avLst/>
          </a:prstGeom>
        </p:spPr>
      </p:pic>
    </p:spTree>
    <p:extLst>
      <p:ext uri="{BB962C8B-B14F-4D97-AF65-F5344CB8AC3E}">
        <p14:creationId xmlns:p14="http://schemas.microsoft.com/office/powerpoint/2010/main" val="1388082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4AD93-49F4-3F73-D8BF-3FB8377517B4}"/>
              </a:ext>
            </a:extLst>
          </p:cNvPr>
          <p:cNvSpPr>
            <a:spLocks noGrp="1"/>
          </p:cNvSpPr>
          <p:nvPr>
            <p:ph type="title"/>
          </p:nvPr>
        </p:nvSpPr>
        <p:spPr/>
        <p:txBody>
          <a:bodyPr>
            <a:noAutofit/>
          </a:bodyPr>
          <a:lstStyle/>
          <a:p>
            <a:r>
              <a:rPr lang="en-US" dirty="0"/>
              <a:t>initiatives</a:t>
            </a:r>
          </a:p>
        </p:txBody>
      </p:sp>
      <p:pic>
        <p:nvPicPr>
          <p:cNvPr id="11" name="Picture Placeholder 10" descr="Close up of African bush viper venomous snake">
            <a:extLst>
              <a:ext uri="{FF2B5EF4-FFF2-40B4-BE49-F238E27FC236}">
                <a16:creationId xmlns:a16="http://schemas.microsoft.com/office/drawing/2014/main" id="{91E69EF9-1FD5-1D45-7A3F-824B7F8C32C8}"/>
              </a:ext>
            </a:extLst>
          </p:cNvPr>
          <p:cNvPicPr>
            <a:picLocks noGrp="1" noChangeAspect="1"/>
          </p:cNvPicPr>
          <p:nvPr>
            <p:ph type="pic" sz="quarter" idx="12"/>
          </p:nvPr>
        </p:nvPicPr>
        <p:blipFill rotWithShape="1">
          <a:blip r:embed="rId2" cstate="email">
            <a:extLst>
              <a:ext uri="{28A0092B-C50C-407E-A947-70E740481C1C}">
                <a14:useLocalDpi xmlns:a14="http://schemas.microsoft.com/office/drawing/2010/main"/>
              </a:ext>
            </a:extLst>
          </a:blip>
          <a:srcRect t="36534" b="36534"/>
          <a:stretch/>
        </p:blipFill>
        <p:spPr/>
      </p:pic>
      <p:sp>
        <p:nvSpPr>
          <p:cNvPr id="3" name="Content Placeholder 2">
            <a:extLst>
              <a:ext uri="{FF2B5EF4-FFF2-40B4-BE49-F238E27FC236}">
                <a16:creationId xmlns:a16="http://schemas.microsoft.com/office/drawing/2014/main" id="{C6863681-AE8F-6A49-D141-54056E2B629E}"/>
              </a:ext>
            </a:extLst>
          </p:cNvPr>
          <p:cNvSpPr>
            <a:spLocks noGrp="1"/>
          </p:cNvSpPr>
          <p:nvPr>
            <p:ph idx="1"/>
          </p:nvPr>
        </p:nvSpPr>
        <p:spPr/>
        <p:txBody>
          <a:bodyPr/>
          <a:lstStyle/>
          <a:p>
            <a:r>
              <a:rPr lang="en-US" b="1" dirty="0"/>
              <a:t>Essential upgrades to integrative services.</a:t>
            </a:r>
            <a:endParaRPr lang="en-US" dirty="0"/>
          </a:p>
          <a:p>
            <a:r>
              <a:rPr lang="en-US" b="1" dirty="0"/>
              <a:t>Important regulatory oversight and stewardship.</a:t>
            </a:r>
            <a:endParaRPr lang="en-US" dirty="0"/>
          </a:p>
          <a:p>
            <a:r>
              <a:rPr lang="en-US" b="1" dirty="0"/>
              <a:t>Charitable contributions.</a:t>
            </a:r>
            <a:endParaRPr lang="en-US" dirty="0"/>
          </a:p>
        </p:txBody>
      </p:sp>
      <p:sp>
        <p:nvSpPr>
          <p:cNvPr id="8" name="Content Placeholder 7">
            <a:extLst>
              <a:ext uri="{FF2B5EF4-FFF2-40B4-BE49-F238E27FC236}">
                <a16:creationId xmlns:a16="http://schemas.microsoft.com/office/drawing/2014/main" id="{855F0FED-5086-D32C-BBBE-A494AEAEE375}"/>
              </a:ext>
            </a:extLst>
          </p:cNvPr>
          <p:cNvSpPr>
            <a:spLocks noGrp="1"/>
          </p:cNvSpPr>
          <p:nvPr>
            <p:ph sz="quarter" idx="14"/>
          </p:nvPr>
        </p:nvSpPr>
        <p:spPr/>
        <p:txBody>
          <a:bodyPr/>
          <a:lstStyle/>
          <a:p>
            <a:r>
              <a:rPr lang="en-US" dirty="0"/>
              <a:t>Market analysis</a:t>
            </a:r>
          </a:p>
          <a:p>
            <a:r>
              <a:rPr lang="en-US" dirty="0"/>
              <a:t>Improved communication</a:t>
            </a:r>
          </a:p>
          <a:p>
            <a:r>
              <a:rPr lang="en-US" dirty="0"/>
              <a:t>Charitable </a:t>
            </a:r>
            <a:r>
              <a:rPr lang="en-US" dirty="0" err="1"/>
              <a:t>sevices</a:t>
            </a:r>
            <a:endParaRPr lang="en-US" dirty="0"/>
          </a:p>
          <a:p>
            <a:endParaRPr lang="en-US" dirty="0"/>
          </a:p>
        </p:txBody>
      </p:sp>
    </p:spTree>
    <p:extLst>
      <p:ext uri="{BB962C8B-B14F-4D97-AF65-F5344CB8AC3E}">
        <p14:creationId xmlns:p14="http://schemas.microsoft.com/office/powerpoint/2010/main" val="2800796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9238A-3CEC-2304-CD52-8C0826AAC5C5}"/>
              </a:ext>
            </a:extLst>
          </p:cNvPr>
          <p:cNvSpPr>
            <a:spLocks noGrp="1"/>
          </p:cNvSpPr>
          <p:nvPr>
            <p:ph type="title"/>
          </p:nvPr>
        </p:nvSpPr>
        <p:spPr/>
        <p:txBody>
          <a:bodyPr>
            <a:noAutofit/>
          </a:bodyPr>
          <a:lstStyle/>
          <a:p>
            <a:r>
              <a:rPr lang="en-US" dirty="0"/>
              <a:t>Our info</a:t>
            </a:r>
          </a:p>
        </p:txBody>
      </p:sp>
      <p:sp>
        <p:nvSpPr>
          <p:cNvPr id="4" name="Content Placeholder 3">
            <a:extLst>
              <a:ext uri="{FF2B5EF4-FFF2-40B4-BE49-F238E27FC236}">
                <a16:creationId xmlns:a16="http://schemas.microsoft.com/office/drawing/2014/main" id="{B59B32F8-EA90-B183-AAD3-9C1D536D3268}"/>
              </a:ext>
            </a:extLst>
          </p:cNvPr>
          <p:cNvSpPr>
            <a:spLocks noGrp="1"/>
          </p:cNvSpPr>
          <p:nvPr>
            <p:ph idx="1"/>
          </p:nvPr>
        </p:nvSpPr>
        <p:spPr/>
        <p:txBody>
          <a:bodyPr anchor="b" anchorCtr="0">
            <a:normAutofit lnSpcReduction="10000"/>
          </a:bodyPr>
          <a:lstStyle/>
          <a:p>
            <a:r>
              <a:rPr lang="en-US" dirty="0"/>
              <a:t>Speaker Name</a:t>
            </a:r>
          </a:p>
          <a:p>
            <a:r>
              <a:rPr lang="en-US" dirty="0"/>
              <a:t>123-456-789</a:t>
            </a:r>
          </a:p>
          <a:p>
            <a:r>
              <a:rPr lang="en-US" dirty="0" err="1"/>
              <a:t>speaker@website.com</a:t>
            </a:r>
            <a:endParaRPr lang="en-US" dirty="0"/>
          </a:p>
          <a:p>
            <a:r>
              <a:rPr lang="en-US" dirty="0" err="1"/>
              <a:t>www.website.com</a:t>
            </a:r>
            <a:endParaRPr lang="en-US" dirty="0"/>
          </a:p>
        </p:txBody>
      </p:sp>
      <p:pic>
        <p:nvPicPr>
          <p:cNvPr id="5" name="Picture Placeholder 7" descr="School of gray fish">
            <a:extLst>
              <a:ext uri="{FF2B5EF4-FFF2-40B4-BE49-F238E27FC236}">
                <a16:creationId xmlns:a16="http://schemas.microsoft.com/office/drawing/2014/main" id="{E7D5CDD0-E353-C5E9-9C7A-A367052ED001}"/>
              </a:ext>
            </a:extLst>
          </p:cNvPr>
          <p:cNvPicPr>
            <a:picLocks noGrp="1" noChangeAspect="1"/>
          </p:cNvPicPr>
          <p:nvPr>
            <p:ph type="pic" sz="quarter" idx="10"/>
          </p:nvPr>
        </p:nvPicPr>
        <p:blipFill rotWithShape="1">
          <a:blip r:embed="rId2" cstate="email">
            <a:extLst>
              <a:ext uri="{28A0092B-C50C-407E-A947-70E740481C1C}">
                <a14:useLocalDpi xmlns:a14="http://schemas.microsoft.com/office/drawing/2010/main"/>
              </a:ext>
            </a:extLst>
          </a:blip>
          <a:srcRect t="164" b="164"/>
          <a:stretch/>
        </p:blipFill>
        <p:spPr/>
      </p:pic>
    </p:spTree>
    <p:extLst>
      <p:ext uri="{BB962C8B-B14F-4D97-AF65-F5344CB8AC3E}">
        <p14:creationId xmlns:p14="http://schemas.microsoft.com/office/powerpoint/2010/main" val="715994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6451AA-AEB4-0B9E-B76E-611C2AA8DA4E}"/>
              </a:ext>
            </a:extLst>
          </p:cNvPr>
          <p:cNvSpPr>
            <a:spLocks noGrp="1"/>
          </p:cNvSpPr>
          <p:nvPr>
            <p:ph type="title"/>
          </p:nvPr>
        </p:nvSpPr>
        <p:spPr/>
        <p:txBody>
          <a:bodyPr>
            <a:normAutofit/>
          </a:bodyPr>
          <a:lstStyle/>
          <a:p>
            <a:r>
              <a:rPr lang="en-US" dirty="0"/>
              <a:t>agenda</a:t>
            </a:r>
          </a:p>
        </p:txBody>
      </p:sp>
      <p:sp>
        <p:nvSpPr>
          <p:cNvPr id="4" name="Text Placeholder 3">
            <a:extLst>
              <a:ext uri="{FF2B5EF4-FFF2-40B4-BE49-F238E27FC236}">
                <a16:creationId xmlns:a16="http://schemas.microsoft.com/office/drawing/2014/main" id="{6EF967D8-05D3-0F64-4B0B-FE9B335F81EB}"/>
              </a:ext>
            </a:extLst>
          </p:cNvPr>
          <p:cNvSpPr>
            <a:spLocks noGrp="1"/>
          </p:cNvSpPr>
          <p:nvPr>
            <p:ph sz="quarter" idx="14"/>
          </p:nvPr>
        </p:nvSpPr>
        <p:spPr/>
        <p:txBody>
          <a:bodyPr/>
          <a:lstStyle/>
          <a:p>
            <a:r>
              <a:rPr lang="en-US" dirty="0"/>
              <a:t>Introduction</a:t>
            </a:r>
          </a:p>
          <a:p>
            <a:r>
              <a:rPr lang="en-US" dirty="0"/>
              <a:t>Topic One</a:t>
            </a:r>
          </a:p>
          <a:p>
            <a:r>
              <a:rPr lang="en-US" dirty="0"/>
              <a:t>Topic Two</a:t>
            </a:r>
          </a:p>
          <a:p>
            <a:r>
              <a:rPr lang="en-US" dirty="0"/>
              <a:t>Topic Three</a:t>
            </a:r>
          </a:p>
          <a:p>
            <a:r>
              <a:rPr lang="en-US" dirty="0"/>
              <a:t>Conclusion</a:t>
            </a:r>
          </a:p>
        </p:txBody>
      </p:sp>
      <p:pic>
        <p:nvPicPr>
          <p:cNvPr id="5" name="Picture Placeholder 4" descr="Close-up of peacock feathers">
            <a:extLst>
              <a:ext uri="{FF2B5EF4-FFF2-40B4-BE49-F238E27FC236}">
                <a16:creationId xmlns:a16="http://schemas.microsoft.com/office/drawing/2014/main" id="{396556A2-AA4C-073C-64A5-1E76A2DF1BC6}"/>
              </a:ext>
            </a:extLst>
          </p:cNvPr>
          <p:cNvPicPr>
            <a:picLocks noGrp="1" noChangeAspect="1"/>
          </p:cNvPicPr>
          <p:nvPr>
            <p:ph type="pic" sz="quarter" idx="13"/>
          </p:nvPr>
        </p:nvPicPr>
        <p:blipFill rotWithShape="1">
          <a:blip r:embed="rId2"/>
          <a:srcRect l="18368" r="18368"/>
          <a:stretch/>
        </p:blipFill>
        <p:spPr/>
      </p:pic>
    </p:spTree>
    <p:extLst>
      <p:ext uri="{BB962C8B-B14F-4D97-AF65-F5344CB8AC3E}">
        <p14:creationId xmlns:p14="http://schemas.microsoft.com/office/powerpoint/2010/main" val="350433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E9FA75-2A66-EAE8-E898-09505E656D44}"/>
              </a:ext>
            </a:extLst>
          </p:cNvPr>
          <p:cNvSpPr>
            <a:spLocks noGrp="1"/>
          </p:cNvSpPr>
          <p:nvPr>
            <p:ph type="title"/>
          </p:nvPr>
        </p:nvSpPr>
        <p:spPr/>
        <p:txBody>
          <a:bodyPr/>
          <a:lstStyle/>
          <a:p>
            <a:r>
              <a:rPr lang="en-US" dirty="0"/>
              <a:t>Topic One</a:t>
            </a:r>
          </a:p>
        </p:txBody>
      </p:sp>
      <p:sp>
        <p:nvSpPr>
          <p:cNvPr id="19" name="Text Placeholder 18">
            <a:extLst>
              <a:ext uri="{FF2B5EF4-FFF2-40B4-BE49-F238E27FC236}">
                <a16:creationId xmlns:a16="http://schemas.microsoft.com/office/drawing/2014/main" id="{1E3714B9-8CEF-78EA-C58B-C141ED8D86FF}"/>
              </a:ext>
            </a:extLst>
          </p:cNvPr>
          <p:cNvSpPr>
            <a:spLocks noGrp="1"/>
          </p:cNvSpPr>
          <p:nvPr>
            <p:ph type="body" idx="1"/>
          </p:nvPr>
        </p:nvSpPr>
        <p:spPr/>
        <p:txBody>
          <a:bodyPr/>
          <a:lstStyle/>
          <a:p>
            <a:r>
              <a:rPr lang="en-US" dirty="0"/>
              <a:t>Subtopics and info</a:t>
            </a:r>
          </a:p>
          <a:p>
            <a:endParaRPr lang="en-US" dirty="0"/>
          </a:p>
        </p:txBody>
      </p:sp>
      <p:pic>
        <p:nvPicPr>
          <p:cNvPr id="13" name="Picture Placeholder 12" descr="Bull in a field in front of the mountains">
            <a:extLst>
              <a:ext uri="{FF2B5EF4-FFF2-40B4-BE49-F238E27FC236}">
                <a16:creationId xmlns:a16="http://schemas.microsoft.com/office/drawing/2014/main" id="{E523E000-5425-6E46-05C3-035CFBFBDDE3}"/>
              </a:ext>
            </a:extLst>
          </p:cNvPr>
          <p:cNvPicPr>
            <a:picLocks noGrp="1" noChangeAspect="1"/>
          </p:cNvPicPr>
          <p:nvPr>
            <p:ph type="pic" sz="quarter" idx="10"/>
          </p:nvPr>
        </p:nvPicPr>
        <p:blipFill>
          <a:blip r:embed="rId2"/>
          <a:srcRect/>
          <a:stretch/>
        </p:blipFill>
        <p:spPr/>
      </p:pic>
    </p:spTree>
    <p:extLst>
      <p:ext uri="{BB962C8B-B14F-4D97-AF65-F5344CB8AC3E}">
        <p14:creationId xmlns:p14="http://schemas.microsoft.com/office/powerpoint/2010/main" val="30505417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47513-EEDB-7E18-A210-F20CDDF5FF2D}"/>
              </a:ext>
            </a:extLst>
          </p:cNvPr>
          <p:cNvSpPr>
            <a:spLocks noGrp="1"/>
          </p:cNvSpPr>
          <p:nvPr>
            <p:ph type="title"/>
          </p:nvPr>
        </p:nvSpPr>
        <p:spPr/>
        <p:txBody>
          <a:bodyPr anchor="b" anchorCtr="0">
            <a:normAutofit/>
          </a:bodyPr>
          <a:lstStyle/>
          <a:p>
            <a:r>
              <a:rPr lang="en-US" dirty="0"/>
              <a:t>Topic One</a:t>
            </a:r>
          </a:p>
        </p:txBody>
      </p:sp>
      <p:sp>
        <p:nvSpPr>
          <p:cNvPr id="10" name="Content Placeholder 3">
            <a:extLst>
              <a:ext uri="{FF2B5EF4-FFF2-40B4-BE49-F238E27FC236}">
                <a16:creationId xmlns:a16="http://schemas.microsoft.com/office/drawing/2014/main" id="{B34F1638-A27B-9557-C43F-C3F20F68C442}"/>
              </a:ext>
            </a:extLst>
          </p:cNvPr>
          <p:cNvSpPr>
            <a:spLocks noGrp="1"/>
          </p:cNvSpPr>
          <p:nvPr>
            <p:ph sz="half" idx="2"/>
          </p:nvPr>
        </p:nvSpPr>
        <p:spPr/>
        <p:txBody>
          <a:bodyPr anchor="ctr" anchorCtr="0"/>
          <a:lstStyle/>
          <a:p>
            <a:r>
              <a:rPr lang="en-US" dirty="0"/>
              <a:t>Insert a paragraph to describe your topics to let the audience know what you are speaking about.</a:t>
            </a:r>
          </a:p>
          <a:p>
            <a:r>
              <a:rPr lang="en-US" dirty="0"/>
              <a:t>Add more as needed so they know what this is about and can clearly understand it.</a:t>
            </a:r>
          </a:p>
          <a:p>
            <a:r>
              <a:rPr lang="en-US" dirty="0"/>
              <a:t>Describe nuanced details and give examples to make them easier to explain.</a:t>
            </a:r>
          </a:p>
          <a:p>
            <a:r>
              <a:rPr lang="en-US" dirty="0"/>
              <a:t>Tell a joke and a personal story to get the audience warmed up.</a:t>
            </a:r>
          </a:p>
        </p:txBody>
      </p:sp>
      <p:pic>
        <p:nvPicPr>
          <p:cNvPr id="8" name="Picture Placeholder 7" descr="Abstract">
            <a:extLst>
              <a:ext uri="{FF2B5EF4-FFF2-40B4-BE49-F238E27FC236}">
                <a16:creationId xmlns:a16="http://schemas.microsoft.com/office/drawing/2014/main" id="{04FC4C54-02AE-6F78-5D5A-C4A3504334F2}"/>
              </a:ext>
            </a:extLst>
          </p:cNvPr>
          <p:cNvPicPr>
            <a:picLocks noGrp="1" noChangeAspect="1"/>
          </p:cNvPicPr>
          <p:nvPr>
            <p:ph type="pic" sz="quarter" idx="14"/>
          </p:nvPr>
        </p:nvPicPr>
        <p:blipFill>
          <a:blip r:embed="rId3"/>
          <a:srcRect t="33" b="33"/>
          <a:stretch/>
        </p:blipFill>
        <p:spPr/>
      </p:pic>
    </p:spTree>
    <p:extLst>
      <p:ext uri="{BB962C8B-B14F-4D97-AF65-F5344CB8AC3E}">
        <p14:creationId xmlns:p14="http://schemas.microsoft.com/office/powerpoint/2010/main" val="1253946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D13A66-9DEF-E164-8D4B-10D0BC2EDA51}"/>
              </a:ext>
            </a:extLst>
          </p:cNvPr>
          <p:cNvSpPr>
            <a:spLocks noGrp="1"/>
          </p:cNvSpPr>
          <p:nvPr>
            <p:ph type="title"/>
          </p:nvPr>
        </p:nvSpPr>
        <p:spPr/>
        <p:txBody>
          <a:bodyPr/>
          <a:lstStyle/>
          <a:p>
            <a:r>
              <a:rPr lang="en-US" dirty="0"/>
              <a:t>Topic One</a:t>
            </a:r>
          </a:p>
        </p:txBody>
      </p:sp>
      <p:pic>
        <p:nvPicPr>
          <p:cNvPr id="6" name="Picture Placeholder 5" descr="Close up of jellyfish">
            <a:extLst>
              <a:ext uri="{FF2B5EF4-FFF2-40B4-BE49-F238E27FC236}">
                <a16:creationId xmlns:a16="http://schemas.microsoft.com/office/drawing/2014/main" id="{06D8610D-D09E-3B31-5241-9A495032FE6A}"/>
              </a:ext>
            </a:extLst>
          </p:cNvPr>
          <p:cNvPicPr>
            <a:picLocks noGrp="1" noChangeAspect="1"/>
          </p:cNvPicPr>
          <p:nvPr>
            <p:ph type="pic" sz="quarter" idx="13"/>
          </p:nvPr>
        </p:nvPicPr>
        <p:blipFill>
          <a:blip r:embed="rId2"/>
          <a:srcRect t="26" b="26"/>
          <a:stretch/>
        </p:blipFill>
        <p:spPr/>
      </p:pic>
      <p:sp>
        <p:nvSpPr>
          <p:cNvPr id="2" name="Text Placeholder 3">
            <a:extLst>
              <a:ext uri="{FF2B5EF4-FFF2-40B4-BE49-F238E27FC236}">
                <a16:creationId xmlns:a16="http://schemas.microsoft.com/office/drawing/2014/main" id="{6B3E8E89-D30A-0E1E-7369-4436232B3EAF}"/>
              </a:ext>
            </a:extLst>
          </p:cNvPr>
          <p:cNvSpPr>
            <a:spLocks noGrp="1"/>
          </p:cNvSpPr>
          <p:nvPr>
            <p:ph type="body" idx="1"/>
          </p:nvPr>
        </p:nvSpPr>
        <p:spPr/>
        <p:txBody>
          <a:bodyPr/>
          <a:lstStyle/>
          <a:p>
            <a:r>
              <a:rPr lang="en-US" dirty="0"/>
              <a:t>Amazing details</a:t>
            </a:r>
          </a:p>
        </p:txBody>
      </p:sp>
    </p:spTree>
    <p:extLst>
      <p:ext uri="{BB962C8B-B14F-4D97-AF65-F5344CB8AC3E}">
        <p14:creationId xmlns:p14="http://schemas.microsoft.com/office/powerpoint/2010/main" val="3273313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99A9F5-BB05-D21C-7988-A26F41AD3CB3}"/>
              </a:ext>
            </a:extLst>
          </p:cNvPr>
          <p:cNvSpPr>
            <a:spLocks noGrp="1"/>
          </p:cNvSpPr>
          <p:nvPr>
            <p:ph type="title"/>
          </p:nvPr>
        </p:nvSpPr>
        <p:spPr/>
        <p:txBody>
          <a:bodyPr>
            <a:noAutofit/>
          </a:bodyPr>
          <a:lstStyle/>
          <a:p>
            <a:r>
              <a:rPr lang="en-US" dirty="0"/>
              <a:t>Topical details</a:t>
            </a:r>
          </a:p>
        </p:txBody>
      </p:sp>
      <p:sp>
        <p:nvSpPr>
          <p:cNvPr id="6" name="Content Placeholder 5">
            <a:extLst>
              <a:ext uri="{FF2B5EF4-FFF2-40B4-BE49-F238E27FC236}">
                <a16:creationId xmlns:a16="http://schemas.microsoft.com/office/drawing/2014/main" id="{2200E462-821F-C4FB-0C97-C7245850826F}"/>
              </a:ext>
            </a:extLst>
          </p:cNvPr>
          <p:cNvSpPr>
            <a:spLocks noGrp="1"/>
          </p:cNvSpPr>
          <p:nvPr>
            <p:ph idx="1"/>
          </p:nvPr>
        </p:nvSpPr>
        <p:spPr/>
        <p:txBody>
          <a:bodyPr/>
          <a:lstStyle/>
          <a:p>
            <a:r>
              <a:rPr lang="en-US" dirty="0"/>
              <a:t>Here is a bullet point about some things</a:t>
            </a:r>
          </a:p>
          <a:p>
            <a:r>
              <a:rPr lang="en-US" dirty="0"/>
              <a:t>And here is one on some stuff</a:t>
            </a:r>
          </a:p>
          <a:p>
            <a:r>
              <a:rPr lang="en-US" dirty="0"/>
              <a:t>Discuss the milestones and improvements</a:t>
            </a:r>
          </a:p>
        </p:txBody>
      </p:sp>
      <p:graphicFrame>
        <p:nvGraphicFramePr>
          <p:cNvPr id="8" name="Content Placeholder 7" descr="A timeline of the product launch">
            <a:extLst>
              <a:ext uri="{FF2B5EF4-FFF2-40B4-BE49-F238E27FC236}">
                <a16:creationId xmlns:a16="http://schemas.microsoft.com/office/drawing/2014/main" id="{A0BA8EFE-4CD2-930C-21F2-E090CC3D2511}"/>
              </a:ext>
            </a:extLst>
          </p:cNvPr>
          <p:cNvGraphicFramePr>
            <a:graphicFrameLocks noGrp="1"/>
          </p:cNvGraphicFramePr>
          <p:nvPr>
            <p:ph idx="15"/>
            <p:extLst>
              <p:ext uri="{D42A27DB-BD31-4B8C-83A1-F6EECF244321}">
                <p14:modId xmlns:p14="http://schemas.microsoft.com/office/powerpoint/2010/main" val="3507624200"/>
              </p:ext>
            </p:extLst>
          </p:nvPr>
        </p:nvGraphicFramePr>
        <p:xfrm>
          <a:off x="5486400" y="822325"/>
          <a:ext cx="5861050" cy="484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Placeholder 22" descr="Close up of plants">
            <a:extLst>
              <a:ext uri="{FF2B5EF4-FFF2-40B4-BE49-F238E27FC236}">
                <a16:creationId xmlns:a16="http://schemas.microsoft.com/office/drawing/2014/main" id="{593CD6F3-5CA4-AF73-B39D-4194516B2340}"/>
              </a:ext>
            </a:extLst>
          </p:cNvPr>
          <p:cNvPicPr>
            <a:picLocks noGrp="1" noChangeAspect="1"/>
          </p:cNvPicPr>
          <p:nvPr>
            <p:ph type="pic" sz="quarter" idx="12"/>
          </p:nvPr>
        </p:nvPicPr>
        <p:blipFill>
          <a:blip r:embed="rId7"/>
          <a:srcRect/>
          <a:stretch/>
        </p:blipFill>
        <p:spPr/>
      </p:pic>
    </p:spTree>
    <p:extLst>
      <p:ext uri="{BB962C8B-B14F-4D97-AF65-F5344CB8AC3E}">
        <p14:creationId xmlns:p14="http://schemas.microsoft.com/office/powerpoint/2010/main" val="375844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234BFB-7D61-E860-670D-35784D0A8C0C}"/>
              </a:ext>
            </a:extLst>
          </p:cNvPr>
          <p:cNvSpPr>
            <a:spLocks noGrp="1"/>
          </p:cNvSpPr>
          <p:nvPr>
            <p:ph type="title"/>
          </p:nvPr>
        </p:nvSpPr>
        <p:spPr/>
        <p:txBody>
          <a:bodyPr/>
          <a:lstStyle/>
          <a:p>
            <a:r>
              <a:rPr lang="en-US" dirty="0"/>
              <a:t>Educational decisions</a:t>
            </a:r>
          </a:p>
        </p:txBody>
      </p:sp>
      <p:pic>
        <p:nvPicPr>
          <p:cNvPr id="8" name="Picture Placeholder 7" descr="Close-up of green leaf with dewdrops all over&#10;">
            <a:extLst>
              <a:ext uri="{FF2B5EF4-FFF2-40B4-BE49-F238E27FC236}">
                <a16:creationId xmlns:a16="http://schemas.microsoft.com/office/drawing/2014/main" id="{568165E1-339D-11F5-3CA4-F29470C8059C}"/>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96" b="196"/>
          <a:stretch/>
        </p:blipFill>
        <p:spPr/>
      </p:pic>
      <p:sp>
        <p:nvSpPr>
          <p:cNvPr id="3" name="Text Placeholder 2">
            <a:extLst>
              <a:ext uri="{FF2B5EF4-FFF2-40B4-BE49-F238E27FC236}">
                <a16:creationId xmlns:a16="http://schemas.microsoft.com/office/drawing/2014/main" id="{80752F22-74B6-562C-F8BC-4ECCC8B6C6EF}"/>
              </a:ext>
            </a:extLst>
          </p:cNvPr>
          <p:cNvSpPr>
            <a:spLocks noGrp="1"/>
          </p:cNvSpPr>
          <p:nvPr>
            <p:ph sz="quarter" idx="14"/>
          </p:nvPr>
        </p:nvSpPr>
        <p:spPr/>
        <p:txBody>
          <a:bodyPr/>
          <a:lstStyle/>
          <a:p>
            <a:r>
              <a:rPr lang="en-US" dirty="0"/>
              <a:t>How did we get here?</a:t>
            </a:r>
          </a:p>
          <a:p>
            <a:r>
              <a:rPr lang="en-US" dirty="0"/>
              <a:t>Where are we going</a:t>
            </a:r>
          </a:p>
          <a:p>
            <a:r>
              <a:rPr lang="en-US" dirty="0"/>
              <a:t>Collaborate with influencers and thought leaders to amplify our brand message</a:t>
            </a:r>
          </a:p>
        </p:txBody>
      </p:sp>
    </p:spTree>
    <p:extLst>
      <p:ext uri="{BB962C8B-B14F-4D97-AF65-F5344CB8AC3E}">
        <p14:creationId xmlns:p14="http://schemas.microsoft.com/office/powerpoint/2010/main" val="3574600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0495CC77-4D09-9F18-CCCC-D99591447B71}"/>
              </a:ext>
            </a:extLst>
          </p:cNvPr>
          <p:cNvSpPr>
            <a:spLocks noGrp="1"/>
          </p:cNvSpPr>
          <p:nvPr>
            <p:ph type="title"/>
          </p:nvPr>
        </p:nvSpPr>
        <p:spPr/>
        <p:txBody>
          <a:bodyPr/>
          <a:lstStyle/>
          <a:p>
            <a:r>
              <a:rPr lang="en-US" dirty="0"/>
              <a:t>financial overview</a:t>
            </a:r>
          </a:p>
        </p:txBody>
      </p:sp>
      <p:pic>
        <p:nvPicPr>
          <p:cNvPr id="45" name="Picture Placeholder 44" descr="Abstract image">
            <a:extLst>
              <a:ext uri="{FF2B5EF4-FFF2-40B4-BE49-F238E27FC236}">
                <a16:creationId xmlns:a16="http://schemas.microsoft.com/office/drawing/2014/main" id="{D22FD467-11FE-0FB5-05CF-BDBA6A8CD845}"/>
              </a:ext>
            </a:extLst>
          </p:cNvPr>
          <p:cNvPicPr>
            <a:picLocks noGrp="1"/>
          </p:cNvPicPr>
          <p:nvPr>
            <p:ph type="pic" sz="quarter" idx="12"/>
          </p:nvPr>
        </p:nvPicPr>
        <p:blipFill>
          <a:blip r:embed="rId2"/>
          <a:srcRect t="45889" b="45889"/>
          <a:stretch/>
        </p:blipFill>
        <p:spPr/>
      </p:pic>
      <p:sp>
        <p:nvSpPr>
          <p:cNvPr id="9" name="Text Placeholder 8">
            <a:extLst>
              <a:ext uri="{FF2B5EF4-FFF2-40B4-BE49-F238E27FC236}">
                <a16:creationId xmlns:a16="http://schemas.microsoft.com/office/drawing/2014/main" id="{6F9701AA-7DBD-E12C-6FDF-7742AC594CC3}"/>
              </a:ext>
            </a:extLst>
          </p:cNvPr>
          <p:cNvSpPr>
            <a:spLocks noGrp="1"/>
          </p:cNvSpPr>
          <p:nvPr>
            <p:ph idx="1"/>
          </p:nvPr>
        </p:nvSpPr>
        <p:spPr/>
        <p:txBody>
          <a:bodyPr/>
          <a:lstStyle/>
          <a:p>
            <a:r>
              <a:rPr lang="en-US" dirty="0"/>
              <a:t>Our monies speak for themselves. </a:t>
            </a:r>
          </a:p>
          <a:p>
            <a:r>
              <a:rPr lang="en-US" dirty="0"/>
              <a:t>Consistent profit driven through solid revenues, decreased costs, and attention to detail.</a:t>
            </a:r>
          </a:p>
        </p:txBody>
      </p:sp>
      <p:sp>
        <p:nvSpPr>
          <p:cNvPr id="5" name="Content Placeholder 4">
            <a:extLst>
              <a:ext uri="{FF2B5EF4-FFF2-40B4-BE49-F238E27FC236}">
                <a16:creationId xmlns:a16="http://schemas.microsoft.com/office/drawing/2014/main" id="{6DB64387-D0F3-E5CF-345F-7FF0AEC9AF84}"/>
              </a:ext>
            </a:extLst>
          </p:cNvPr>
          <p:cNvSpPr>
            <a:spLocks noGrp="1"/>
          </p:cNvSpPr>
          <p:nvPr>
            <p:ph sz="quarter" idx="14"/>
          </p:nvPr>
        </p:nvSpPr>
        <p:spPr/>
        <p:txBody>
          <a:bodyPr/>
          <a:lstStyle/>
          <a:p>
            <a:r>
              <a:rPr lang="en-US" dirty="0"/>
              <a:t>Through deliberate prudent financial decisions we have established ourselves as a dominant player in the industry.</a:t>
            </a:r>
          </a:p>
        </p:txBody>
      </p:sp>
    </p:spTree>
    <p:extLst>
      <p:ext uri="{BB962C8B-B14F-4D97-AF65-F5344CB8AC3E}">
        <p14:creationId xmlns:p14="http://schemas.microsoft.com/office/powerpoint/2010/main" val="24770644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96B25F-1BBC-028F-2886-86951B4AA813}"/>
              </a:ext>
            </a:extLst>
          </p:cNvPr>
          <p:cNvSpPr>
            <a:spLocks noGrp="1"/>
          </p:cNvSpPr>
          <p:nvPr>
            <p:ph type="title"/>
          </p:nvPr>
        </p:nvSpPr>
        <p:spPr/>
        <p:txBody>
          <a:bodyPr/>
          <a:lstStyle/>
          <a:p>
            <a:r>
              <a:rPr lang="en-US" dirty="0"/>
              <a:t>charts</a:t>
            </a:r>
          </a:p>
        </p:txBody>
      </p:sp>
      <p:pic>
        <p:nvPicPr>
          <p:cNvPr id="16" name="Picture Placeholder 15" descr="Close up of peacock feathers">
            <a:extLst>
              <a:ext uri="{FF2B5EF4-FFF2-40B4-BE49-F238E27FC236}">
                <a16:creationId xmlns:a16="http://schemas.microsoft.com/office/drawing/2014/main" id="{7305B876-E28E-D690-C27B-94A45B156599}"/>
              </a:ext>
            </a:extLst>
          </p:cNvPr>
          <p:cNvPicPr>
            <a:picLocks noGrp="1" noChangeAspect="1"/>
          </p:cNvPicPr>
          <p:nvPr>
            <p:ph type="pic" sz="quarter" idx="12"/>
          </p:nvPr>
        </p:nvPicPr>
        <p:blipFill>
          <a:blip r:embed="rId2"/>
          <a:srcRect l="843" r="843"/>
          <a:stretch/>
        </p:blipFill>
        <p:spPr/>
      </p:pic>
      <p:sp>
        <p:nvSpPr>
          <p:cNvPr id="23" name="Content Placeholder 22">
            <a:extLst>
              <a:ext uri="{FF2B5EF4-FFF2-40B4-BE49-F238E27FC236}">
                <a16:creationId xmlns:a16="http://schemas.microsoft.com/office/drawing/2014/main" id="{6A4434E4-FC32-97D1-48E9-FD93D9A992A3}"/>
              </a:ext>
            </a:extLst>
          </p:cNvPr>
          <p:cNvSpPr>
            <a:spLocks noGrp="1"/>
          </p:cNvSpPr>
          <p:nvPr>
            <p:ph idx="1"/>
          </p:nvPr>
        </p:nvSpPr>
        <p:spPr/>
        <p:txBody>
          <a:bodyPr/>
          <a:lstStyle/>
          <a:p>
            <a:r>
              <a:rPr lang="en-US" dirty="0"/>
              <a:t>Market expansion</a:t>
            </a:r>
          </a:p>
          <a:p>
            <a:r>
              <a:rPr lang="en-US" dirty="0"/>
              <a:t>Product innovation</a:t>
            </a:r>
          </a:p>
          <a:p>
            <a:r>
              <a:rPr lang="en-US" dirty="0"/>
              <a:t>Customer retention</a:t>
            </a:r>
          </a:p>
          <a:p>
            <a:r>
              <a:rPr lang="en-US" dirty="0"/>
              <a:t>Operational efficiency</a:t>
            </a:r>
          </a:p>
          <a:p>
            <a:endParaRPr lang="en-US" dirty="0"/>
          </a:p>
        </p:txBody>
      </p:sp>
      <p:graphicFrame>
        <p:nvGraphicFramePr>
          <p:cNvPr id="19" name="Table Placeholder 2">
            <a:extLst>
              <a:ext uri="{FF2B5EF4-FFF2-40B4-BE49-F238E27FC236}">
                <a16:creationId xmlns:a16="http://schemas.microsoft.com/office/drawing/2014/main" id="{053A4A3D-24A6-127B-641A-3BA9BAE76D8D}"/>
              </a:ext>
            </a:extLst>
          </p:cNvPr>
          <p:cNvGraphicFramePr>
            <a:graphicFrameLocks noGrp="1"/>
          </p:cNvGraphicFramePr>
          <p:nvPr>
            <p:ph sz="quarter" idx="15"/>
            <p:extLst>
              <p:ext uri="{D42A27DB-BD31-4B8C-83A1-F6EECF244321}">
                <p14:modId xmlns:p14="http://schemas.microsoft.com/office/powerpoint/2010/main" val="819389374"/>
              </p:ext>
            </p:extLst>
          </p:nvPr>
        </p:nvGraphicFramePr>
        <p:xfrm>
          <a:off x="4260850" y="3529013"/>
          <a:ext cx="6986015" cy="2232973"/>
        </p:xfrm>
        <a:graphic>
          <a:graphicData uri="http://schemas.openxmlformats.org/drawingml/2006/table">
            <a:tbl>
              <a:tblPr firstRow="1" bandRow="1">
                <a:tableStyleId>{8A107856-5554-42FB-B03E-39F5DBC370BA}</a:tableStyleId>
              </a:tblPr>
              <a:tblGrid>
                <a:gridCol w="1132199">
                  <a:extLst>
                    <a:ext uri="{9D8B030D-6E8A-4147-A177-3AD203B41FA5}">
                      <a16:colId xmlns:a16="http://schemas.microsoft.com/office/drawing/2014/main" val="30750867"/>
                    </a:ext>
                  </a:extLst>
                </a:gridCol>
                <a:gridCol w="1951272">
                  <a:extLst>
                    <a:ext uri="{9D8B030D-6E8A-4147-A177-3AD203B41FA5}">
                      <a16:colId xmlns:a16="http://schemas.microsoft.com/office/drawing/2014/main" val="1038941322"/>
                    </a:ext>
                  </a:extLst>
                </a:gridCol>
                <a:gridCol w="1951272">
                  <a:extLst>
                    <a:ext uri="{9D8B030D-6E8A-4147-A177-3AD203B41FA5}">
                      <a16:colId xmlns:a16="http://schemas.microsoft.com/office/drawing/2014/main" val="529645500"/>
                    </a:ext>
                  </a:extLst>
                </a:gridCol>
                <a:gridCol w="1951272">
                  <a:extLst>
                    <a:ext uri="{9D8B030D-6E8A-4147-A177-3AD203B41FA5}">
                      <a16:colId xmlns:a16="http://schemas.microsoft.com/office/drawing/2014/main" val="3469610457"/>
                    </a:ext>
                  </a:extLst>
                </a:gridCol>
              </a:tblGrid>
              <a:tr h="680873">
                <a:tc>
                  <a:txBody>
                    <a:bodyPr/>
                    <a:lstStyle/>
                    <a:p>
                      <a:pPr algn="ctr"/>
                      <a:r>
                        <a:rPr lang="en-US" dirty="0">
                          <a:latin typeface="+mj-lt"/>
                        </a:rPr>
                        <a:t>Quarter</a:t>
                      </a:r>
                    </a:p>
                  </a:txBody>
                  <a:tcPr anchor="ctr"/>
                </a:tc>
                <a:tc>
                  <a:txBody>
                    <a:bodyPr/>
                    <a:lstStyle/>
                    <a:p>
                      <a:pPr algn="ctr"/>
                      <a:r>
                        <a:rPr lang="en-US" dirty="0">
                          <a:latin typeface="+mj-lt"/>
                        </a:rPr>
                        <a:t>Revenue growth (%)</a:t>
                      </a:r>
                    </a:p>
                  </a:txBody>
                  <a:tcPr anchor="ctr"/>
                </a:tc>
                <a:tc>
                  <a:txBody>
                    <a:bodyPr/>
                    <a:lstStyle/>
                    <a:p>
                      <a:pPr algn="ctr"/>
                      <a:r>
                        <a:rPr lang="en-US" dirty="0">
                          <a:latin typeface="+mj-lt"/>
                        </a:rPr>
                        <a:t>Market share increase (%)</a:t>
                      </a:r>
                    </a:p>
                  </a:txBody>
                  <a:tcPr anchor="ctr"/>
                </a:tc>
                <a:tc>
                  <a:txBody>
                    <a:bodyPr/>
                    <a:lstStyle/>
                    <a:p>
                      <a:pPr algn="ctr"/>
                      <a:r>
                        <a:rPr lang="en-US" dirty="0">
                          <a:latin typeface="+mj-lt"/>
                        </a:rPr>
                        <a:t>Customer acquisition</a:t>
                      </a:r>
                    </a:p>
                  </a:txBody>
                  <a:tcPr anchor="ctr"/>
                </a:tc>
                <a:extLst>
                  <a:ext uri="{0D108BD9-81ED-4DB2-BD59-A6C34878D82A}">
                    <a16:rowId xmlns:a16="http://schemas.microsoft.com/office/drawing/2014/main" val="4251432886"/>
                  </a:ext>
                </a:extLst>
              </a:tr>
              <a:tr h="388025">
                <a:tc>
                  <a:txBody>
                    <a:bodyPr/>
                    <a:lstStyle/>
                    <a:p>
                      <a:pPr algn="ctr"/>
                      <a:r>
                        <a:rPr lang="en-US" b="1" dirty="0"/>
                        <a:t>Q1</a:t>
                      </a:r>
                    </a:p>
                  </a:txBody>
                  <a:tcPr anchor="ctr"/>
                </a:tc>
                <a:tc>
                  <a:txBody>
                    <a:bodyPr/>
                    <a:lstStyle/>
                    <a:p>
                      <a:pPr algn="ctr"/>
                      <a:r>
                        <a:rPr lang="en-US" dirty="0"/>
                        <a:t>12</a:t>
                      </a:r>
                    </a:p>
                  </a:txBody>
                  <a:tcPr anchor="ctr"/>
                </a:tc>
                <a:tc>
                  <a:txBody>
                    <a:bodyPr/>
                    <a:lstStyle/>
                    <a:p>
                      <a:pPr algn="ctr"/>
                      <a:r>
                        <a:rPr lang="en-US" dirty="0"/>
                        <a:t>2</a:t>
                      </a:r>
                    </a:p>
                  </a:txBody>
                  <a:tcPr anchor="ctr"/>
                </a:tc>
                <a:tc>
                  <a:txBody>
                    <a:bodyPr/>
                    <a:lstStyle/>
                    <a:p>
                      <a:pPr algn="ctr"/>
                      <a:r>
                        <a:rPr lang="en-US" dirty="0"/>
                        <a:t>500</a:t>
                      </a:r>
                    </a:p>
                  </a:txBody>
                  <a:tcPr anchor="ctr"/>
                </a:tc>
                <a:extLst>
                  <a:ext uri="{0D108BD9-81ED-4DB2-BD59-A6C34878D82A}">
                    <a16:rowId xmlns:a16="http://schemas.microsoft.com/office/drawing/2014/main" val="360240625"/>
                  </a:ext>
                </a:extLst>
              </a:tr>
              <a:tr h="388025">
                <a:tc>
                  <a:txBody>
                    <a:bodyPr/>
                    <a:lstStyle/>
                    <a:p>
                      <a:pPr algn="ctr"/>
                      <a:r>
                        <a:rPr lang="en-US" b="1" dirty="0"/>
                        <a:t>Q2</a:t>
                      </a:r>
                    </a:p>
                  </a:txBody>
                  <a:tcPr anchor="ctr"/>
                </a:tc>
                <a:tc>
                  <a:txBody>
                    <a:bodyPr/>
                    <a:lstStyle/>
                    <a:p>
                      <a:pPr algn="ctr"/>
                      <a:r>
                        <a:rPr lang="en-US" dirty="0"/>
                        <a:t>15</a:t>
                      </a:r>
                    </a:p>
                  </a:txBody>
                  <a:tcPr anchor="ctr"/>
                </a:tc>
                <a:tc>
                  <a:txBody>
                    <a:bodyPr/>
                    <a:lstStyle/>
                    <a:p>
                      <a:pPr algn="ctr"/>
                      <a:r>
                        <a:rPr lang="en-US" dirty="0"/>
                        <a:t>3</a:t>
                      </a:r>
                    </a:p>
                  </a:txBody>
                  <a:tcPr anchor="ctr"/>
                </a:tc>
                <a:tc>
                  <a:txBody>
                    <a:bodyPr/>
                    <a:lstStyle/>
                    <a:p>
                      <a:pPr algn="ctr"/>
                      <a:r>
                        <a:rPr lang="en-US" dirty="0"/>
                        <a:t>600</a:t>
                      </a:r>
                    </a:p>
                  </a:txBody>
                  <a:tcPr anchor="ctr"/>
                </a:tc>
                <a:extLst>
                  <a:ext uri="{0D108BD9-81ED-4DB2-BD59-A6C34878D82A}">
                    <a16:rowId xmlns:a16="http://schemas.microsoft.com/office/drawing/2014/main" val="2762393470"/>
                  </a:ext>
                </a:extLst>
              </a:tr>
              <a:tr h="388025">
                <a:tc>
                  <a:txBody>
                    <a:bodyPr/>
                    <a:lstStyle/>
                    <a:p>
                      <a:pPr algn="ctr"/>
                      <a:r>
                        <a:rPr lang="en-US" b="1" dirty="0"/>
                        <a:t>Q3</a:t>
                      </a:r>
                    </a:p>
                  </a:txBody>
                  <a:tcPr anchor="ctr"/>
                </a:tc>
                <a:tc>
                  <a:txBody>
                    <a:bodyPr/>
                    <a:lstStyle/>
                    <a:p>
                      <a:pPr algn="ctr"/>
                      <a:r>
                        <a:rPr lang="en-US" dirty="0"/>
                        <a:t>18</a:t>
                      </a:r>
                    </a:p>
                  </a:txBody>
                  <a:tcPr anchor="ctr"/>
                </a:tc>
                <a:tc>
                  <a:txBody>
                    <a:bodyPr/>
                    <a:lstStyle/>
                    <a:p>
                      <a:pPr algn="ctr"/>
                      <a:r>
                        <a:rPr lang="en-US" dirty="0"/>
                        <a:t>4</a:t>
                      </a:r>
                    </a:p>
                  </a:txBody>
                  <a:tcPr anchor="ctr"/>
                </a:tc>
                <a:tc>
                  <a:txBody>
                    <a:bodyPr/>
                    <a:lstStyle/>
                    <a:p>
                      <a:pPr algn="ctr"/>
                      <a:r>
                        <a:rPr lang="en-US" dirty="0"/>
                        <a:t>700</a:t>
                      </a:r>
                    </a:p>
                  </a:txBody>
                  <a:tcPr anchor="ctr"/>
                </a:tc>
                <a:extLst>
                  <a:ext uri="{0D108BD9-81ED-4DB2-BD59-A6C34878D82A}">
                    <a16:rowId xmlns:a16="http://schemas.microsoft.com/office/drawing/2014/main" val="1311364400"/>
                  </a:ext>
                </a:extLst>
              </a:tr>
              <a:tr h="388025">
                <a:tc>
                  <a:txBody>
                    <a:bodyPr/>
                    <a:lstStyle/>
                    <a:p>
                      <a:pPr algn="ctr"/>
                      <a:r>
                        <a:rPr lang="en-US" b="1" dirty="0"/>
                        <a:t>Q4</a:t>
                      </a:r>
                    </a:p>
                  </a:txBody>
                  <a:tcPr anchor="ctr"/>
                </a:tc>
                <a:tc>
                  <a:txBody>
                    <a:bodyPr/>
                    <a:lstStyle/>
                    <a:p>
                      <a:pPr algn="ctr"/>
                      <a:r>
                        <a:rPr lang="en-US" dirty="0"/>
                        <a:t>20</a:t>
                      </a:r>
                    </a:p>
                  </a:txBody>
                  <a:tcPr anchor="ctr"/>
                </a:tc>
                <a:tc>
                  <a:txBody>
                    <a:bodyPr/>
                    <a:lstStyle/>
                    <a:p>
                      <a:pPr algn="ctr"/>
                      <a:r>
                        <a:rPr lang="en-US" dirty="0"/>
                        <a:t>5</a:t>
                      </a:r>
                    </a:p>
                  </a:txBody>
                  <a:tcPr anchor="ctr"/>
                </a:tc>
                <a:tc>
                  <a:txBody>
                    <a:bodyPr/>
                    <a:lstStyle/>
                    <a:p>
                      <a:pPr algn="ctr"/>
                      <a:r>
                        <a:rPr lang="en-US" dirty="0"/>
                        <a:t>800</a:t>
                      </a:r>
                    </a:p>
                  </a:txBody>
                  <a:tcPr anchor="ctr"/>
                </a:tc>
                <a:extLst>
                  <a:ext uri="{0D108BD9-81ED-4DB2-BD59-A6C34878D82A}">
                    <a16:rowId xmlns:a16="http://schemas.microsoft.com/office/drawing/2014/main" val="2526263980"/>
                  </a:ext>
                </a:extLst>
              </a:tr>
            </a:tbl>
          </a:graphicData>
        </a:graphic>
      </p:graphicFrame>
    </p:spTree>
    <p:extLst>
      <p:ext uri="{BB962C8B-B14F-4D97-AF65-F5344CB8AC3E}">
        <p14:creationId xmlns:p14="http://schemas.microsoft.com/office/powerpoint/2010/main" val="6835206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34B83F-6906-4689-98C9-AAA52DE98A6C}">
  <ds:schemaRefs>
    <ds:schemaRef ds:uri="http://schemas.microsoft.com/sharepoint/v3/contenttype/forms"/>
  </ds:schemaRefs>
</ds:datastoreItem>
</file>

<file path=customXml/itemProps2.xml><?xml version="1.0" encoding="utf-8"?>
<ds:datastoreItem xmlns:ds="http://schemas.openxmlformats.org/officeDocument/2006/customXml" ds:itemID="{FCC7764E-1B88-4813-902C-6714719B42F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41CD4AE2-8CDF-460B-B8DD-E25B297626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0</TotalTime>
  <Words>312</Words>
  <Application>Microsoft Macintosh PowerPoint</Application>
  <PresentationFormat>Widescreen</PresentationFormat>
  <Paragraphs>102</Paragraphs>
  <Slides>13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vt:lpstr>
      <vt:lpstr>Aptos Display</vt:lpstr>
      <vt:lpstr>Arial</vt:lpstr>
      <vt:lpstr>Calibri</vt:lpstr>
      <vt:lpstr>Office Theme</vt:lpstr>
      <vt:lpstr>Clean Presentation</vt:lpstr>
      <vt:lpstr>agenda</vt:lpstr>
      <vt:lpstr>Topic One</vt:lpstr>
      <vt:lpstr>Topic One</vt:lpstr>
      <vt:lpstr>Topic One</vt:lpstr>
      <vt:lpstr>Topical details</vt:lpstr>
      <vt:lpstr>Educational decisions</vt:lpstr>
      <vt:lpstr>financial overview</vt:lpstr>
      <vt:lpstr>charts</vt:lpstr>
      <vt:lpstr>More numbers</vt:lpstr>
      <vt:lpstr>Innovative solutions</vt:lpstr>
      <vt:lpstr>initiatives</vt:lpstr>
      <vt:lpstr>Our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2022-06-29T14:34:42Z</dcterms:created>
  <dcterms:modified xsi:type="dcterms:W3CDTF">2024-08-15T20:29:19Z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