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68">
          <p15:clr>
            <a:srgbClr val="A4A3A4"/>
          </p15:clr>
        </p15:guide>
        <p15:guide id="3" orient="horz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AAC16"/>
    <a:srgbClr val="A4D6D7"/>
    <a:srgbClr val="013D93"/>
    <a:srgbClr val="D4D9DD"/>
    <a:srgbClr val="495F70"/>
    <a:srgbClr val="3A5266"/>
    <a:srgbClr val="344E62"/>
    <a:srgbClr val="6D7C88"/>
    <a:srgbClr val="697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6247" autoAdjust="0"/>
  </p:normalViewPr>
  <p:slideViewPr>
    <p:cSldViewPr snapToGrid="0" showGuides="1">
      <p:cViewPr varScale="1">
        <p:scale>
          <a:sx n="73" d="100"/>
          <a:sy n="73" d="100"/>
        </p:scale>
        <p:origin x="1810" y="62"/>
      </p:cViewPr>
      <p:guideLst>
        <p:guide pos="3168"/>
        <p:guide orient="horz"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51015-12CA-4649-B47F-D3EB5E10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11F2F-D8BA-4A13-91FC-3878C7572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8B7C-E4CD-4872-B084-44133F808FCE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FD67D-A60A-4914-89F3-9FC43EF54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642D8-EDCF-4A15-A29F-1B065ECC2E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8E42-E7C5-4B24-8575-74A765CA0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3065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D5BD-E30B-48AB-B24F-3878C333D518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1A707-0A4C-444E-BBAC-8F56E4534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9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0D974C-1CC2-043A-9366-A8F1E33F5DB0}"/>
              </a:ext>
            </a:extLst>
          </p:cNvPr>
          <p:cNvSpPr/>
          <p:nvPr userDrawn="1"/>
        </p:nvSpPr>
        <p:spPr>
          <a:xfrm>
            <a:off x="3352800" y="4375151"/>
            <a:ext cx="3352800" cy="3397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D63EAA6-CE07-6AF9-951D-81FD774DFC8F}"/>
              </a:ext>
            </a:extLst>
          </p:cNvPr>
          <p:cNvSpPr/>
          <p:nvPr userDrawn="1"/>
        </p:nvSpPr>
        <p:spPr>
          <a:xfrm flipH="1">
            <a:off x="6705600" y="0"/>
            <a:ext cx="3352800" cy="4441949"/>
          </a:xfrm>
          <a:custGeom>
            <a:avLst/>
            <a:gdLst>
              <a:gd name="connsiteX0" fmla="*/ 3251685 w 3251685"/>
              <a:gd name="connsiteY0" fmla="*/ 0 h 4441949"/>
              <a:gd name="connsiteX1" fmla="*/ 0 w 3251685"/>
              <a:gd name="connsiteY1" fmla="*/ 0 h 4441949"/>
              <a:gd name="connsiteX2" fmla="*/ 0 w 3251685"/>
              <a:gd name="connsiteY2" fmla="*/ 3363310 h 4441949"/>
              <a:gd name="connsiteX3" fmla="*/ 3251685 w 3251685"/>
              <a:gd name="connsiteY3" fmla="*/ 4441949 h 444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685" h="4441949">
                <a:moveTo>
                  <a:pt x="3251685" y="0"/>
                </a:moveTo>
                <a:lnTo>
                  <a:pt x="0" y="0"/>
                </a:lnTo>
                <a:lnTo>
                  <a:pt x="0" y="3363310"/>
                </a:lnTo>
                <a:lnTo>
                  <a:pt x="3251685" y="4441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6F2186-556F-45E3-489F-C6150B2B3292}"/>
              </a:ext>
            </a:extLst>
          </p:cNvPr>
          <p:cNvSpPr/>
          <p:nvPr userDrawn="1"/>
        </p:nvSpPr>
        <p:spPr>
          <a:xfrm>
            <a:off x="3356242" y="0"/>
            <a:ext cx="5004682" cy="4375151"/>
          </a:xfrm>
          <a:custGeom>
            <a:avLst/>
            <a:gdLst>
              <a:gd name="connsiteX0" fmla="*/ 0 w 5004682"/>
              <a:gd name="connsiteY0" fmla="*/ 0 h 4547434"/>
              <a:gd name="connsiteX1" fmla="*/ 3933558 w 5004682"/>
              <a:gd name="connsiteY1" fmla="*/ 0 h 4547434"/>
              <a:gd name="connsiteX2" fmla="*/ 5004682 w 5004682"/>
              <a:gd name="connsiteY2" fmla="*/ 4547434 h 4547434"/>
              <a:gd name="connsiteX3" fmla="*/ 0 w 5004682"/>
              <a:gd name="connsiteY3" fmla="*/ 4547434 h 454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4682" h="4547434">
                <a:moveTo>
                  <a:pt x="0" y="0"/>
                </a:moveTo>
                <a:lnTo>
                  <a:pt x="3933558" y="0"/>
                </a:lnTo>
                <a:lnTo>
                  <a:pt x="5004682" y="4547434"/>
                </a:lnTo>
                <a:lnTo>
                  <a:pt x="0" y="45474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66F176-773E-754F-0BC4-954DB74B3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4471" y="1381216"/>
            <a:ext cx="5145814" cy="2993935"/>
          </a:xfrm>
          <a:custGeom>
            <a:avLst/>
            <a:gdLst>
              <a:gd name="connsiteX0" fmla="*/ 1309466 w 5145814"/>
              <a:gd name="connsiteY0" fmla="*/ 0 h 3190784"/>
              <a:gd name="connsiteX1" fmla="*/ 5145814 w 5145814"/>
              <a:gd name="connsiteY1" fmla="*/ 0 h 3190784"/>
              <a:gd name="connsiteX2" fmla="*/ 3836348 w 5145814"/>
              <a:gd name="connsiteY2" fmla="*/ 3190784 h 3190784"/>
              <a:gd name="connsiteX3" fmla="*/ 0 w 5145814"/>
              <a:gd name="connsiteY3" fmla="*/ 3190784 h 319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814" h="3190784">
                <a:moveTo>
                  <a:pt x="1309466" y="0"/>
                </a:moveTo>
                <a:lnTo>
                  <a:pt x="5145814" y="0"/>
                </a:lnTo>
                <a:lnTo>
                  <a:pt x="3836348" y="3190784"/>
                </a:lnTo>
                <a:lnTo>
                  <a:pt x="0" y="3190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3" name="Picture Placeholder 51">
            <a:extLst>
              <a:ext uri="{FF2B5EF4-FFF2-40B4-BE49-F238E27FC236}">
                <a16:creationId xmlns:a16="http://schemas.microsoft.com/office/drawing/2014/main" id="{36FD1367-5AAC-0D7D-9971-2F81F34EBA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35446" y="547437"/>
            <a:ext cx="1858963" cy="614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6A78B26F-3A08-AEF5-E8C5-66ABC39BB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5984" y="4668253"/>
            <a:ext cx="2638425" cy="111945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lang="en-US" sz="24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A3F8FD96-F0C3-78F9-81F1-845896F364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5984" y="5999540"/>
            <a:ext cx="2638425" cy="78471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58" name="Text Placeholder 54">
            <a:extLst>
              <a:ext uri="{FF2B5EF4-FFF2-40B4-BE49-F238E27FC236}">
                <a16:creationId xmlns:a16="http://schemas.microsoft.com/office/drawing/2014/main" id="{846EE49C-89A8-17D2-6A56-F443D695F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925" y="801904"/>
            <a:ext cx="2143675" cy="52207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600" b="1" kern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54">
            <a:extLst>
              <a:ext uri="{FF2B5EF4-FFF2-40B4-BE49-F238E27FC236}">
                <a16:creationId xmlns:a16="http://schemas.microsoft.com/office/drawing/2014/main" id="{41DA93C3-5C7A-DDA8-5E4B-53617B0650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72925" y="1367362"/>
            <a:ext cx="2143675" cy="52207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kumimoji="0" lang="en-US" sz="1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D73AFB0-2FFA-5FAC-6A34-A1E96573BA77}"/>
              </a:ext>
            </a:extLst>
          </p:cNvPr>
          <p:cNvSpPr/>
          <p:nvPr/>
        </p:nvSpPr>
        <p:spPr>
          <a:xfrm>
            <a:off x="3672925" y="2092146"/>
            <a:ext cx="342900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D266F9-34CA-E0B8-DC46-8D782630E46E}"/>
              </a:ext>
            </a:extLst>
          </p:cNvPr>
          <p:cNvGrpSpPr/>
          <p:nvPr/>
        </p:nvGrpSpPr>
        <p:grpSpPr>
          <a:xfrm>
            <a:off x="3778495" y="2164958"/>
            <a:ext cx="131762" cy="197278"/>
            <a:chOff x="5518151" y="2563813"/>
            <a:chExt cx="1155700" cy="1730375"/>
          </a:xfrm>
          <a:solidFill>
            <a:schemeClr val="tx1"/>
          </a:solidFill>
        </p:grpSpPr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33FAC095-F09E-D77C-95EF-5809275411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8151" y="2563813"/>
              <a:ext cx="1155700" cy="1730375"/>
            </a:xfrm>
            <a:custGeom>
              <a:avLst/>
              <a:gdLst>
                <a:gd name="T0" fmla="*/ 203 w 1454"/>
                <a:gd name="T1" fmla="*/ 0 h 2180"/>
                <a:gd name="T2" fmla="*/ 142 w 1454"/>
                <a:gd name="T3" fmla="*/ 10 h 2180"/>
                <a:gd name="T4" fmla="*/ 89 w 1454"/>
                <a:gd name="T5" fmla="*/ 34 h 2180"/>
                <a:gd name="T6" fmla="*/ 47 w 1454"/>
                <a:gd name="T7" fmla="*/ 74 h 2180"/>
                <a:gd name="T8" fmla="*/ 17 w 1454"/>
                <a:gd name="T9" fmla="*/ 123 h 2180"/>
                <a:gd name="T10" fmla="*/ 2 w 1454"/>
                <a:gd name="T11" fmla="*/ 180 h 2180"/>
                <a:gd name="T12" fmla="*/ 0 w 1454"/>
                <a:gd name="T13" fmla="*/ 1979 h 2180"/>
                <a:gd name="T14" fmla="*/ 9 w 1454"/>
                <a:gd name="T15" fmla="*/ 2038 h 2180"/>
                <a:gd name="T16" fmla="*/ 34 w 1454"/>
                <a:gd name="T17" fmla="*/ 2091 h 2180"/>
                <a:gd name="T18" fmla="*/ 74 w 1454"/>
                <a:gd name="T19" fmla="*/ 2134 h 2180"/>
                <a:gd name="T20" fmla="*/ 123 w 1454"/>
                <a:gd name="T21" fmla="*/ 2165 h 2180"/>
                <a:gd name="T22" fmla="*/ 182 w 1454"/>
                <a:gd name="T23" fmla="*/ 2180 h 2180"/>
                <a:gd name="T24" fmla="*/ 1251 w 1454"/>
                <a:gd name="T25" fmla="*/ 2180 h 2180"/>
                <a:gd name="T26" fmla="*/ 1312 w 1454"/>
                <a:gd name="T27" fmla="*/ 2170 h 2180"/>
                <a:gd name="T28" fmla="*/ 1365 w 1454"/>
                <a:gd name="T29" fmla="*/ 2146 h 2180"/>
                <a:gd name="T30" fmla="*/ 1407 w 1454"/>
                <a:gd name="T31" fmla="*/ 2106 h 2180"/>
                <a:gd name="T32" fmla="*/ 1437 w 1454"/>
                <a:gd name="T33" fmla="*/ 2057 h 2180"/>
                <a:gd name="T34" fmla="*/ 1452 w 1454"/>
                <a:gd name="T35" fmla="*/ 2000 h 2180"/>
                <a:gd name="T36" fmla="*/ 1454 w 1454"/>
                <a:gd name="T37" fmla="*/ 201 h 2180"/>
                <a:gd name="T38" fmla="*/ 1445 w 1454"/>
                <a:gd name="T39" fmla="*/ 142 h 2180"/>
                <a:gd name="T40" fmla="*/ 1420 w 1454"/>
                <a:gd name="T41" fmla="*/ 89 h 2180"/>
                <a:gd name="T42" fmla="*/ 1380 w 1454"/>
                <a:gd name="T43" fmla="*/ 46 h 2180"/>
                <a:gd name="T44" fmla="*/ 1331 w 1454"/>
                <a:gd name="T45" fmla="*/ 15 h 2180"/>
                <a:gd name="T46" fmla="*/ 1272 w 1454"/>
                <a:gd name="T47" fmla="*/ 0 h 2180"/>
                <a:gd name="T48" fmla="*/ 81 w 1454"/>
                <a:gd name="T49" fmla="*/ 363 h 2180"/>
                <a:gd name="T50" fmla="*/ 81 w 1454"/>
                <a:gd name="T51" fmla="*/ 1614 h 2180"/>
                <a:gd name="T52" fmla="*/ 1251 w 1454"/>
                <a:gd name="T53" fmla="*/ 80 h 2180"/>
                <a:gd name="T54" fmla="*/ 1276 w 1454"/>
                <a:gd name="T55" fmla="*/ 84 h 2180"/>
                <a:gd name="T56" fmla="*/ 1310 w 1454"/>
                <a:gd name="T57" fmla="*/ 95 h 2180"/>
                <a:gd name="T58" fmla="*/ 1352 w 1454"/>
                <a:gd name="T59" fmla="*/ 135 h 2180"/>
                <a:gd name="T60" fmla="*/ 1367 w 1454"/>
                <a:gd name="T61" fmla="*/ 165 h 2180"/>
                <a:gd name="T62" fmla="*/ 1373 w 1454"/>
                <a:gd name="T63" fmla="*/ 201 h 2180"/>
                <a:gd name="T64" fmla="*/ 81 w 1454"/>
                <a:gd name="T65" fmla="*/ 201 h 2180"/>
                <a:gd name="T66" fmla="*/ 83 w 1454"/>
                <a:gd name="T67" fmla="*/ 177 h 2180"/>
                <a:gd name="T68" fmla="*/ 95 w 1454"/>
                <a:gd name="T69" fmla="*/ 144 h 2180"/>
                <a:gd name="T70" fmla="*/ 135 w 1454"/>
                <a:gd name="T71" fmla="*/ 101 h 2180"/>
                <a:gd name="T72" fmla="*/ 167 w 1454"/>
                <a:gd name="T73" fmla="*/ 85 h 2180"/>
                <a:gd name="T74" fmla="*/ 203 w 1454"/>
                <a:gd name="T75" fmla="*/ 80 h 2180"/>
                <a:gd name="T76" fmla="*/ 203 w 1454"/>
                <a:gd name="T77" fmla="*/ 2100 h 2180"/>
                <a:gd name="T78" fmla="*/ 178 w 1454"/>
                <a:gd name="T79" fmla="*/ 2096 h 2180"/>
                <a:gd name="T80" fmla="*/ 144 w 1454"/>
                <a:gd name="T81" fmla="*/ 2085 h 2180"/>
                <a:gd name="T82" fmla="*/ 102 w 1454"/>
                <a:gd name="T83" fmla="*/ 2045 h 2180"/>
                <a:gd name="T84" fmla="*/ 87 w 1454"/>
                <a:gd name="T85" fmla="*/ 2015 h 2180"/>
                <a:gd name="T86" fmla="*/ 81 w 1454"/>
                <a:gd name="T87" fmla="*/ 1979 h 2180"/>
                <a:gd name="T88" fmla="*/ 1373 w 1454"/>
                <a:gd name="T89" fmla="*/ 1979 h 2180"/>
                <a:gd name="T90" fmla="*/ 1371 w 1454"/>
                <a:gd name="T91" fmla="*/ 2003 h 2180"/>
                <a:gd name="T92" fmla="*/ 1359 w 1454"/>
                <a:gd name="T93" fmla="*/ 2036 h 2180"/>
                <a:gd name="T94" fmla="*/ 1319 w 1454"/>
                <a:gd name="T95" fmla="*/ 2079 h 2180"/>
                <a:gd name="T96" fmla="*/ 1287 w 1454"/>
                <a:gd name="T97" fmla="*/ 2095 h 2180"/>
                <a:gd name="T98" fmla="*/ 1251 w 1454"/>
                <a:gd name="T99" fmla="*/ 2100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4" h="2180">
                  <a:moveTo>
                    <a:pt x="1251" y="0"/>
                  </a:moveTo>
                  <a:lnTo>
                    <a:pt x="203" y="0"/>
                  </a:lnTo>
                  <a:lnTo>
                    <a:pt x="203" y="0"/>
                  </a:lnTo>
                  <a:lnTo>
                    <a:pt x="182" y="0"/>
                  </a:lnTo>
                  <a:lnTo>
                    <a:pt x="161" y="4"/>
                  </a:lnTo>
                  <a:lnTo>
                    <a:pt x="142" y="10"/>
                  </a:lnTo>
                  <a:lnTo>
                    <a:pt x="123" y="15"/>
                  </a:lnTo>
                  <a:lnTo>
                    <a:pt x="106" y="25"/>
                  </a:lnTo>
                  <a:lnTo>
                    <a:pt x="89" y="34"/>
                  </a:lnTo>
                  <a:lnTo>
                    <a:pt x="74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4" y="89"/>
                  </a:lnTo>
                  <a:lnTo>
                    <a:pt x="24" y="106"/>
                  </a:lnTo>
                  <a:lnTo>
                    <a:pt x="17" y="123"/>
                  </a:lnTo>
                  <a:lnTo>
                    <a:pt x="9" y="142"/>
                  </a:lnTo>
                  <a:lnTo>
                    <a:pt x="4" y="161"/>
                  </a:lnTo>
                  <a:lnTo>
                    <a:pt x="2" y="180"/>
                  </a:lnTo>
                  <a:lnTo>
                    <a:pt x="0" y="201"/>
                  </a:lnTo>
                  <a:lnTo>
                    <a:pt x="0" y="1979"/>
                  </a:lnTo>
                  <a:lnTo>
                    <a:pt x="0" y="1979"/>
                  </a:lnTo>
                  <a:lnTo>
                    <a:pt x="2" y="2000"/>
                  </a:lnTo>
                  <a:lnTo>
                    <a:pt x="4" y="2019"/>
                  </a:lnTo>
                  <a:lnTo>
                    <a:pt x="9" y="2038"/>
                  </a:lnTo>
                  <a:lnTo>
                    <a:pt x="17" y="2057"/>
                  </a:lnTo>
                  <a:lnTo>
                    <a:pt x="24" y="2074"/>
                  </a:lnTo>
                  <a:lnTo>
                    <a:pt x="34" y="2091"/>
                  </a:lnTo>
                  <a:lnTo>
                    <a:pt x="47" y="2106"/>
                  </a:lnTo>
                  <a:lnTo>
                    <a:pt x="59" y="2121"/>
                  </a:lnTo>
                  <a:lnTo>
                    <a:pt x="74" y="2134"/>
                  </a:lnTo>
                  <a:lnTo>
                    <a:pt x="89" y="2146"/>
                  </a:lnTo>
                  <a:lnTo>
                    <a:pt x="106" y="2155"/>
                  </a:lnTo>
                  <a:lnTo>
                    <a:pt x="123" y="2165"/>
                  </a:lnTo>
                  <a:lnTo>
                    <a:pt x="142" y="2170"/>
                  </a:lnTo>
                  <a:lnTo>
                    <a:pt x="161" y="2176"/>
                  </a:lnTo>
                  <a:lnTo>
                    <a:pt x="182" y="2180"/>
                  </a:lnTo>
                  <a:lnTo>
                    <a:pt x="203" y="2180"/>
                  </a:lnTo>
                  <a:lnTo>
                    <a:pt x="1251" y="2180"/>
                  </a:lnTo>
                  <a:lnTo>
                    <a:pt x="1251" y="2180"/>
                  </a:lnTo>
                  <a:lnTo>
                    <a:pt x="1272" y="2180"/>
                  </a:lnTo>
                  <a:lnTo>
                    <a:pt x="1293" y="2176"/>
                  </a:lnTo>
                  <a:lnTo>
                    <a:pt x="1312" y="2170"/>
                  </a:lnTo>
                  <a:lnTo>
                    <a:pt x="1331" y="2165"/>
                  </a:lnTo>
                  <a:lnTo>
                    <a:pt x="1348" y="2155"/>
                  </a:lnTo>
                  <a:lnTo>
                    <a:pt x="1365" y="2146"/>
                  </a:lnTo>
                  <a:lnTo>
                    <a:pt x="1380" y="2134"/>
                  </a:lnTo>
                  <a:lnTo>
                    <a:pt x="1395" y="2121"/>
                  </a:lnTo>
                  <a:lnTo>
                    <a:pt x="1407" y="2106"/>
                  </a:lnTo>
                  <a:lnTo>
                    <a:pt x="1420" y="2091"/>
                  </a:lnTo>
                  <a:lnTo>
                    <a:pt x="1430" y="2074"/>
                  </a:lnTo>
                  <a:lnTo>
                    <a:pt x="1437" y="2057"/>
                  </a:lnTo>
                  <a:lnTo>
                    <a:pt x="1445" y="2038"/>
                  </a:lnTo>
                  <a:lnTo>
                    <a:pt x="1450" y="2019"/>
                  </a:lnTo>
                  <a:lnTo>
                    <a:pt x="1452" y="2000"/>
                  </a:lnTo>
                  <a:lnTo>
                    <a:pt x="1454" y="1979"/>
                  </a:lnTo>
                  <a:lnTo>
                    <a:pt x="1454" y="201"/>
                  </a:lnTo>
                  <a:lnTo>
                    <a:pt x="1454" y="201"/>
                  </a:lnTo>
                  <a:lnTo>
                    <a:pt x="1452" y="180"/>
                  </a:lnTo>
                  <a:lnTo>
                    <a:pt x="1450" y="161"/>
                  </a:lnTo>
                  <a:lnTo>
                    <a:pt x="1445" y="142"/>
                  </a:lnTo>
                  <a:lnTo>
                    <a:pt x="1437" y="123"/>
                  </a:lnTo>
                  <a:lnTo>
                    <a:pt x="1430" y="106"/>
                  </a:lnTo>
                  <a:lnTo>
                    <a:pt x="1420" y="89"/>
                  </a:lnTo>
                  <a:lnTo>
                    <a:pt x="1407" y="74"/>
                  </a:lnTo>
                  <a:lnTo>
                    <a:pt x="1395" y="59"/>
                  </a:lnTo>
                  <a:lnTo>
                    <a:pt x="1380" y="46"/>
                  </a:lnTo>
                  <a:lnTo>
                    <a:pt x="1365" y="34"/>
                  </a:lnTo>
                  <a:lnTo>
                    <a:pt x="1348" y="25"/>
                  </a:lnTo>
                  <a:lnTo>
                    <a:pt x="1331" y="15"/>
                  </a:lnTo>
                  <a:lnTo>
                    <a:pt x="1312" y="10"/>
                  </a:lnTo>
                  <a:lnTo>
                    <a:pt x="1293" y="4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51" y="0"/>
                  </a:lnTo>
                  <a:close/>
                  <a:moveTo>
                    <a:pt x="81" y="363"/>
                  </a:moveTo>
                  <a:lnTo>
                    <a:pt x="1373" y="363"/>
                  </a:lnTo>
                  <a:lnTo>
                    <a:pt x="1373" y="1614"/>
                  </a:lnTo>
                  <a:lnTo>
                    <a:pt x="81" y="1614"/>
                  </a:lnTo>
                  <a:lnTo>
                    <a:pt x="81" y="363"/>
                  </a:lnTo>
                  <a:close/>
                  <a:moveTo>
                    <a:pt x="203" y="80"/>
                  </a:moveTo>
                  <a:lnTo>
                    <a:pt x="1251" y="80"/>
                  </a:lnTo>
                  <a:lnTo>
                    <a:pt x="1251" y="80"/>
                  </a:lnTo>
                  <a:lnTo>
                    <a:pt x="1264" y="82"/>
                  </a:lnTo>
                  <a:lnTo>
                    <a:pt x="1276" y="84"/>
                  </a:lnTo>
                  <a:lnTo>
                    <a:pt x="1287" y="85"/>
                  </a:lnTo>
                  <a:lnTo>
                    <a:pt x="1299" y="89"/>
                  </a:lnTo>
                  <a:lnTo>
                    <a:pt x="1310" y="95"/>
                  </a:lnTo>
                  <a:lnTo>
                    <a:pt x="1319" y="101"/>
                  </a:lnTo>
                  <a:lnTo>
                    <a:pt x="1338" y="116"/>
                  </a:lnTo>
                  <a:lnTo>
                    <a:pt x="1352" y="135"/>
                  </a:lnTo>
                  <a:lnTo>
                    <a:pt x="1359" y="144"/>
                  </a:lnTo>
                  <a:lnTo>
                    <a:pt x="1363" y="154"/>
                  </a:lnTo>
                  <a:lnTo>
                    <a:pt x="1367" y="165"/>
                  </a:lnTo>
                  <a:lnTo>
                    <a:pt x="1371" y="177"/>
                  </a:lnTo>
                  <a:lnTo>
                    <a:pt x="1373" y="190"/>
                  </a:lnTo>
                  <a:lnTo>
                    <a:pt x="1373" y="201"/>
                  </a:lnTo>
                  <a:lnTo>
                    <a:pt x="1373" y="283"/>
                  </a:lnTo>
                  <a:lnTo>
                    <a:pt x="81" y="283"/>
                  </a:lnTo>
                  <a:lnTo>
                    <a:pt x="81" y="201"/>
                  </a:lnTo>
                  <a:lnTo>
                    <a:pt x="81" y="201"/>
                  </a:lnTo>
                  <a:lnTo>
                    <a:pt x="81" y="190"/>
                  </a:lnTo>
                  <a:lnTo>
                    <a:pt x="83" y="177"/>
                  </a:lnTo>
                  <a:lnTo>
                    <a:pt x="87" y="165"/>
                  </a:lnTo>
                  <a:lnTo>
                    <a:pt x="91" y="154"/>
                  </a:lnTo>
                  <a:lnTo>
                    <a:pt x="95" y="144"/>
                  </a:lnTo>
                  <a:lnTo>
                    <a:pt x="102" y="135"/>
                  </a:lnTo>
                  <a:lnTo>
                    <a:pt x="116" y="116"/>
                  </a:lnTo>
                  <a:lnTo>
                    <a:pt x="135" y="101"/>
                  </a:lnTo>
                  <a:lnTo>
                    <a:pt x="144" y="95"/>
                  </a:lnTo>
                  <a:lnTo>
                    <a:pt x="155" y="89"/>
                  </a:lnTo>
                  <a:lnTo>
                    <a:pt x="167" y="85"/>
                  </a:lnTo>
                  <a:lnTo>
                    <a:pt x="178" y="84"/>
                  </a:lnTo>
                  <a:lnTo>
                    <a:pt x="190" y="82"/>
                  </a:lnTo>
                  <a:lnTo>
                    <a:pt x="203" y="80"/>
                  </a:lnTo>
                  <a:lnTo>
                    <a:pt x="203" y="80"/>
                  </a:lnTo>
                  <a:close/>
                  <a:moveTo>
                    <a:pt x="1251" y="2100"/>
                  </a:moveTo>
                  <a:lnTo>
                    <a:pt x="203" y="2100"/>
                  </a:lnTo>
                  <a:lnTo>
                    <a:pt x="203" y="2100"/>
                  </a:lnTo>
                  <a:lnTo>
                    <a:pt x="190" y="2098"/>
                  </a:lnTo>
                  <a:lnTo>
                    <a:pt x="178" y="2096"/>
                  </a:lnTo>
                  <a:lnTo>
                    <a:pt x="167" y="2095"/>
                  </a:lnTo>
                  <a:lnTo>
                    <a:pt x="155" y="2091"/>
                  </a:lnTo>
                  <a:lnTo>
                    <a:pt x="144" y="2085"/>
                  </a:lnTo>
                  <a:lnTo>
                    <a:pt x="135" y="2079"/>
                  </a:lnTo>
                  <a:lnTo>
                    <a:pt x="116" y="2064"/>
                  </a:lnTo>
                  <a:lnTo>
                    <a:pt x="102" y="2045"/>
                  </a:lnTo>
                  <a:lnTo>
                    <a:pt x="95" y="2036"/>
                  </a:lnTo>
                  <a:lnTo>
                    <a:pt x="91" y="2026"/>
                  </a:lnTo>
                  <a:lnTo>
                    <a:pt x="87" y="2015"/>
                  </a:lnTo>
                  <a:lnTo>
                    <a:pt x="83" y="2003"/>
                  </a:lnTo>
                  <a:lnTo>
                    <a:pt x="81" y="1990"/>
                  </a:lnTo>
                  <a:lnTo>
                    <a:pt x="81" y="1979"/>
                  </a:lnTo>
                  <a:lnTo>
                    <a:pt x="81" y="1696"/>
                  </a:lnTo>
                  <a:lnTo>
                    <a:pt x="1373" y="1696"/>
                  </a:lnTo>
                  <a:lnTo>
                    <a:pt x="1373" y="1979"/>
                  </a:lnTo>
                  <a:lnTo>
                    <a:pt x="1373" y="1979"/>
                  </a:lnTo>
                  <a:lnTo>
                    <a:pt x="1373" y="1990"/>
                  </a:lnTo>
                  <a:lnTo>
                    <a:pt x="1371" y="2003"/>
                  </a:lnTo>
                  <a:lnTo>
                    <a:pt x="1367" y="2015"/>
                  </a:lnTo>
                  <a:lnTo>
                    <a:pt x="1363" y="2026"/>
                  </a:lnTo>
                  <a:lnTo>
                    <a:pt x="1359" y="2036"/>
                  </a:lnTo>
                  <a:lnTo>
                    <a:pt x="1352" y="2045"/>
                  </a:lnTo>
                  <a:lnTo>
                    <a:pt x="1338" y="2064"/>
                  </a:lnTo>
                  <a:lnTo>
                    <a:pt x="1319" y="2079"/>
                  </a:lnTo>
                  <a:lnTo>
                    <a:pt x="1310" y="2085"/>
                  </a:lnTo>
                  <a:lnTo>
                    <a:pt x="1299" y="2091"/>
                  </a:lnTo>
                  <a:lnTo>
                    <a:pt x="1287" y="2095"/>
                  </a:lnTo>
                  <a:lnTo>
                    <a:pt x="1276" y="2096"/>
                  </a:lnTo>
                  <a:lnTo>
                    <a:pt x="1264" y="2098"/>
                  </a:lnTo>
                  <a:lnTo>
                    <a:pt x="1251" y="2100"/>
                  </a:lnTo>
                  <a:lnTo>
                    <a:pt x="1251" y="2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F27E717A-E60C-B4D9-D464-A1DD36263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4038600"/>
              <a:ext cx="193675" cy="63500"/>
            </a:xfrm>
            <a:custGeom>
              <a:avLst/>
              <a:gdLst>
                <a:gd name="T0" fmla="*/ 204 w 244"/>
                <a:gd name="T1" fmla="*/ 0 h 82"/>
                <a:gd name="T2" fmla="*/ 40 w 244"/>
                <a:gd name="T3" fmla="*/ 0 h 82"/>
                <a:gd name="T4" fmla="*/ 40 w 244"/>
                <a:gd name="T5" fmla="*/ 0 h 82"/>
                <a:gd name="T6" fmla="*/ 33 w 244"/>
                <a:gd name="T7" fmla="*/ 0 h 82"/>
                <a:gd name="T8" fmla="*/ 25 w 244"/>
                <a:gd name="T9" fmla="*/ 4 h 82"/>
                <a:gd name="T10" fmla="*/ 19 w 244"/>
                <a:gd name="T11" fmla="*/ 8 h 82"/>
                <a:gd name="T12" fmla="*/ 12 w 244"/>
                <a:gd name="T13" fmla="*/ 12 h 82"/>
                <a:gd name="T14" fmla="*/ 8 w 244"/>
                <a:gd name="T15" fmla="*/ 17 h 82"/>
                <a:gd name="T16" fmla="*/ 4 w 244"/>
                <a:gd name="T17" fmla="*/ 25 h 82"/>
                <a:gd name="T18" fmla="*/ 2 w 244"/>
                <a:gd name="T19" fmla="*/ 32 h 82"/>
                <a:gd name="T20" fmla="*/ 0 w 244"/>
                <a:gd name="T21" fmla="*/ 40 h 82"/>
                <a:gd name="T22" fmla="*/ 0 w 244"/>
                <a:gd name="T23" fmla="*/ 40 h 82"/>
                <a:gd name="T24" fmla="*/ 2 w 244"/>
                <a:gd name="T25" fmla="*/ 50 h 82"/>
                <a:gd name="T26" fmla="*/ 4 w 244"/>
                <a:gd name="T27" fmla="*/ 57 h 82"/>
                <a:gd name="T28" fmla="*/ 8 w 244"/>
                <a:gd name="T29" fmla="*/ 63 h 82"/>
                <a:gd name="T30" fmla="*/ 12 w 244"/>
                <a:gd name="T31" fmla="*/ 69 h 82"/>
                <a:gd name="T32" fmla="*/ 19 w 244"/>
                <a:gd name="T33" fmla="*/ 74 h 82"/>
                <a:gd name="T34" fmla="*/ 25 w 244"/>
                <a:gd name="T35" fmla="*/ 78 h 82"/>
                <a:gd name="T36" fmla="*/ 33 w 244"/>
                <a:gd name="T37" fmla="*/ 80 h 82"/>
                <a:gd name="T38" fmla="*/ 40 w 244"/>
                <a:gd name="T39" fmla="*/ 82 h 82"/>
                <a:gd name="T40" fmla="*/ 204 w 244"/>
                <a:gd name="T41" fmla="*/ 82 h 82"/>
                <a:gd name="T42" fmla="*/ 204 w 244"/>
                <a:gd name="T43" fmla="*/ 82 h 82"/>
                <a:gd name="T44" fmla="*/ 211 w 244"/>
                <a:gd name="T45" fmla="*/ 80 h 82"/>
                <a:gd name="T46" fmla="*/ 219 w 244"/>
                <a:gd name="T47" fmla="*/ 78 h 82"/>
                <a:gd name="T48" fmla="*/ 225 w 244"/>
                <a:gd name="T49" fmla="*/ 74 h 82"/>
                <a:gd name="T50" fmla="*/ 232 w 244"/>
                <a:gd name="T51" fmla="*/ 69 h 82"/>
                <a:gd name="T52" fmla="*/ 236 w 244"/>
                <a:gd name="T53" fmla="*/ 63 h 82"/>
                <a:gd name="T54" fmla="*/ 240 w 244"/>
                <a:gd name="T55" fmla="*/ 57 h 82"/>
                <a:gd name="T56" fmla="*/ 242 w 244"/>
                <a:gd name="T57" fmla="*/ 50 h 82"/>
                <a:gd name="T58" fmla="*/ 244 w 244"/>
                <a:gd name="T59" fmla="*/ 40 h 82"/>
                <a:gd name="T60" fmla="*/ 244 w 244"/>
                <a:gd name="T61" fmla="*/ 40 h 82"/>
                <a:gd name="T62" fmla="*/ 242 w 244"/>
                <a:gd name="T63" fmla="*/ 32 h 82"/>
                <a:gd name="T64" fmla="*/ 240 w 244"/>
                <a:gd name="T65" fmla="*/ 25 h 82"/>
                <a:gd name="T66" fmla="*/ 236 w 244"/>
                <a:gd name="T67" fmla="*/ 17 h 82"/>
                <a:gd name="T68" fmla="*/ 232 w 244"/>
                <a:gd name="T69" fmla="*/ 12 h 82"/>
                <a:gd name="T70" fmla="*/ 225 w 244"/>
                <a:gd name="T71" fmla="*/ 8 h 82"/>
                <a:gd name="T72" fmla="*/ 219 w 244"/>
                <a:gd name="T73" fmla="*/ 4 h 82"/>
                <a:gd name="T74" fmla="*/ 211 w 244"/>
                <a:gd name="T75" fmla="*/ 0 h 82"/>
                <a:gd name="T76" fmla="*/ 204 w 244"/>
                <a:gd name="T77" fmla="*/ 0 h 82"/>
                <a:gd name="T78" fmla="*/ 204 w 244"/>
                <a:gd name="T7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4" h="82">
                  <a:moveTo>
                    <a:pt x="204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4"/>
                  </a:lnTo>
                  <a:lnTo>
                    <a:pt x="19" y="8"/>
                  </a:lnTo>
                  <a:lnTo>
                    <a:pt x="12" y="12"/>
                  </a:lnTo>
                  <a:lnTo>
                    <a:pt x="8" y="17"/>
                  </a:lnTo>
                  <a:lnTo>
                    <a:pt x="4" y="25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50"/>
                  </a:lnTo>
                  <a:lnTo>
                    <a:pt x="4" y="57"/>
                  </a:lnTo>
                  <a:lnTo>
                    <a:pt x="8" y="63"/>
                  </a:lnTo>
                  <a:lnTo>
                    <a:pt x="12" y="69"/>
                  </a:lnTo>
                  <a:lnTo>
                    <a:pt x="19" y="74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2"/>
                  </a:lnTo>
                  <a:lnTo>
                    <a:pt x="204" y="82"/>
                  </a:lnTo>
                  <a:lnTo>
                    <a:pt x="204" y="82"/>
                  </a:lnTo>
                  <a:lnTo>
                    <a:pt x="211" y="80"/>
                  </a:lnTo>
                  <a:lnTo>
                    <a:pt x="219" y="78"/>
                  </a:lnTo>
                  <a:lnTo>
                    <a:pt x="225" y="74"/>
                  </a:lnTo>
                  <a:lnTo>
                    <a:pt x="232" y="69"/>
                  </a:lnTo>
                  <a:lnTo>
                    <a:pt x="236" y="63"/>
                  </a:lnTo>
                  <a:lnTo>
                    <a:pt x="240" y="57"/>
                  </a:lnTo>
                  <a:lnTo>
                    <a:pt x="242" y="50"/>
                  </a:lnTo>
                  <a:lnTo>
                    <a:pt x="244" y="40"/>
                  </a:lnTo>
                  <a:lnTo>
                    <a:pt x="244" y="40"/>
                  </a:lnTo>
                  <a:lnTo>
                    <a:pt x="242" y="32"/>
                  </a:lnTo>
                  <a:lnTo>
                    <a:pt x="240" y="25"/>
                  </a:lnTo>
                  <a:lnTo>
                    <a:pt x="236" y="17"/>
                  </a:lnTo>
                  <a:lnTo>
                    <a:pt x="232" y="12"/>
                  </a:lnTo>
                  <a:lnTo>
                    <a:pt x="225" y="8"/>
                  </a:lnTo>
                  <a:lnTo>
                    <a:pt x="219" y="4"/>
                  </a:lnTo>
                  <a:lnTo>
                    <a:pt x="211" y="0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FA434F6E-D2F2-9AD2-4B7E-8D7456FF2B79}"/>
              </a:ext>
            </a:extLst>
          </p:cNvPr>
          <p:cNvSpPr/>
          <p:nvPr/>
        </p:nvSpPr>
        <p:spPr>
          <a:xfrm>
            <a:off x="3672925" y="2584364"/>
            <a:ext cx="342900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Graphic 3">
            <a:extLst>
              <a:ext uri="{FF2B5EF4-FFF2-40B4-BE49-F238E27FC236}">
                <a16:creationId xmlns:a16="http://schemas.microsoft.com/office/drawing/2014/main" id="{13C8B766-012A-4C67-9EB4-4A013CF94C02}"/>
              </a:ext>
            </a:extLst>
          </p:cNvPr>
          <p:cNvSpPr/>
          <p:nvPr/>
        </p:nvSpPr>
        <p:spPr>
          <a:xfrm>
            <a:off x="3743569" y="2681898"/>
            <a:ext cx="201612" cy="147832"/>
          </a:xfrm>
          <a:custGeom>
            <a:avLst/>
            <a:gdLst>
              <a:gd name="connsiteX0" fmla="*/ 2407349 w 4814887"/>
              <a:gd name="connsiteY0" fmla="*/ 0 h 3530536"/>
              <a:gd name="connsiteX1" fmla="*/ 4417124 w 4814887"/>
              <a:gd name="connsiteY1" fmla="*/ 0 h 3530536"/>
              <a:gd name="connsiteX2" fmla="*/ 4814888 w 4814887"/>
              <a:gd name="connsiteY2" fmla="*/ 396335 h 3530536"/>
              <a:gd name="connsiteX3" fmla="*/ 4814888 w 4814887"/>
              <a:gd name="connsiteY3" fmla="*/ 3122009 h 3530536"/>
              <a:gd name="connsiteX4" fmla="*/ 4407694 w 4814887"/>
              <a:gd name="connsiteY4" fmla="*/ 3530537 h 3530536"/>
              <a:gd name="connsiteX5" fmla="*/ 407480 w 4814887"/>
              <a:gd name="connsiteY5" fmla="*/ 3530537 h 3530536"/>
              <a:gd name="connsiteX6" fmla="*/ 0 w 4814887"/>
              <a:gd name="connsiteY6" fmla="*/ 3122200 h 3530536"/>
              <a:gd name="connsiteX7" fmla="*/ 0 w 4814887"/>
              <a:gd name="connsiteY7" fmla="*/ 403003 h 3530536"/>
              <a:gd name="connsiteX8" fmla="*/ 404050 w 4814887"/>
              <a:gd name="connsiteY8" fmla="*/ 0 h 3530536"/>
              <a:gd name="connsiteX9" fmla="*/ 2407349 w 4814887"/>
              <a:gd name="connsiteY9" fmla="*/ 0 h 3530536"/>
              <a:gd name="connsiteX10" fmla="*/ 4092797 w 4814887"/>
              <a:gd name="connsiteY10" fmla="*/ 3369278 h 3530536"/>
              <a:gd name="connsiteX11" fmla="*/ 4092797 w 4814887"/>
              <a:gd name="connsiteY11" fmla="*/ 3321653 h 3530536"/>
              <a:gd name="connsiteX12" fmla="*/ 4092988 w 4814887"/>
              <a:gd name="connsiteY12" fmla="*/ 1392079 h 3530536"/>
              <a:gd name="connsiteX13" fmla="*/ 4096703 w 4814887"/>
              <a:gd name="connsiteY13" fmla="*/ 1344359 h 3530536"/>
              <a:gd name="connsiteX14" fmla="*/ 4173665 w 4814887"/>
              <a:gd name="connsiteY14" fmla="*/ 1284351 h 3530536"/>
              <a:gd name="connsiteX15" fmla="*/ 4249960 w 4814887"/>
              <a:gd name="connsiteY15" fmla="*/ 1345121 h 3530536"/>
              <a:gd name="connsiteX16" fmla="*/ 4253580 w 4814887"/>
              <a:gd name="connsiteY16" fmla="*/ 1392841 h 3530536"/>
              <a:gd name="connsiteX17" fmla="*/ 4253675 w 4814887"/>
              <a:gd name="connsiteY17" fmla="*/ 3325559 h 3530536"/>
              <a:gd name="connsiteX18" fmla="*/ 4253675 w 4814887"/>
              <a:gd name="connsiteY18" fmla="*/ 3371183 h 3530536"/>
              <a:gd name="connsiteX19" fmla="*/ 4409218 w 4814887"/>
              <a:gd name="connsiteY19" fmla="*/ 3371183 h 3530536"/>
              <a:gd name="connsiteX20" fmla="*/ 4655344 w 4814887"/>
              <a:gd name="connsiteY20" fmla="*/ 3125629 h 3530536"/>
              <a:gd name="connsiteX21" fmla="*/ 4655344 w 4814887"/>
              <a:gd name="connsiteY21" fmla="*/ 746570 h 3530536"/>
              <a:gd name="connsiteX22" fmla="*/ 4653058 w 4814887"/>
              <a:gd name="connsiteY22" fmla="*/ 716756 h 3530536"/>
              <a:gd name="connsiteX23" fmla="*/ 4631150 w 4814887"/>
              <a:gd name="connsiteY23" fmla="*/ 730377 h 3530536"/>
              <a:gd name="connsiteX24" fmla="*/ 3873818 w 4814887"/>
              <a:gd name="connsiteY24" fmla="*/ 1252347 h 3530536"/>
              <a:gd name="connsiteX25" fmla="*/ 2470214 w 4814887"/>
              <a:gd name="connsiteY25" fmla="*/ 2220373 h 3530536"/>
              <a:gd name="connsiteX26" fmla="*/ 2345436 w 4814887"/>
              <a:gd name="connsiteY26" fmla="*/ 2220944 h 3530536"/>
              <a:gd name="connsiteX27" fmla="*/ 319373 w 4814887"/>
              <a:gd name="connsiteY27" fmla="*/ 823341 h 3530536"/>
              <a:gd name="connsiteX28" fmla="*/ 160877 w 4814887"/>
              <a:gd name="connsiteY28" fmla="*/ 714947 h 3530536"/>
              <a:gd name="connsiteX29" fmla="*/ 159353 w 4814887"/>
              <a:gd name="connsiteY29" fmla="*/ 744855 h 3530536"/>
              <a:gd name="connsiteX30" fmla="*/ 159544 w 4814887"/>
              <a:gd name="connsiteY30" fmla="*/ 3130391 h 3530536"/>
              <a:gd name="connsiteX31" fmla="*/ 239840 w 4814887"/>
              <a:gd name="connsiteY31" fmla="*/ 3309080 h 3530536"/>
              <a:gd name="connsiteX32" fmla="*/ 560927 w 4814887"/>
              <a:gd name="connsiteY32" fmla="*/ 3371088 h 3530536"/>
              <a:gd name="connsiteX33" fmla="*/ 560927 w 4814887"/>
              <a:gd name="connsiteY33" fmla="*/ 3321082 h 3530536"/>
              <a:gd name="connsiteX34" fmla="*/ 561023 w 4814887"/>
              <a:gd name="connsiteY34" fmla="*/ 1391507 h 3530536"/>
              <a:gd name="connsiteX35" fmla="*/ 564261 w 4814887"/>
              <a:gd name="connsiteY35" fmla="*/ 1346930 h 3530536"/>
              <a:gd name="connsiteX36" fmla="*/ 642461 w 4814887"/>
              <a:gd name="connsiteY36" fmla="*/ 1284446 h 3530536"/>
              <a:gd name="connsiteX37" fmla="*/ 718185 w 4814887"/>
              <a:gd name="connsiteY37" fmla="*/ 1345978 h 3530536"/>
              <a:gd name="connsiteX38" fmla="*/ 721614 w 4814887"/>
              <a:gd name="connsiteY38" fmla="*/ 1393793 h 3530536"/>
              <a:gd name="connsiteX39" fmla="*/ 721709 w 4814887"/>
              <a:gd name="connsiteY39" fmla="*/ 3323368 h 3530536"/>
              <a:gd name="connsiteX40" fmla="*/ 721709 w 4814887"/>
              <a:gd name="connsiteY40" fmla="*/ 3369469 h 3530536"/>
              <a:gd name="connsiteX41" fmla="*/ 4092512 w 4814887"/>
              <a:gd name="connsiteY41" fmla="*/ 3369469 h 3530536"/>
              <a:gd name="connsiteX42" fmla="*/ 2407349 w 4814887"/>
              <a:gd name="connsiteY42" fmla="*/ 1336358 h 3530536"/>
              <a:gd name="connsiteX43" fmla="*/ 2541365 w 4814887"/>
              <a:gd name="connsiteY43" fmla="*/ 1244632 h 3530536"/>
              <a:gd name="connsiteX44" fmla="*/ 3831717 w 4814887"/>
              <a:gd name="connsiteY44" fmla="*/ 361283 h 3530536"/>
              <a:gd name="connsiteX45" fmla="*/ 3956399 w 4814887"/>
              <a:gd name="connsiteY45" fmla="*/ 372809 h 3530536"/>
              <a:gd name="connsiteX46" fmla="*/ 3920490 w 4814887"/>
              <a:gd name="connsiteY46" fmla="*/ 494824 h 3530536"/>
              <a:gd name="connsiteX47" fmla="*/ 3753707 w 4814887"/>
              <a:gd name="connsiteY47" fmla="*/ 608743 h 3530536"/>
              <a:gd name="connsiteX48" fmla="*/ 2460117 w 4814887"/>
              <a:gd name="connsiteY48" fmla="*/ 1494092 h 3530536"/>
              <a:gd name="connsiteX49" fmla="*/ 2353723 w 4814887"/>
              <a:gd name="connsiteY49" fmla="*/ 1493615 h 3530536"/>
              <a:gd name="connsiteX50" fmla="*/ 1919954 w 4814887"/>
              <a:gd name="connsiteY50" fmla="*/ 1196912 h 3530536"/>
              <a:gd name="connsiteX51" fmla="*/ 423005 w 4814887"/>
              <a:gd name="connsiteY51" fmla="*/ 173355 h 3530536"/>
              <a:gd name="connsiteX52" fmla="*/ 376047 w 4814887"/>
              <a:gd name="connsiteY52" fmla="*/ 160687 h 3530536"/>
              <a:gd name="connsiteX53" fmla="*/ 211169 w 4814887"/>
              <a:gd name="connsiteY53" fmla="*/ 248412 h 3530536"/>
              <a:gd name="connsiteX54" fmla="*/ 277844 w 4814887"/>
              <a:gd name="connsiteY54" fmla="*/ 601218 h 3530536"/>
              <a:gd name="connsiteX55" fmla="*/ 2385822 w 4814887"/>
              <a:gd name="connsiteY55" fmla="*/ 2055400 h 3530536"/>
              <a:gd name="connsiteX56" fmla="*/ 2430399 w 4814887"/>
              <a:gd name="connsiteY56" fmla="*/ 2054638 h 3530536"/>
              <a:gd name="connsiteX57" fmla="*/ 3195161 w 4814887"/>
              <a:gd name="connsiteY57" fmla="*/ 1526572 h 3530536"/>
              <a:gd name="connsiteX58" fmla="*/ 4545711 w 4814887"/>
              <a:gd name="connsiteY58" fmla="*/ 594551 h 3530536"/>
              <a:gd name="connsiteX59" fmla="*/ 4643628 w 4814887"/>
              <a:gd name="connsiteY59" fmla="*/ 329279 h 3530536"/>
              <a:gd name="connsiteX60" fmla="*/ 4409313 w 4814887"/>
              <a:gd name="connsiteY60" fmla="*/ 159353 h 3530536"/>
              <a:gd name="connsiteX61" fmla="*/ 723614 w 4814887"/>
              <a:gd name="connsiteY61" fmla="*/ 159353 h 3530536"/>
              <a:gd name="connsiteX62" fmla="*/ 691134 w 4814887"/>
              <a:gd name="connsiteY62" fmla="*/ 161925 h 3530536"/>
              <a:gd name="connsiteX63" fmla="*/ 2407444 w 4814887"/>
              <a:gd name="connsiteY63" fmla="*/ 1336262 h 353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814887" h="3530536">
                <a:moveTo>
                  <a:pt x="2407349" y="0"/>
                </a:moveTo>
                <a:cubicBezTo>
                  <a:pt x="3077242" y="0"/>
                  <a:pt x="3747230" y="0"/>
                  <a:pt x="4417124" y="0"/>
                </a:cubicBezTo>
                <a:cubicBezTo>
                  <a:pt x="4638199" y="0"/>
                  <a:pt x="4814888" y="176117"/>
                  <a:pt x="4814888" y="396335"/>
                </a:cubicBezTo>
                <a:cubicBezTo>
                  <a:pt x="4814888" y="1304925"/>
                  <a:pt x="4814888" y="2213420"/>
                  <a:pt x="4814888" y="3122009"/>
                </a:cubicBezTo>
                <a:cubicBezTo>
                  <a:pt x="4814888" y="3353657"/>
                  <a:pt x="4638675" y="3530537"/>
                  <a:pt x="4407694" y="3530537"/>
                </a:cubicBezTo>
                <a:cubicBezTo>
                  <a:pt x="3074289" y="3530537"/>
                  <a:pt x="1740884" y="3530537"/>
                  <a:pt x="407480" y="3530537"/>
                </a:cubicBezTo>
                <a:cubicBezTo>
                  <a:pt x="176308" y="3530537"/>
                  <a:pt x="0" y="3353848"/>
                  <a:pt x="0" y="3122200"/>
                </a:cubicBezTo>
                <a:cubicBezTo>
                  <a:pt x="0" y="2215801"/>
                  <a:pt x="0" y="1309402"/>
                  <a:pt x="0" y="403003"/>
                </a:cubicBezTo>
                <a:cubicBezTo>
                  <a:pt x="0" y="173546"/>
                  <a:pt x="173927" y="0"/>
                  <a:pt x="404050" y="0"/>
                </a:cubicBezTo>
                <a:cubicBezTo>
                  <a:pt x="1071848" y="0"/>
                  <a:pt x="1739551" y="0"/>
                  <a:pt x="2407349" y="0"/>
                </a:cubicBezTo>
                <a:close/>
                <a:moveTo>
                  <a:pt x="4092797" y="3369278"/>
                </a:moveTo>
                <a:cubicBezTo>
                  <a:pt x="4092797" y="3351466"/>
                  <a:pt x="4092797" y="3336608"/>
                  <a:pt x="4092797" y="3321653"/>
                </a:cubicBezTo>
                <a:cubicBezTo>
                  <a:pt x="4092797" y="2678430"/>
                  <a:pt x="4092797" y="2035302"/>
                  <a:pt x="4092988" y="1392079"/>
                </a:cubicBezTo>
                <a:cubicBezTo>
                  <a:pt x="4092988" y="1376172"/>
                  <a:pt x="4093369" y="1359789"/>
                  <a:pt x="4096703" y="1344359"/>
                </a:cubicBezTo>
                <a:cubicBezTo>
                  <a:pt x="4104513" y="1308259"/>
                  <a:pt x="4136708" y="1284161"/>
                  <a:pt x="4173665" y="1284351"/>
                </a:cubicBezTo>
                <a:cubicBezTo>
                  <a:pt x="4210622" y="1284542"/>
                  <a:pt x="4242340" y="1308830"/>
                  <a:pt x="4249960" y="1345121"/>
                </a:cubicBezTo>
                <a:cubicBezTo>
                  <a:pt x="4253198" y="1360646"/>
                  <a:pt x="4253580" y="1376934"/>
                  <a:pt x="4253580" y="1392841"/>
                </a:cubicBezTo>
                <a:cubicBezTo>
                  <a:pt x="4253770" y="2037112"/>
                  <a:pt x="4253675" y="2681383"/>
                  <a:pt x="4253675" y="3325559"/>
                </a:cubicBezTo>
                <a:cubicBezTo>
                  <a:pt x="4253675" y="3340037"/>
                  <a:pt x="4253675" y="3354420"/>
                  <a:pt x="4253675" y="3371183"/>
                </a:cubicBezTo>
                <a:cubicBezTo>
                  <a:pt x="4308920" y="3371183"/>
                  <a:pt x="4359116" y="3371374"/>
                  <a:pt x="4409218" y="3371183"/>
                </a:cubicBezTo>
                <a:cubicBezTo>
                  <a:pt x="4548473" y="3370707"/>
                  <a:pt x="4655249" y="3264599"/>
                  <a:pt x="4655344" y="3125629"/>
                </a:cubicBezTo>
                <a:cubicBezTo>
                  <a:pt x="4655534" y="2332577"/>
                  <a:pt x="4655439" y="1539621"/>
                  <a:pt x="4655344" y="746570"/>
                </a:cubicBezTo>
                <a:cubicBezTo>
                  <a:pt x="4655344" y="737711"/>
                  <a:pt x="4654010" y="728758"/>
                  <a:pt x="4653058" y="716756"/>
                </a:cubicBezTo>
                <a:cubicBezTo>
                  <a:pt x="4643438" y="722662"/>
                  <a:pt x="4637151" y="726281"/>
                  <a:pt x="4631150" y="730377"/>
                </a:cubicBezTo>
                <a:cubicBezTo>
                  <a:pt x="4378643" y="904304"/>
                  <a:pt x="4126230" y="1078325"/>
                  <a:pt x="3873818" y="1252347"/>
                </a:cubicBezTo>
                <a:cubicBezTo>
                  <a:pt x="3405949" y="1574959"/>
                  <a:pt x="2938177" y="1897761"/>
                  <a:pt x="2470214" y="2220373"/>
                </a:cubicBezTo>
                <a:cubicBezTo>
                  <a:pt x="2417350" y="2256854"/>
                  <a:pt x="2397252" y="2256663"/>
                  <a:pt x="2345436" y="2220944"/>
                </a:cubicBezTo>
                <a:cubicBezTo>
                  <a:pt x="1670114" y="1755077"/>
                  <a:pt x="994791" y="1289209"/>
                  <a:pt x="319373" y="823341"/>
                </a:cubicBezTo>
                <a:cubicBezTo>
                  <a:pt x="267938" y="787908"/>
                  <a:pt x="216218" y="752856"/>
                  <a:pt x="160877" y="714947"/>
                </a:cubicBezTo>
                <a:cubicBezTo>
                  <a:pt x="160115" y="728567"/>
                  <a:pt x="159353" y="736663"/>
                  <a:pt x="159353" y="744855"/>
                </a:cubicBezTo>
                <a:cubicBezTo>
                  <a:pt x="159353" y="1540002"/>
                  <a:pt x="159163" y="2335149"/>
                  <a:pt x="159544" y="3130391"/>
                </a:cubicBezTo>
                <a:cubicBezTo>
                  <a:pt x="159544" y="3201162"/>
                  <a:pt x="187452" y="3260789"/>
                  <a:pt x="239840" y="3309080"/>
                </a:cubicBezTo>
                <a:cubicBezTo>
                  <a:pt x="334328" y="3396139"/>
                  <a:pt x="449294" y="3366040"/>
                  <a:pt x="560927" y="3371088"/>
                </a:cubicBezTo>
                <a:cubicBezTo>
                  <a:pt x="560927" y="3350895"/>
                  <a:pt x="560927" y="3335941"/>
                  <a:pt x="560927" y="3321082"/>
                </a:cubicBezTo>
                <a:cubicBezTo>
                  <a:pt x="560927" y="2677859"/>
                  <a:pt x="560927" y="2034731"/>
                  <a:pt x="561023" y="1391507"/>
                </a:cubicBezTo>
                <a:cubicBezTo>
                  <a:pt x="561023" y="1376648"/>
                  <a:pt x="561308" y="1361408"/>
                  <a:pt x="564261" y="1346930"/>
                </a:cubicBezTo>
                <a:cubicBezTo>
                  <a:pt x="571881" y="1309116"/>
                  <a:pt x="604266" y="1283970"/>
                  <a:pt x="642461" y="1284446"/>
                </a:cubicBezTo>
                <a:cubicBezTo>
                  <a:pt x="679418" y="1284923"/>
                  <a:pt x="710756" y="1309497"/>
                  <a:pt x="718185" y="1345978"/>
                </a:cubicBezTo>
                <a:cubicBezTo>
                  <a:pt x="721328" y="1361504"/>
                  <a:pt x="721614" y="1377791"/>
                  <a:pt x="721614" y="1393793"/>
                </a:cubicBezTo>
                <a:cubicBezTo>
                  <a:pt x="721805" y="2037017"/>
                  <a:pt x="721709" y="2680145"/>
                  <a:pt x="721709" y="3323368"/>
                </a:cubicBezTo>
                <a:lnTo>
                  <a:pt x="721709" y="3369469"/>
                </a:lnTo>
                <a:lnTo>
                  <a:pt x="4092512" y="3369469"/>
                </a:lnTo>
                <a:close/>
                <a:moveTo>
                  <a:pt x="2407349" y="1336358"/>
                </a:moveTo>
                <a:cubicBezTo>
                  <a:pt x="2453354" y="1304925"/>
                  <a:pt x="2497360" y="1274731"/>
                  <a:pt x="2541365" y="1244632"/>
                </a:cubicBezTo>
                <a:cubicBezTo>
                  <a:pt x="2971610" y="950405"/>
                  <a:pt x="3402140" y="656558"/>
                  <a:pt x="3831717" y="361283"/>
                </a:cubicBezTo>
                <a:cubicBezTo>
                  <a:pt x="3885914" y="324041"/>
                  <a:pt x="3935921" y="342329"/>
                  <a:pt x="3956399" y="372809"/>
                </a:cubicBezTo>
                <a:cubicBezTo>
                  <a:pt x="3983927" y="413861"/>
                  <a:pt x="3970782" y="460248"/>
                  <a:pt x="3920490" y="494824"/>
                </a:cubicBezTo>
                <a:cubicBezTo>
                  <a:pt x="3865055" y="532924"/>
                  <a:pt x="3809238" y="570738"/>
                  <a:pt x="3753707" y="608743"/>
                </a:cubicBezTo>
                <a:cubicBezTo>
                  <a:pt x="3322511" y="903827"/>
                  <a:pt x="2891409" y="1199102"/>
                  <a:pt x="2460117" y="1494092"/>
                </a:cubicBezTo>
                <a:cubicBezTo>
                  <a:pt x="2420779" y="1520952"/>
                  <a:pt x="2393537" y="1520762"/>
                  <a:pt x="2353723" y="1493615"/>
                </a:cubicBezTo>
                <a:cubicBezTo>
                  <a:pt x="2209038" y="1394841"/>
                  <a:pt x="2064544" y="1295876"/>
                  <a:pt x="1919954" y="1196912"/>
                </a:cubicBezTo>
                <a:cubicBezTo>
                  <a:pt x="1421225" y="855536"/>
                  <a:pt x="922401" y="514064"/>
                  <a:pt x="423005" y="173355"/>
                </a:cubicBezTo>
                <a:cubicBezTo>
                  <a:pt x="410242" y="164592"/>
                  <a:pt x="391287" y="159258"/>
                  <a:pt x="376047" y="160687"/>
                </a:cubicBezTo>
                <a:cubicBezTo>
                  <a:pt x="309467" y="166878"/>
                  <a:pt x="253079" y="195167"/>
                  <a:pt x="211169" y="248412"/>
                </a:cubicBezTo>
                <a:cubicBezTo>
                  <a:pt x="121253" y="362617"/>
                  <a:pt x="149924" y="513112"/>
                  <a:pt x="277844" y="601218"/>
                </a:cubicBezTo>
                <a:cubicBezTo>
                  <a:pt x="980599" y="1085755"/>
                  <a:pt x="1683449" y="1570292"/>
                  <a:pt x="2385822" y="2055400"/>
                </a:cubicBezTo>
                <a:cubicBezTo>
                  <a:pt x="2403062" y="2067306"/>
                  <a:pt x="2414302" y="2065782"/>
                  <a:pt x="2430399" y="2054638"/>
                </a:cubicBezTo>
                <a:cubicBezTo>
                  <a:pt x="2685098" y="1878330"/>
                  <a:pt x="2940177" y="1702499"/>
                  <a:pt x="3195161" y="1526572"/>
                </a:cubicBezTo>
                <a:cubicBezTo>
                  <a:pt x="3645408" y="1215962"/>
                  <a:pt x="4095750" y="905542"/>
                  <a:pt x="4545711" y="594551"/>
                </a:cubicBezTo>
                <a:cubicBezTo>
                  <a:pt x="4640009" y="529400"/>
                  <a:pt x="4675251" y="431101"/>
                  <a:pt x="4643628" y="329279"/>
                </a:cubicBezTo>
                <a:cubicBezTo>
                  <a:pt x="4611720" y="226505"/>
                  <a:pt x="4519708" y="159353"/>
                  <a:pt x="4409313" y="159353"/>
                </a:cubicBezTo>
                <a:cubicBezTo>
                  <a:pt x="3180779" y="159258"/>
                  <a:pt x="1952244" y="159353"/>
                  <a:pt x="723614" y="159353"/>
                </a:cubicBezTo>
                <a:cubicBezTo>
                  <a:pt x="714851" y="159353"/>
                  <a:pt x="706184" y="160687"/>
                  <a:pt x="691134" y="161925"/>
                </a:cubicBezTo>
                <a:cubicBezTo>
                  <a:pt x="1266444" y="555593"/>
                  <a:pt x="1835944" y="945261"/>
                  <a:pt x="2407444" y="133626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9FC36B2-8E8E-66B4-5546-917D0E3538E1}"/>
              </a:ext>
            </a:extLst>
          </p:cNvPr>
          <p:cNvSpPr/>
          <p:nvPr/>
        </p:nvSpPr>
        <p:spPr>
          <a:xfrm>
            <a:off x="3672925" y="3076582"/>
            <a:ext cx="342900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Freeform 88">
            <a:extLst>
              <a:ext uri="{FF2B5EF4-FFF2-40B4-BE49-F238E27FC236}">
                <a16:creationId xmlns:a16="http://schemas.microsoft.com/office/drawing/2014/main" id="{D55B4C94-1C95-74BE-D6D3-79409E61166F}"/>
              </a:ext>
            </a:extLst>
          </p:cNvPr>
          <p:cNvSpPr>
            <a:spLocks noEditPoints="1"/>
          </p:cNvSpPr>
          <p:nvPr/>
        </p:nvSpPr>
        <p:spPr bwMode="auto">
          <a:xfrm>
            <a:off x="3746831" y="3150488"/>
            <a:ext cx="195088" cy="195088"/>
          </a:xfrm>
          <a:custGeom>
            <a:avLst/>
            <a:gdLst>
              <a:gd name="T0" fmla="*/ 90 w 104"/>
              <a:gd name="T1" fmla="*/ 88 h 104"/>
              <a:gd name="T2" fmla="*/ 104 w 104"/>
              <a:gd name="T3" fmla="*/ 52 h 104"/>
              <a:gd name="T4" fmla="*/ 90 w 104"/>
              <a:gd name="T5" fmla="*/ 16 h 104"/>
              <a:gd name="T6" fmla="*/ 14 w 104"/>
              <a:gd name="T7" fmla="*/ 16 h 104"/>
              <a:gd name="T8" fmla="*/ 0 w 104"/>
              <a:gd name="T9" fmla="*/ 52 h 104"/>
              <a:gd name="T10" fmla="*/ 14 w 104"/>
              <a:gd name="T11" fmla="*/ 88 h 104"/>
              <a:gd name="T12" fmla="*/ 66 w 104"/>
              <a:gd name="T13" fmla="*/ 98 h 104"/>
              <a:gd name="T14" fmla="*/ 86 w 104"/>
              <a:gd name="T15" fmla="*/ 86 h 104"/>
              <a:gd name="T16" fmla="*/ 89 w 104"/>
              <a:gd name="T17" fmla="*/ 83 h 104"/>
              <a:gd name="T18" fmla="*/ 82 w 104"/>
              <a:gd name="T19" fmla="*/ 54 h 104"/>
              <a:gd name="T20" fmla="*/ 89 w 104"/>
              <a:gd name="T21" fmla="*/ 83 h 104"/>
              <a:gd name="T22" fmla="*/ 82 w 104"/>
              <a:gd name="T23" fmla="*/ 50 h 104"/>
              <a:gd name="T24" fmla="*/ 89 w 104"/>
              <a:gd name="T25" fmla="*/ 21 h 104"/>
              <a:gd name="T26" fmla="*/ 86 w 104"/>
              <a:gd name="T27" fmla="*/ 18 h 104"/>
              <a:gd name="T28" fmla="*/ 66 w 104"/>
              <a:gd name="T29" fmla="*/ 6 h 104"/>
              <a:gd name="T30" fmla="*/ 54 w 104"/>
              <a:gd name="T31" fmla="*/ 4 h 104"/>
              <a:gd name="T32" fmla="*/ 54 w 104"/>
              <a:gd name="T33" fmla="*/ 26 h 104"/>
              <a:gd name="T34" fmla="*/ 54 w 104"/>
              <a:gd name="T35" fmla="*/ 30 h 104"/>
              <a:gd name="T36" fmla="*/ 78 w 104"/>
              <a:gd name="T37" fmla="*/ 50 h 104"/>
              <a:gd name="T38" fmla="*/ 54 w 104"/>
              <a:gd name="T39" fmla="*/ 30 h 104"/>
              <a:gd name="T40" fmla="*/ 78 w 104"/>
              <a:gd name="T41" fmla="*/ 54 h 104"/>
              <a:gd name="T42" fmla="*/ 54 w 104"/>
              <a:gd name="T43" fmla="*/ 74 h 104"/>
              <a:gd name="T44" fmla="*/ 54 w 104"/>
              <a:gd name="T45" fmla="*/ 78 h 104"/>
              <a:gd name="T46" fmla="*/ 54 w 104"/>
              <a:gd name="T47" fmla="*/ 100 h 104"/>
              <a:gd name="T48" fmla="*/ 18 w 104"/>
              <a:gd name="T49" fmla="*/ 86 h 104"/>
              <a:gd name="T50" fmla="*/ 38 w 104"/>
              <a:gd name="T51" fmla="*/ 98 h 104"/>
              <a:gd name="T52" fmla="*/ 50 w 104"/>
              <a:gd name="T53" fmla="*/ 100 h 104"/>
              <a:gd name="T54" fmla="*/ 50 w 104"/>
              <a:gd name="T55" fmla="*/ 78 h 104"/>
              <a:gd name="T56" fmla="*/ 50 w 104"/>
              <a:gd name="T57" fmla="*/ 74 h 104"/>
              <a:gd name="T58" fmla="*/ 26 w 104"/>
              <a:gd name="T59" fmla="*/ 54 h 104"/>
              <a:gd name="T60" fmla="*/ 50 w 104"/>
              <a:gd name="T61" fmla="*/ 74 h 104"/>
              <a:gd name="T62" fmla="*/ 26 w 104"/>
              <a:gd name="T63" fmla="*/ 50 h 104"/>
              <a:gd name="T64" fmla="*/ 50 w 104"/>
              <a:gd name="T65" fmla="*/ 30 h 104"/>
              <a:gd name="T66" fmla="*/ 50 w 104"/>
              <a:gd name="T67" fmla="*/ 4 h 104"/>
              <a:gd name="T68" fmla="*/ 31 w 104"/>
              <a:gd name="T69" fmla="*/ 23 h 104"/>
              <a:gd name="T70" fmla="*/ 38 w 104"/>
              <a:gd name="T71" fmla="*/ 6 h 104"/>
              <a:gd name="T72" fmla="*/ 18 w 104"/>
              <a:gd name="T73" fmla="*/ 18 h 104"/>
              <a:gd name="T74" fmla="*/ 15 w 104"/>
              <a:gd name="T75" fmla="*/ 21 h 104"/>
              <a:gd name="T76" fmla="*/ 22 w 104"/>
              <a:gd name="T77" fmla="*/ 50 h 104"/>
              <a:gd name="T78" fmla="*/ 15 w 104"/>
              <a:gd name="T79" fmla="*/ 21 h 104"/>
              <a:gd name="T80" fmla="*/ 22 w 104"/>
              <a:gd name="T81" fmla="*/ 54 h 104"/>
              <a:gd name="T82" fmla="*/ 15 w 104"/>
              <a:gd name="T83" fmla="*/ 8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4" h="104">
                <a:moveTo>
                  <a:pt x="52" y="104"/>
                </a:moveTo>
                <a:cubicBezTo>
                  <a:pt x="67" y="104"/>
                  <a:pt x="80" y="98"/>
                  <a:pt x="90" y="88"/>
                </a:cubicBezTo>
                <a:cubicBezTo>
                  <a:pt x="90" y="87"/>
                  <a:pt x="91" y="86"/>
                  <a:pt x="92" y="85"/>
                </a:cubicBezTo>
                <a:cubicBezTo>
                  <a:pt x="100" y="76"/>
                  <a:pt x="104" y="65"/>
                  <a:pt x="104" y="52"/>
                </a:cubicBezTo>
                <a:cubicBezTo>
                  <a:pt x="104" y="39"/>
                  <a:pt x="100" y="28"/>
                  <a:pt x="92" y="19"/>
                </a:cubicBezTo>
                <a:cubicBezTo>
                  <a:pt x="91" y="18"/>
                  <a:pt x="90" y="17"/>
                  <a:pt x="90" y="16"/>
                </a:cubicBezTo>
                <a:cubicBezTo>
                  <a:pt x="80" y="6"/>
                  <a:pt x="67" y="0"/>
                  <a:pt x="52" y="0"/>
                </a:cubicBezTo>
                <a:cubicBezTo>
                  <a:pt x="37" y="0"/>
                  <a:pt x="24" y="6"/>
                  <a:pt x="14" y="16"/>
                </a:cubicBezTo>
                <a:cubicBezTo>
                  <a:pt x="14" y="17"/>
                  <a:pt x="13" y="18"/>
                  <a:pt x="12" y="19"/>
                </a:cubicBezTo>
                <a:cubicBezTo>
                  <a:pt x="4" y="28"/>
                  <a:pt x="0" y="39"/>
                  <a:pt x="0" y="52"/>
                </a:cubicBezTo>
                <a:cubicBezTo>
                  <a:pt x="0" y="65"/>
                  <a:pt x="4" y="76"/>
                  <a:pt x="12" y="85"/>
                </a:cubicBezTo>
                <a:cubicBezTo>
                  <a:pt x="13" y="86"/>
                  <a:pt x="14" y="87"/>
                  <a:pt x="14" y="88"/>
                </a:cubicBezTo>
                <a:cubicBezTo>
                  <a:pt x="24" y="98"/>
                  <a:pt x="37" y="104"/>
                  <a:pt x="52" y="104"/>
                </a:cubicBezTo>
                <a:close/>
                <a:moveTo>
                  <a:pt x="66" y="98"/>
                </a:moveTo>
                <a:cubicBezTo>
                  <a:pt x="70" y="94"/>
                  <a:pt x="74" y="88"/>
                  <a:pt x="77" y="82"/>
                </a:cubicBezTo>
                <a:cubicBezTo>
                  <a:pt x="80" y="83"/>
                  <a:pt x="83" y="84"/>
                  <a:pt x="86" y="86"/>
                </a:cubicBezTo>
                <a:cubicBezTo>
                  <a:pt x="81" y="91"/>
                  <a:pt x="74" y="96"/>
                  <a:pt x="66" y="98"/>
                </a:cubicBezTo>
                <a:close/>
                <a:moveTo>
                  <a:pt x="89" y="83"/>
                </a:moveTo>
                <a:cubicBezTo>
                  <a:pt x="86" y="81"/>
                  <a:pt x="82" y="79"/>
                  <a:pt x="78" y="78"/>
                </a:cubicBezTo>
                <a:cubicBezTo>
                  <a:pt x="80" y="71"/>
                  <a:pt x="82" y="63"/>
                  <a:pt x="82" y="54"/>
                </a:cubicBezTo>
                <a:cubicBezTo>
                  <a:pt x="100" y="54"/>
                  <a:pt x="100" y="54"/>
                  <a:pt x="100" y="54"/>
                </a:cubicBezTo>
                <a:cubicBezTo>
                  <a:pt x="99" y="65"/>
                  <a:pt x="95" y="75"/>
                  <a:pt x="89" y="83"/>
                </a:cubicBezTo>
                <a:close/>
                <a:moveTo>
                  <a:pt x="100" y="50"/>
                </a:moveTo>
                <a:cubicBezTo>
                  <a:pt x="82" y="50"/>
                  <a:pt x="82" y="50"/>
                  <a:pt x="82" y="50"/>
                </a:cubicBezTo>
                <a:cubicBezTo>
                  <a:pt x="82" y="41"/>
                  <a:pt x="80" y="33"/>
                  <a:pt x="78" y="26"/>
                </a:cubicBezTo>
                <a:cubicBezTo>
                  <a:pt x="82" y="25"/>
                  <a:pt x="86" y="23"/>
                  <a:pt x="89" y="21"/>
                </a:cubicBezTo>
                <a:cubicBezTo>
                  <a:pt x="95" y="29"/>
                  <a:pt x="99" y="39"/>
                  <a:pt x="100" y="50"/>
                </a:cubicBezTo>
                <a:close/>
                <a:moveTo>
                  <a:pt x="86" y="18"/>
                </a:moveTo>
                <a:cubicBezTo>
                  <a:pt x="83" y="20"/>
                  <a:pt x="80" y="21"/>
                  <a:pt x="77" y="22"/>
                </a:cubicBezTo>
                <a:cubicBezTo>
                  <a:pt x="74" y="16"/>
                  <a:pt x="70" y="10"/>
                  <a:pt x="66" y="6"/>
                </a:cubicBezTo>
                <a:cubicBezTo>
                  <a:pt x="74" y="8"/>
                  <a:pt x="81" y="13"/>
                  <a:pt x="86" y="18"/>
                </a:cubicBezTo>
                <a:close/>
                <a:moveTo>
                  <a:pt x="54" y="4"/>
                </a:moveTo>
                <a:cubicBezTo>
                  <a:pt x="62" y="5"/>
                  <a:pt x="68" y="13"/>
                  <a:pt x="73" y="23"/>
                </a:cubicBezTo>
                <a:cubicBezTo>
                  <a:pt x="67" y="25"/>
                  <a:pt x="61" y="26"/>
                  <a:pt x="54" y="26"/>
                </a:cubicBezTo>
                <a:lnTo>
                  <a:pt x="54" y="4"/>
                </a:lnTo>
                <a:close/>
                <a:moveTo>
                  <a:pt x="54" y="30"/>
                </a:moveTo>
                <a:cubicBezTo>
                  <a:pt x="61" y="30"/>
                  <a:pt x="68" y="29"/>
                  <a:pt x="74" y="27"/>
                </a:cubicBezTo>
                <a:cubicBezTo>
                  <a:pt x="76" y="34"/>
                  <a:pt x="78" y="42"/>
                  <a:pt x="78" y="50"/>
                </a:cubicBezTo>
                <a:cubicBezTo>
                  <a:pt x="54" y="50"/>
                  <a:pt x="54" y="50"/>
                  <a:pt x="54" y="50"/>
                </a:cubicBezTo>
                <a:lnTo>
                  <a:pt x="54" y="30"/>
                </a:lnTo>
                <a:close/>
                <a:moveTo>
                  <a:pt x="54" y="54"/>
                </a:moveTo>
                <a:cubicBezTo>
                  <a:pt x="78" y="54"/>
                  <a:pt x="78" y="54"/>
                  <a:pt x="78" y="54"/>
                </a:cubicBezTo>
                <a:cubicBezTo>
                  <a:pt x="78" y="62"/>
                  <a:pt x="76" y="70"/>
                  <a:pt x="74" y="77"/>
                </a:cubicBezTo>
                <a:cubicBezTo>
                  <a:pt x="68" y="75"/>
                  <a:pt x="61" y="74"/>
                  <a:pt x="54" y="74"/>
                </a:cubicBezTo>
                <a:lnTo>
                  <a:pt x="54" y="54"/>
                </a:lnTo>
                <a:close/>
                <a:moveTo>
                  <a:pt x="54" y="78"/>
                </a:moveTo>
                <a:cubicBezTo>
                  <a:pt x="61" y="78"/>
                  <a:pt x="67" y="79"/>
                  <a:pt x="73" y="81"/>
                </a:cubicBezTo>
                <a:cubicBezTo>
                  <a:pt x="68" y="91"/>
                  <a:pt x="62" y="99"/>
                  <a:pt x="54" y="100"/>
                </a:cubicBezTo>
                <a:lnTo>
                  <a:pt x="54" y="78"/>
                </a:lnTo>
                <a:close/>
                <a:moveTo>
                  <a:pt x="18" y="86"/>
                </a:moveTo>
                <a:cubicBezTo>
                  <a:pt x="21" y="84"/>
                  <a:pt x="24" y="83"/>
                  <a:pt x="27" y="82"/>
                </a:cubicBezTo>
                <a:cubicBezTo>
                  <a:pt x="30" y="88"/>
                  <a:pt x="34" y="94"/>
                  <a:pt x="38" y="98"/>
                </a:cubicBezTo>
                <a:cubicBezTo>
                  <a:pt x="30" y="96"/>
                  <a:pt x="23" y="91"/>
                  <a:pt x="18" y="86"/>
                </a:cubicBezTo>
                <a:close/>
                <a:moveTo>
                  <a:pt x="50" y="100"/>
                </a:moveTo>
                <a:cubicBezTo>
                  <a:pt x="42" y="99"/>
                  <a:pt x="36" y="91"/>
                  <a:pt x="31" y="81"/>
                </a:cubicBezTo>
                <a:cubicBezTo>
                  <a:pt x="37" y="79"/>
                  <a:pt x="43" y="78"/>
                  <a:pt x="50" y="78"/>
                </a:cubicBezTo>
                <a:lnTo>
                  <a:pt x="50" y="100"/>
                </a:lnTo>
                <a:close/>
                <a:moveTo>
                  <a:pt x="50" y="74"/>
                </a:moveTo>
                <a:cubicBezTo>
                  <a:pt x="43" y="74"/>
                  <a:pt x="36" y="75"/>
                  <a:pt x="30" y="77"/>
                </a:cubicBezTo>
                <a:cubicBezTo>
                  <a:pt x="28" y="70"/>
                  <a:pt x="26" y="62"/>
                  <a:pt x="26" y="54"/>
                </a:cubicBezTo>
                <a:cubicBezTo>
                  <a:pt x="50" y="54"/>
                  <a:pt x="50" y="54"/>
                  <a:pt x="50" y="54"/>
                </a:cubicBezTo>
                <a:lnTo>
                  <a:pt x="50" y="74"/>
                </a:lnTo>
                <a:close/>
                <a:moveTo>
                  <a:pt x="50" y="50"/>
                </a:moveTo>
                <a:cubicBezTo>
                  <a:pt x="26" y="50"/>
                  <a:pt x="26" y="50"/>
                  <a:pt x="26" y="50"/>
                </a:cubicBezTo>
                <a:cubicBezTo>
                  <a:pt x="26" y="42"/>
                  <a:pt x="28" y="34"/>
                  <a:pt x="30" y="27"/>
                </a:cubicBezTo>
                <a:cubicBezTo>
                  <a:pt x="36" y="29"/>
                  <a:pt x="43" y="30"/>
                  <a:pt x="50" y="30"/>
                </a:cubicBezTo>
                <a:lnTo>
                  <a:pt x="50" y="50"/>
                </a:lnTo>
                <a:close/>
                <a:moveTo>
                  <a:pt x="50" y="4"/>
                </a:moveTo>
                <a:cubicBezTo>
                  <a:pt x="50" y="26"/>
                  <a:pt x="50" y="26"/>
                  <a:pt x="50" y="26"/>
                </a:cubicBezTo>
                <a:cubicBezTo>
                  <a:pt x="43" y="26"/>
                  <a:pt x="37" y="25"/>
                  <a:pt x="31" y="23"/>
                </a:cubicBezTo>
                <a:cubicBezTo>
                  <a:pt x="36" y="13"/>
                  <a:pt x="42" y="5"/>
                  <a:pt x="50" y="4"/>
                </a:cubicBezTo>
                <a:close/>
                <a:moveTo>
                  <a:pt x="38" y="6"/>
                </a:moveTo>
                <a:cubicBezTo>
                  <a:pt x="34" y="10"/>
                  <a:pt x="30" y="16"/>
                  <a:pt x="27" y="22"/>
                </a:cubicBezTo>
                <a:cubicBezTo>
                  <a:pt x="24" y="21"/>
                  <a:pt x="21" y="20"/>
                  <a:pt x="18" y="18"/>
                </a:cubicBezTo>
                <a:cubicBezTo>
                  <a:pt x="23" y="13"/>
                  <a:pt x="30" y="8"/>
                  <a:pt x="38" y="6"/>
                </a:cubicBezTo>
                <a:close/>
                <a:moveTo>
                  <a:pt x="15" y="21"/>
                </a:moveTo>
                <a:cubicBezTo>
                  <a:pt x="18" y="23"/>
                  <a:pt x="22" y="25"/>
                  <a:pt x="26" y="26"/>
                </a:cubicBezTo>
                <a:cubicBezTo>
                  <a:pt x="24" y="33"/>
                  <a:pt x="22" y="41"/>
                  <a:pt x="22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5" y="39"/>
                  <a:pt x="9" y="29"/>
                  <a:pt x="15" y="21"/>
                </a:cubicBezTo>
                <a:close/>
                <a:moveTo>
                  <a:pt x="4" y="54"/>
                </a:moveTo>
                <a:cubicBezTo>
                  <a:pt x="22" y="54"/>
                  <a:pt x="22" y="54"/>
                  <a:pt x="22" y="54"/>
                </a:cubicBezTo>
                <a:cubicBezTo>
                  <a:pt x="22" y="63"/>
                  <a:pt x="24" y="71"/>
                  <a:pt x="26" y="78"/>
                </a:cubicBezTo>
                <a:cubicBezTo>
                  <a:pt x="22" y="79"/>
                  <a:pt x="18" y="81"/>
                  <a:pt x="15" y="83"/>
                </a:cubicBezTo>
                <a:cubicBezTo>
                  <a:pt x="9" y="75"/>
                  <a:pt x="5" y="65"/>
                  <a:pt x="4" y="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AE6BA1B-4D98-EECE-B775-196EF3FCF011}"/>
              </a:ext>
            </a:extLst>
          </p:cNvPr>
          <p:cNvSpPr/>
          <p:nvPr/>
        </p:nvSpPr>
        <p:spPr>
          <a:xfrm>
            <a:off x="3672925" y="3568801"/>
            <a:ext cx="342900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233FA0E-D2DB-0ED0-EC6B-F4850901B667}"/>
              </a:ext>
            </a:extLst>
          </p:cNvPr>
          <p:cNvGrpSpPr/>
          <p:nvPr/>
        </p:nvGrpSpPr>
        <p:grpSpPr>
          <a:xfrm>
            <a:off x="3772352" y="3636575"/>
            <a:ext cx="144046" cy="207353"/>
            <a:chOff x="2244725" y="1565275"/>
            <a:chExt cx="249238" cy="358775"/>
          </a:xfrm>
          <a:solidFill>
            <a:schemeClr val="tx1"/>
          </a:solidFill>
        </p:grpSpPr>
        <p:sp>
          <p:nvSpPr>
            <p:cNvPr id="67" name="Oval 16">
              <a:extLst>
                <a:ext uri="{FF2B5EF4-FFF2-40B4-BE49-F238E27FC236}">
                  <a16:creationId xmlns:a16="http://schemas.microsoft.com/office/drawing/2014/main" id="{B3DCEC5E-C31D-F039-DDD0-F314DA388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575" y="1633538"/>
              <a:ext cx="109538" cy="1111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B299D51F-A1B6-9B6F-1C9E-5DFFAB233B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4725" y="1565275"/>
              <a:ext cx="249238" cy="358775"/>
            </a:xfrm>
            <a:custGeom>
              <a:avLst/>
              <a:gdLst>
                <a:gd name="T0" fmla="*/ 72 w 72"/>
                <a:gd name="T1" fmla="*/ 36 h 104"/>
                <a:gd name="T2" fmla="*/ 36 w 72"/>
                <a:gd name="T3" fmla="*/ 0 h 104"/>
                <a:gd name="T4" fmla="*/ 0 w 72"/>
                <a:gd name="T5" fmla="*/ 36 h 104"/>
                <a:gd name="T6" fmla="*/ 36 w 72"/>
                <a:gd name="T7" fmla="*/ 104 h 104"/>
                <a:gd name="T8" fmla="*/ 72 w 72"/>
                <a:gd name="T9" fmla="*/ 36 h 104"/>
                <a:gd name="T10" fmla="*/ 36 w 72"/>
                <a:gd name="T11" fmla="*/ 4 h 104"/>
                <a:gd name="T12" fmla="*/ 68 w 72"/>
                <a:gd name="T13" fmla="*/ 36 h 104"/>
                <a:gd name="T14" fmla="*/ 36 w 72"/>
                <a:gd name="T15" fmla="*/ 98 h 104"/>
                <a:gd name="T16" fmla="*/ 4 w 72"/>
                <a:gd name="T17" fmla="*/ 36 h 104"/>
                <a:gd name="T18" fmla="*/ 36 w 72"/>
                <a:gd name="T19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04">
                  <a:moveTo>
                    <a:pt x="72" y="36"/>
                  </a:moveTo>
                  <a:cubicBezTo>
                    <a:pt x="72" y="16"/>
                    <a:pt x="5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64"/>
                    <a:pt x="36" y="104"/>
                    <a:pt x="36" y="104"/>
                  </a:cubicBezTo>
                  <a:cubicBezTo>
                    <a:pt x="36" y="104"/>
                    <a:pt x="72" y="64"/>
                    <a:pt x="72" y="36"/>
                  </a:cubicBezTo>
                  <a:close/>
                  <a:moveTo>
                    <a:pt x="36" y="4"/>
                  </a:moveTo>
                  <a:cubicBezTo>
                    <a:pt x="54" y="4"/>
                    <a:pt x="68" y="18"/>
                    <a:pt x="68" y="36"/>
                  </a:cubicBezTo>
                  <a:cubicBezTo>
                    <a:pt x="68" y="58"/>
                    <a:pt x="44" y="88"/>
                    <a:pt x="36" y="98"/>
                  </a:cubicBezTo>
                  <a:cubicBezTo>
                    <a:pt x="28" y="88"/>
                    <a:pt x="4" y="58"/>
                    <a:pt x="4" y="36"/>
                  </a:cubicBezTo>
                  <a:cubicBezTo>
                    <a:pt x="4" y="18"/>
                    <a:pt x="18" y="4"/>
                    <a:pt x="3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" name="Text Placeholder 54">
            <a:extLst>
              <a:ext uri="{FF2B5EF4-FFF2-40B4-BE49-F238E27FC236}">
                <a16:creationId xmlns:a16="http://schemas.microsoft.com/office/drawing/2014/main" id="{EAE3D013-A6F9-9F70-15B4-F1AB505EBDC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8328" y="468522"/>
            <a:ext cx="2885872" cy="52207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Why Choose us?</a:t>
            </a:r>
          </a:p>
        </p:txBody>
      </p:sp>
      <p:sp>
        <p:nvSpPr>
          <p:cNvPr id="70" name="Text Placeholder 54">
            <a:extLst>
              <a:ext uri="{FF2B5EF4-FFF2-40B4-BE49-F238E27FC236}">
                <a16:creationId xmlns:a16="http://schemas.microsoft.com/office/drawing/2014/main" id="{8D011625-F474-FCE0-4F31-78C7BDA2E39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98114" y="3093391"/>
            <a:ext cx="1718486" cy="309282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kumimoji="0" lang="en-US" sz="9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71" name="Text Placeholder 54">
            <a:extLst>
              <a:ext uri="{FF2B5EF4-FFF2-40B4-BE49-F238E27FC236}">
                <a16:creationId xmlns:a16="http://schemas.microsoft.com/office/drawing/2014/main" id="{403C9E91-DBD4-B56C-844C-B2A6B0CCD71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98114" y="3585610"/>
            <a:ext cx="1718486" cy="309282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kumimoji="0" lang="en-US" sz="9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72" name="Text Placeholder 54">
            <a:extLst>
              <a:ext uri="{FF2B5EF4-FFF2-40B4-BE49-F238E27FC236}">
                <a16:creationId xmlns:a16="http://schemas.microsoft.com/office/drawing/2014/main" id="{088DF9E4-F062-BA35-3E6A-BD029C19EF4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098114" y="2091019"/>
            <a:ext cx="1718486" cy="309282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kumimoji="0" lang="en-US" sz="9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73" name="Text Placeholder 54">
            <a:extLst>
              <a:ext uri="{FF2B5EF4-FFF2-40B4-BE49-F238E27FC236}">
                <a16:creationId xmlns:a16="http://schemas.microsoft.com/office/drawing/2014/main" id="{89D1E014-A8F2-DE5C-5781-233EEFA33478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098114" y="2601173"/>
            <a:ext cx="1718486" cy="309282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kumimoji="0" lang="en-US" sz="9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9CD84D-375A-F041-FF5B-FE7FE0A802FD}"/>
              </a:ext>
            </a:extLst>
          </p:cNvPr>
          <p:cNvSpPr/>
          <p:nvPr userDrawn="1"/>
        </p:nvSpPr>
        <p:spPr>
          <a:xfrm>
            <a:off x="7968114" y="5859412"/>
            <a:ext cx="827772" cy="65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 Placeholder 54">
            <a:extLst>
              <a:ext uri="{FF2B5EF4-FFF2-40B4-BE49-F238E27FC236}">
                <a16:creationId xmlns:a16="http://schemas.microsoft.com/office/drawing/2014/main" id="{637B9EA8-1742-5D45-EA38-4357A4A754F8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055984" y="6996087"/>
            <a:ext cx="2638425" cy="33877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8AEFC34-46B4-6AE9-1161-B1E196E1DD5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43425" y="4868766"/>
            <a:ext cx="971550" cy="971550"/>
          </a:xfrm>
          <a:custGeom>
            <a:avLst/>
            <a:gdLst>
              <a:gd name="connsiteX0" fmla="*/ 0 w 971550"/>
              <a:gd name="connsiteY0" fmla="*/ 0 h 971550"/>
              <a:gd name="connsiteX1" fmla="*/ 971550 w 971550"/>
              <a:gd name="connsiteY1" fmla="*/ 0 h 971550"/>
              <a:gd name="connsiteX2" fmla="*/ 971550 w 971550"/>
              <a:gd name="connsiteY2" fmla="*/ 971550 h 971550"/>
              <a:gd name="connsiteX3" fmla="*/ 0 w 971550"/>
              <a:gd name="connsiteY3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" h="971550">
                <a:moveTo>
                  <a:pt x="0" y="0"/>
                </a:moveTo>
                <a:lnTo>
                  <a:pt x="971550" y="0"/>
                </a:lnTo>
                <a:lnTo>
                  <a:pt x="971550" y="971550"/>
                </a:lnTo>
                <a:lnTo>
                  <a:pt x="0" y="971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IN" dirty="0"/>
              <a:t>QR</a:t>
            </a:r>
          </a:p>
        </p:txBody>
      </p:sp>
      <p:sp>
        <p:nvSpPr>
          <p:cNvPr id="23" name="Text Placeholder 54">
            <a:extLst>
              <a:ext uri="{FF2B5EF4-FFF2-40B4-BE49-F238E27FC236}">
                <a16:creationId xmlns:a16="http://schemas.microsoft.com/office/drawing/2014/main" id="{AFD00292-0480-42FA-0CC5-B53A890CDE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52851" y="6042726"/>
            <a:ext cx="2552700" cy="137936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kumimoji="0" lang="en-US" sz="1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5" name="Text Placeholder 54">
            <a:extLst>
              <a:ext uri="{FF2B5EF4-FFF2-40B4-BE49-F238E27FC236}">
                <a16:creationId xmlns:a16="http://schemas.microsoft.com/office/drawing/2014/main" id="{081203BA-A31D-DC9B-E1BA-DF041AB831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8328" y="1080739"/>
            <a:ext cx="2885872" cy="162753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54">
            <a:extLst>
              <a:ext uri="{FF2B5EF4-FFF2-40B4-BE49-F238E27FC236}">
                <a16:creationId xmlns:a16="http://schemas.microsoft.com/office/drawing/2014/main" id="{2C61D6B4-8E54-E221-105E-ED5B961D7D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1412" y="2924175"/>
            <a:ext cx="2882788" cy="564324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en-US" sz="28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6" name="Text Placeholder 54">
            <a:extLst>
              <a:ext uri="{FF2B5EF4-FFF2-40B4-BE49-F238E27FC236}">
                <a16:creationId xmlns:a16="http://schemas.microsoft.com/office/drawing/2014/main" id="{A0D206AF-462A-8098-318D-150C0809CF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1412" y="3531956"/>
            <a:ext cx="2882788" cy="77158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7" name="Text Placeholder 54">
            <a:extLst>
              <a:ext uri="{FF2B5EF4-FFF2-40B4-BE49-F238E27FC236}">
                <a16:creationId xmlns:a16="http://schemas.microsoft.com/office/drawing/2014/main" id="{8D48E89E-3E13-03E8-4E88-C092B65D18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412" y="4478427"/>
            <a:ext cx="2882788" cy="564324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en-US" sz="28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48" name="Text Placeholder 54">
            <a:extLst>
              <a:ext uri="{FF2B5EF4-FFF2-40B4-BE49-F238E27FC236}">
                <a16:creationId xmlns:a16="http://schemas.microsoft.com/office/drawing/2014/main" id="{E94BF15B-E9AB-D50F-3114-9E95C297FE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412" y="5086208"/>
            <a:ext cx="2882788" cy="77158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9" name="Text Placeholder 54">
            <a:extLst>
              <a:ext uri="{FF2B5EF4-FFF2-40B4-BE49-F238E27FC236}">
                <a16:creationId xmlns:a16="http://schemas.microsoft.com/office/drawing/2014/main" id="{13B7F8DF-9BCA-ECA1-82B6-B6B7C5C03C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412" y="6042726"/>
            <a:ext cx="2882788" cy="564324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en-US" sz="28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51" name="Text Placeholder 54">
            <a:extLst>
              <a:ext uri="{FF2B5EF4-FFF2-40B4-BE49-F238E27FC236}">
                <a16:creationId xmlns:a16="http://schemas.microsoft.com/office/drawing/2014/main" id="{6133AC0F-FD34-E29B-07D2-AFA3C5F8634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412" y="6650507"/>
            <a:ext cx="2882788" cy="77158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5705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7136A4-DCDE-2C54-6CED-5D09B9F7AA87}"/>
              </a:ext>
            </a:extLst>
          </p:cNvPr>
          <p:cNvSpPr/>
          <p:nvPr userDrawn="1"/>
        </p:nvSpPr>
        <p:spPr>
          <a:xfrm>
            <a:off x="0" y="0"/>
            <a:ext cx="1587500" cy="1587500"/>
          </a:xfrm>
          <a:custGeom>
            <a:avLst/>
            <a:gdLst>
              <a:gd name="connsiteX0" fmla="*/ 0 w 1587500"/>
              <a:gd name="connsiteY0" fmla="*/ 0 h 1587500"/>
              <a:gd name="connsiteX1" fmla="*/ 1587500 w 1587500"/>
              <a:gd name="connsiteY1" fmla="*/ 0 h 1587500"/>
              <a:gd name="connsiteX2" fmla="*/ 1587500 w 1587500"/>
              <a:gd name="connsiteY2" fmla="*/ 1587500 h 1587500"/>
              <a:gd name="connsiteX3" fmla="*/ 0 w 1587500"/>
              <a:gd name="connsiteY3" fmla="*/ 1587500 h 1587500"/>
              <a:gd name="connsiteX4" fmla="*/ 0 w 1587500"/>
              <a:gd name="connsiteY4" fmla="*/ 0 h 1587500"/>
              <a:gd name="connsiteX0" fmla="*/ 0 w 1587500"/>
              <a:gd name="connsiteY0" fmla="*/ 0 h 1587500"/>
              <a:gd name="connsiteX1" fmla="*/ 1587500 w 1587500"/>
              <a:gd name="connsiteY1" fmla="*/ 0 h 1587500"/>
              <a:gd name="connsiteX2" fmla="*/ 0 w 1587500"/>
              <a:gd name="connsiteY2" fmla="*/ 1587500 h 1587500"/>
              <a:gd name="connsiteX3" fmla="*/ 0 w 1587500"/>
              <a:gd name="connsiteY3" fmla="*/ 0 h 158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500" h="1587500">
                <a:moveTo>
                  <a:pt x="0" y="0"/>
                </a:moveTo>
                <a:lnTo>
                  <a:pt x="1587500" y="0"/>
                </a:lnTo>
                <a:lnTo>
                  <a:pt x="0" y="1587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DA2D01-BE6A-6F23-BCC8-7C2F7C37AC61}"/>
              </a:ext>
            </a:extLst>
          </p:cNvPr>
          <p:cNvSpPr/>
          <p:nvPr userDrawn="1"/>
        </p:nvSpPr>
        <p:spPr>
          <a:xfrm>
            <a:off x="3352802" y="2400300"/>
            <a:ext cx="3352800" cy="537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 Placeholder 54">
            <a:extLst>
              <a:ext uri="{FF2B5EF4-FFF2-40B4-BE49-F238E27FC236}">
                <a16:creationId xmlns:a16="http://schemas.microsoft.com/office/drawing/2014/main" id="{3AE6C14A-B7C6-B568-4FF7-C0A414835C8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943928" y="468522"/>
            <a:ext cx="2895600" cy="52207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Company's Strengths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AE66BE7-FA4C-3C25-5686-F008EBD2C18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6705600" cy="4787900"/>
          </a:xfrm>
          <a:custGeom>
            <a:avLst/>
            <a:gdLst>
              <a:gd name="connsiteX0" fmla="*/ 0 w 6705600"/>
              <a:gd name="connsiteY0" fmla="*/ 0 h 4787900"/>
              <a:gd name="connsiteX1" fmla="*/ 6705600 w 6705600"/>
              <a:gd name="connsiteY1" fmla="*/ 0 h 4787900"/>
              <a:gd name="connsiteX2" fmla="*/ 6705600 w 6705600"/>
              <a:gd name="connsiteY2" fmla="*/ 478790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0" h="4787900">
                <a:moveTo>
                  <a:pt x="0" y="0"/>
                </a:moveTo>
                <a:lnTo>
                  <a:pt x="6705600" y="0"/>
                </a:lnTo>
                <a:lnTo>
                  <a:pt x="6705600" y="4787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35A5CB2-02D2-1852-BF75-4C52C43C5A8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705600" y="4803066"/>
            <a:ext cx="3352800" cy="2969335"/>
          </a:xfrm>
          <a:custGeom>
            <a:avLst/>
            <a:gdLst>
              <a:gd name="connsiteX0" fmla="*/ 0 w 3352800"/>
              <a:gd name="connsiteY0" fmla="*/ 0 h 2969335"/>
              <a:gd name="connsiteX1" fmla="*/ 1676400 w 3352800"/>
              <a:gd name="connsiteY1" fmla="*/ 1184779 h 2969335"/>
              <a:gd name="connsiteX2" fmla="*/ 3352800 w 3352800"/>
              <a:gd name="connsiteY2" fmla="*/ 0 h 2969335"/>
              <a:gd name="connsiteX3" fmla="*/ 3352800 w 3352800"/>
              <a:gd name="connsiteY3" fmla="*/ 2969335 h 2969335"/>
              <a:gd name="connsiteX4" fmla="*/ 0 w 3352800"/>
              <a:gd name="connsiteY4" fmla="*/ 2969335 h 296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969335">
                <a:moveTo>
                  <a:pt x="0" y="0"/>
                </a:moveTo>
                <a:lnTo>
                  <a:pt x="1676400" y="1184779"/>
                </a:lnTo>
                <a:lnTo>
                  <a:pt x="3352800" y="0"/>
                </a:lnTo>
                <a:lnTo>
                  <a:pt x="3352800" y="2969335"/>
                </a:lnTo>
                <a:lnTo>
                  <a:pt x="0" y="29693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32" name="Text Placeholder 54">
            <a:extLst>
              <a:ext uri="{FF2B5EF4-FFF2-40B4-BE49-F238E27FC236}">
                <a16:creationId xmlns:a16="http://schemas.microsoft.com/office/drawing/2014/main" id="{8A101782-7EAE-BEAE-371A-CA808B8AB037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8328" y="1672616"/>
            <a:ext cx="1666672" cy="63878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6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Our Service</a:t>
            </a:r>
          </a:p>
        </p:txBody>
      </p:sp>
      <p:sp>
        <p:nvSpPr>
          <p:cNvPr id="6" name="Text Placeholder 54">
            <a:extLst>
              <a:ext uri="{FF2B5EF4-FFF2-40B4-BE49-F238E27FC236}">
                <a16:creationId xmlns:a16="http://schemas.microsoft.com/office/drawing/2014/main" id="{F72E73B0-7907-D232-0683-D9669D2D26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8693" y="3642560"/>
            <a:ext cx="2225507" cy="28584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US" sz="11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Service</a:t>
            </a:r>
          </a:p>
        </p:txBody>
      </p:sp>
      <p:sp>
        <p:nvSpPr>
          <p:cNvPr id="7" name="Text Placeholder 54">
            <a:extLst>
              <a:ext uri="{FF2B5EF4-FFF2-40B4-BE49-F238E27FC236}">
                <a16:creationId xmlns:a16="http://schemas.microsoft.com/office/drawing/2014/main" id="{8D5A2A11-8B4E-3088-F70B-15CDBD7B05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693" y="3971863"/>
            <a:ext cx="2225507" cy="77158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54">
            <a:extLst>
              <a:ext uri="{FF2B5EF4-FFF2-40B4-BE49-F238E27FC236}">
                <a16:creationId xmlns:a16="http://schemas.microsoft.com/office/drawing/2014/main" id="{8CDFF63D-197D-53A3-5937-0FE6AFC533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8328" y="2404714"/>
            <a:ext cx="2885872" cy="90998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3E6CD5-5B19-3328-9DC4-C489B4884642}"/>
              </a:ext>
            </a:extLst>
          </p:cNvPr>
          <p:cNvSpPr/>
          <p:nvPr userDrawn="1"/>
        </p:nvSpPr>
        <p:spPr>
          <a:xfrm>
            <a:off x="238328" y="4918564"/>
            <a:ext cx="555625" cy="555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0" name="Text Placeholder 54">
            <a:extLst>
              <a:ext uri="{FF2B5EF4-FFF2-40B4-BE49-F238E27FC236}">
                <a16:creationId xmlns:a16="http://schemas.microsoft.com/office/drawing/2014/main" id="{80404CC0-8AE9-BF91-3F2F-F7EA2C79A5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693" y="4974124"/>
            <a:ext cx="2225507" cy="28584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US" sz="11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Service</a:t>
            </a:r>
          </a:p>
        </p:txBody>
      </p:sp>
      <p:sp>
        <p:nvSpPr>
          <p:cNvPr id="11" name="Text Placeholder 54">
            <a:extLst>
              <a:ext uri="{FF2B5EF4-FFF2-40B4-BE49-F238E27FC236}">
                <a16:creationId xmlns:a16="http://schemas.microsoft.com/office/drawing/2014/main" id="{AD6D1F9C-6EA6-5A21-83D4-F8EA30B7FF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8693" y="5303427"/>
            <a:ext cx="2225507" cy="77158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413F6B-941E-2178-C7C8-C4B4EC343BEE}"/>
              </a:ext>
            </a:extLst>
          </p:cNvPr>
          <p:cNvSpPr/>
          <p:nvPr userDrawn="1"/>
        </p:nvSpPr>
        <p:spPr>
          <a:xfrm>
            <a:off x="238328" y="6258903"/>
            <a:ext cx="555625" cy="555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3" name="Text Placeholder 54">
            <a:extLst>
              <a:ext uri="{FF2B5EF4-FFF2-40B4-BE49-F238E27FC236}">
                <a16:creationId xmlns:a16="http://schemas.microsoft.com/office/drawing/2014/main" id="{8E4C1D80-7B35-C16B-69A2-303DEDF3A22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8693" y="6323238"/>
            <a:ext cx="2225507" cy="28584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US" sz="11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Service</a:t>
            </a:r>
          </a:p>
        </p:txBody>
      </p:sp>
      <p:sp>
        <p:nvSpPr>
          <p:cNvPr id="14" name="Text Placeholder 54">
            <a:extLst>
              <a:ext uri="{FF2B5EF4-FFF2-40B4-BE49-F238E27FC236}">
                <a16:creationId xmlns:a16="http://schemas.microsoft.com/office/drawing/2014/main" id="{52D1B601-E29E-60F1-AF40-ABA7EBC38F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693" y="6652541"/>
            <a:ext cx="2225507" cy="77158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3" name="Text Placeholder 54">
            <a:extLst>
              <a:ext uri="{FF2B5EF4-FFF2-40B4-BE49-F238E27FC236}">
                <a16:creationId xmlns:a16="http://schemas.microsoft.com/office/drawing/2014/main" id="{D25862F8-76D5-E9BF-2F6D-55F5AFD079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83883" y="3986639"/>
            <a:ext cx="1666672" cy="63878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600" b="1" kern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About Us</a:t>
            </a:r>
          </a:p>
        </p:txBody>
      </p:sp>
      <p:sp>
        <p:nvSpPr>
          <p:cNvPr id="24" name="Text Placeholder 54">
            <a:extLst>
              <a:ext uri="{FF2B5EF4-FFF2-40B4-BE49-F238E27FC236}">
                <a16:creationId xmlns:a16="http://schemas.microsoft.com/office/drawing/2014/main" id="{69F8F14D-AABB-CC12-9D70-D9287E98AE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83883" y="4718737"/>
            <a:ext cx="2885872" cy="270539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2744C4-CB31-02A1-2D5D-275C384B11E0}"/>
              </a:ext>
            </a:extLst>
          </p:cNvPr>
          <p:cNvSpPr/>
          <p:nvPr userDrawn="1"/>
        </p:nvSpPr>
        <p:spPr>
          <a:xfrm>
            <a:off x="238328" y="3578225"/>
            <a:ext cx="555625" cy="555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12D396C-818A-192F-3479-278D5C69004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38328" y="3578225"/>
            <a:ext cx="555626" cy="555626"/>
          </a:xfrm>
          <a:custGeom>
            <a:avLst/>
            <a:gdLst>
              <a:gd name="connsiteX0" fmla="*/ 277813 w 555626"/>
              <a:gd name="connsiteY0" fmla="*/ 0 h 555626"/>
              <a:gd name="connsiteX1" fmla="*/ 555626 w 555626"/>
              <a:gd name="connsiteY1" fmla="*/ 277813 h 555626"/>
              <a:gd name="connsiteX2" fmla="*/ 277813 w 555626"/>
              <a:gd name="connsiteY2" fmla="*/ 555626 h 555626"/>
              <a:gd name="connsiteX3" fmla="*/ 0 w 555626"/>
              <a:gd name="connsiteY3" fmla="*/ 277813 h 555626"/>
              <a:gd name="connsiteX4" fmla="*/ 277813 w 555626"/>
              <a:gd name="connsiteY4" fmla="*/ 0 h 5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26" h="555626">
                <a:moveTo>
                  <a:pt x="277813" y="0"/>
                </a:moveTo>
                <a:cubicBezTo>
                  <a:pt x="431245" y="0"/>
                  <a:pt x="555626" y="124381"/>
                  <a:pt x="555626" y="277813"/>
                </a:cubicBezTo>
                <a:cubicBezTo>
                  <a:pt x="555626" y="431245"/>
                  <a:pt x="431245" y="555626"/>
                  <a:pt x="277813" y="555626"/>
                </a:cubicBezTo>
                <a:cubicBezTo>
                  <a:pt x="124381" y="555626"/>
                  <a:pt x="0" y="431245"/>
                  <a:pt x="0" y="277813"/>
                </a:cubicBezTo>
                <a:cubicBezTo>
                  <a:pt x="0" y="124381"/>
                  <a:pt x="124381" y="0"/>
                  <a:pt x="277813" y="0"/>
                </a:cubicBez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678210D-2814-9081-6B49-A965389C531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238328" y="4918563"/>
            <a:ext cx="555626" cy="555626"/>
          </a:xfrm>
          <a:custGeom>
            <a:avLst/>
            <a:gdLst>
              <a:gd name="connsiteX0" fmla="*/ 277813 w 555626"/>
              <a:gd name="connsiteY0" fmla="*/ 0 h 555626"/>
              <a:gd name="connsiteX1" fmla="*/ 555626 w 555626"/>
              <a:gd name="connsiteY1" fmla="*/ 277813 h 555626"/>
              <a:gd name="connsiteX2" fmla="*/ 277813 w 555626"/>
              <a:gd name="connsiteY2" fmla="*/ 555626 h 555626"/>
              <a:gd name="connsiteX3" fmla="*/ 0 w 555626"/>
              <a:gd name="connsiteY3" fmla="*/ 277813 h 555626"/>
              <a:gd name="connsiteX4" fmla="*/ 277813 w 555626"/>
              <a:gd name="connsiteY4" fmla="*/ 0 h 5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26" h="555626">
                <a:moveTo>
                  <a:pt x="277813" y="0"/>
                </a:moveTo>
                <a:cubicBezTo>
                  <a:pt x="431245" y="0"/>
                  <a:pt x="555626" y="124381"/>
                  <a:pt x="555626" y="277813"/>
                </a:cubicBezTo>
                <a:cubicBezTo>
                  <a:pt x="555626" y="431245"/>
                  <a:pt x="431245" y="555626"/>
                  <a:pt x="277813" y="555626"/>
                </a:cubicBezTo>
                <a:cubicBezTo>
                  <a:pt x="124381" y="555626"/>
                  <a:pt x="0" y="431245"/>
                  <a:pt x="0" y="277813"/>
                </a:cubicBezTo>
                <a:cubicBezTo>
                  <a:pt x="0" y="124381"/>
                  <a:pt x="124381" y="0"/>
                  <a:pt x="277813" y="0"/>
                </a:cubicBez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4F05575-F0CD-D45E-FAD5-2B108283EAA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238328" y="6258902"/>
            <a:ext cx="555626" cy="555626"/>
          </a:xfrm>
          <a:custGeom>
            <a:avLst/>
            <a:gdLst>
              <a:gd name="connsiteX0" fmla="*/ 277813 w 555626"/>
              <a:gd name="connsiteY0" fmla="*/ 0 h 555626"/>
              <a:gd name="connsiteX1" fmla="*/ 555626 w 555626"/>
              <a:gd name="connsiteY1" fmla="*/ 277813 h 555626"/>
              <a:gd name="connsiteX2" fmla="*/ 277813 w 555626"/>
              <a:gd name="connsiteY2" fmla="*/ 555626 h 555626"/>
              <a:gd name="connsiteX3" fmla="*/ 0 w 555626"/>
              <a:gd name="connsiteY3" fmla="*/ 277813 h 555626"/>
              <a:gd name="connsiteX4" fmla="*/ 277813 w 555626"/>
              <a:gd name="connsiteY4" fmla="*/ 0 h 5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26" h="555626">
                <a:moveTo>
                  <a:pt x="277813" y="0"/>
                </a:moveTo>
                <a:cubicBezTo>
                  <a:pt x="431245" y="0"/>
                  <a:pt x="555626" y="124381"/>
                  <a:pt x="555626" y="277813"/>
                </a:cubicBezTo>
                <a:cubicBezTo>
                  <a:pt x="555626" y="431245"/>
                  <a:pt x="431245" y="555626"/>
                  <a:pt x="277813" y="555626"/>
                </a:cubicBezTo>
                <a:cubicBezTo>
                  <a:pt x="124381" y="555626"/>
                  <a:pt x="0" y="431245"/>
                  <a:pt x="0" y="277813"/>
                </a:cubicBezTo>
                <a:cubicBezTo>
                  <a:pt x="0" y="124381"/>
                  <a:pt x="124381" y="0"/>
                  <a:pt x="277813" y="0"/>
                </a:cubicBez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35" name="Text Placeholder 54">
            <a:extLst>
              <a:ext uri="{FF2B5EF4-FFF2-40B4-BE49-F238E27FC236}">
                <a16:creationId xmlns:a16="http://schemas.microsoft.com/office/drawing/2014/main" id="{7E137FB4-AD68-E531-540D-08E9B54287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43929" y="3314700"/>
            <a:ext cx="1278052" cy="28584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US" sz="11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54">
            <a:extLst>
              <a:ext uri="{FF2B5EF4-FFF2-40B4-BE49-F238E27FC236}">
                <a16:creationId xmlns:a16="http://schemas.microsoft.com/office/drawing/2014/main" id="{31D6F60A-FC29-3944-C5A0-2DF547DF37B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43929" y="3644003"/>
            <a:ext cx="1278052" cy="105499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98690DE-CE01-4E15-303A-BF0CD97251A6}"/>
              </a:ext>
            </a:extLst>
          </p:cNvPr>
          <p:cNvSpPr/>
          <p:nvPr userDrawn="1"/>
        </p:nvSpPr>
        <p:spPr>
          <a:xfrm>
            <a:off x="7036206" y="2630707"/>
            <a:ext cx="555625" cy="555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024" name="Picture Placeholder 1023">
            <a:extLst>
              <a:ext uri="{FF2B5EF4-FFF2-40B4-BE49-F238E27FC236}">
                <a16:creationId xmlns:a16="http://schemas.microsoft.com/office/drawing/2014/main" id="{E2B4F2B0-A0EC-0E76-70DE-12E45AAAE6B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036206" y="2630707"/>
            <a:ext cx="555626" cy="555626"/>
          </a:xfrm>
          <a:custGeom>
            <a:avLst/>
            <a:gdLst>
              <a:gd name="connsiteX0" fmla="*/ 277813 w 555626"/>
              <a:gd name="connsiteY0" fmla="*/ 0 h 555626"/>
              <a:gd name="connsiteX1" fmla="*/ 555626 w 555626"/>
              <a:gd name="connsiteY1" fmla="*/ 277813 h 555626"/>
              <a:gd name="connsiteX2" fmla="*/ 277813 w 555626"/>
              <a:gd name="connsiteY2" fmla="*/ 555626 h 555626"/>
              <a:gd name="connsiteX3" fmla="*/ 0 w 555626"/>
              <a:gd name="connsiteY3" fmla="*/ 277813 h 555626"/>
              <a:gd name="connsiteX4" fmla="*/ 277813 w 555626"/>
              <a:gd name="connsiteY4" fmla="*/ 0 h 5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26" h="555626">
                <a:moveTo>
                  <a:pt x="277813" y="0"/>
                </a:moveTo>
                <a:cubicBezTo>
                  <a:pt x="431245" y="0"/>
                  <a:pt x="555626" y="124381"/>
                  <a:pt x="555626" y="277813"/>
                </a:cubicBezTo>
                <a:cubicBezTo>
                  <a:pt x="555626" y="431245"/>
                  <a:pt x="431245" y="555626"/>
                  <a:pt x="277813" y="555626"/>
                </a:cubicBezTo>
                <a:cubicBezTo>
                  <a:pt x="124381" y="555626"/>
                  <a:pt x="0" y="431245"/>
                  <a:pt x="0" y="277813"/>
                </a:cubicBezTo>
                <a:cubicBezTo>
                  <a:pt x="0" y="124381"/>
                  <a:pt x="124381" y="0"/>
                  <a:pt x="277813" y="0"/>
                </a:cubicBez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1028" name="Text Placeholder 54">
            <a:extLst>
              <a:ext uri="{FF2B5EF4-FFF2-40B4-BE49-F238E27FC236}">
                <a16:creationId xmlns:a16="http://schemas.microsoft.com/office/drawing/2014/main" id="{8490B404-C818-E2FA-7BF7-0C8BDC181EC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46554" y="3314700"/>
            <a:ext cx="1278052" cy="285846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lang="en-US" sz="11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29" name="Text Placeholder 54">
            <a:extLst>
              <a:ext uri="{FF2B5EF4-FFF2-40B4-BE49-F238E27FC236}">
                <a16:creationId xmlns:a16="http://schemas.microsoft.com/office/drawing/2014/main" id="{DB70B264-3D02-CEC1-99E4-F7D0AC42CB9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546554" y="3644003"/>
            <a:ext cx="1278052" cy="105499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A17D256D-C980-B8DF-7798-6A242077481A}"/>
              </a:ext>
            </a:extLst>
          </p:cNvPr>
          <p:cNvSpPr/>
          <p:nvPr userDrawn="1"/>
        </p:nvSpPr>
        <p:spPr>
          <a:xfrm>
            <a:off x="8638831" y="2630707"/>
            <a:ext cx="555625" cy="555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031" name="Picture Placeholder 1030">
            <a:extLst>
              <a:ext uri="{FF2B5EF4-FFF2-40B4-BE49-F238E27FC236}">
                <a16:creationId xmlns:a16="http://schemas.microsoft.com/office/drawing/2014/main" id="{B835EF0A-68E3-8F2C-C6AF-E613AB25440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638831" y="2630707"/>
            <a:ext cx="555626" cy="555626"/>
          </a:xfrm>
          <a:custGeom>
            <a:avLst/>
            <a:gdLst>
              <a:gd name="connsiteX0" fmla="*/ 277813 w 555626"/>
              <a:gd name="connsiteY0" fmla="*/ 0 h 555626"/>
              <a:gd name="connsiteX1" fmla="*/ 555626 w 555626"/>
              <a:gd name="connsiteY1" fmla="*/ 277813 h 555626"/>
              <a:gd name="connsiteX2" fmla="*/ 277813 w 555626"/>
              <a:gd name="connsiteY2" fmla="*/ 555626 h 555626"/>
              <a:gd name="connsiteX3" fmla="*/ 0 w 555626"/>
              <a:gd name="connsiteY3" fmla="*/ 277813 h 555626"/>
              <a:gd name="connsiteX4" fmla="*/ 277813 w 555626"/>
              <a:gd name="connsiteY4" fmla="*/ 0 h 5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26" h="555626">
                <a:moveTo>
                  <a:pt x="277813" y="0"/>
                </a:moveTo>
                <a:cubicBezTo>
                  <a:pt x="431245" y="0"/>
                  <a:pt x="555626" y="124381"/>
                  <a:pt x="555626" y="277813"/>
                </a:cubicBezTo>
                <a:cubicBezTo>
                  <a:pt x="555626" y="431245"/>
                  <a:pt x="431245" y="555626"/>
                  <a:pt x="277813" y="555626"/>
                </a:cubicBezTo>
                <a:cubicBezTo>
                  <a:pt x="124381" y="555626"/>
                  <a:pt x="0" y="431245"/>
                  <a:pt x="0" y="277813"/>
                </a:cubicBezTo>
                <a:cubicBezTo>
                  <a:pt x="0" y="124381"/>
                  <a:pt x="124381" y="0"/>
                  <a:pt x="277813" y="0"/>
                </a:cubicBezTo>
                <a:close/>
              </a:path>
            </a:pathLst>
          </a:custGeom>
          <a:noFill/>
        </p:spPr>
        <p:txBody>
          <a:bodyPr wrap="square" anchor="t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1032" name="Text Placeholder 54">
            <a:extLst>
              <a:ext uri="{FF2B5EF4-FFF2-40B4-BE49-F238E27FC236}">
                <a16:creationId xmlns:a16="http://schemas.microsoft.com/office/drawing/2014/main" id="{524E59B3-A1FA-41A0-E484-42EFFFABDE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943928" y="1206660"/>
            <a:ext cx="2885872" cy="11784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27161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54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 Pro Cond Light" panose="02040306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12">
          <p15:clr>
            <a:srgbClr val="F26B43"/>
          </p15:clr>
        </p15:guide>
        <p15:guide id="3" pos="4224">
          <p15:clr>
            <a:srgbClr val="F26B43"/>
          </p15:clr>
        </p15:guide>
        <p15:guide id="4" pos="144">
          <p15:clr>
            <a:srgbClr val="5ACBF0"/>
          </p15:clr>
        </p15:guide>
        <p15:guide id="6" pos="6192">
          <p15:clr>
            <a:srgbClr val="5ACBF0"/>
          </p15:clr>
        </p15:guide>
        <p15:guide id="8" orient="horz" pos="144">
          <p15:clr>
            <a:srgbClr val="5ACBF0"/>
          </p15:clr>
        </p15:guide>
        <p15:guide id="9" orient="horz" pos="4752">
          <p15:clr>
            <a:srgbClr val="5ACBF0"/>
          </p15:clr>
        </p15:guide>
        <p15:guide id="10" pos="1968">
          <p15:clr>
            <a:srgbClr val="5ACBF0"/>
          </p15:clr>
        </p15:guide>
        <p15:guide id="11" pos="2256">
          <p15:clr>
            <a:srgbClr val="5ACBF0"/>
          </p15:clr>
        </p15:guide>
        <p15:guide id="12" pos="4080">
          <p15:clr>
            <a:srgbClr val="5ACBF0"/>
          </p15:clr>
        </p15:guide>
        <p15:guide id="13" pos="436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 descr="A low angle view of a building with windows&#10;&#10;Description automatically generated">
            <a:extLst>
              <a:ext uri="{FF2B5EF4-FFF2-40B4-BE49-F238E27FC236}">
                <a16:creationId xmlns:a16="http://schemas.microsoft.com/office/drawing/2014/main" id="{6A1A3520-6F6B-26E4-2FD3-F98C2B9732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9DF2B-E664-7F15-8A9A-A807AFE905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IN" dirty="0"/>
              <a:t>Take your Business to next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CB0B6-F93D-0C93-4208-E8F154FD62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4F2C36-0D06-45B3-D225-039E7C445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/>
              <a:t>Contact 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F6E814-ADCE-E4C1-2D29-783DFED782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N" dirty="0" err="1"/>
              <a:t>Suspendisse</a:t>
            </a:r>
            <a:r>
              <a:rPr lang="en-IN" dirty="0"/>
              <a:t> </a:t>
            </a:r>
            <a:r>
              <a:rPr lang="en-IN" dirty="0" err="1"/>
              <a:t>blandit</a:t>
            </a:r>
            <a:r>
              <a:rPr lang="en-IN" dirty="0"/>
              <a:t> </a:t>
            </a:r>
            <a:r>
              <a:rPr lang="en-IN" dirty="0" err="1"/>
              <a:t>accumsan</a:t>
            </a:r>
            <a:r>
              <a:rPr lang="en-IN" dirty="0"/>
              <a:t> mi, a </a:t>
            </a:r>
            <a:r>
              <a:rPr lang="en-IN" dirty="0" err="1"/>
              <a:t>commodo</a:t>
            </a:r>
            <a:r>
              <a:rPr lang="en-IN" dirty="0"/>
              <a:t> </a:t>
            </a:r>
            <a:r>
              <a:rPr lang="en-IN" dirty="0" err="1"/>
              <a:t>nulla</a:t>
            </a:r>
            <a:r>
              <a:rPr lang="en-IN" dirty="0"/>
              <a:t> maximus sit </a:t>
            </a:r>
            <a:r>
              <a:rPr lang="en-IN" dirty="0" err="1"/>
              <a:t>amet</a:t>
            </a:r>
            <a:r>
              <a:rPr lang="en-IN" dirty="0"/>
              <a:t>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AACCA2-9B00-04D2-5D2B-87D88F300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N" dirty="0"/>
              <a:t>Why Choose us?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44DC84-E597-66A3-C4E3-561BBDB2D3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 dirty="0"/>
              <a:t>www.abcd.com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D56F83-E1DA-2650-1630-8A483D0BB6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IN" dirty="0"/>
              <a:t>123 Street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BF4F5F-47CB-09BB-4CB0-8F65CC2183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IN" dirty="0"/>
              <a:t>1234567890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16BFC6E-BFAF-4FC2-02B0-4795020409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abcd@gmail.com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A1C7A0-F853-4736-6C14-006F58CFD0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Aug 2024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A21ABEA-6EF4-6049-0A81-2A472A705B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</a:t>
            </a:r>
            <a:r>
              <a:rPr lang="en-IN" dirty="0" err="1"/>
              <a:t>Suspendisse</a:t>
            </a:r>
            <a:r>
              <a:rPr lang="en-IN" dirty="0"/>
              <a:t> </a:t>
            </a:r>
            <a:r>
              <a:rPr lang="en-IN" dirty="0" err="1"/>
              <a:t>viverra</a:t>
            </a:r>
            <a:r>
              <a:rPr lang="en-IN" dirty="0"/>
              <a:t> </a:t>
            </a:r>
            <a:r>
              <a:rPr lang="en-IN" dirty="0" err="1"/>
              <a:t>tortor</a:t>
            </a:r>
            <a:r>
              <a:rPr lang="en-IN" dirty="0"/>
              <a:t> non </a:t>
            </a:r>
            <a:r>
              <a:rPr lang="en-IN" dirty="0" err="1"/>
              <a:t>nunc</a:t>
            </a:r>
            <a:r>
              <a:rPr lang="en-IN" dirty="0"/>
              <a:t> semper </a:t>
            </a:r>
            <a:r>
              <a:rPr lang="en-IN" dirty="0" err="1"/>
              <a:t>posuere</a:t>
            </a:r>
            <a:r>
              <a:rPr lang="en-IN" dirty="0"/>
              <a:t>. Cras </a:t>
            </a:r>
            <a:r>
              <a:rPr lang="en-IN" dirty="0" err="1"/>
              <a:t>laoreet</a:t>
            </a:r>
            <a:r>
              <a:rPr lang="en-IN" dirty="0"/>
              <a:t> semper </a:t>
            </a:r>
            <a:r>
              <a:rPr lang="en-IN" dirty="0" err="1"/>
              <a:t>enim</a:t>
            </a:r>
            <a:r>
              <a:rPr lang="en-IN" dirty="0"/>
              <a:t> vitae </a:t>
            </a:r>
            <a:r>
              <a:rPr lang="en-IN" dirty="0" err="1"/>
              <a:t>sollicitudin</a:t>
            </a:r>
            <a:r>
              <a:rPr lang="en-IN" dirty="0"/>
              <a:t>. </a:t>
            </a:r>
            <a:r>
              <a:rPr lang="en-IN" dirty="0" err="1"/>
              <a:t>Mauris</a:t>
            </a:r>
            <a:r>
              <a:rPr lang="en-IN" dirty="0"/>
              <a:t> </a:t>
            </a:r>
            <a:r>
              <a:rPr lang="en-IN" dirty="0" err="1"/>
              <a:t>nec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leo</a:t>
            </a:r>
            <a:r>
              <a:rPr lang="en-IN" dirty="0"/>
              <a:t>. </a:t>
            </a:r>
            <a:r>
              <a:rPr lang="en-IN" dirty="0" err="1"/>
              <a:t>Fusce</a:t>
            </a:r>
            <a:r>
              <a:rPr lang="en-IN" dirty="0"/>
              <a:t> </a:t>
            </a:r>
            <a:r>
              <a:rPr lang="en-IN" dirty="0" err="1"/>
              <a:t>rutrum</a:t>
            </a:r>
            <a:r>
              <a:rPr lang="en-IN" dirty="0"/>
              <a:t> </a:t>
            </a:r>
            <a:r>
              <a:rPr lang="en-IN" dirty="0" err="1"/>
              <a:t>sem</a:t>
            </a:r>
            <a:r>
              <a:rPr lang="en-IN" dirty="0"/>
              <a:t> vitae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varius</a:t>
            </a:r>
            <a:r>
              <a:rPr lang="en-IN" dirty="0"/>
              <a:t>, ac semper eros lacinia.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BA2FB12-0B21-2EA0-FC0C-9F47AB97F34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N" dirty="0" err="1"/>
              <a:t>Nullam</a:t>
            </a:r>
            <a:r>
              <a:rPr lang="en-IN" dirty="0"/>
              <a:t> </a:t>
            </a:r>
            <a:r>
              <a:rPr lang="en-IN" dirty="0" err="1"/>
              <a:t>hendrerit</a:t>
            </a:r>
            <a:r>
              <a:rPr lang="en-IN" dirty="0"/>
              <a:t> </a:t>
            </a:r>
            <a:r>
              <a:rPr lang="en-IN" dirty="0" err="1"/>
              <a:t>suscipit</a:t>
            </a:r>
            <a:r>
              <a:rPr lang="en-IN" dirty="0"/>
              <a:t> magna ac </a:t>
            </a:r>
            <a:r>
              <a:rPr lang="en-IN" dirty="0" err="1"/>
              <a:t>mattis</a:t>
            </a:r>
            <a:r>
              <a:rPr lang="en-IN" dirty="0"/>
              <a:t>. Nunc </a:t>
            </a:r>
            <a:r>
              <a:rPr lang="en-IN" dirty="0" err="1"/>
              <a:t>scelerisque</a:t>
            </a:r>
            <a:r>
              <a:rPr lang="en-IN" dirty="0"/>
              <a:t>, </a:t>
            </a:r>
            <a:r>
              <a:rPr lang="en-IN" dirty="0" err="1"/>
              <a:t>tortor</a:t>
            </a:r>
            <a:r>
              <a:rPr lang="en-IN" dirty="0"/>
              <a:t> </a:t>
            </a:r>
            <a:r>
              <a:rPr lang="en-IN" dirty="0" err="1"/>
              <a:t>vel</a:t>
            </a:r>
            <a:r>
              <a:rPr lang="en-IN" dirty="0"/>
              <a:t> auctor </a:t>
            </a:r>
            <a:r>
              <a:rPr lang="en-IN" dirty="0" err="1"/>
              <a:t>tempor</a:t>
            </a:r>
            <a:r>
              <a:rPr lang="en-IN" dirty="0"/>
              <a:t>, ante </a:t>
            </a:r>
            <a:r>
              <a:rPr lang="en-IN" dirty="0" err="1"/>
              <a:t>diam</a:t>
            </a:r>
            <a:r>
              <a:rPr lang="en-IN" dirty="0"/>
              <a:t> porta </a:t>
            </a:r>
            <a:r>
              <a:rPr lang="en-IN" dirty="0" err="1"/>
              <a:t>lacus</a:t>
            </a:r>
            <a:r>
              <a:rPr lang="en-IN" dirty="0"/>
              <a:t>, </a:t>
            </a:r>
            <a:r>
              <a:rPr lang="en-IN" dirty="0" err="1"/>
              <a:t>vel</a:t>
            </a:r>
            <a:r>
              <a:rPr lang="en-IN" dirty="0"/>
              <a:t> </a:t>
            </a:r>
            <a:r>
              <a:rPr lang="en-IN" dirty="0" err="1"/>
              <a:t>tristique</a:t>
            </a:r>
            <a:r>
              <a:rPr lang="en-IN" dirty="0"/>
              <a:t> </a:t>
            </a:r>
            <a:r>
              <a:rPr lang="en-IN" dirty="0" err="1"/>
              <a:t>orci</a:t>
            </a:r>
            <a:r>
              <a:rPr lang="en-IN" dirty="0"/>
              <a:t> </a:t>
            </a:r>
            <a:r>
              <a:rPr lang="en-IN" dirty="0" err="1"/>
              <a:t>felis</a:t>
            </a:r>
            <a:r>
              <a:rPr lang="en-IN" dirty="0"/>
              <a:t> </a:t>
            </a:r>
            <a:r>
              <a:rPr lang="en-IN" dirty="0" err="1"/>
              <a:t>quis</a:t>
            </a:r>
            <a:r>
              <a:rPr lang="en-IN" dirty="0"/>
              <a:t> </a:t>
            </a:r>
            <a:r>
              <a:rPr lang="en-IN" dirty="0" err="1"/>
              <a:t>massa</a:t>
            </a:r>
            <a:r>
              <a:rPr lang="en-IN" dirty="0"/>
              <a:t>. Integer a convallis </a:t>
            </a:r>
            <a:r>
              <a:rPr lang="en-IN" dirty="0" err="1"/>
              <a:t>lacus</a:t>
            </a:r>
            <a:r>
              <a:rPr lang="en-IN" dirty="0"/>
              <a:t>, </a:t>
            </a:r>
            <a:r>
              <a:rPr lang="en-IN" dirty="0" err="1"/>
              <a:t>vel</a:t>
            </a:r>
            <a:r>
              <a:rPr lang="en-IN" dirty="0"/>
              <a:t> </a:t>
            </a:r>
            <a:r>
              <a:rPr lang="en-IN" dirty="0" err="1"/>
              <a:t>pretium</a:t>
            </a:r>
            <a:r>
              <a:rPr lang="en-IN" dirty="0"/>
              <a:t> ligula. Donec </a:t>
            </a:r>
            <a:r>
              <a:rPr lang="en-IN" dirty="0" err="1"/>
              <a:t>dapibus</a:t>
            </a:r>
            <a:r>
              <a:rPr lang="en-IN" dirty="0"/>
              <a:t> semper pulvinar. Sed </a:t>
            </a:r>
            <a:r>
              <a:rPr lang="en-IN" dirty="0" err="1"/>
              <a:t>accumsan</a:t>
            </a:r>
            <a:r>
              <a:rPr lang="en-IN" dirty="0"/>
              <a:t> </a:t>
            </a:r>
            <a:r>
              <a:rPr lang="en-IN" dirty="0" err="1"/>
              <a:t>rutrum</a:t>
            </a:r>
            <a:r>
              <a:rPr lang="en-IN" dirty="0"/>
              <a:t> nisi, </a:t>
            </a:r>
            <a:r>
              <a:rPr lang="en-IN" dirty="0" err="1"/>
              <a:t>eu</a:t>
            </a:r>
            <a:r>
              <a:rPr lang="en-IN" dirty="0"/>
              <a:t> convallis </a:t>
            </a:r>
            <a:r>
              <a:rPr lang="en-IN" dirty="0" err="1"/>
              <a:t>nunc</a:t>
            </a:r>
            <a:r>
              <a:rPr lang="en-IN" dirty="0"/>
              <a:t> </a:t>
            </a:r>
            <a:r>
              <a:rPr lang="en-IN" dirty="0" err="1"/>
              <a:t>suscipit</a:t>
            </a:r>
            <a:r>
              <a:rPr lang="en-IN" dirty="0"/>
              <a:t> et. Donec </a:t>
            </a:r>
            <a:r>
              <a:rPr lang="en-IN" dirty="0" err="1"/>
              <a:t>sagittis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. </a:t>
            </a:r>
            <a:r>
              <a:rPr lang="en-IN" dirty="0" err="1"/>
              <a:t>Pellentesque</a:t>
            </a:r>
            <a:r>
              <a:rPr lang="en-IN" dirty="0"/>
              <a:t> a gravida </a:t>
            </a:r>
            <a:r>
              <a:rPr lang="en-IN" dirty="0" err="1"/>
              <a:t>nunc</a:t>
            </a:r>
            <a:r>
              <a:rPr lang="en-IN" dirty="0"/>
              <a:t>, in </a:t>
            </a:r>
            <a:r>
              <a:rPr lang="en-IN" dirty="0" err="1"/>
              <a:t>bibendum</a:t>
            </a:r>
            <a:r>
              <a:rPr lang="en-IN" dirty="0"/>
              <a:t> </a:t>
            </a:r>
            <a:r>
              <a:rPr lang="en-IN" dirty="0" err="1"/>
              <a:t>augue</a:t>
            </a:r>
            <a:r>
              <a:rPr lang="en-IN" dirty="0"/>
              <a:t>. </a:t>
            </a:r>
            <a:r>
              <a:rPr lang="en-IN" dirty="0" err="1"/>
              <a:t>Phasellus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 </a:t>
            </a:r>
            <a:r>
              <a:rPr lang="en-IN" dirty="0" err="1"/>
              <a:t>facilisis</a:t>
            </a:r>
            <a:r>
              <a:rPr lang="en-IN" dirty="0"/>
              <a:t> </a:t>
            </a:r>
            <a:r>
              <a:rPr lang="en-IN" dirty="0" err="1"/>
              <a:t>quam</a:t>
            </a:r>
            <a:r>
              <a:rPr lang="en-IN" dirty="0"/>
              <a:t>, non fermentum </a:t>
            </a:r>
            <a:r>
              <a:rPr lang="en-IN" dirty="0" err="1"/>
              <a:t>sapien</a:t>
            </a:r>
            <a:r>
              <a:rPr lang="en-IN" dirty="0"/>
              <a:t>.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E4B793E-446A-980F-4D26-2C9C014CE24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IN" dirty="0"/>
              <a:t>75%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9EBB170-A917-3D0F-E452-C5B73FDC6C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 err="1"/>
              <a:t>Suspendisse</a:t>
            </a:r>
            <a:r>
              <a:rPr lang="en-IN" dirty="0"/>
              <a:t> </a:t>
            </a:r>
            <a:r>
              <a:rPr lang="en-IN" dirty="0" err="1"/>
              <a:t>blandit</a:t>
            </a:r>
            <a:r>
              <a:rPr lang="en-IN" dirty="0"/>
              <a:t> </a:t>
            </a:r>
            <a:r>
              <a:rPr lang="en-IN" dirty="0" err="1"/>
              <a:t>accumsan</a:t>
            </a:r>
            <a:r>
              <a:rPr lang="en-IN" dirty="0"/>
              <a:t> mi, a </a:t>
            </a:r>
            <a:r>
              <a:rPr lang="en-IN" dirty="0" err="1"/>
              <a:t>commodo</a:t>
            </a:r>
            <a:r>
              <a:rPr lang="en-IN" dirty="0"/>
              <a:t> </a:t>
            </a:r>
            <a:r>
              <a:rPr lang="en-IN" dirty="0" err="1"/>
              <a:t>nulla</a:t>
            </a:r>
            <a:r>
              <a:rPr lang="en-IN" dirty="0"/>
              <a:t> maximus sit </a:t>
            </a:r>
            <a:r>
              <a:rPr lang="en-IN" dirty="0" err="1"/>
              <a:t>amet</a:t>
            </a:r>
            <a:r>
              <a:rPr lang="en-IN" dirty="0"/>
              <a:t>. </a:t>
            </a:r>
            <a:r>
              <a:rPr lang="en-IN" dirty="0" err="1"/>
              <a:t>Pellentesque</a:t>
            </a:r>
            <a:r>
              <a:rPr lang="en-IN" dirty="0"/>
              <a:t> </a:t>
            </a:r>
            <a:r>
              <a:rPr lang="en-IN" dirty="0" err="1"/>
              <a:t>faucibus</a:t>
            </a:r>
            <a:r>
              <a:rPr lang="en-IN" dirty="0"/>
              <a:t> dui </a:t>
            </a:r>
            <a:r>
              <a:rPr lang="en-IN" dirty="0" err="1"/>
              <a:t>quis</a:t>
            </a:r>
            <a:r>
              <a:rPr lang="en-IN" dirty="0"/>
              <a:t> </a:t>
            </a:r>
            <a:r>
              <a:rPr lang="en-IN" dirty="0" err="1"/>
              <a:t>ultrices</a:t>
            </a:r>
            <a:r>
              <a:rPr lang="en-IN" dirty="0"/>
              <a:t> </a:t>
            </a:r>
            <a:r>
              <a:rPr lang="en-IN" dirty="0" err="1"/>
              <a:t>euismod</a:t>
            </a:r>
            <a:r>
              <a:rPr lang="en-IN" dirty="0"/>
              <a:t>. </a:t>
            </a:r>
            <a:r>
              <a:rPr lang="en-IN" dirty="0" err="1"/>
              <a:t>Suspendisse</a:t>
            </a:r>
            <a:r>
              <a:rPr lang="en-IN" dirty="0"/>
              <a:t> non eros non </a:t>
            </a:r>
            <a:r>
              <a:rPr lang="en-IN" dirty="0" err="1"/>
              <a:t>nulla</a:t>
            </a:r>
            <a:r>
              <a:rPr lang="en-IN" dirty="0"/>
              <a:t> </a:t>
            </a:r>
            <a:r>
              <a:rPr lang="en-IN" dirty="0" err="1"/>
              <a:t>accumsan</a:t>
            </a:r>
            <a:r>
              <a:rPr lang="en-IN" dirty="0"/>
              <a:t> </a:t>
            </a:r>
            <a:r>
              <a:rPr lang="en-IN" dirty="0" err="1"/>
              <a:t>sollicitudin</a:t>
            </a:r>
            <a:r>
              <a:rPr lang="en-IN" dirty="0"/>
              <a:t>. Sed </a:t>
            </a:r>
            <a:r>
              <a:rPr lang="en-IN" dirty="0" err="1"/>
              <a:t>accumsan</a:t>
            </a:r>
            <a:r>
              <a:rPr lang="en-IN" dirty="0"/>
              <a:t>,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92E6ED9-C021-B283-CF8A-7E367EF23E7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IN" dirty="0"/>
              <a:t>37%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4E69E22-9B66-28BD-65C2-21EC5D514D2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IN" dirty="0"/>
              <a:t>Vestibulum </a:t>
            </a:r>
            <a:r>
              <a:rPr lang="en-IN" dirty="0" err="1"/>
              <a:t>elit</a:t>
            </a:r>
            <a:r>
              <a:rPr lang="en-IN" dirty="0"/>
              <a:t> nisi, </a:t>
            </a:r>
            <a:r>
              <a:rPr lang="en-IN" dirty="0" err="1"/>
              <a:t>blandit</a:t>
            </a:r>
            <a:r>
              <a:rPr lang="en-IN" dirty="0"/>
              <a:t> et </a:t>
            </a:r>
            <a:r>
              <a:rPr lang="en-IN" dirty="0" err="1"/>
              <a:t>suscipit</a:t>
            </a:r>
            <a:r>
              <a:rPr lang="en-IN" dirty="0"/>
              <a:t> non, </a:t>
            </a:r>
            <a:r>
              <a:rPr lang="en-IN" dirty="0" err="1"/>
              <a:t>vehicula</a:t>
            </a:r>
            <a:r>
              <a:rPr lang="en-IN" dirty="0"/>
              <a:t> id </a:t>
            </a:r>
            <a:r>
              <a:rPr lang="en-IN" dirty="0" err="1"/>
              <a:t>erat</a:t>
            </a:r>
            <a:r>
              <a:rPr lang="en-IN" dirty="0"/>
              <a:t>. </a:t>
            </a:r>
            <a:r>
              <a:rPr lang="en-IN" dirty="0" err="1"/>
              <a:t>Vivamus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sapien</a:t>
            </a:r>
            <a:r>
              <a:rPr lang="en-IN" dirty="0"/>
              <a:t> </a:t>
            </a:r>
            <a:r>
              <a:rPr lang="en-IN" dirty="0" err="1"/>
              <a:t>sem</a:t>
            </a:r>
            <a:r>
              <a:rPr lang="en-IN" dirty="0"/>
              <a:t>, </a:t>
            </a:r>
            <a:r>
              <a:rPr lang="en-IN" dirty="0" err="1"/>
              <a:t>eu</a:t>
            </a:r>
            <a:r>
              <a:rPr lang="en-IN" dirty="0"/>
              <a:t> </a:t>
            </a:r>
            <a:r>
              <a:rPr lang="en-IN" dirty="0" err="1"/>
              <a:t>faucibus</a:t>
            </a:r>
            <a:r>
              <a:rPr lang="en-IN" dirty="0"/>
              <a:t> </a:t>
            </a:r>
            <a:r>
              <a:rPr lang="en-IN" dirty="0" err="1"/>
              <a:t>neque</a:t>
            </a:r>
            <a:r>
              <a:rPr lang="en-IN" dirty="0"/>
              <a:t> </a:t>
            </a:r>
            <a:r>
              <a:rPr lang="en-IN" dirty="0" err="1"/>
              <a:t>dapibus</a:t>
            </a:r>
            <a:r>
              <a:rPr lang="en-IN" dirty="0"/>
              <a:t> </a:t>
            </a:r>
            <a:r>
              <a:rPr lang="en-IN" dirty="0" err="1"/>
              <a:t>ut.</a:t>
            </a:r>
            <a:r>
              <a:rPr lang="en-IN" dirty="0"/>
              <a:t>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volutpat</a:t>
            </a:r>
            <a:r>
              <a:rPr lang="en-IN" dirty="0"/>
              <a:t>. Nam </a:t>
            </a:r>
            <a:r>
              <a:rPr lang="en-IN" dirty="0" err="1"/>
              <a:t>sagittis</a:t>
            </a:r>
            <a:r>
              <a:rPr lang="en-IN" dirty="0"/>
              <a:t> </a:t>
            </a:r>
            <a:r>
              <a:rPr lang="en-IN" dirty="0" err="1"/>
              <a:t>eget</a:t>
            </a:r>
            <a:r>
              <a:rPr lang="en-IN" dirty="0"/>
              <a:t> </a:t>
            </a:r>
            <a:r>
              <a:rPr lang="en-IN" dirty="0" err="1"/>
              <a:t>justo</a:t>
            </a:r>
            <a:r>
              <a:rPr lang="en-IN" dirty="0"/>
              <a:t> </a:t>
            </a:r>
            <a:r>
              <a:rPr lang="en-IN" dirty="0" err="1"/>
              <a:t>eu</a:t>
            </a:r>
            <a:r>
              <a:rPr lang="en-IN" dirty="0"/>
              <a:t> </a:t>
            </a:r>
            <a:r>
              <a:rPr lang="en-IN" dirty="0" err="1"/>
              <a:t>sodales</a:t>
            </a:r>
            <a:r>
              <a:rPr lang="en-IN" dirty="0"/>
              <a:t>.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eget</a:t>
            </a:r>
            <a:r>
              <a:rPr lang="en-IN" dirty="0"/>
              <a:t> lorem at ex </a:t>
            </a:r>
            <a:r>
              <a:rPr lang="en-IN" dirty="0" err="1"/>
              <a:t>sollicitudin</a:t>
            </a:r>
            <a:r>
              <a:rPr lang="en-IN" dirty="0"/>
              <a:t> </a:t>
            </a:r>
            <a:r>
              <a:rPr lang="en-IN" dirty="0" err="1"/>
              <a:t>rutrum</a:t>
            </a:r>
            <a:r>
              <a:rPr lang="en-IN" dirty="0"/>
              <a:t>.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062BB2B-E2BF-1997-D6C6-C94760789A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88%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F249703-0A00-3666-A529-DC180BC23B0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IN" dirty="0"/>
              <a:t>Vestibulum auctor </a:t>
            </a:r>
            <a:r>
              <a:rPr lang="en-IN" dirty="0" err="1"/>
              <a:t>lectus</a:t>
            </a:r>
            <a:r>
              <a:rPr lang="en-IN" dirty="0"/>
              <a:t> </a:t>
            </a:r>
            <a:r>
              <a:rPr lang="en-IN" dirty="0" err="1"/>
              <a:t>mattis</a:t>
            </a:r>
            <a:r>
              <a:rPr lang="en-IN" dirty="0"/>
              <a:t> </a:t>
            </a:r>
            <a:r>
              <a:rPr lang="en-IN" dirty="0" err="1"/>
              <a:t>est</a:t>
            </a:r>
            <a:r>
              <a:rPr lang="en-IN" dirty="0"/>
              <a:t> </a:t>
            </a:r>
            <a:r>
              <a:rPr lang="en-IN" dirty="0" err="1"/>
              <a:t>blandit</a:t>
            </a:r>
            <a:r>
              <a:rPr lang="en-IN" dirty="0"/>
              <a:t> </a:t>
            </a:r>
            <a:r>
              <a:rPr lang="en-IN" dirty="0" err="1"/>
              <a:t>porttitor</a:t>
            </a:r>
            <a:r>
              <a:rPr lang="en-IN" dirty="0"/>
              <a:t>. Proin pulvinar </a:t>
            </a:r>
            <a:r>
              <a:rPr lang="en-IN" dirty="0" err="1"/>
              <a:t>tellus</a:t>
            </a:r>
            <a:r>
              <a:rPr lang="en-IN" dirty="0"/>
              <a:t> a </a:t>
            </a:r>
            <a:r>
              <a:rPr lang="en-IN" dirty="0" err="1"/>
              <a:t>nulla</a:t>
            </a:r>
            <a:r>
              <a:rPr lang="en-IN" dirty="0"/>
              <a:t> </a:t>
            </a:r>
            <a:r>
              <a:rPr lang="en-IN" dirty="0" err="1"/>
              <a:t>bibendum</a:t>
            </a:r>
            <a:r>
              <a:rPr lang="en-IN" dirty="0"/>
              <a:t>, in </a:t>
            </a:r>
            <a:r>
              <a:rPr lang="en-IN" dirty="0" err="1"/>
              <a:t>tristique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efficitur</a:t>
            </a:r>
            <a:r>
              <a:rPr lang="en-IN" dirty="0"/>
              <a:t>. </a:t>
            </a:r>
            <a:r>
              <a:rPr lang="en-IN" dirty="0" err="1"/>
              <a:t>Etiam</a:t>
            </a:r>
            <a:r>
              <a:rPr lang="en-IN" dirty="0"/>
              <a:t> </a:t>
            </a:r>
            <a:r>
              <a:rPr lang="en-IN" dirty="0" err="1"/>
              <a:t>viverra</a:t>
            </a:r>
            <a:r>
              <a:rPr lang="en-IN" dirty="0"/>
              <a:t> </a:t>
            </a:r>
            <a:r>
              <a:rPr lang="en-IN" dirty="0" err="1"/>
              <a:t>fringilla</a:t>
            </a:r>
            <a:r>
              <a:rPr lang="en-IN" dirty="0"/>
              <a:t> </a:t>
            </a:r>
            <a:r>
              <a:rPr lang="en-IN" dirty="0" err="1"/>
              <a:t>urna</a:t>
            </a:r>
            <a:r>
              <a:rPr lang="en-IN" dirty="0"/>
              <a:t>, at </a:t>
            </a:r>
            <a:r>
              <a:rPr lang="en-IN" dirty="0" err="1"/>
              <a:t>rutrum</a:t>
            </a:r>
            <a:r>
              <a:rPr lang="en-IN" dirty="0"/>
              <a:t> </a:t>
            </a:r>
            <a:r>
              <a:rPr lang="en-IN" dirty="0" err="1"/>
              <a:t>augue</a:t>
            </a:r>
            <a:r>
              <a:rPr lang="en-IN" dirty="0"/>
              <a:t> </a:t>
            </a:r>
            <a:r>
              <a:rPr lang="en-IN" dirty="0" err="1"/>
              <a:t>ultrices</a:t>
            </a:r>
            <a:r>
              <a:rPr lang="en-IN" dirty="0"/>
              <a:t> </a:t>
            </a:r>
            <a:r>
              <a:rPr lang="en-IN" dirty="0" err="1"/>
              <a:t>eu</a:t>
            </a:r>
            <a:r>
              <a:rPr lang="en-IN" dirty="0"/>
              <a:t>. </a:t>
            </a:r>
          </a:p>
        </p:txBody>
      </p:sp>
      <p:pic>
        <p:nvPicPr>
          <p:cNvPr id="2050" name="Picture 2" descr="Logos PNGs for Free Download">
            <a:extLst>
              <a:ext uri="{FF2B5EF4-FFF2-40B4-BE49-F238E27FC236}">
                <a16:creationId xmlns:a16="http://schemas.microsoft.com/office/drawing/2014/main" id="{9E35C594-1C5F-BA1E-09D6-6363C77E6D59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80" r="-4798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4" descr="Mobile learning #9: A Dummies Guide to QR codes | e-Moderation Station">
            <a:extLst>
              <a:ext uri="{FF2B5EF4-FFF2-40B4-BE49-F238E27FC236}">
                <a16:creationId xmlns:a16="http://schemas.microsoft.com/office/drawing/2014/main" id="{ED7D7BA0-CE01-4A6C-BC05-4B5DE79990EE}"/>
              </a:ext>
            </a:extLst>
          </p:cNvPr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4868863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9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52818993-1CE4-BC3C-9397-5C0FE2B528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 dirty="0"/>
              <a:t>Company's Strengths</a:t>
            </a:r>
          </a:p>
        </p:txBody>
      </p:sp>
      <p:pic>
        <p:nvPicPr>
          <p:cNvPr id="36" name="Picture Placeholder 35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DEAA6C69-0FF4-8DC6-2928-6AE9B252079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05600" cy="4787900"/>
          </a:xfrm>
        </p:spPr>
      </p:pic>
      <p:pic>
        <p:nvPicPr>
          <p:cNvPr id="38" name="Picture Placeholder 37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E79A6B68-91B5-9555-1FB6-C17B69B5DB12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4803066"/>
            <a:ext cx="3352800" cy="296933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450BBB-14AF-B75A-A454-ECA88543AB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8328" y="1672616"/>
            <a:ext cx="1666672" cy="638784"/>
          </a:xfrm>
        </p:spPr>
        <p:txBody>
          <a:bodyPr/>
          <a:lstStyle/>
          <a:p>
            <a:r>
              <a:rPr lang="en-IN" dirty="0"/>
              <a:t>Our Service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55A3B4B-2478-B5FF-82B9-D888096E39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IN" dirty="0"/>
              <a:t>Consulting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9AFF682E-F28D-8F97-7AD0-F349F3A76E8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IN" dirty="0"/>
              <a:t>Vestibulum auctor </a:t>
            </a:r>
            <a:r>
              <a:rPr lang="en-IN" dirty="0" err="1"/>
              <a:t>lectus</a:t>
            </a:r>
            <a:r>
              <a:rPr lang="en-IN" dirty="0"/>
              <a:t> </a:t>
            </a:r>
            <a:r>
              <a:rPr lang="en-IN" dirty="0" err="1"/>
              <a:t>mattis</a:t>
            </a:r>
            <a:r>
              <a:rPr lang="en-IN" dirty="0"/>
              <a:t> </a:t>
            </a:r>
            <a:r>
              <a:rPr lang="en-IN" dirty="0" err="1"/>
              <a:t>est</a:t>
            </a:r>
            <a:r>
              <a:rPr lang="en-IN" dirty="0"/>
              <a:t> </a:t>
            </a:r>
            <a:r>
              <a:rPr lang="en-IN" dirty="0" err="1"/>
              <a:t>blandit</a:t>
            </a:r>
            <a:r>
              <a:rPr lang="en-IN" dirty="0"/>
              <a:t> </a:t>
            </a:r>
            <a:r>
              <a:rPr lang="en-IN" dirty="0" err="1"/>
              <a:t>porttitor</a:t>
            </a:r>
            <a:r>
              <a:rPr lang="en-IN" dirty="0"/>
              <a:t>. Proin pulvinar </a:t>
            </a:r>
            <a:r>
              <a:rPr lang="en-IN" dirty="0" err="1"/>
              <a:t>tellus</a:t>
            </a:r>
            <a:r>
              <a:rPr lang="en-IN" dirty="0"/>
              <a:t> a </a:t>
            </a:r>
            <a:r>
              <a:rPr lang="en-IN" dirty="0" err="1"/>
              <a:t>nulla</a:t>
            </a:r>
            <a:r>
              <a:rPr lang="en-IN" dirty="0"/>
              <a:t> </a:t>
            </a:r>
            <a:r>
              <a:rPr lang="en-IN" dirty="0" err="1"/>
              <a:t>bibendum</a:t>
            </a:r>
            <a:r>
              <a:rPr lang="en-IN" dirty="0"/>
              <a:t>, in </a:t>
            </a:r>
            <a:r>
              <a:rPr lang="en-IN" dirty="0" err="1"/>
              <a:t>tristique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efficitur</a:t>
            </a:r>
            <a:r>
              <a:rPr lang="en-IN" dirty="0"/>
              <a:t>. </a:t>
            </a:r>
            <a:r>
              <a:rPr lang="en-IN" dirty="0" err="1"/>
              <a:t>Etiam</a:t>
            </a:r>
            <a:r>
              <a:rPr lang="en-IN" dirty="0"/>
              <a:t> </a:t>
            </a:r>
            <a:r>
              <a:rPr lang="en-IN" dirty="0" err="1"/>
              <a:t>viverra</a:t>
            </a:r>
            <a:r>
              <a:rPr lang="en-IN" dirty="0"/>
              <a:t> </a:t>
            </a:r>
            <a:r>
              <a:rPr lang="en-IN" dirty="0" err="1"/>
              <a:t>fringilla</a:t>
            </a:r>
            <a:r>
              <a:rPr lang="en-IN" dirty="0"/>
              <a:t> </a:t>
            </a:r>
            <a:r>
              <a:rPr lang="en-IN" dirty="0" err="1"/>
              <a:t>urna</a:t>
            </a:r>
            <a:r>
              <a:rPr lang="en-IN" dirty="0"/>
              <a:t>, at </a:t>
            </a:r>
            <a:r>
              <a:rPr lang="en-IN" dirty="0" err="1"/>
              <a:t>rutrum</a:t>
            </a:r>
            <a:r>
              <a:rPr lang="en-IN" dirty="0"/>
              <a:t> </a:t>
            </a:r>
            <a:r>
              <a:rPr lang="en-IN" dirty="0" err="1"/>
              <a:t>augue</a:t>
            </a:r>
            <a:r>
              <a:rPr lang="en-IN" dirty="0"/>
              <a:t> </a:t>
            </a:r>
            <a:r>
              <a:rPr lang="en-IN" dirty="0" err="1"/>
              <a:t>ultrices</a:t>
            </a:r>
            <a:r>
              <a:rPr lang="en-IN" dirty="0"/>
              <a:t> </a:t>
            </a:r>
            <a:r>
              <a:rPr lang="en-IN" dirty="0" err="1"/>
              <a:t>eu</a:t>
            </a:r>
            <a:r>
              <a:rPr lang="en-IN" dirty="0"/>
              <a:t>.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5F5A17C0-6697-22A8-927D-9FD29B9F1E9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</a:t>
            </a:r>
            <a:r>
              <a:rPr lang="en-IN" dirty="0" err="1"/>
              <a:t>Suspendisse</a:t>
            </a:r>
            <a:r>
              <a:rPr lang="en-IN" dirty="0"/>
              <a:t> </a:t>
            </a:r>
            <a:r>
              <a:rPr lang="en-IN" dirty="0" err="1"/>
              <a:t>viverra</a:t>
            </a:r>
            <a:r>
              <a:rPr lang="en-IN" dirty="0"/>
              <a:t> </a:t>
            </a:r>
            <a:r>
              <a:rPr lang="en-IN" dirty="0" err="1"/>
              <a:t>tortor</a:t>
            </a:r>
            <a:r>
              <a:rPr lang="en-IN" dirty="0"/>
              <a:t> non </a:t>
            </a:r>
            <a:r>
              <a:rPr lang="en-IN" dirty="0" err="1"/>
              <a:t>nunc</a:t>
            </a:r>
            <a:r>
              <a:rPr lang="en-IN" dirty="0"/>
              <a:t> semper </a:t>
            </a:r>
            <a:r>
              <a:rPr lang="en-IN" dirty="0" err="1"/>
              <a:t>posuere</a:t>
            </a:r>
            <a:r>
              <a:rPr lang="en-IN" dirty="0"/>
              <a:t>. Cras </a:t>
            </a:r>
            <a:r>
              <a:rPr lang="en-IN" dirty="0" err="1"/>
              <a:t>laoreet</a:t>
            </a:r>
            <a:r>
              <a:rPr lang="en-IN" dirty="0"/>
              <a:t> semper </a:t>
            </a:r>
            <a:r>
              <a:rPr lang="en-IN" dirty="0" err="1"/>
              <a:t>enim</a:t>
            </a:r>
            <a:r>
              <a:rPr lang="en-IN" dirty="0"/>
              <a:t> vitae </a:t>
            </a:r>
            <a:r>
              <a:rPr lang="en-IN" dirty="0" err="1"/>
              <a:t>sollicitudin</a:t>
            </a:r>
            <a:r>
              <a:rPr lang="en-IN" dirty="0"/>
              <a:t>. </a:t>
            </a:r>
            <a:r>
              <a:rPr lang="en-IN" dirty="0" err="1"/>
              <a:t>Mauris</a:t>
            </a:r>
            <a:r>
              <a:rPr lang="en-IN" dirty="0"/>
              <a:t> </a:t>
            </a:r>
            <a:r>
              <a:rPr lang="en-IN" dirty="0" err="1"/>
              <a:t>nec</a:t>
            </a:r>
            <a:r>
              <a:rPr lang="en-IN" dirty="0"/>
              <a:t> </a:t>
            </a:r>
            <a:r>
              <a:rPr lang="en-IN" dirty="0" err="1"/>
              <a:t>diam</a:t>
            </a:r>
            <a:r>
              <a:rPr lang="en-IN" dirty="0"/>
              <a:t> </a:t>
            </a:r>
            <a:r>
              <a:rPr lang="en-IN" dirty="0" err="1"/>
              <a:t>leo</a:t>
            </a:r>
            <a:r>
              <a:rPr lang="en-IN" dirty="0"/>
              <a:t>. </a:t>
            </a:r>
            <a:r>
              <a:rPr lang="en-IN" dirty="0" err="1"/>
              <a:t>Fusce</a:t>
            </a:r>
            <a:r>
              <a:rPr lang="en-IN" dirty="0"/>
              <a:t> </a:t>
            </a:r>
            <a:r>
              <a:rPr lang="en-IN" dirty="0" err="1"/>
              <a:t>rutrum</a:t>
            </a:r>
            <a:r>
              <a:rPr lang="en-IN" dirty="0"/>
              <a:t> </a:t>
            </a:r>
            <a:r>
              <a:rPr lang="en-IN" dirty="0" err="1"/>
              <a:t>sem</a:t>
            </a:r>
            <a:r>
              <a:rPr lang="en-IN" dirty="0"/>
              <a:t> vitae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varius</a:t>
            </a:r>
            <a:r>
              <a:rPr lang="en-IN" dirty="0"/>
              <a:t>, 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5AAA4E0-7C91-CF6D-82CD-AB79C2F66F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IN" dirty="0"/>
              <a:t>Marketing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FE02EAE7-FA43-EDF1-9FC1-2553CB4D488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IN" dirty="0"/>
              <a:t>Vestibulum auctor </a:t>
            </a:r>
            <a:r>
              <a:rPr lang="en-IN" dirty="0" err="1"/>
              <a:t>lectus</a:t>
            </a:r>
            <a:r>
              <a:rPr lang="en-IN" dirty="0"/>
              <a:t> </a:t>
            </a:r>
            <a:r>
              <a:rPr lang="en-IN" dirty="0" err="1"/>
              <a:t>mattis</a:t>
            </a:r>
            <a:r>
              <a:rPr lang="en-IN" dirty="0"/>
              <a:t> </a:t>
            </a:r>
            <a:r>
              <a:rPr lang="en-IN" dirty="0" err="1"/>
              <a:t>est</a:t>
            </a:r>
            <a:r>
              <a:rPr lang="en-IN" dirty="0"/>
              <a:t> </a:t>
            </a:r>
            <a:r>
              <a:rPr lang="en-IN" dirty="0" err="1"/>
              <a:t>blandit</a:t>
            </a:r>
            <a:r>
              <a:rPr lang="en-IN" dirty="0"/>
              <a:t> </a:t>
            </a:r>
            <a:r>
              <a:rPr lang="en-IN" dirty="0" err="1"/>
              <a:t>porttitor</a:t>
            </a:r>
            <a:r>
              <a:rPr lang="en-IN" dirty="0"/>
              <a:t>. Proin pulvinar </a:t>
            </a:r>
            <a:r>
              <a:rPr lang="en-IN" dirty="0" err="1"/>
              <a:t>tellus</a:t>
            </a:r>
            <a:r>
              <a:rPr lang="en-IN" dirty="0"/>
              <a:t> a </a:t>
            </a:r>
            <a:r>
              <a:rPr lang="en-IN" dirty="0" err="1"/>
              <a:t>nulla</a:t>
            </a:r>
            <a:r>
              <a:rPr lang="en-IN" dirty="0"/>
              <a:t> </a:t>
            </a:r>
            <a:r>
              <a:rPr lang="en-IN" dirty="0" err="1"/>
              <a:t>bibendum</a:t>
            </a:r>
            <a:r>
              <a:rPr lang="en-IN" dirty="0"/>
              <a:t>, in </a:t>
            </a:r>
            <a:r>
              <a:rPr lang="en-IN" dirty="0" err="1"/>
              <a:t>tristique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efficitur</a:t>
            </a:r>
            <a:r>
              <a:rPr lang="en-IN" dirty="0"/>
              <a:t>. </a:t>
            </a:r>
            <a:r>
              <a:rPr lang="en-IN" dirty="0" err="1"/>
              <a:t>Etiam</a:t>
            </a:r>
            <a:r>
              <a:rPr lang="en-IN" dirty="0"/>
              <a:t> </a:t>
            </a:r>
            <a:r>
              <a:rPr lang="en-IN" dirty="0" err="1"/>
              <a:t>viverra</a:t>
            </a:r>
            <a:r>
              <a:rPr lang="en-IN" dirty="0"/>
              <a:t> </a:t>
            </a:r>
            <a:r>
              <a:rPr lang="en-IN" dirty="0" err="1"/>
              <a:t>fringilla</a:t>
            </a:r>
            <a:r>
              <a:rPr lang="en-IN" dirty="0"/>
              <a:t> </a:t>
            </a:r>
            <a:r>
              <a:rPr lang="en-IN" dirty="0" err="1"/>
              <a:t>urna</a:t>
            </a:r>
            <a:r>
              <a:rPr lang="en-IN" dirty="0"/>
              <a:t>, at </a:t>
            </a:r>
            <a:r>
              <a:rPr lang="en-IN" dirty="0" err="1"/>
              <a:t>rutrum</a:t>
            </a:r>
            <a:r>
              <a:rPr lang="en-IN" dirty="0"/>
              <a:t> </a:t>
            </a:r>
            <a:r>
              <a:rPr lang="en-IN" dirty="0" err="1"/>
              <a:t>augue</a:t>
            </a:r>
            <a:r>
              <a:rPr lang="en-IN" dirty="0"/>
              <a:t> </a:t>
            </a:r>
            <a:r>
              <a:rPr lang="en-IN" dirty="0" err="1"/>
              <a:t>ultrices</a:t>
            </a:r>
            <a:r>
              <a:rPr lang="en-IN" dirty="0"/>
              <a:t> </a:t>
            </a:r>
            <a:r>
              <a:rPr lang="en-IN" dirty="0" err="1"/>
              <a:t>eu</a:t>
            </a:r>
            <a:r>
              <a:rPr lang="en-IN" dirty="0"/>
              <a:t>. 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2304F095-D15B-D709-C405-F9F456777A1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IT solutions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3271B0F1-3822-12DB-6115-96801FCCA8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IN" dirty="0"/>
              <a:t>Vestibulum auctor </a:t>
            </a:r>
            <a:r>
              <a:rPr lang="en-IN" dirty="0" err="1"/>
              <a:t>lectus</a:t>
            </a:r>
            <a:r>
              <a:rPr lang="en-IN" dirty="0"/>
              <a:t> </a:t>
            </a:r>
            <a:r>
              <a:rPr lang="en-IN" dirty="0" err="1"/>
              <a:t>mattis</a:t>
            </a:r>
            <a:r>
              <a:rPr lang="en-IN" dirty="0"/>
              <a:t> </a:t>
            </a:r>
            <a:r>
              <a:rPr lang="en-IN" dirty="0" err="1"/>
              <a:t>est</a:t>
            </a:r>
            <a:r>
              <a:rPr lang="en-IN" dirty="0"/>
              <a:t> </a:t>
            </a:r>
            <a:r>
              <a:rPr lang="en-IN" dirty="0" err="1"/>
              <a:t>blandit</a:t>
            </a:r>
            <a:r>
              <a:rPr lang="en-IN" dirty="0"/>
              <a:t> </a:t>
            </a:r>
            <a:r>
              <a:rPr lang="en-IN" dirty="0" err="1"/>
              <a:t>porttitor</a:t>
            </a:r>
            <a:r>
              <a:rPr lang="en-IN" dirty="0"/>
              <a:t>. Proin pulvinar </a:t>
            </a:r>
            <a:r>
              <a:rPr lang="en-IN" dirty="0" err="1"/>
              <a:t>tellus</a:t>
            </a:r>
            <a:r>
              <a:rPr lang="en-IN" dirty="0"/>
              <a:t> a </a:t>
            </a:r>
            <a:r>
              <a:rPr lang="en-IN" dirty="0" err="1"/>
              <a:t>nulla</a:t>
            </a:r>
            <a:r>
              <a:rPr lang="en-IN" dirty="0"/>
              <a:t> </a:t>
            </a:r>
            <a:r>
              <a:rPr lang="en-IN" dirty="0" err="1"/>
              <a:t>bibendum</a:t>
            </a:r>
            <a:r>
              <a:rPr lang="en-IN" dirty="0"/>
              <a:t>, in </a:t>
            </a:r>
            <a:r>
              <a:rPr lang="en-IN" dirty="0" err="1"/>
              <a:t>tristique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 </a:t>
            </a:r>
            <a:r>
              <a:rPr lang="en-IN" dirty="0" err="1"/>
              <a:t>efficitur</a:t>
            </a:r>
            <a:r>
              <a:rPr lang="en-IN" dirty="0"/>
              <a:t>. </a:t>
            </a:r>
            <a:r>
              <a:rPr lang="en-IN" dirty="0" err="1"/>
              <a:t>Etiam</a:t>
            </a:r>
            <a:r>
              <a:rPr lang="en-IN" dirty="0"/>
              <a:t> </a:t>
            </a:r>
            <a:r>
              <a:rPr lang="en-IN" dirty="0" err="1"/>
              <a:t>viverra</a:t>
            </a:r>
            <a:r>
              <a:rPr lang="en-IN" dirty="0"/>
              <a:t> </a:t>
            </a:r>
            <a:r>
              <a:rPr lang="en-IN" dirty="0" err="1"/>
              <a:t>fringilla</a:t>
            </a:r>
            <a:r>
              <a:rPr lang="en-IN" dirty="0"/>
              <a:t> </a:t>
            </a:r>
            <a:r>
              <a:rPr lang="en-IN" dirty="0" err="1"/>
              <a:t>urna</a:t>
            </a:r>
            <a:r>
              <a:rPr lang="en-IN" dirty="0"/>
              <a:t>, at </a:t>
            </a:r>
            <a:r>
              <a:rPr lang="en-IN" dirty="0" err="1"/>
              <a:t>rutrum</a:t>
            </a:r>
            <a:r>
              <a:rPr lang="en-IN" dirty="0"/>
              <a:t> </a:t>
            </a:r>
            <a:r>
              <a:rPr lang="en-IN" dirty="0" err="1"/>
              <a:t>augue</a:t>
            </a:r>
            <a:r>
              <a:rPr lang="en-IN" dirty="0"/>
              <a:t> </a:t>
            </a:r>
            <a:r>
              <a:rPr lang="en-IN" dirty="0" err="1"/>
              <a:t>ultrices</a:t>
            </a:r>
            <a:r>
              <a:rPr lang="en-IN" dirty="0"/>
              <a:t> </a:t>
            </a:r>
            <a:r>
              <a:rPr lang="en-IN" dirty="0" err="1"/>
              <a:t>eu</a:t>
            </a:r>
            <a:r>
              <a:rPr lang="en-IN" dirty="0"/>
              <a:t>. 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2F311E9-EAA5-3629-682E-715782EE0C2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IN" dirty="0"/>
              <a:t>About us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96C5FC1-B85C-C82D-3B2E-3DC4DAE8D2D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Vestibulum </a:t>
            </a:r>
            <a:r>
              <a:rPr lang="en-IN" dirty="0" err="1"/>
              <a:t>elit</a:t>
            </a:r>
            <a:r>
              <a:rPr lang="en-IN" dirty="0"/>
              <a:t> nisi, </a:t>
            </a:r>
            <a:r>
              <a:rPr lang="en-IN" dirty="0" err="1"/>
              <a:t>blandit</a:t>
            </a:r>
            <a:r>
              <a:rPr lang="en-IN" dirty="0"/>
              <a:t> et </a:t>
            </a:r>
            <a:r>
              <a:rPr lang="en-IN" dirty="0" err="1"/>
              <a:t>suscipit</a:t>
            </a:r>
            <a:r>
              <a:rPr lang="en-IN" dirty="0"/>
              <a:t> non, </a:t>
            </a:r>
            <a:r>
              <a:rPr lang="en-IN" dirty="0" err="1"/>
              <a:t>vehicula</a:t>
            </a:r>
            <a:r>
              <a:rPr lang="en-IN" dirty="0"/>
              <a:t> id </a:t>
            </a:r>
            <a:r>
              <a:rPr lang="en-IN" dirty="0" err="1"/>
              <a:t>erat</a:t>
            </a:r>
            <a:r>
              <a:rPr lang="en-IN" dirty="0"/>
              <a:t>. </a:t>
            </a:r>
            <a:r>
              <a:rPr lang="en-IN" dirty="0" err="1"/>
              <a:t>Vivamus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sapien</a:t>
            </a:r>
            <a:r>
              <a:rPr lang="en-IN" dirty="0"/>
              <a:t> </a:t>
            </a:r>
            <a:r>
              <a:rPr lang="en-IN" dirty="0" err="1"/>
              <a:t>sem</a:t>
            </a:r>
            <a:r>
              <a:rPr lang="en-IN" dirty="0"/>
              <a:t>, </a:t>
            </a:r>
            <a:r>
              <a:rPr lang="en-IN" dirty="0" err="1"/>
              <a:t>eu</a:t>
            </a:r>
            <a:r>
              <a:rPr lang="en-IN" dirty="0"/>
              <a:t> </a:t>
            </a:r>
            <a:r>
              <a:rPr lang="en-IN" dirty="0" err="1"/>
              <a:t>faucibus</a:t>
            </a:r>
            <a:r>
              <a:rPr lang="en-IN" dirty="0"/>
              <a:t> </a:t>
            </a:r>
            <a:r>
              <a:rPr lang="en-IN" dirty="0" err="1"/>
              <a:t>neque</a:t>
            </a:r>
            <a:r>
              <a:rPr lang="en-IN" dirty="0"/>
              <a:t> </a:t>
            </a:r>
            <a:r>
              <a:rPr lang="en-IN" dirty="0" err="1"/>
              <a:t>dapibus</a:t>
            </a:r>
            <a:r>
              <a:rPr lang="en-IN" dirty="0"/>
              <a:t> </a:t>
            </a:r>
            <a:r>
              <a:rPr lang="en-IN" dirty="0" err="1"/>
              <a:t>ut.</a:t>
            </a:r>
            <a:r>
              <a:rPr lang="en-IN" dirty="0"/>
              <a:t>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erat</a:t>
            </a:r>
            <a:r>
              <a:rPr lang="en-IN" dirty="0"/>
              <a:t> </a:t>
            </a:r>
            <a:r>
              <a:rPr lang="en-IN" dirty="0" err="1"/>
              <a:t>volutpat</a:t>
            </a:r>
            <a:r>
              <a:rPr lang="en-IN" dirty="0"/>
              <a:t>. Nam </a:t>
            </a:r>
            <a:r>
              <a:rPr lang="en-IN" dirty="0" err="1"/>
              <a:t>sagittis</a:t>
            </a:r>
            <a:r>
              <a:rPr lang="en-IN" dirty="0"/>
              <a:t> </a:t>
            </a:r>
            <a:r>
              <a:rPr lang="en-IN" dirty="0" err="1"/>
              <a:t>eget</a:t>
            </a:r>
            <a:r>
              <a:rPr lang="en-IN" dirty="0"/>
              <a:t> </a:t>
            </a:r>
            <a:r>
              <a:rPr lang="en-IN" dirty="0" err="1"/>
              <a:t>justo</a:t>
            </a:r>
            <a:r>
              <a:rPr lang="en-IN" dirty="0"/>
              <a:t> </a:t>
            </a:r>
            <a:r>
              <a:rPr lang="en-IN" dirty="0" err="1"/>
              <a:t>eu</a:t>
            </a:r>
            <a:r>
              <a:rPr lang="en-IN" dirty="0"/>
              <a:t> </a:t>
            </a:r>
            <a:r>
              <a:rPr lang="en-IN" dirty="0" err="1"/>
              <a:t>sodales</a:t>
            </a:r>
            <a:r>
              <a:rPr lang="en-IN" dirty="0"/>
              <a:t>. </a:t>
            </a:r>
            <a:r>
              <a:rPr lang="en-IN" dirty="0" err="1"/>
              <a:t>Aliquam</a:t>
            </a:r>
            <a:r>
              <a:rPr lang="en-IN" dirty="0"/>
              <a:t> </a:t>
            </a:r>
            <a:r>
              <a:rPr lang="en-IN" dirty="0" err="1"/>
              <a:t>eget</a:t>
            </a:r>
            <a:r>
              <a:rPr lang="en-IN" dirty="0"/>
              <a:t> lorem at ex </a:t>
            </a:r>
            <a:r>
              <a:rPr lang="en-IN" dirty="0" err="1"/>
              <a:t>sollicitudin</a:t>
            </a:r>
            <a:r>
              <a:rPr lang="en-IN" dirty="0"/>
              <a:t> </a:t>
            </a:r>
            <a:r>
              <a:rPr lang="en-IN" dirty="0" err="1"/>
              <a:t>rutrum</a:t>
            </a:r>
            <a:r>
              <a:rPr lang="en-IN" dirty="0"/>
              <a:t>. Sed </a:t>
            </a:r>
            <a:r>
              <a:rPr lang="en-IN" dirty="0" err="1"/>
              <a:t>nulla</a:t>
            </a:r>
            <a:r>
              <a:rPr lang="en-IN" dirty="0"/>
              <a:t> </a:t>
            </a:r>
            <a:r>
              <a:rPr lang="en-IN" dirty="0" err="1"/>
              <a:t>est</a:t>
            </a:r>
            <a:r>
              <a:rPr lang="en-IN" dirty="0"/>
              <a:t>, </a:t>
            </a:r>
            <a:r>
              <a:rPr lang="en-IN" dirty="0" err="1"/>
              <a:t>accumsan</a:t>
            </a:r>
            <a:r>
              <a:rPr lang="en-IN" dirty="0"/>
              <a:t> </a:t>
            </a:r>
            <a:r>
              <a:rPr lang="en-IN" dirty="0" err="1"/>
              <a:t>quis</a:t>
            </a:r>
            <a:r>
              <a:rPr lang="en-IN" dirty="0"/>
              <a:t> pulvinar ac, </a:t>
            </a:r>
            <a:r>
              <a:rPr lang="en-IN" dirty="0" err="1"/>
              <a:t>porttitor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nibh</a:t>
            </a:r>
            <a:r>
              <a:rPr lang="en-IN" dirty="0"/>
              <a:t>. </a:t>
            </a:r>
            <a:r>
              <a:rPr lang="en-IN" dirty="0" err="1"/>
              <a:t>Phasellus</a:t>
            </a:r>
            <a:r>
              <a:rPr lang="en-IN" dirty="0"/>
              <a:t> </a:t>
            </a:r>
            <a:r>
              <a:rPr lang="en-IN" dirty="0" err="1"/>
              <a:t>eu</a:t>
            </a:r>
            <a:r>
              <a:rPr lang="en-IN" dirty="0"/>
              <a:t> </a:t>
            </a:r>
            <a:r>
              <a:rPr lang="en-IN" dirty="0" err="1"/>
              <a:t>rhoncus</a:t>
            </a:r>
            <a:r>
              <a:rPr lang="en-IN" dirty="0"/>
              <a:t> </a:t>
            </a:r>
            <a:r>
              <a:rPr lang="en-IN" dirty="0" err="1"/>
              <a:t>lectus</a:t>
            </a:r>
            <a:r>
              <a:rPr lang="en-IN" dirty="0"/>
              <a:t>. </a:t>
            </a:r>
            <a:r>
              <a:rPr lang="en-IN" dirty="0" err="1"/>
              <a:t>Suspendisse</a:t>
            </a:r>
            <a:r>
              <a:rPr lang="en-IN" dirty="0"/>
              <a:t> </a:t>
            </a:r>
            <a:r>
              <a:rPr lang="en-IN" dirty="0" err="1"/>
              <a:t>scelerisque</a:t>
            </a:r>
            <a:r>
              <a:rPr lang="en-IN" dirty="0"/>
              <a:t> pharetra </a:t>
            </a:r>
            <a:r>
              <a:rPr lang="en-IN" dirty="0" err="1"/>
              <a:t>lacus</a:t>
            </a:r>
            <a:r>
              <a:rPr lang="en-IN" dirty="0"/>
              <a:t>, a </a:t>
            </a:r>
            <a:r>
              <a:rPr lang="en-IN" dirty="0" err="1"/>
              <a:t>bibendum</a:t>
            </a:r>
            <a:r>
              <a:rPr lang="en-IN" dirty="0"/>
              <a:t> </a:t>
            </a:r>
            <a:r>
              <a:rPr lang="en-IN" dirty="0" err="1"/>
              <a:t>lectus</a:t>
            </a:r>
            <a:r>
              <a:rPr lang="en-IN" dirty="0"/>
              <a:t> </a:t>
            </a:r>
            <a:r>
              <a:rPr lang="en-IN" dirty="0" err="1"/>
              <a:t>facilisis</a:t>
            </a:r>
            <a:r>
              <a:rPr lang="en-IN" dirty="0"/>
              <a:t> </a:t>
            </a:r>
            <a:r>
              <a:rPr lang="en-IN" dirty="0" err="1"/>
              <a:t>eget</a:t>
            </a:r>
            <a:r>
              <a:rPr lang="en-IN" dirty="0"/>
              <a:t>. 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. </a:t>
            </a:r>
            <a:r>
              <a:rPr lang="en-IN" dirty="0" err="1"/>
              <a:t>Quisque</a:t>
            </a:r>
            <a:r>
              <a:rPr lang="en-IN" dirty="0"/>
              <a:t> </a:t>
            </a:r>
            <a:r>
              <a:rPr lang="en-IN" dirty="0" err="1"/>
              <a:t>placerat</a:t>
            </a:r>
            <a:r>
              <a:rPr lang="en-IN" dirty="0"/>
              <a:t> </a:t>
            </a:r>
            <a:r>
              <a:rPr lang="en-IN" dirty="0" err="1"/>
              <a:t>lacus</a:t>
            </a:r>
            <a:r>
              <a:rPr lang="en-IN" dirty="0"/>
              <a:t> </a:t>
            </a:r>
            <a:r>
              <a:rPr lang="en-IN" dirty="0" err="1"/>
              <a:t>vel</a:t>
            </a:r>
            <a:r>
              <a:rPr lang="en-IN" dirty="0"/>
              <a:t> nisi </a:t>
            </a:r>
            <a:r>
              <a:rPr lang="en-IN" dirty="0" err="1"/>
              <a:t>dignissim</a:t>
            </a:r>
            <a:r>
              <a:rPr lang="en-IN" dirty="0"/>
              <a:t>, </a:t>
            </a:r>
            <a:r>
              <a:rPr lang="en-IN" dirty="0" err="1"/>
              <a:t>faucibus</a:t>
            </a:r>
            <a:r>
              <a:rPr lang="en-IN" dirty="0"/>
              <a:t> </a:t>
            </a:r>
            <a:r>
              <a:rPr lang="en-IN" dirty="0" err="1"/>
              <a:t>fringilla</a:t>
            </a:r>
            <a:r>
              <a:rPr lang="en-IN" dirty="0"/>
              <a:t> </a:t>
            </a:r>
            <a:r>
              <a:rPr lang="en-IN" dirty="0" err="1"/>
              <a:t>lectus</a:t>
            </a:r>
            <a:r>
              <a:rPr lang="en-IN" dirty="0"/>
              <a:t> gravida. Cras et </a:t>
            </a:r>
            <a:r>
              <a:rPr lang="en-IN" dirty="0" err="1"/>
              <a:t>urna</a:t>
            </a:r>
            <a:r>
              <a:rPr lang="en-IN" dirty="0"/>
              <a:t> in </a:t>
            </a:r>
            <a:r>
              <a:rPr lang="en-IN" dirty="0" err="1"/>
              <a:t>velit</a:t>
            </a:r>
            <a:r>
              <a:rPr lang="en-IN" dirty="0"/>
              <a:t> </a:t>
            </a:r>
            <a:r>
              <a:rPr lang="en-IN" dirty="0" err="1"/>
              <a:t>ullamcorper</a:t>
            </a:r>
            <a:r>
              <a:rPr lang="en-IN" dirty="0"/>
              <a:t> </a:t>
            </a:r>
            <a:r>
              <a:rPr lang="en-IN" dirty="0" err="1"/>
              <a:t>rutrum</a:t>
            </a:r>
            <a:r>
              <a:rPr lang="en-IN" dirty="0"/>
              <a:t> </a:t>
            </a:r>
            <a:r>
              <a:rPr lang="en-IN" dirty="0" err="1"/>
              <a:t>eu</a:t>
            </a:r>
            <a:r>
              <a:rPr lang="en-IN" dirty="0"/>
              <a:t> </a:t>
            </a:r>
            <a:r>
              <a:rPr lang="en-IN" dirty="0" err="1"/>
              <a:t>sed</a:t>
            </a:r>
            <a:r>
              <a:rPr lang="en-IN" dirty="0"/>
              <a:t> nisi. Vestibulum ante ipsum </a:t>
            </a:r>
            <a:r>
              <a:rPr lang="en-IN" dirty="0" err="1"/>
              <a:t>primis</a:t>
            </a:r>
            <a:r>
              <a:rPr lang="en-IN" dirty="0"/>
              <a:t> in </a:t>
            </a:r>
            <a:r>
              <a:rPr lang="en-IN" dirty="0" err="1"/>
              <a:t>faucibus</a:t>
            </a:r>
            <a:r>
              <a:rPr lang="en-IN" dirty="0"/>
              <a:t> </a:t>
            </a:r>
            <a:r>
              <a:rPr lang="en-IN" dirty="0" err="1"/>
              <a:t>orci</a:t>
            </a:r>
            <a:r>
              <a:rPr lang="en-IN" dirty="0"/>
              <a:t> </a:t>
            </a:r>
            <a:r>
              <a:rPr lang="en-IN" dirty="0" err="1"/>
              <a:t>luctus</a:t>
            </a:r>
            <a:r>
              <a:rPr lang="en-IN" dirty="0"/>
              <a:t> et </a:t>
            </a:r>
            <a:r>
              <a:rPr lang="en-IN" dirty="0" err="1"/>
              <a:t>ultrices</a:t>
            </a:r>
            <a:r>
              <a:rPr lang="en-IN" dirty="0"/>
              <a:t> </a:t>
            </a:r>
            <a:r>
              <a:rPr lang="en-IN" dirty="0" err="1"/>
              <a:t>posuere</a:t>
            </a:r>
            <a:r>
              <a:rPr lang="en-IN" dirty="0"/>
              <a:t> </a:t>
            </a:r>
            <a:r>
              <a:rPr lang="en-IN" dirty="0" err="1"/>
              <a:t>cubilia</a:t>
            </a:r>
            <a:r>
              <a:rPr lang="en-IN" dirty="0"/>
              <a:t> curae; </a:t>
            </a:r>
            <a:r>
              <a:rPr lang="en-IN" dirty="0" err="1"/>
              <a:t>Phasellus</a:t>
            </a:r>
            <a:r>
              <a:rPr lang="en-IN" dirty="0"/>
              <a:t> </a:t>
            </a:r>
            <a:r>
              <a:rPr lang="en-IN" dirty="0" err="1"/>
              <a:t>facilisis</a:t>
            </a:r>
            <a:r>
              <a:rPr lang="en-IN" dirty="0"/>
              <a:t> lorem id </a:t>
            </a:r>
            <a:r>
              <a:rPr lang="en-IN" dirty="0" err="1"/>
              <a:t>arcu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auctor. </a:t>
            </a:r>
            <a:r>
              <a:rPr lang="en-IN" dirty="0" err="1"/>
              <a:t>Interdum</a:t>
            </a:r>
            <a:r>
              <a:rPr lang="en-IN" dirty="0"/>
              <a:t> et </a:t>
            </a:r>
            <a:r>
              <a:rPr lang="en-IN" dirty="0" err="1"/>
              <a:t>malesuada</a:t>
            </a:r>
            <a:r>
              <a:rPr lang="en-IN" dirty="0"/>
              <a:t> fames ac ante ipsum </a:t>
            </a:r>
            <a:r>
              <a:rPr lang="en-IN" dirty="0" err="1"/>
              <a:t>primis</a:t>
            </a:r>
            <a:r>
              <a:rPr lang="en-IN" dirty="0"/>
              <a:t> in </a:t>
            </a:r>
            <a:r>
              <a:rPr lang="en-IN" dirty="0" err="1"/>
              <a:t>faucibus</a:t>
            </a:r>
            <a:r>
              <a:rPr lang="en-IN" dirty="0"/>
              <a:t>. </a:t>
            </a:r>
            <a:r>
              <a:rPr lang="en-IN" dirty="0" err="1"/>
              <a:t>Orci</a:t>
            </a:r>
            <a:r>
              <a:rPr lang="en-IN" dirty="0"/>
              <a:t> </a:t>
            </a:r>
            <a:r>
              <a:rPr lang="en-IN" dirty="0" err="1"/>
              <a:t>varius</a:t>
            </a:r>
            <a:r>
              <a:rPr lang="en-IN" dirty="0"/>
              <a:t> </a:t>
            </a:r>
            <a:r>
              <a:rPr lang="en-IN" dirty="0" err="1"/>
              <a:t>natoque</a:t>
            </a:r>
            <a:r>
              <a:rPr lang="en-IN" dirty="0"/>
              <a:t> </a:t>
            </a:r>
            <a:r>
              <a:rPr lang="en-IN" dirty="0" err="1"/>
              <a:t>penatibus</a:t>
            </a:r>
            <a:r>
              <a:rPr lang="en-IN" dirty="0"/>
              <a:t> et </a:t>
            </a:r>
            <a:r>
              <a:rPr lang="en-IN" dirty="0" err="1"/>
              <a:t>magnis</a:t>
            </a:r>
            <a:r>
              <a:rPr lang="en-IN" dirty="0"/>
              <a:t> dis parturient </a:t>
            </a:r>
            <a:r>
              <a:rPr lang="en-IN" dirty="0" err="1"/>
              <a:t>montes</a:t>
            </a:r>
            <a:r>
              <a:rPr lang="en-IN" dirty="0"/>
              <a:t>, </a:t>
            </a:r>
            <a:r>
              <a:rPr lang="en-IN" dirty="0" err="1"/>
              <a:t>nascetur</a:t>
            </a:r>
            <a:r>
              <a:rPr lang="en-IN" dirty="0"/>
              <a:t> </a:t>
            </a:r>
            <a:r>
              <a:rPr lang="en-IN" dirty="0" err="1"/>
              <a:t>ridiculus</a:t>
            </a:r>
            <a:r>
              <a:rPr lang="en-IN" dirty="0"/>
              <a:t> mus.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BA8C513-9311-4D33-3B32-8303C314D2A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B08EBCB2-125D-2857-4A61-F7A7AA48F3F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IN" dirty="0" err="1"/>
              <a:t>Nullam</a:t>
            </a:r>
            <a:r>
              <a:rPr lang="en-IN" dirty="0"/>
              <a:t> </a:t>
            </a:r>
            <a:r>
              <a:rPr lang="en-IN" dirty="0" err="1"/>
              <a:t>hendrerit</a:t>
            </a:r>
            <a:r>
              <a:rPr lang="en-IN" dirty="0"/>
              <a:t> </a:t>
            </a:r>
            <a:r>
              <a:rPr lang="en-IN" dirty="0" err="1"/>
              <a:t>suscipit</a:t>
            </a:r>
            <a:r>
              <a:rPr lang="en-IN" dirty="0"/>
              <a:t> magna ac </a:t>
            </a:r>
            <a:r>
              <a:rPr lang="en-IN" dirty="0" err="1"/>
              <a:t>mattis</a:t>
            </a:r>
            <a:r>
              <a:rPr lang="en-IN" dirty="0"/>
              <a:t>. Nunc </a:t>
            </a:r>
            <a:r>
              <a:rPr lang="en-IN" dirty="0" err="1"/>
              <a:t>scelerisque</a:t>
            </a:r>
            <a:r>
              <a:rPr lang="en-IN" dirty="0"/>
              <a:t>, </a:t>
            </a:r>
            <a:r>
              <a:rPr lang="en-IN" dirty="0" err="1"/>
              <a:t>tortor</a:t>
            </a:r>
            <a:r>
              <a:rPr lang="en-IN" dirty="0"/>
              <a:t> </a:t>
            </a:r>
            <a:r>
              <a:rPr lang="en-IN" dirty="0" err="1"/>
              <a:t>vel</a:t>
            </a:r>
            <a:r>
              <a:rPr lang="en-IN" dirty="0"/>
              <a:t> auctor </a:t>
            </a:r>
            <a:r>
              <a:rPr lang="en-IN" dirty="0" err="1"/>
              <a:t>tempor</a:t>
            </a:r>
            <a:r>
              <a:rPr lang="en-IN" dirty="0"/>
              <a:t>, ante </a:t>
            </a:r>
            <a:r>
              <a:rPr lang="en-IN" dirty="0" err="1"/>
              <a:t>diam</a:t>
            </a:r>
            <a:r>
              <a:rPr lang="en-IN" dirty="0"/>
              <a:t> 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445BDDA-0901-0ED9-8195-3AC2432ACB0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02954983-26B0-5076-4A33-DAC64FC5A32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IN" dirty="0" err="1"/>
              <a:t>Nullam</a:t>
            </a:r>
            <a:r>
              <a:rPr lang="en-IN" dirty="0"/>
              <a:t> </a:t>
            </a:r>
            <a:r>
              <a:rPr lang="en-IN" dirty="0" err="1"/>
              <a:t>hendrerit</a:t>
            </a:r>
            <a:r>
              <a:rPr lang="en-IN" dirty="0"/>
              <a:t> </a:t>
            </a:r>
            <a:r>
              <a:rPr lang="en-IN" dirty="0" err="1"/>
              <a:t>suscipit</a:t>
            </a:r>
            <a:r>
              <a:rPr lang="en-IN" dirty="0"/>
              <a:t> magna ac </a:t>
            </a:r>
            <a:r>
              <a:rPr lang="en-IN" dirty="0" err="1"/>
              <a:t>mattis</a:t>
            </a:r>
            <a:r>
              <a:rPr lang="en-IN" dirty="0"/>
              <a:t>. Nunc </a:t>
            </a:r>
            <a:r>
              <a:rPr lang="en-IN" dirty="0" err="1"/>
              <a:t>scelerisque</a:t>
            </a:r>
            <a:r>
              <a:rPr lang="en-IN" dirty="0"/>
              <a:t>, </a:t>
            </a:r>
            <a:r>
              <a:rPr lang="en-IN" dirty="0" err="1"/>
              <a:t>tortor</a:t>
            </a:r>
            <a:r>
              <a:rPr lang="en-IN" dirty="0"/>
              <a:t> </a:t>
            </a:r>
            <a:r>
              <a:rPr lang="en-IN" dirty="0" err="1"/>
              <a:t>vel</a:t>
            </a:r>
            <a:r>
              <a:rPr lang="en-IN" dirty="0"/>
              <a:t> auctor </a:t>
            </a:r>
            <a:r>
              <a:rPr lang="en-IN" dirty="0" err="1"/>
              <a:t>tempor</a:t>
            </a:r>
            <a:r>
              <a:rPr lang="en-IN" dirty="0"/>
              <a:t>, ante </a:t>
            </a:r>
            <a:r>
              <a:rPr lang="en-IN" dirty="0" err="1"/>
              <a:t>diam</a:t>
            </a:r>
            <a:r>
              <a:rPr lang="en-IN" dirty="0"/>
              <a:t> 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F6E138BA-7278-5D7A-0C7B-5ACCA292789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IN" dirty="0" err="1"/>
              <a:t>Nullam</a:t>
            </a:r>
            <a:r>
              <a:rPr lang="en-IN" dirty="0"/>
              <a:t> </a:t>
            </a:r>
            <a:r>
              <a:rPr lang="en-IN" dirty="0" err="1"/>
              <a:t>hendrerit</a:t>
            </a:r>
            <a:r>
              <a:rPr lang="en-IN" dirty="0"/>
              <a:t> </a:t>
            </a:r>
            <a:r>
              <a:rPr lang="en-IN" dirty="0" err="1"/>
              <a:t>suscipit</a:t>
            </a:r>
            <a:r>
              <a:rPr lang="en-IN" dirty="0"/>
              <a:t> magna ac </a:t>
            </a:r>
            <a:r>
              <a:rPr lang="en-IN" dirty="0" err="1"/>
              <a:t>mattis</a:t>
            </a:r>
            <a:r>
              <a:rPr lang="en-IN" dirty="0"/>
              <a:t>. Nunc </a:t>
            </a:r>
            <a:r>
              <a:rPr lang="en-IN" dirty="0" err="1"/>
              <a:t>scelerisque</a:t>
            </a:r>
            <a:r>
              <a:rPr lang="en-IN" dirty="0"/>
              <a:t>, </a:t>
            </a:r>
            <a:r>
              <a:rPr lang="en-IN" dirty="0" err="1"/>
              <a:t>tortor</a:t>
            </a:r>
            <a:r>
              <a:rPr lang="en-IN" dirty="0"/>
              <a:t> </a:t>
            </a:r>
            <a:r>
              <a:rPr lang="en-IN" dirty="0" err="1"/>
              <a:t>vel</a:t>
            </a:r>
            <a:r>
              <a:rPr lang="en-IN" dirty="0"/>
              <a:t> auctor </a:t>
            </a:r>
            <a:r>
              <a:rPr lang="en-IN" dirty="0" err="1"/>
              <a:t>tempor</a:t>
            </a:r>
            <a:r>
              <a:rPr lang="en-IN" dirty="0"/>
              <a:t>, ante </a:t>
            </a:r>
            <a:r>
              <a:rPr lang="en-IN" dirty="0" err="1"/>
              <a:t>diam</a:t>
            </a:r>
            <a:r>
              <a:rPr lang="en-IN" dirty="0"/>
              <a:t> porta </a:t>
            </a:r>
            <a:r>
              <a:rPr lang="en-IN" dirty="0" err="1"/>
              <a:t>lacus</a:t>
            </a:r>
            <a:r>
              <a:rPr lang="en-IN" dirty="0"/>
              <a:t>, </a:t>
            </a:r>
            <a:r>
              <a:rPr lang="en-IN" dirty="0" err="1"/>
              <a:t>vel</a:t>
            </a:r>
            <a:r>
              <a:rPr lang="en-IN" dirty="0"/>
              <a:t> </a:t>
            </a:r>
            <a:r>
              <a:rPr lang="en-IN" dirty="0" err="1"/>
              <a:t>tristique</a:t>
            </a:r>
            <a:r>
              <a:rPr lang="en-IN" dirty="0"/>
              <a:t> </a:t>
            </a:r>
            <a:r>
              <a:rPr lang="en-IN" dirty="0" err="1"/>
              <a:t>orci</a:t>
            </a:r>
            <a:r>
              <a:rPr lang="en-IN" dirty="0"/>
              <a:t> </a:t>
            </a:r>
            <a:r>
              <a:rPr lang="en-IN" dirty="0" err="1"/>
              <a:t>felis</a:t>
            </a:r>
            <a:r>
              <a:rPr lang="en-IN" dirty="0"/>
              <a:t> </a:t>
            </a:r>
            <a:r>
              <a:rPr lang="en-IN" dirty="0" err="1"/>
              <a:t>quis</a:t>
            </a:r>
            <a:r>
              <a:rPr lang="en-IN" dirty="0"/>
              <a:t> </a:t>
            </a:r>
            <a:r>
              <a:rPr lang="en-IN" dirty="0" err="1"/>
              <a:t>massa</a:t>
            </a:r>
            <a:r>
              <a:rPr lang="en-IN" dirty="0"/>
              <a:t>. Integer a convallis </a:t>
            </a:r>
            <a:r>
              <a:rPr lang="en-IN" dirty="0" err="1"/>
              <a:t>lacus</a:t>
            </a:r>
            <a:r>
              <a:rPr lang="en-IN" dirty="0"/>
              <a:t>, </a:t>
            </a:r>
            <a:r>
              <a:rPr lang="en-IN" dirty="0" err="1"/>
              <a:t>vel</a:t>
            </a:r>
            <a:r>
              <a:rPr lang="en-IN" dirty="0"/>
              <a:t> </a:t>
            </a:r>
            <a:r>
              <a:rPr lang="en-IN" dirty="0" err="1"/>
              <a:t>pretium</a:t>
            </a:r>
            <a:r>
              <a:rPr lang="en-IN" dirty="0"/>
              <a:t> ligula. Donec </a:t>
            </a:r>
            <a:r>
              <a:rPr lang="en-IN" dirty="0" err="1"/>
              <a:t>dapibus</a:t>
            </a:r>
            <a:r>
              <a:rPr lang="en-IN" dirty="0"/>
              <a:t> semper pulvinar. Sed </a:t>
            </a:r>
            <a:r>
              <a:rPr lang="en-IN" dirty="0" err="1"/>
              <a:t>accumsan</a:t>
            </a:r>
            <a:r>
              <a:rPr lang="en-IN" dirty="0"/>
              <a:t> </a:t>
            </a:r>
            <a:r>
              <a:rPr lang="en-IN" dirty="0" err="1"/>
              <a:t>rutrum</a:t>
            </a:r>
            <a:r>
              <a:rPr lang="en-IN" dirty="0"/>
              <a:t> nisi, </a:t>
            </a:r>
            <a:r>
              <a:rPr lang="en-IN" dirty="0" err="1"/>
              <a:t>eu</a:t>
            </a:r>
            <a:r>
              <a:rPr lang="en-IN" dirty="0"/>
              <a:t> convallis </a:t>
            </a:r>
            <a:r>
              <a:rPr lang="en-IN" dirty="0" err="1"/>
              <a:t>nunc</a:t>
            </a:r>
            <a:r>
              <a:rPr lang="en-IN" dirty="0"/>
              <a:t> </a:t>
            </a:r>
            <a:r>
              <a:rPr lang="en-IN" dirty="0" err="1"/>
              <a:t>suscipit</a:t>
            </a:r>
            <a:r>
              <a:rPr lang="en-IN" dirty="0"/>
              <a:t> et. Donec </a:t>
            </a:r>
            <a:r>
              <a:rPr lang="en-IN" dirty="0" err="1"/>
              <a:t>sagittis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 </a:t>
            </a:r>
            <a:r>
              <a:rPr lang="en-IN" dirty="0" err="1"/>
              <a:t>tincidunt</a:t>
            </a:r>
            <a:r>
              <a:rPr lang="en-IN" dirty="0"/>
              <a:t>. </a:t>
            </a:r>
            <a:r>
              <a:rPr lang="en-IN" dirty="0" err="1"/>
              <a:t>Pellentesque</a:t>
            </a:r>
            <a:r>
              <a:rPr lang="en-IN" dirty="0"/>
              <a:t> a gravida </a:t>
            </a:r>
            <a:r>
              <a:rPr lang="en-IN" dirty="0" err="1"/>
              <a:t>nunc</a:t>
            </a:r>
            <a:r>
              <a:rPr lang="en-IN" dirty="0"/>
              <a:t>, in </a:t>
            </a:r>
            <a:r>
              <a:rPr lang="en-IN" dirty="0" err="1"/>
              <a:t>bibendum</a:t>
            </a:r>
            <a:r>
              <a:rPr lang="en-IN" dirty="0"/>
              <a:t> </a:t>
            </a:r>
            <a:r>
              <a:rPr lang="en-IN" dirty="0" err="1"/>
              <a:t>augue</a:t>
            </a:r>
            <a:r>
              <a:rPr lang="en-IN" dirty="0"/>
              <a:t>. 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85C30F3-9C73-652A-B7BE-05A96E02C5C9}"/>
              </a:ext>
            </a:extLst>
          </p:cNvPr>
          <p:cNvGrpSpPr/>
          <p:nvPr/>
        </p:nvGrpSpPr>
        <p:grpSpPr>
          <a:xfrm>
            <a:off x="363524" y="3698083"/>
            <a:ext cx="297660" cy="305705"/>
            <a:chOff x="3165476" y="447675"/>
            <a:chExt cx="5815013" cy="5972176"/>
          </a:xfrm>
          <a:solidFill>
            <a:schemeClr val="bg1"/>
          </a:solidFill>
        </p:grpSpPr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2319FCE5-D473-0C8E-7A8D-A73DAB693C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5476" y="3989388"/>
              <a:ext cx="5815013" cy="2132013"/>
            </a:xfrm>
            <a:custGeom>
              <a:avLst/>
              <a:gdLst>
                <a:gd name="T0" fmla="*/ 822 w 1636"/>
                <a:gd name="T1" fmla="*/ 547 h 600"/>
                <a:gd name="T2" fmla="*/ 893 w 1636"/>
                <a:gd name="T3" fmla="*/ 533 h 600"/>
                <a:gd name="T4" fmla="*/ 935 w 1636"/>
                <a:gd name="T5" fmla="*/ 426 h 600"/>
                <a:gd name="T6" fmla="*/ 1039 w 1636"/>
                <a:gd name="T7" fmla="*/ 349 h 600"/>
                <a:gd name="T8" fmla="*/ 1040 w 1636"/>
                <a:gd name="T9" fmla="*/ 416 h 600"/>
                <a:gd name="T10" fmla="*/ 1196 w 1636"/>
                <a:gd name="T11" fmla="*/ 412 h 600"/>
                <a:gd name="T12" fmla="*/ 1352 w 1636"/>
                <a:gd name="T13" fmla="*/ 57 h 600"/>
                <a:gd name="T14" fmla="*/ 1628 w 1636"/>
                <a:gd name="T15" fmla="*/ 512 h 600"/>
                <a:gd name="T16" fmla="*/ 1588 w 1636"/>
                <a:gd name="T17" fmla="*/ 600 h 600"/>
                <a:gd name="T18" fmla="*/ 100 w 1636"/>
                <a:gd name="T19" fmla="*/ 24 h 600"/>
                <a:gd name="T20" fmla="*/ 318 w 1636"/>
                <a:gd name="T21" fmla="*/ 72 h 600"/>
                <a:gd name="T22" fmla="*/ 545 w 1636"/>
                <a:gd name="T23" fmla="*/ 412 h 600"/>
                <a:gd name="T24" fmla="*/ 661 w 1636"/>
                <a:gd name="T25" fmla="*/ 405 h 600"/>
                <a:gd name="T26" fmla="*/ 702 w 1636"/>
                <a:gd name="T27" fmla="*/ 476 h 600"/>
                <a:gd name="T28" fmla="*/ 1583 w 1636"/>
                <a:gd name="T29" fmla="*/ 548 h 600"/>
                <a:gd name="T30" fmla="*/ 1391 w 1636"/>
                <a:gd name="T31" fmla="*/ 94 h 600"/>
                <a:gd name="T32" fmla="*/ 1263 w 1636"/>
                <a:gd name="T33" fmla="*/ 412 h 600"/>
                <a:gd name="T34" fmla="*/ 1339 w 1636"/>
                <a:gd name="T35" fmla="*/ 215 h 600"/>
                <a:gd name="T36" fmla="*/ 1381 w 1636"/>
                <a:gd name="T37" fmla="*/ 211 h 600"/>
                <a:gd name="T38" fmla="*/ 1272 w 1636"/>
                <a:gd name="T39" fmla="*/ 454 h 600"/>
                <a:gd name="T40" fmla="*/ 1173 w 1636"/>
                <a:gd name="T41" fmla="*/ 545 h 600"/>
                <a:gd name="T42" fmla="*/ 1484 w 1636"/>
                <a:gd name="T43" fmla="*/ 396 h 600"/>
                <a:gd name="T44" fmla="*/ 1526 w 1636"/>
                <a:gd name="T45" fmla="*/ 249 h 600"/>
                <a:gd name="T46" fmla="*/ 1453 w 1636"/>
                <a:gd name="T47" fmla="*/ 558 h 600"/>
                <a:gd name="T48" fmla="*/ 182 w 1636"/>
                <a:gd name="T49" fmla="*/ 550 h 600"/>
                <a:gd name="T50" fmla="*/ 137 w 1636"/>
                <a:gd name="T51" fmla="*/ 225 h 600"/>
                <a:gd name="T52" fmla="*/ 290 w 1636"/>
                <a:gd name="T53" fmla="*/ 555 h 600"/>
                <a:gd name="T54" fmla="*/ 470 w 1636"/>
                <a:gd name="T55" fmla="*/ 465 h 600"/>
                <a:gd name="T56" fmla="*/ 264 w 1636"/>
                <a:gd name="T57" fmla="*/ 356 h 600"/>
                <a:gd name="T58" fmla="*/ 304 w 1636"/>
                <a:gd name="T59" fmla="*/ 215 h 600"/>
                <a:gd name="T60" fmla="*/ 385 w 1636"/>
                <a:gd name="T61" fmla="*/ 401 h 600"/>
                <a:gd name="T62" fmla="*/ 144 w 1636"/>
                <a:gd name="T63" fmla="*/ 62 h 600"/>
                <a:gd name="T64" fmla="*/ 60 w 1636"/>
                <a:gd name="T65" fmla="*/ 547 h 600"/>
                <a:gd name="T66" fmla="*/ 669 w 1636"/>
                <a:gd name="T67" fmla="*/ 446 h 600"/>
                <a:gd name="T68" fmla="*/ 573 w 1636"/>
                <a:gd name="T69" fmla="*/ 540 h 600"/>
                <a:gd name="T70" fmla="*/ 780 w 1636"/>
                <a:gd name="T71" fmla="*/ 542 h 600"/>
                <a:gd name="T72" fmla="*/ 660 w 1636"/>
                <a:gd name="T73" fmla="*/ 463 h 600"/>
                <a:gd name="T74" fmla="*/ 938 w 1636"/>
                <a:gd name="T75" fmla="*/ 491 h 600"/>
                <a:gd name="T76" fmla="*/ 1003 w 1636"/>
                <a:gd name="T77" fmla="*/ 558 h 600"/>
                <a:gd name="T78" fmla="*/ 1070 w 1636"/>
                <a:gd name="T79" fmla="*/ 471 h 600"/>
                <a:gd name="T80" fmla="*/ 1006 w 1636"/>
                <a:gd name="T81" fmla="*/ 458 h 600"/>
                <a:gd name="T82" fmla="*/ 530 w 1636"/>
                <a:gd name="T83" fmla="*/ 463 h 600"/>
                <a:gd name="T84" fmla="*/ 511 w 1636"/>
                <a:gd name="T85" fmla="*/ 548 h 600"/>
                <a:gd name="T86" fmla="*/ 530 w 1636"/>
                <a:gd name="T87" fmla="*/ 505 h 600"/>
                <a:gd name="T88" fmla="*/ 1121 w 1636"/>
                <a:gd name="T89" fmla="*/ 453 h 600"/>
                <a:gd name="T90" fmla="*/ 1122 w 1636"/>
                <a:gd name="T91" fmla="*/ 55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36" h="600">
                  <a:moveTo>
                    <a:pt x="702" y="476"/>
                  </a:moveTo>
                  <a:cubicBezTo>
                    <a:pt x="728" y="482"/>
                    <a:pt x="752" y="487"/>
                    <a:pt x="776" y="492"/>
                  </a:cubicBezTo>
                  <a:cubicBezTo>
                    <a:pt x="807" y="498"/>
                    <a:pt x="823" y="516"/>
                    <a:pt x="822" y="547"/>
                  </a:cubicBezTo>
                  <a:cubicBezTo>
                    <a:pt x="821" y="556"/>
                    <a:pt x="824" y="559"/>
                    <a:pt x="832" y="558"/>
                  </a:cubicBezTo>
                  <a:cubicBezTo>
                    <a:pt x="838" y="557"/>
                    <a:pt x="844" y="557"/>
                    <a:pt x="850" y="558"/>
                  </a:cubicBezTo>
                  <a:cubicBezTo>
                    <a:pt x="872" y="563"/>
                    <a:pt x="882" y="547"/>
                    <a:pt x="893" y="533"/>
                  </a:cubicBezTo>
                  <a:cubicBezTo>
                    <a:pt x="896" y="528"/>
                    <a:pt x="894" y="523"/>
                    <a:pt x="893" y="519"/>
                  </a:cubicBezTo>
                  <a:cubicBezTo>
                    <a:pt x="888" y="502"/>
                    <a:pt x="890" y="487"/>
                    <a:pt x="899" y="473"/>
                  </a:cubicBezTo>
                  <a:cubicBezTo>
                    <a:pt x="910" y="457"/>
                    <a:pt x="922" y="441"/>
                    <a:pt x="935" y="426"/>
                  </a:cubicBezTo>
                  <a:cubicBezTo>
                    <a:pt x="947" y="412"/>
                    <a:pt x="963" y="406"/>
                    <a:pt x="981" y="408"/>
                  </a:cubicBezTo>
                  <a:cubicBezTo>
                    <a:pt x="990" y="408"/>
                    <a:pt x="994" y="406"/>
                    <a:pt x="999" y="400"/>
                  </a:cubicBezTo>
                  <a:cubicBezTo>
                    <a:pt x="1012" y="382"/>
                    <a:pt x="1025" y="366"/>
                    <a:pt x="1039" y="349"/>
                  </a:cubicBezTo>
                  <a:cubicBezTo>
                    <a:pt x="1049" y="336"/>
                    <a:pt x="1060" y="333"/>
                    <a:pt x="1071" y="341"/>
                  </a:cubicBezTo>
                  <a:cubicBezTo>
                    <a:pt x="1082" y="349"/>
                    <a:pt x="1082" y="362"/>
                    <a:pt x="1072" y="375"/>
                  </a:cubicBezTo>
                  <a:cubicBezTo>
                    <a:pt x="1062" y="388"/>
                    <a:pt x="1051" y="401"/>
                    <a:pt x="1040" y="416"/>
                  </a:cubicBezTo>
                  <a:cubicBezTo>
                    <a:pt x="1055" y="418"/>
                    <a:pt x="1069" y="426"/>
                    <a:pt x="1083" y="414"/>
                  </a:cubicBezTo>
                  <a:cubicBezTo>
                    <a:pt x="1087" y="411"/>
                    <a:pt x="1093" y="412"/>
                    <a:pt x="1099" y="412"/>
                  </a:cubicBezTo>
                  <a:cubicBezTo>
                    <a:pt x="1131" y="412"/>
                    <a:pt x="1164" y="411"/>
                    <a:pt x="1196" y="412"/>
                  </a:cubicBezTo>
                  <a:cubicBezTo>
                    <a:pt x="1210" y="413"/>
                    <a:pt x="1215" y="408"/>
                    <a:pt x="1217" y="395"/>
                  </a:cubicBezTo>
                  <a:cubicBezTo>
                    <a:pt x="1236" y="284"/>
                    <a:pt x="1272" y="178"/>
                    <a:pt x="1322" y="77"/>
                  </a:cubicBezTo>
                  <a:cubicBezTo>
                    <a:pt x="1329" y="64"/>
                    <a:pt x="1337" y="58"/>
                    <a:pt x="1352" y="57"/>
                  </a:cubicBezTo>
                  <a:cubicBezTo>
                    <a:pt x="1406" y="54"/>
                    <a:pt x="1456" y="39"/>
                    <a:pt x="1503" y="12"/>
                  </a:cubicBezTo>
                  <a:cubicBezTo>
                    <a:pt x="1525" y="0"/>
                    <a:pt x="1535" y="3"/>
                    <a:pt x="1544" y="26"/>
                  </a:cubicBezTo>
                  <a:cubicBezTo>
                    <a:pt x="1609" y="182"/>
                    <a:pt x="1636" y="344"/>
                    <a:pt x="1628" y="512"/>
                  </a:cubicBezTo>
                  <a:cubicBezTo>
                    <a:pt x="1627" y="534"/>
                    <a:pt x="1624" y="556"/>
                    <a:pt x="1622" y="578"/>
                  </a:cubicBezTo>
                  <a:cubicBezTo>
                    <a:pt x="1621" y="592"/>
                    <a:pt x="1613" y="599"/>
                    <a:pt x="1599" y="600"/>
                  </a:cubicBezTo>
                  <a:cubicBezTo>
                    <a:pt x="1595" y="600"/>
                    <a:pt x="1592" y="600"/>
                    <a:pt x="1588" y="600"/>
                  </a:cubicBezTo>
                  <a:cubicBezTo>
                    <a:pt x="1077" y="600"/>
                    <a:pt x="567" y="600"/>
                    <a:pt x="56" y="600"/>
                  </a:cubicBezTo>
                  <a:cubicBezTo>
                    <a:pt x="27" y="600"/>
                    <a:pt x="23" y="596"/>
                    <a:pt x="20" y="568"/>
                  </a:cubicBezTo>
                  <a:cubicBezTo>
                    <a:pt x="0" y="380"/>
                    <a:pt x="27" y="199"/>
                    <a:pt x="100" y="24"/>
                  </a:cubicBezTo>
                  <a:cubicBezTo>
                    <a:pt x="108" y="4"/>
                    <a:pt x="119" y="0"/>
                    <a:pt x="138" y="11"/>
                  </a:cubicBezTo>
                  <a:cubicBezTo>
                    <a:pt x="187" y="39"/>
                    <a:pt x="239" y="55"/>
                    <a:pt x="295" y="57"/>
                  </a:cubicBezTo>
                  <a:cubicBezTo>
                    <a:pt x="306" y="58"/>
                    <a:pt x="313" y="62"/>
                    <a:pt x="318" y="72"/>
                  </a:cubicBezTo>
                  <a:cubicBezTo>
                    <a:pt x="370" y="173"/>
                    <a:pt x="405" y="279"/>
                    <a:pt x="426" y="390"/>
                  </a:cubicBezTo>
                  <a:cubicBezTo>
                    <a:pt x="431" y="417"/>
                    <a:pt x="424" y="411"/>
                    <a:pt x="451" y="412"/>
                  </a:cubicBezTo>
                  <a:cubicBezTo>
                    <a:pt x="482" y="412"/>
                    <a:pt x="514" y="412"/>
                    <a:pt x="545" y="412"/>
                  </a:cubicBezTo>
                  <a:cubicBezTo>
                    <a:pt x="551" y="412"/>
                    <a:pt x="558" y="411"/>
                    <a:pt x="561" y="414"/>
                  </a:cubicBezTo>
                  <a:cubicBezTo>
                    <a:pt x="571" y="426"/>
                    <a:pt x="581" y="420"/>
                    <a:pt x="592" y="418"/>
                  </a:cubicBezTo>
                  <a:cubicBezTo>
                    <a:pt x="615" y="413"/>
                    <a:pt x="638" y="408"/>
                    <a:pt x="661" y="405"/>
                  </a:cubicBezTo>
                  <a:cubicBezTo>
                    <a:pt x="674" y="402"/>
                    <a:pt x="686" y="405"/>
                    <a:pt x="697" y="412"/>
                  </a:cubicBezTo>
                  <a:cubicBezTo>
                    <a:pt x="715" y="422"/>
                    <a:pt x="720" y="440"/>
                    <a:pt x="711" y="459"/>
                  </a:cubicBezTo>
                  <a:cubicBezTo>
                    <a:pt x="708" y="464"/>
                    <a:pt x="705" y="469"/>
                    <a:pt x="702" y="476"/>
                  </a:cubicBezTo>
                  <a:close/>
                  <a:moveTo>
                    <a:pt x="1453" y="558"/>
                  </a:moveTo>
                  <a:cubicBezTo>
                    <a:pt x="1496" y="558"/>
                    <a:pt x="1536" y="558"/>
                    <a:pt x="1576" y="558"/>
                  </a:cubicBezTo>
                  <a:cubicBezTo>
                    <a:pt x="1583" y="558"/>
                    <a:pt x="1583" y="553"/>
                    <a:pt x="1583" y="548"/>
                  </a:cubicBezTo>
                  <a:cubicBezTo>
                    <a:pt x="1597" y="382"/>
                    <a:pt x="1576" y="222"/>
                    <a:pt x="1515" y="67"/>
                  </a:cubicBezTo>
                  <a:cubicBezTo>
                    <a:pt x="1511" y="57"/>
                    <a:pt x="1508" y="58"/>
                    <a:pt x="1500" y="62"/>
                  </a:cubicBezTo>
                  <a:cubicBezTo>
                    <a:pt x="1465" y="79"/>
                    <a:pt x="1429" y="92"/>
                    <a:pt x="1391" y="94"/>
                  </a:cubicBezTo>
                  <a:cubicBezTo>
                    <a:pt x="1363" y="96"/>
                    <a:pt x="1352" y="110"/>
                    <a:pt x="1342" y="133"/>
                  </a:cubicBezTo>
                  <a:cubicBezTo>
                    <a:pt x="1304" y="219"/>
                    <a:pt x="1275" y="308"/>
                    <a:pt x="1258" y="401"/>
                  </a:cubicBezTo>
                  <a:cubicBezTo>
                    <a:pt x="1257" y="405"/>
                    <a:pt x="1253" y="411"/>
                    <a:pt x="1263" y="412"/>
                  </a:cubicBezTo>
                  <a:cubicBezTo>
                    <a:pt x="1288" y="414"/>
                    <a:pt x="1309" y="407"/>
                    <a:pt x="1323" y="386"/>
                  </a:cubicBezTo>
                  <a:cubicBezTo>
                    <a:pt x="1334" y="370"/>
                    <a:pt x="1339" y="353"/>
                    <a:pt x="1339" y="334"/>
                  </a:cubicBezTo>
                  <a:cubicBezTo>
                    <a:pt x="1339" y="294"/>
                    <a:pt x="1339" y="255"/>
                    <a:pt x="1339" y="215"/>
                  </a:cubicBezTo>
                  <a:cubicBezTo>
                    <a:pt x="1339" y="208"/>
                    <a:pt x="1339" y="200"/>
                    <a:pt x="1346" y="195"/>
                  </a:cubicBezTo>
                  <a:cubicBezTo>
                    <a:pt x="1353" y="189"/>
                    <a:pt x="1360" y="187"/>
                    <a:pt x="1368" y="191"/>
                  </a:cubicBezTo>
                  <a:cubicBezTo>
                    <a:pt x="1377" y="195"/>
                    <a:pt x="1381" y="202"/>
                    <a:pt x="1381" y="211"/>
                  </a:cubicBezTo>
                  <a:cubicBezTo>
                    <a:pt x="1381" y="256"/>
                    <a:pt x="1381" y="301"/>
                    <a:pt x="1380" y="346"/>
                  </a:cubicBezTo>
                  <a:cubicBezTo>
                    <a:pt x="1380" y="369"/>
                    <a:pt x="1372" y="389"/>
                    <a:pt x="1359" y="408"/>
                  </a:cubicBezTo>
                  <a:cubicBezTo>
                    <a:pt x="1338" y="438"/>
                    <a:pt x="1310" y="455"/>
                    <a:pt x="1272" y="454"/>
                  </a:cubicBezTo>
                  <a:cubicBezTo>
                    <a:pt x="1244" y="453"/>
                    <a:pt x="1216" y="454"/>
                    <a:pt x="1188" y="453"/>
                  </a:cubicBezTo>
                  <a:cubicBezTo>
                    <a:pt x="1178" y="453"/>
                    <a:pt x="1173" y="455"/>
                    <a:pt x="1173" y="467"/>
                  </a:cubicBezTo>
                  <a:cubicBezTo>
                    <a:pt x="1174" y="493"/>
                    <a:pt x="1174" y="519"/>
                    <a:pt x="1173" y="545"/>
                  </a:cubicBezTo>
                  <a:cubicBezTo>
                    <a:pt x="1173" y="554"/>
                    <a:pt x="1175" y="558"/>
                    <a:pt x="1186" y="558"/>
                  </a:cubicBezTo>
                  <a:cubicBezTo>
                    <a:pt x="1233" y="557"/>
                    <a:pt x="1280" y="559"/>
                    <a:pt x="1327" y="558"/>
                  </a:cubicBezTo>
                  <a:cubicBezTo>
                    <a:pt x="1421" y="556"/>
                    <a:pt x="1484" y="491"/>
                    <a:pt x="1484" y="396"/>
                  </a:cubicBezTo>
                  <a:cubicBezTo>
                    <a:pt x="1484" y="347"/>
                    <a:pt x="1484" y="298"/>
                    <a:pt x="1484" y="249"/>
                  </a:cubicBezTo>
                  <a:cubicBezTo>
                    <a:pt x="1484" y="236"/>
                    <a:pt x="1488" y="226"/>
                    <a:pt x="1503" y="225"/>
                  </a:cubicBezTo>
                  <a:cubicBezTo>
                    <a:pt x="1517" y="224"/>
                    <a:pt x="1526" y="232"/>
                    <a:pt x="1526" y="249"/>
                  </a:cubicBezTo>
                  <a:cubicBezTo>
                    <a:pt x="1526" y="302"/>
                    <a:pt x="1526" y="354"/>
                    <a:pt x="1526" y="407"/>
                  </a:cubicBezTo>
                  <a:cubicBezTo>
                    <a:pt x="1526" y="440"/>
                    <a:pt x="1517" y="472"/>
                    <a:pt x="1501" y="501"/>
                  </a:cubicBezTo>
                  <a:cubicBezTo>
                    <a:pt x="1489" y="522"/>
                    <a:pt x="1473" y="539"/>
                    <a:pt x="1453" y="558"/>
                  </a:cubicBezTo>
                  <a:close/>
                  <a:moveTo>
                    <a:pt x="186" y="558"/>
                  </a:moveTo>
                  <a:cubicBezTo>
                    <a:pt x="187" y="556"/>
                    <a:pt x="187" y="555"/>
                    <a:pt x="187" y="555"/>
                  </a:cubicBezTo>
                  <a:cubicBezTo>
                    <a:pt x="185" y="553"/>
                    <a:pt x="184" y="551"/>
                    <a:pt x="182" y="550"/>
                  </a:cubicBezTo>
                  <a:cubicBezTo>
                    <a:pt x="146" y="516"/>
                    <a:pt x="122" y="476"/>
                    <a:pt x="119" y="426"/>
                  </a:cubicBezTo>
                  <a:cubicBezTo>
                    <a:pt x="115" y="365"/>
                    <a:pt x="118" y="304"/>
                    <a:pt x="118" y="243"/>
                  </a:cubicBezTo>
                  <a:cubicBezTo>
                    <a:pt x="117" y="232"/>
                    <a:pt x="125" y="225"/>
                    <a:pt x="137" y="225"/>
                  </a:cubicBezTo>
                  <a:cubicBezTo>
                    <a:pt x="152" y="224"/>
                    <a:pt x="159" y="232"/>
                    <a:pt x="159" y="248"/>
                  </a:cubicBezTo>
                  <a:cubicBezTo>
                    <a:pt x="159" y="301"/>
                    <a:pt x="159" y="354"/>
                    <a:pt x="159" y="407"/>
                  </a:cubicBezTo>
                  <a:cubicBezTo>
                    <a:pt x="160" y="481"/>
                    <a:pt x="217" y="547"/>
                    <a:pt x="290" y="555"/>
                  </a:cubicBezTo>
                  <a:cubicBezTo>
                    <a:pt x="347" y="562"/>
                    <a:pt x="404" y="556"/>
                    <a:pt x="461" y="558"/>
                  </a:cubicBezTo>
                  <a:cubicBezTo>
                    <a:pt x="470" y="558"/>
                    <a:pt x="470" y="553"/>
                    <a:pt x="470" y="547"/>
                  </a:cubicBezTo>
                  <a:cubicBezTo>
                    <a:pt x="469" y="520"/>
                    <a:pt x="469" y="492"/>
                    <a:pt x="470" y="465"/>
                  </a:cubicBezTo>
                  <a:cubicBezTo>
                    <a:pt x="470" y="455"/>
                    <a:pt x="466" y="453"/>
                    <a:pt x="457" y="453"/>
                  </a:cubicBezTo>
                  <a:cubicBezTo>
                    <a:pt x="429" y="454"/>
                    <a:pt x="401" y="452"/>
                    <a:pt x="373" y="454"/>
                  </a:cubicBezTo>
                  <a:cubicBezTo>
                    <a:pt x="311" y="459"/>
                    <a:pt x="268" y="403"/>
                    <a:pt x="264" y="356"/>
                  </a:cubicBezTo>
                  <a:cubicBezTo>
                    <a:pt x="261" y="307"/>
                    <a:pt x="263" y="258"/>
                    <a:pt x="263" y="209"/>
                  </a:cubicBezTo>
                  <a:cubicBezTo>
                    <a:pt x="263" y="194"/>
                    <a:pt x="277" y="185"/>
                    <a:pt x="290" y="190"/>
                  </a:cubicBezTo>
                  <a:cubicBezTo>
                    <a:pt x="301" y="195"/>
                    <a:pt x="304" y="204"/>
                    <a:pt x="304" y="215"/>
                  </a:cubicBezTo>
                  <a:cubicBezTo>
                    <a:pt x="304" y="255"/>
                    <a:pt x="303" y="296"/>
                    <a:pt x="304" y="336"/>
                  </a:cubicBezTo>
                  <a:cubicBezTo>
                    <a:pt x="305" y="382"/>
                    <a:pt x="334" y="413"/>
                    <a:pt x="376" y="412"/>
                  </a:cubicBezTo>
                  <a:cubicBezTo>
                    <a:pt x="385" y="412"/>
                    <a:pt x="387" y="410"/>
                    <a:pt x="385" y="401"/>
                  </a:cubicBezTo>
                  <a:cubicBezTo>
                    <a:pt x="367" y="300"/>
                    <a:pt x="336" y="204"/>
                    <a:pt x="291" y="112"/>
                  </a:cubicBezTo>
                  <a:cubicBezTo>
                    <a:pt x="286" y="102"/>
                    <a:pt x="280" y="98"/>
                    <a:pt x="270" y="97"/>
                  </a:cubicBezTo>
                  <a:cubicBezTo>
                    <a:pt x="226" y="93"/>
                    <a:pt x="184" y="81"/>
                    <a:pt x="144" y="62"/>
                  </a:cubicBezTo>
                  <a:cubicBezTo>
                    <a:pt x="134" y="57"/>
                    <a:pt x="131" y="58"/>
                    <a:pt x="127" y="68"/>
                  </a:cubicBezTo>
                  <a:cubicBezTo>
                    <a:pt x="96" y="150"/>
                    <a:pt x="74" y="235"/>
                    <a:pt x="64" y="322"/>
                  </a:cubicBezTo>
                  <a:cubicBezTo>
                    <a:pt x="54" y="397"/>
                    <a:pt x="54" y="472"/>
                    <a:pt x="60" y="547"/>
                  </a:cubicBezTo>
                  <a:cubicBezTo>
                    <a:pt x="60" y="553"/>
                    <a:pt x="61" y="558"/>
                    <a:pt x="69" y="558"/>
                  </a:cubicBezTo>
                  <a:cubicBezTo>
                    <a:pt x="108" y="558"/>
                    <a:pt x="147" y="558"/>
                    <a:pt x="186" y="558"/>
                  </a:cubicBezTo>
                  <a:close/>
                  <a:moveTo>
                    <a:pt x="669" y="446"/>
                  </a:moveTo>
                  <a:cubicBezTo>
                    <a:pt x="637" y="450"/>
                    <a:pt x="607" y="456"/>
                    <a:pt x="578" y="465"/>
                  </a:cubicBezTo>
                  <a:cubicBezTo>
                    <a:pt x="571" y="467"/>
                    <a:pt x="573" y="473"/>
                    <a:pt x="573" y="477"/>
                  </a:cubicBezTo>
                  <a:cubicBezTo>
                    <a:pt x="573" y="498"/>
                    <a:pt x="574" y="519"/>
                    <a:pt x="573" y="540"/>
                  </a:cubicBezTo>
                  <a:cubicBezTo>
                    <a:pt x="572" y="552"/>
                    <a:pt x="577" y="554"/>
                    <a:pt x="588" y="555"/>
                  </a:cubicBezTo>
                  <a:cubicBezTo>
                    <a:pt x="648" y="559"/>
                    <a:pt x="708" y="552"/>
                    <a:pt x="767" y="549"/>
                  </a:cubicBezTo>
                  <a:cubicBezTo>
                    <a:pt x="772" y="549"/>
                    <a:pt x="780" y="551"/>
                    <a:pt x="780" y="542"/>
                  </a:cubicBezTo>
                  <a:cubicBezTo>
                    <a:pt x="780" y="535"/>
                    <a:pt x="773" y="535"/>
                    <a:pt x="768" y="533"/>
                  </a:cubicBezTo>
                  <a:cubicBezTo>
                    <a:pt x="741" y="528"/>
                    <a:pt x="713" y="522"/>
                    <a:pt x="686" y="516"/>
                  </a:cubicBezTo>
                  <a:cubicBezTo>
                    <a:pt x="659" y="511"/>
                    <a:pt x="648" y="487"/>
                    <a:pt x="660" y="463"/>
                  </a:cubicBezTo>
                  <a:cubicBezTo>
                    <a:pt x="663" y="458"/>
                    <a:pt x="665" y="453"/>
                    <a:pt x="669" y="446"/>
                  </a:cubicBezTo>
                  <a:close/>
                  <a:moveTo>
                    <a:pt x="966" y="454"/>
                  </a:moveTo>
                  <a:cubicBezTo>
                    <a:pt x="957" y="466"/>
                    <a:pt x="947" y="478"/>
                    <a:pt x="938" y="491"/>
                  </a:cubicBezTo>
                  <a:cubicBezTo>
                    <a:pt x="929" y="503"/>
                    <a:pt x="931" y="511"/>
                    <a:pt x="943" y="520"/>
                  </a:cubicBezTo>
                  <a:cubicBezTo>
                    <a:pt x="957" y="531"/>
                    <a:pt x="972" y="541"/>
                    <a:pt x="986" y="552"/>
                  </a:cubicBezTo>
                  <a:cubicBezTo>
                    <a:pt x="991" y="555"/>
                    <a:pt x="997" y="558"/>
                    <a:pt x="1003" y="558"/>
                  </a:cubicBezTo>
                  <a:cubicBezTo>
                    <a:pt x="1022" y="558"/>
                    <a:pt x="1042" y="558"/>
                    <a:pt x="1061" y="558"/>
                  </a:cubicBezTo>
                  <a:cubicBezTo>
                    <a:pt x="1068" y="558"/>
                    <a:pt x="1070" y="556"/>
                    <a:pt x="1070" y="549"/>
                  </a:cubicBezTo>
                  <a:cubicBezTo>
                    <a:pt x="1070" y="523"/>
                    <a:pt x="1070" y="497"/>
                    <a:pt x="1070" y="471"/>
                  </a:cubicBezTo>
                  <a:cubicBezTo>
                    <a:pt x="1070" y="468"/>
                    <a:pt x="1070" y="464"/>
                    <a:pt x="1067" y="464"/>
                  </a:cubicBezTo>
                  <a:cubicBezTo>
                    <a:pt x="1048" y="460"/>
                    <a:pt x="1029" y="457"/>
                    <a:pt x="1011" y="455"/>
                  </a:cubicBezTo>
                  <a:cubicBezTo>
                    <a:pt x="1009" y="454"/>
                    <a:pt x="1008" y="457"/>
                    <a:pt x="1006" y="458"/>
                  </a:cubicBezTo>
                  <a:cubicBezTo>
                    <a:pt x="989" y="472"/>
                    <a:pt x="982" y="472"/>
                    <a:pt x="966" y="454"/>
                  </a:cubicBezTo>
                  <a:close/>
                  <a:moveTo>
                    <a:pt x="530" y="505"/>
                  </a:moveTo>
                  <a:cubicBezTo>
                    <a:pt x="530" y="491"/>
                    <a:pt x="530" y="477"/>
                    <a:pt x="530" y="463"/>
                  </a:cubicBezTo>
                  <a:cubicBezTo>
                    <a:pt x="531" y="456"/>
                    <a:pt x="528" y="453"/>
                    <a:pt x="521" y="453"/>
                  </a:cubicBezTo>
                  <a:cubicBezTo>
                    <a:pt x="514" y="453"/>
                    <a:pt x="510" y="455"/>
                    <a:pt x="510" y="463"/>
                  </a:cubicBezTo>
                  <a:cubicBezTo>
                    <a:pt x="511" y="492"/>
                    <a:pt x="511" y="520"/>
                    <a:pt x="511" y="548"/>
                  </a:cubicBezTo>
                  <a:cubicBezTo>
                    <a:pt x="510" y="555"/>
                    <a:pt x="513" y="558"/>
                    <a:pt x="520" y="558"/>
                  </a:cubicBezTo>
                  <a:cubicBezTo>
                    <a:pt x="527" y="558"/>
                    <a:pt x="531" y="556"/>
                    <a:pt x="530" y="548"/>
                  </a:cubicBezTo>
                  <a:cubicBezTo>
                    <a:pt x="530" y="534"/>
                    <a:pt x="530" y="519"/>
                    <a:pt x="530" y="505"/>
                  </a:cubicBezTo>
                  <a:close/>
                  <a:moveTo>
                    <a:pt x="1133" y="506"/>
                  </a:moveTo>
                  <a:cubicBezTo>
                    <a:pt x="1133" y="492"/>
                    <a:pt x="1132" y="477"/>
                    <a:pt x="1133" y="463"/>
                  </a:cubicBezTo>
                  <a:cubicBezTo>
                    <a:pt x="1133" y="454"/>
                    <a:pt x="1128" y="454"/>
                    <a:pt x="1121" y="453"/>
                  </a:cubicBezTo>
                  <a:cubicBezTo>
                    <a:pt x="1114" y="453"/>
                    <a:pt x="1112" y="455"/>
                    <a:pt x="1112" y="463"/>
                  </a:cubicBezTo>
                  <a:cubicBezTo>
                    <a:pt x="1112" y="491"/>
                    <a:pt x="1112" y="520"/>
                    <a:pt x="1112" y="548"/>
                  </a:cubicBezTo>
                  <a:cubicBezTo>
                    <a:pt x="1112" y="556"/>
                    <a:pt x="1114" y="558"/>
                    <a:pt x="1122" y="558"/>
                  </a:cubicBezTo>
                  <a:cubicBezTo>
                    <a:pt x="1130" y="558"/>
                    <a:pt x="1133" y="556"/>
                    <a:pt x="1133" y="548"/>
                  </a:cubicBezTo>
                  <a:cubicBezTo>
                    <a:pt x="1132" y="534"/>
                    <a:pt x="1133" y="520"/>
                    <a:pt x="1133" y="5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86A87408-D3B1-3388-3F5A-325794AC5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1376" y="447675"/>
              <a:ext cx="3049588" cy="2065338"/>
            </a:xfrm>
            <a:custGeom>
              <a:avLst/>
              <a:gdLst>
                <a:gd name="T0" fmla="*/ 346 w 858"/>
                <a:gd name="T1" fmla="*/ 0 h 581"/>
                <a:gd name="T2" fmla="*/ 524 w 858"/>
                <a:gd name="T3" fmla="*/ 39 h 581"/>
                <a:gd name="T4" fmla="*/ 545 w 858"/>
                <a:gd name="T5" fmla="*/ 43 h 581"/>
                <a:gd name="T6" fmla="*/ 765 w 858"/>
                <a:gd name="T7" fmla="*/ 126 h 581"/>
                <a:gd name="T8" fmla="*/ 757 w 858"/>
                <a:gd name="T9" fmla="*/ 423 h 581"/>
                <a:gd name="T10" fmla="*/ 745 w 858"/>
                <a:gd name="T11" fmla="*/ 450 h 581"/>
                <a:gd name="T12" fmla="*/ 766 w 858"/>
                <a:gd name="T13" fmla="*/ 522 h 581"/>
                <a:gd name="T14" fmla="*/ 767 w 858"/>
                <a:gd name="T15" fmla="*/ 550 h 581"/>
                <a:gd name="T16" fmla="*/ 740 w 858"/>
                <a:gd name="T17" fmla="*/ 558 h 581"/>
                <a:gd name="T18" fmla="*/ 623 w 858"/>
                <a:gd name="T19" fmla="*/ 501 h 581"/>
                <a:gd name="T20" fmla="*/ 599 w 858"/>
                <a:gd name="T21" fmla="*/ 494 h 581"/>
                <a:gd name="T22" fmla="*/ 486 w 858"/>
                <a:gd name="T23" fmla="*/ 496 h 581"/>
                <a:gd name="T24" fmla="*/ 461 w 858"/>
                <a:gd name="T25" fmla="*/ 498 h 581"/>
                <a:gd name="T26" fmla="*/ 266 w 858"/>
                <a:gd name="T27" fmla="*/ 506 h 581"/>
                <a:gd name="T28" fmla="*/ 248 w 858"/>
                <a:gd name="T29" fmla="*/ 512 h 581"/>
                <a:gd name="T30" fmla="*/ 121 w 858"/>
                <a:gd name="T31" fmla="*/ 578 h 581"/>
                <a:gd name="T32" fmla="*/ 106 w 858"/>
                <a:gd name="T33" fmla="*/ 580 h 581"/>
                <a:gd name="T34" fmla="*/ 83 w 858"/>
                <a:gd name="T35" fmla="*/ 571 h 581"/>
                <a:gd name="T36" fmla="*/ 84 w 858"/>
                <a:gd name="T37" fmla="*/ 546 h 581"/>
                <a:gd name="T38" fmla="*/ 110 w 858"/>
                <a:gd name="T39" fmla="*/ 452 h 581"/>
                <a:gd name="T40" fmla="*/ 99 w 858"/>
                <a:gd name="T41" fmla="*/ 431 h 581"/>
                <a:gd name="T42" fmla="*/ 14 w 858"/>
                <a:gd name="T43" fmla="*/ 299 h 581"/>
                <a:gd name="T44" fmla="*/ 71 w 858"/>
                <a:gd name="T45" fmla="*/ 110 h 581"/>
                <a:gd name="T46" fmla="*/ 289 w 858"/>
                <a:gd name="T47" fmla="*/ 3 h 581"/>
                <a:gd name="T48" fmla="*/ 346 w 858"/>
                <a:gd name="T49" fmla="*/ 0 h 581"/>
                <a:gd name="T50" fmla="*/ 139 w 858"/>
                <a:gd name="T51" fmla="*/ 528 h 581"/>
                <a:gd name="T52" fmla="*/ 227 w 858"/>
                <a:gd name="T53" fmla="*/ 472 h 581"/>
                <a:gd name="T54" fmla="*/ 262 w 858"/>
                <a:gd name="T55" fmla="*/ 462 h 581"/>
                <a:gd name="T56" fmla="*/ 340 w 858"/>
                <a:gd name="T57" fmla="*/ 471 h 581"/>
                <a:gd name="T58" fmla="*/ 574 w 858"/>
                <a:gd name="T59" fmla="*/ 391 h 581"/>
                <a:gd name="T60" fmla="*/ 637 w 858"/>
                <a:gd name="T61" fmla="*/ 227 h 581"/>
                <a:gd name="T62" fmla="*/ 550 w 858"/>
                <a:gd name="T63" fmla="*/ 103 h 581"/>
                <a:gd name="T64" fmla="*/ 265 w 858"/>
                <a:gd name="T65" fmla="*/ 50 h 581"/>
                <a:gd name="T66" fmla="*/ 97 w 858"/>
                <a:gd name="T67" fmla="*/ 143 h 581"/>
                <a:gd name="T68" fmla="*/ 56 w 858"/>
                <a:gd name="T69" fmla="*/ 293 h 581"/>
                <a:gd name="T70" fmla="*/ 132 w 858"/>
                <a:gd name="T71" fmla="*/ 403 h 581"/>
                <a:gd name="T72" fmla="*/ 151 w 858"/>
                <a:gd name="T73" fmla="*/ 438 h 581"/>
                <a:gd name="T74" fmla="*/ 139 w 858"/>
                <a:gd name="T75" fmla="*/ 528 h 581"/>
                <a:gd name="T76" fmla="*/ 712 w 858"/>
                <a:gd name="T77" fmla="*/ 506 h 581"/>
                <a:gd name="T78" fmla="*/ 708 w 858"/>
                <a:gd name="T79" fmla="*/ 489 h 581"/>
                <a:gd name="T80" fmla="*/ 737 w 858"/>
                <a:gd name="T81" fmla="*/ 383 h 581"/>
                <a:gd name="T82" fmla="*/ 770 w 858"/>
                <a:gd name="T83" fmla="*/ 198 h 581"/>
                <a:gd name="T84" fmla="*/ 605 w 858"/>
                <a:gd name="T85" fmla="*/ 92 h 581"/>
                <a:gd name="T86" fmla="*/ 680 w 858"/>
                <a:gd name="T87" fmla="*/ 286 h 581"/>
                <a:gd name="T88" fmla="*/ 558 w 858"/>
                <a:gd name="T89" fmla="*/ 456 h 581"/>
                <a:gd name="T90" fmla="*/ 610 w 858"/>
                <a:gd name="T91" fmla="*/ 449 h 581"/>
                <a:gd name="T92" fmla="*/ 640 w 858"/>
                <a:gd name="T93" fmla="*/ 459 h 581"/>
                <a:gd name="T94" fmla="*/ 712 w 858"/>
                <a:gd name="T95" fmla="*/ 50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8" h="581">
                  <a:moveTo>
                    <a:pt x="346" y="0"/>
                  </a:moveTo>
                  <a:cubicBezTo>
                    <a:pt x="408" y="0"/>
                    <a:pt x="468" y="12"/>
                    <a:pt x="524" y="39"/>
                  </a:cubicBezTo>
                  <a:cubicBezTo>
                    <a:pt x="531" y="43"/>
                    <a:pt x="538" y="43"/>
                    <a:pt x="545" y="43"/>
                  </a:cubicBezTo>
                  <a:cubicBezTo>
                    <a:pt x="627" y="46"/>
                    <a:pt x="703" y="69"/>
                    <a:pt x="765" y="126"/>
                  </a:cubicBezTo>
                  <a:cubicBezTo>
                    <a:pt x="858" y="213"/>
                    <a:pt x="855" y="342"/>
                    <a:pt x="757" y="423"/>
                  </a:cubicBezTo>
                  <a:cubicBezTo>
                    <a:pt x="748" y="431"/>
                    <a:pt x="745" y="438"/>
                    <a:pt x="745" y="450"/>
                  </a:cubicBezTo>
                  <a:cubicBezTo>
                    <a:pt x="746" y="476"/>
                    <a:pt x="753" y="500"/>
                    <a:pt x="766" y="522"/>
                  </a:cubicBezTo>
                  <a:cubicBezTo>
                    <a:pt x="771" y="532"/>
                    <a:pt x="774" y="541"/>
                    <a:pt x="767" y="550"/>
                  </a:cubicBezTo>
                  <a:cubicBezTo>
                    <a:pt x="760" y="560"/>
                    <a:pt x="750" y="560"/>
                    <a:pt x="740" y="558"/>
                  </a:cubicBezTo>
                  <a:cubicBezTo>
                    <a:pt x="696" y="549"/>
                    <a:pt x="656" y="532"/>
                    <a:pt x="623" y="501"/>
                  </a:cubicBezTo>
                  <a:cubicBezTo>
                    <a:pt x="616" y="494"/>
                    <a:pt x="609" y="492"/>
                    <a:pt x="599" y="494"/>
                  </a:cubicBezTo>
                  <a:cubicBezTo>
                    <a:pt x="561" y="501"/>
                    <a:pt x="523" y="502"/>
                    <a:pt x="486" y="496"/>
                  </a:cubicBezTo>
                  <a:cubicBezTo>
                    <a:pt x="477" y="495"/>
                    <a:pt x="469" y="495"/>
                    <a:pt x="461" y="498"/>
                  </a:cubicBezTo>
                  <a:cubicBezTo>
                    <a:pt x="396" y="515"/>
                    <a:pt x="332" y="518"/>
                    <a:pt x="266" y="506"/>
                  </a:cubicBezTo>
                  <a:cubicBezTo>
                    <a:pt x="258" y="504"/>
                    <a:pt x="254" y="506"/>
                    <a:pt x="248" y="512"/>
                  </a:cubicBezTo>
                  <a:cubicBezTo>
                    <a:pt x="212" y="545"/>
                    <a:pt x="169" y="567"/>
                    <a:pt x="121" y="578"/>
                  </a:cubicBezTo>
                  <a:cubicBezTo>
                    <a:pt x="116" y="579"/>
                    <a:pt x="111" y="579"/>
                    <a:pt x="106" y="580"/>
                  </a:cubicBezTo>
                  <a:cubicBezTo>
                    <a:pt x="97" y="581"/>
                    <a:pt x="89" y="580"/>
                    <a:pt x="83" y="571"/>
                  </a:cubicBezTo>
                  <a:cubicBezTo>
                    <a:pt x="78" y="563"/>
                    <a:pt x="79" y="555"/>
                    <a:pt x="84" y="546"/>
                  </a:cubicBezTo>
                  <a:cubicBezTo>
                    <a:pt x="101" y="517"/>
                    <a:pt x="110" y="486"/>
                    <a:pt x="110" y="452"/>
                  </a:cubicBezTo>
                  <a:cubicBezTo>
                    <a:pt x="110" y="443"/>
                    <a:pt x="107" y="437"/>
                    <a:pt x="99" y="431"/>
                  </a:cubicBezTo>
                  <a:cubicBezTo>
                    <a:pt x="56" y="396"/>
                    <a:pt x="25" y="354"/>
                    <a:pt x="14" y="299"/>
                  </a:cubicBezTo>
                  <a:cubicBezTo>
                    <a:pt x="0" y="226"/>
                    <a:pt x="22" y="164"/>
                    <a:pt x="71" y="110"/>
                  </a:cubicBezTo>
                  <a:cubicBezTo>
                    <a:pt x="129" y="45"/>
                    <a:pt x="205" y="15"/>
                    <a:pt x="289" y="3"/>
                  </a:cubicBezTo>
                  <a:cubicBezTo>
                    <a:pt x="308" y="1"/>
                    <a:pt x="327" y="0"/>
                    <a:pt x="346" y="0"/>
                  </a:cubicBezTo>
                  <a:close/>
                  <a:moveTo>
                    <a:pt x="139" y="528"/>
                  </a:moveTo>
                  <a:cubicBezTo>
                    <a:pt x="173" y="517"/>
                    <a:pt x="205" y="498"/>
                    <a:pt x="227" y="472"/>
                  </a:cubicBezTo>
                  <a:cubicBezTo>
                    <a:pt x="237" y="461"/>
                    <a:pt x="247" y="458"/>
                    <a:pt x="262" y="462"/>
                  </a:cubicBezTo>
                  <a:cubicBezTo>
                    <a:pt x="287" y="468"/>
                    <a:pt x="314" y="471"/>
                    <a:pt x="340" y="471"/>
                  </a:cubicBezTo>
                  <a:cubicBezTo>
                    <a:pt x="427" y="471"/>
                    <a:pt x="507" y="450"/>
                    <a:pt x="574" y="391"/>
                  </a:cubicBezTo>
                  <a:cubicBezTo>
                    <a:pt x="623" y="348"/>
                    <a:pt x="649" y="294"/>
                    <a:pt x="637" y="227"/>
                  </a:cubicBezTo>
                  <a:cubicBezTo>
                    <a:pt x="627" y="173"/>
                    <a:pt x="595" y="133"/>
                    <a:pt x="550" y="103"/>
                  </a:cubicBezTo>
                  <a:cubicBezTo>
                    <a:pt x="463" y="44"/>
                    <a:pt x="367" y="31"/>
                    <a:pt x="265" y="50"/>
                  </a:cubicBezTo>
                  <a:cubicBezTo>
                    <a:pt x="200" y="63"/>
                    <a:pt x="141" y="91"/>
                    <a:pt x="97" y="143"/>
                  </a:cubicBezTo>
                  <a:cubicBezTo>
                    <a:pt x="60" y="187"/>
                    <a:pt x="43" y="236"/>
                    <a:pt x="56" y="293"/>
                  </a:cubicBezTo>
                  <a:cubicBezTo>
                    <a:pt x="66" y="340"/>
                    <a:pt x="95" y="375"/>
                    <a:pt x="132" y="403"/>
                  </a:cubicBezTo>
                  <a:cubicBezTo>
                    <a:pt x="145" y="412"/>
                    <a:pt x="150" y="423"/>
                    <a:pt x="151" y="438"/>
                  </a:cubicBezTo>
                  <a:cubicBezTo>
                    <a:pt x="153" y="468"/>
                    <a:pt x="149" y="497"/>
                    <a:pt x="139" y="528"/>
                  </a:cubicBezTo>
                  <a:close/>
                  <a:moveTo>
                    <a:pt x="712" y="506"/>
                  </a:moveTo>
                  <a:cubicBezTo>
                    <a:pt x="710" y="498"/>
                    <a:pt x="709" y="494"/>
                    <a:pt x="708" y="489"/>
                  </a:cubicBezTo>
                  <a:cubicBezTo>
                    <a:pt x="701" y="449"/>
                    <a:pt x="697" y="414"/>
                    <a:pt x="737" y="383"/>
                  </a:cubicBezTo>
                  <a:cubicBezTo>
                    <a:pt x="797" y="336"/>
                    <a:pt x="807" y="260"/>
                    <a:pt x="770" y="198"/>
                  </a:cubicBezTo>
                  <a:cubicBezTo>
                    <a:pt x="733" y="138"/>
                    <a:pt x="675" y="109"/>
                    <a:pt x="605" y="92"/>
                  </a:cubicBezTo>
                  <a:cubicBezTo>
                    <a:pt x="660" y="148"/>
                    <a:pt x="691" y="209"/>
                    <a:pt x="680" y="286"/>
                  </a:cubicBezTo>
                  <a:cubicBezTo>
                    <a:pt x="668" y="361"/>
                    <a:pt x="622" y="413"/>
                    <a:pt x="558" y="456"/>
                  </a:cubicBezTo>
                  <a:cubicBezTo>
                    <a:pt x="578" y="456"/>
                    <a:pt x="594" y="453"/>
                    <a:pt x="610" y="449"/>
                  </a:cubicBezTo>
                  <a:cubicBezTo>
                    <a:pt x="623" y="446"/>
                    <a:pt x="632" y="449"/>
                    <a:pt x="640" y="459"/>
                  </a:cubicBezTo>
                  <a:cubicBezTo>
                    <a:pt x="659" y="480"/>
                    <a:pt x="682" y="495"/>
                    <a:pt x="712" y="5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1264925B-E062-134F-ACC7-85062803C9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2257425"/>
              <a:ext cx="1385888" cy="1987550"/>
            </a:xfrm>
            <a:custGeom>
              <a:avLst/>
              <a:gdLst>
                <a:gd name="T0" fmla="*/ 0 w 390"/>
                <a:gd name="T1" fmla="*/ 282 h 559"/>
                <a:gd name="T2" fmla="*/ 63 w 390"/>
                <a:gd name="T3" fmla="*/ 143 h 559"/>
                <a:gd name="T4" fmla="*/ 76 w 390"/>
                <a:gd name="T5" fmla="*/ 121 h 559"/>
                <a:gd name="T6" fmla="*/ 263 w 390"/>
                <a:gd name="T7" fmla="*/ 58 h 559"/>
                <a:gd name="T8" fmla="*/ 299 w 390"/>
                <a:gd name="T9" fmla="*/ 120 h 559"/>
                <a:gd name="T10" fmla="*/ 312 w 390"/>
                <a:gd name="T11" fmla="*/ 144 h 559"/>
                <a:gd name="T12" fmla="*/ 363 w 390"/>
                <a:gd name="T13" fmla="*/ 349 h 559"/>
                <a:gd name="T14" fmla="*/ 346 w 390"/>
                <a:gd name="T15" fmla="*/ 401 h 559"/>
                <a:gd name="T16" fmla="*/ 248 w 390"/>
                <a:gd name="T17" fmla="*/ 526 h 559"/>
                <a:gd name="T18" fmla="*/ 52 w 390"/>
                <a:gd name="T19" fmla="*/ 457 h 559"/>
                <a:gd name="T20" fmla="*/ 0 w 390"/>
                <a:gd name="T21" fmla="*/ 293 h 559"/>
                <a:gd name="T22" fmla="*/ 0 w 390"/>
                <a:gd name="T23" fmla="*/ 282 h 559"/>
                <a:gd name="T24" fmla="*/ 245 w 390"/>
                <a:gd name="T25" fmla="*/ 103 h 559"/>
                <a:gd name="T26" fmla="*/ 246 w 390"/>
                <a:gd name="T27" fmla="*/ 104 h 559"/>
                <a:gd name="T28" fmla="*/ 244 w 390"/>
                <a:gd name="T29" fmla="*/ 103 h 559"/>
                <a:gd name="T30" fmla="*/ 190 w 390"/>
                <a:gd name="T31" fmla="*/ 72 h 559"/>
                <a:gd name="T32" fmla="*/ 126 w 390"/>
                <a:gd name="T33" fmla="*/ 107 h 559"/>
                <a:gd name="T34" fmla="*/ 229 w 390"/>
                <a:gd name="T35" fmla="*/ 101 h 559"/>
                <a:gd name="T36" fmla="*/ 245 w 390"/>
                <a:gd name="T37" fmla="*/ 103 h 559"/>
                <a:gd name="T38" fmla="*/ 188 w 390"/>
                <a:gd name="T39" fmla="*/ 497 h 559"/>
                <a:gd name="T40" fmla="*/ 260 w 390"/>
                <a:gd name="T41" fmla="*/ 469 h 559"/>
                <a:gd name="T42" fmla="*/ 307 w 390"/>
                <a:gd name="T43" fmla="*/ 323 h 559"/>
                <a:gd name="T44" fmla="*/ 208 w 390"/>
                <a:gd name="T45" fmla="*/ 230 h 559"/>
                <a:gd name="T46" fmla="*/ 79 w 390"/>
                <a:gd name="T47" fmla="*/ 292 h 559"/>
                <a:gd name="T48" fmla="*/ 103 w 390"/>
                <a:gd name="T49" fmla="*/ 456 h 559"/>
                <a:gd name="T50" fmla="*/ 188 w 390"/>
                <a:gd name="T51" fmla="*/ 497 h 559"/>
                <a:gd name="T52" fmla="*/ 45 w 390"/>
                <a:gd name="T53" fmla="*/ 264 h 559"/>
                <a:gd name="T54" fmla="*/ 187 w 390"/>
                <a:gd name="T55" fmla="*/ 186 h 559"/>
                <a:gd name="T56" fmla="*/ 331 w 390"/>
                <a:gd name="T57" fmla="*/ 266 h 559"/>
                <a:gd name="T58" fmla="*/ 183 w 390"/>
                <a:gd name="T59" fmla="*/ 137 h 559"/>
                <a:gd name="T60" fmla="*/ 45 w 390"/>
                <a:gd name="T61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0" h="559">
                  <a:moveTo>
                    <a:pt x="0" y="282"/>
                  </a:moveTo>
                  <a:cubicBezTo>
                    <a:pt x="1" y="227"/>
                    <a:pt x="21" y="180"/>
                    <a:pt x="63" y="143"/>
                  </a:cubicBezTo>
                  <a:cubicBezTo>
                    <a:pt x="70" y="137"/>
                    <a:pt x="74" y="131"/>
                    <a:pt x="76" y="121"/>
                  </a:cubicBezTo>
                  <a:cubicBezTo>
                    <a:pt x="94" y="34"/>
                    <a:pt x="196" y="0"/>
                    <a:pt x="263" y="58"/>
                  </a:cubicBezTo>
                  <a:cubicBezTo>
                    <a:pt x="282" y="74"/>
                    <a:pt x="294" y="95"/>
                    <a:pt x="299" y="120"/>
                  </a:cubicBezTo>
                  <a:cubicBezTo>
                    <a:pt x="300" y="130"/>
                    <a:pt x="305" y="137"/>
                    <a:pt x="312" y="144"/>
                  </a:cubicBezTo>
                  <a:cubicBezTo>
                    <a:pt x="369" y="193"/>
                    <a:pt x="390" y="275"/>
                    <a:pt x="363" y="349"/>
                  </a:cubicBezTo>
                  <a:cubicBezTo>
                    <a:pt x="356" y="366"/>
                    <a:pt x="351" y="383"/>
                    <a:pt x="346" y="401"/>
                  </a:cubicBezTo>
                  <a:cubicBezTo>
                    <a:pt x="331" y="457"/>
                    <a:pt x="302" y="502"/>
                    <a:pt x="248" y="526"/>
                  </a:cubicBezTo>
                  <a:cubicBezTo>
                    <a:pt x="175" y="559"/>
                    <a:pt x="92" y="531"/>
                    <a:pt x="52" y="457"/>
                  </a:cubicBezTo>
                  <a:cubicBezTo>
                    <a:pt x="24" y="406"/>
                    <a:pt x="9" y="350"/>
                    <a:pt x="0" y="293"/>
                  </a:cubicBezTo>
                  <a:cubicBezTo>
                    <a:pt x="0" y="289"/>
                    <a:pt x="0" y="286"/>
                    <a:pt x="0" y="282"/>
                  </a:cubicBezTo>
                  <a:close/>
                  <a:moveTo>
                    <a:pt x="245" y="103"/>
                  </a:moveTo>
                  <a:cubicBezTo>
                    <a:pt x="244" y="105"/>
                    <a:pt x="245" y="106"/>
                    <a:pt x="246" y="104"/>
                  </a:cubicBezTo>
                  <a:cubicBezTo>
                    <a:pt x="246" y="104"/>
                    <a:pt x="245" y="104"/>
                    <a:pt x="244" y="103"/>
                  </a:cubicBezTo>
                  <a:cubicBezTo>
                    <a:pt x="233" y="81"/>
                    <a:pt x="213" y="73"/>
                    <a:pt x="190" y="72"/>
                  </a:cubicBezTo>
                  <a:cubicBezTo>
                    <a:pt x="164" y="70"/>
                    <a:pt x="143" y="82"/>
                    <a:pt x="126" y="107"/>
                  </a:cubicBezTo>
                  <a:cubicBezTo>
                    <a:pt x="162" y="94"/>
                    <a:pt x="195" y="92"/>
                    <a:pt x="229" y="101"/>
                  </a:cubicBezTo>
                  <a:cubicBezTo>
                    <a:pt x="234" y="102"/>
                    <a:pt x="239" y="105"/>
                    <a:pt x="245" y="103"/>
                  </a:cubicBezTo>
                  <a:close/>
                  <a:moveTo>
                    <a:pt x="188" y="497"/>
                  </a:moveTo>
                  <a:cubicBezTo>
                    <a:pt x="216" y="499"/>
                    <a:pt x="241" y="489"/>
                    <a:pt x="260" y="469"/>
                  </a:cubicBezTo>
                  <a:cubicBezTo>
                    <a:pt x="300" y="428"/>
                    <a:pt x="319" y="380"/>
                    <a:pt x="307" y="323"/>
                  </a:cubicBezTo>
                  <a:cubicBezTo>
                    <a:pt x="297" y="273"/>
                    <a:pt x="257" y="236"/>
                    <a:pt x="208" y="230"/>
                  </a:cubicBezTo>
                  <a:cubicBezTo>
                    <a:pt x="152" y="222"/>
                    <a:pt x="101" y="245"/>
                    <a:pt x="79" y="292"/>
                  </a:cubicBezTo>
                  <a:cubicBezTo>
                    <a:pt x="50" y="352"/>
                    <a:pt x="64" y="406"/>
                    <a:pt x="103" y="456"/>
                  </a:cubicBezTo>
                  <a:cubicBezTo>
                    <a:pt x="124" y="483"/>
                    <a:pt x="152" y="498"/>
                    <a:pt x="188" y="497"/>
                  </a:cubicBezTo>
                  <a:close/>
                  <a:moveTo>
                    <a:pt x="45" y="264"/>
                  </a:moveTo>
                  <a:cubicBezTo>
                    <a:pt x="79" y="212"/>
                    <a:pt x="126" y="186"/>
                    <a:pt x="187" y="186"/>
                  </a:cubicBezTo>
                  <a:cubicBezTo>
                    <a:pt x="248" y="186"/>
                    <a:pt x="296" y="212"/>
                    <a:pt x="331" y="266"/>
                  </a:cubicBezTo>
                  <a:cubicBezTo>
                    <a:pt x="320" y="183"/>
                    <a:pt x="252" y="135"/>
                    <a:pt x="183" y="137"/>
                  </a:cubicBezTo>
                  <a:cubicBezTo>
                    <a:pt x="110" y="139"/>
                    <a:pt x="47" y="199"/>
                    <a:pt x="45" y="2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894BF044-2929-A3D6-5CE2-B0295F70B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326" y="2335213"/>
              <a:ext cx="1412875" cy="1820863"/>
            </a:xfrm>
            <a:custGeom>
              <a:avLst/>
              <a:gdLst>
                <a:gd name="T0" fmla="*/ 313 w 398"/>
                <a:gd name="T1" fmla="*/ 217 h 512"/>
                <a:gd name="T2" fmla="*/ 188 w 398"/>
                <a:gd name="T3" fmla="*/ 226 h 512"/>
                <a:gd name="T4" fmla="*/ 167 w 398"/>
                <a:gd name="T5" fmla="*/ 241 h 512"/>
                <a:gd name="T6" fmla="*/ 161 w 398"/>
                <a:gd name="T7" fmla="*/ 269 h 512"/>
                <a:gd name="T8" fmla="*/ 142 w 398"/>
                <a:gd name="T9" fmla="*/ 285 h 512"/>
                <a:gd name="T10" fmla="*/ 121 w 398"/>
                <a:gd name="T11" fmla="*/ 272 h 512"/>
                <a:gd name="T12" fmla="*/ 104 w 398"/>
                <a:gd name="T13" fmla="*/ 246 h 512"/>
                <a:gd name="T14" fmla="*/ 82 w 398"/>
                <a:gd name="T15" fmla="*/ 241 h 512"/>
                <a:gd name="T16" fmla="*/ 74 w 398"/>
                <a:gd name="T17" fmla="*/ 262 h 512"/>
                <a:gd name="T18" fmla="*/ 121 w 398"/>
                <a:gd name="T19" fmla="*/ 303 h 512"/>
                <a:gd name="T20" fmla="*/ 142 w 398"/>
                <a:gd name="T21" fmla="*/ 314 h 512"/>
                <a:gd name="T22" fmla="*/ 120 w 398"/>
                <a:gd name="T23" fmla="*/ 346 h 512"/>
                <a:gd name="T24" fmla="*/ 98 w 398"/>
                <a:gd name="T25" fmla="*/ 345 h 512"/>
                <a:gd name="T26" fmla="*/ 96 w 398"/>
                <a:gd name="T27" fmla="*/ 370 h 512"/>
                <a:gd name="T28" fmla="*/ 96 w 398"/>
                <a:gd name="T29" fmla="*/ 428 h 512"/>
                <a:gd name="T30" fmla="*/ 75 w 398"/>
                <a:gd name="T31" fmla="*/ 451 h 512"/>
                <a:gd name="T32" fmla="*/ 54 w 398"/>
                <a:gd name="T33" fmla="*/ 429 h 512"/>
                <a:gd name="T34" fmla="*/ 54 w 398"/>
                <a:gd name="T35" fmla="*/ 327 h 512"/>
                <a:gd name="T36" fmla="*/ 48 w 398"/>
                <a:gd name="T37" fmla="*/ 308 h 512"/>
                <a:gd name="T38" fmla="*/ 47 w 398"/>
                <a:gd name="T39" fmla="*/ 305 h 512"/>
                <a:gd name="T40" fmla="*/ 15 w 398"/>
                <a:gd name="T41" fmla="*/ 144 h 512"/>
                <a:gd name="T42" fmla="*/ 234 w 398"/>
                <a:gd name="T43" fmla="*/ 44 h 512"/>
                <a:gd name="T44" fmla="*/ 355 w 398"/>
                <a:gd name="T45" fmla="*/ 56 h 512"/>
                <a:gd name="T46" fmla="*/ 385 w 398"/>
                <a:gd name="T47" fmla="*/ 73 h 512"/>
                <a:gd name="T48" fmla="*/ 359 w 398"/>
                <a:gd name="T49" fmla="*/ 188 h 512"/>
                <a:gd name="T50" fmla="*/ 354 w 398"/>
                <a:gd name="T51" fmla="*/ 206 h 512"/>
                <a:gd name="T52" fmla="*/ 351 w 398"/>
                <a:gd name="T53" fmla="*/ 411 h 512"/>
                <a:gd name="T54" fmla="*/ 281 w 398"/>
                <a:gd name="T55" fmla="*/ 474 h 512"/>
                <a:gd name="T56" fmla="*/ 267 w 398"/>
                <a:gd name="T57" fmla="*/ 488 h 512"/>
                <a:gd name="T58" fmla="*/ 246 w 398"/>
                <a:gd name="T59" fmla="*/ 511 h 512"/>
                <a:gd name="T60" fmla="*/ 226 w 398"/>
                <a:gd name="T61" fmla="*/ 487 h 512"/>
                <a:gd name="T62" fmla="*/ 209 w 398"/>
                <a:gd name="T63" fmla="*/ 461 h 512"/>
                <a:gd name="T64" fmla="*/ 160 w 398"/>
                <a:gd name="T65" fmla="*/ 425 h 512"/>
                <a:gd name="T66" fmla="*/ 158 w 398"/>
                <a:gd name="T67" fmla="*/ 391 h 512"/>
                <a:gd name="T68" fmla="*/ 192 w 398"/>
                <a:gd name="T69" fmla="*/ 397 h 512"/>
                <a:gd name="T70" fmla="*/ 288 w 398"/>
                <a:gd name="T71" fmla="*/ 430 h 512"/>
                <a:gd name="T72" fmla="*/ 308 w 398"/>
                <a:gd name="T73" fmla="*/ 412 h 512"/>
                <a:gd name="T74" fmla="*/ 313 w 398"/>
                <a:gd name="T75" fmla="*/ 217 h 512"/>
                <a:gd name="T76" fmla="*/ 52 w 398"/>
                <a:gd name="T77" fmla="*/ 184 h 512"/>
                <a:gd name="T78" fmla="*/ 53 w 398"/>
                <a:gd name="T79" fmla="*/ 196 h 512"/>
                <a:gd name="T80" fmla="*/ 64 w 398"/>
                <a:gd name="T81" fmla="*/ 203 h 512"/>
                <a:gd name="T82" fmla="*/ 124 w 398"/>
                <a:gd name="T83" fmla="*/ 208 h 512"/>
                <a:gd name="T84" fmla="*/ 137 w 398"/>
                <a:gd name="T85" fmla="*/ 207 h 512"/>
                <a:gd name="T86" fmla="*/ 200 w 398"/>
                <a:gd name="T87" fmla="*/ 185 h 512"/>
                <a:gd name="T88" fmla="*/ 316 w 398"/>
                <a:gd name="T89" fmla="*/ 167 h 512"/>
                <a:gd name="T90" fmla="*/ 349 w 398"/>
                <a:gd name="T91" fmla="*/ 113 h 512"/>
                <a:gd name="T92" fmla="*/ 339 w 398"/>
                <a:gd name="T93" fmla="*/ 102 h 512"/>
                <a:gd name="T94" fmla="*/ 213 w 398"/>
                <a:gd name="T95" fmla="*/ 81 h 512"/>
                <a:gd name="T96" fmla="*/ 52 w 398"/>
                <a:gd name="T97" fmla="*/ 18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8" h="512">
                  <a:moveTo>
                    <a:pt x="313" y="217"/>
                  </a:moveTo>
                  <a:cubicBezTo>
                    <a:pt x="272" y="229"/>
                    <a:pt x="230" y="234"/>
                    <a:pt x="188" y="226"/>
                  </a:cubicBezTo>
                  <a:cubicBezTo>
                    <a:pt x="177" y="224"/>
                    <a:pt x="169" y="229"/>
                    <a:pt x="167" y="241"/>
                  </a:cubicBezTo>
                  <a:cubicBezTo>
                    <a:pt x="165" y="250"/>
                    <a:pt x="163" y="259"/>
                    <a:pt x="161" y="269"/>
                  </a:cubicBezTo>
                  <a:cubicBezTo>
                    <a:pt x="158" y="278"/>
                    <a:pt x="152" y="284"/>
                    <a:pt x="142" y="285"/>
                  </a:cubicBezTo>
                  <a:cubicBezTo>
                    <a:pt x="132" y="286"/>
                    <a:pt x="125" y="282"/>
                    <a:pt x="121" y="272"/>
                  </a:cubicBezTo>
                  <a:cubicBezTo>
                    <a:pt x="117" y="263"/>
                    <a:pt x="112" y="253"/>
                    <a:pt x="104" y="246"/>
                  </a:cubicBezTo>
                  <a:cubicBezTo>
                    <a:pt x="98" y="241"/>
                    <a:pt x="91" y="236"/>
                    <a:pt x="82" y="241"/>
                  </a:cubicBezTo>
                  <a:cubicBezTo>
                    <a:pt x="75" y="246"/>
                    <a:pt x="73" y="254"/>
                    <a:pt x="74" y="262"/>
                  </a:cubicBezTo>
                  <a:cubicBezTo>
                    <a:pt x="76" y="283"/>
                    <a:pt x="97" y="302"/>
                    <a:pt x="121" y="303"/>
                  </a:cubicBezTo>
                  <a:cubicBezTo>
                    <a:pt x="130" y="304"/>
                    <a:pt x="138" y="306"/>
                    <a:pt x="142" y="314"/>
                  </a:cubicBezTo>
                  <a:cubicBezTo>
                    <a:pt x="151" y="330"/>
                    <a:pt x="140" y="345"/>
                    <a:pt x="120" y="346"/>
                  </a:cubicBezTo>
                  <a:cubicBezTo>
                    <a:pt x="112" y="346"/>
                    <a:pt x="102" y="339"/>
                    <a:pt x="98" y="345"/>
                  </a:cubicBezTo>
                  <a:cubicBezTo>
                    <a:pt x="94" y="351"/>
                    <a:pt x="96" y="361"/>
                    <a:pt x="96" y="370"/>
                  </a:cubicBezTo>
                  <a:cubicBezTo>
                    <a:pt x="96" y="389"/>
                    <a:pt x="96" y="409"/>
                    <a:pt x="96" y="428"/>
                  </a:cubicBezTo>
                  <a:cubicBezTo>
                    <a:pt x="96" y="443"/>
                    <a:pt x="88" y="451"/>
                    <a:pt x="75" y="451"/>
                  </a:cubicBezTo>
                  <a:cubicBezTo>
                    <a:pt x="63" y="451"/>
                    <a:pt x="55" y="443"/>
                    <a:pt x="54" y="429"/>
                  </a:cubicBezTo>
                  <a:cubicBezTo>
                    <a:pt x="54" y="395"/>
                    <a:pt x="54" y="361"/>
                    <a:pt x="54" y="327"/>
                  </a:cubicBezTo>
                  <a:cubicBezTo>
                    <a:pt x="54" y="320"/>
                    <a:pt x="54" y="313"/>
                    <a:pt x="48" y="308"/>
                  </a:cubicBezTo>
                  <a:cubicBezTo>
                    <a:pt x="48" y="307"/>
                    <a:pt x="47" y="306"/>
                    <a:pt x="47" y="305"/>
                  </a:cubicBezTo>
                  <a:cubicBezTo>
                    <a:pt x="23" y="254"/>
                    <a:pt x="0" y="203"/>
                    <a:pt x="15" y="144"/>
                  </a:cubicBezTo>
                  <a:cubicBezTo>
                    <a:pt x="40" y="47"/>
                    <a:pt x="139" y="0"/>
                    <a:pt x="234" y="44"/>
                  </a:cubicBezTo>
                  <a:cubicBezTo>
                    <a:pt x="274" y="62"/>
                    <a:pt x="313" y="67"/>
                    <a:pt x="355" y="56"/>
                  </a:cubicBezTo>
                  <a:cubicBezTo>
                    <a:pt x="373" y="51"/>
                    <a:pt x="380" y="55"/>
                    <a:pt x="385" y="73"/>
                  </a:cubicBezTo>
                  <a:cubicBezTo>
                    <a:pt x="398" y="116"/>
                    <a:pt x="392" y="155"/>
                    <a:pt x="359" y="188"/>
                  </a:cubicBezTo>
                  <a:cubicBezTo>
                    <a:pt x="354" y="193"/>
                    <a:pt x="353" y="199"/>
                    <a:pt x="354" y="206"/>
                  </a:cubicBezTo>
                  <a:cubicBezTo>
                    <a:pt x="366" y="275"/>
                    <a:pt x="367" y="343"/>
                    <a:pt x="351" y="411"/>
                  </a:cubicBezTo>
                  <a:cubicBezTo>
                    <a:pt x="342" y="454"/>
                    <a:pt x="324" y="470"/>
                    <a:pt x="281" y="474"/>
                  </a:cubicBezTo>
                  <a:cubicBezTo>
                    <a:pt x="270" y="474"/>
                    <a:pt x="266" y="476"/>
                    <a:pt x="267" y="488"/>
                  </a:cubicBezTo>
                  <a:cubicBezTo>
                    <a:pt x="267" y="503"/>
                    <a:pt x="258" y="512"/>
                    <a:pt x="246" y="511"/>
                  </a:cubicBezTo>
                  <a:cubicBezTo>
                    <a:pt x="233" y="511"/>
                    <a:pt x="225" y="502"/>
                    <a:pt x="226" y="487"/>
                  </a:cubicBezTo>
                  <a:cubicBezTo>
                    <a:pt x="226" y="473"/>
                    <a:pt x="222" y="466"/>
                    <a:pt x="209" y="461"/>
                  </a:cubicBezTo>
                  <a:cubicBezTo>
                    <a:pt x="190" y="453"/>
                    <a:pt x="173" y="441"/>
                    <a:pt x="160" y="425"/>
                  </a:cubicBezTo>
                  <a:cubicBezTo>
                    <a:pt x="149" y="411"/>
                    <a:pt x="149" y="400"/>
                    <a:pt x="158" y="391"/>
                  </a:cubicBezTo>
                  <a:cubicBezTo>
                    <a:pt x="168" y="382"/>
                    <a:pt x="180" y="385"/>
                    <a:pt x="192" y="397"/>
                  </a:cubicBezTo>
                  <a:cubicBezTo>
                    <a:pt x="218" y="424"/>
                    <a:pt x="249" y="438"/>
                    <a:pt x="288" y="430"/>
                  </a:cubicBezTo>
                  <a:cubicBezTo>
                    <a:pt x="297" y="428"/>
                    <a:pt x="305" y="423"/>
                    <a:pt x="308" y="412"/>
                  </a:cubicBezTo>
                  <a:cubicBezTo>
                    <a:pt x="326" y="348"/>
                    <a:pt x="324" y="283"/>
                    <a:pt x="313" y="217"/>
                  </a:cubicBezTo>
                  <a:close/>
                  <a:moveTo>
                    <a:pt x="52" y="184"/>
                  </a:moveTo>
                  <a:cubicBezTo>
                    <a:pt x="52" y="187"/>
                    <a:pt x="53" y="191"/>
                    <a:pt x="53" y="196"/>
                  </a:cubicBezTo>
                  <a:cubicBezTo>
                    <a:pt x="53" y="205"/>
                    <a:pt x="54" y="208"/>
                    <a:pt x="64" y="203"/>
                  </a:cubicBezTo>
                  <a:cubicBezTo>
                    <a:pt x="85" y="192"/>
                    <a:pt x="105" y="196"/>
                    <a:pt x="124" y="208"/>
                  </a:cubicBezTo>
                  <a:cubicBezTo>
                    <a:pt x="130" y="212"/>
                    <a:pt x="132" y="213"/>
                    <a:pt x="137" y="207"/>
                  </a:cubicBezTo>
                  <a:cubicBezTo>
                    <a:pt x="153" y="186"/>
                    <a:pt x="175" y="179"/>
                    <a:pt x="200" y="185"/>
                  </a:cubicBezTo>
                  <a:cubicBezTo>
                    <a:pt x="241" y="193"/>
                    <a:pt x="279" y="186"/>
                    <a:pt x="316" y="167"/>
                  </a:cubicBezTo>
                  <a:cubicBezTo>
                    <a:pt x="338" y="156"/>
                    <a:pt x="347" y="136"/>
                    <a:pt x="349" y="113"/>
                  </a:cubicBezTo>
                  <a:cubicBezTo>
                    <a:pt x="350" y="105"/>
                    <a:pt x="348" y="101"/>
                    <a:pt x="339" y="102"/>
                  </a:cubicBezTo>
                  <a:cubicBezTo>
                    <a:pt x="294" y="110"/>
                    <a:pt x="253" y="99"/>
                    <a:pt x="213" y="81"/>
                  </a:cubicBezTo>
                  <a:cubicBezTo>
                    <a:pt x="136" y="45"/>
                    <a:pt x="54" y="97"/>
                    <a:pt x="52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C7CEA860-4056-8747-E883-AAF74D4B21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4263" y="2306638"/>
              <a:ext cx="1406525" cy="1846263"/>
            </a:xfrm>
            <a:custGeom>
              <a:avLst/>
              <a:gdLst>
                <a:gd name="T0" fmla="*/ 24 w 396"/>
                <a:gd name="T1" fmla="*/ 323 h 519"/>
                <a:gd name="T2" fmla="*/ 34 w 396"/>
                <a:gd name="T3" fmla="*/ 211 h 519"/>
                <a:gd name="T4" fmla="*/ 29 w 396"/>
                <a:gd name="T5" fmla="*/ 191 h 519"/>
                <a:gd name="T6" fmla="*/ 1 w 396"/>
                <a:gd name="T7" fmla="*/ 122 h 519"/>
                <a:gd name="T8" fmla="*/ 6 w 396"/>
                <a:gd name="T9" fmla="*/ 101 h 519"/>
                <a:gd name="T10" fmla="*/ 305 w 396"/>
                <a:gd name="T11" fmla="*/ 57 h 519"/>
                <a:gd name="T12" fmla="*/ 364 w 396"/>
                <a:gd name="T13" fmla="*/ 257 h 519"/>
                <a:gd name="T14" fmla="*/ 335 w 396"/>
                <a:gd name="T15" fmla="*/ 322 h 519"/>
                <a:gd name="T16" fmla="*/ 333 w 396"/>
                <a:gd name="T17" fmla="*/ 336 h 519"/>
                <a:gd name="T18" fmla="*/ 333 w 396"/>
                <a:gd name="T19" fmla="*/ 429 h 519"/>
                <a:gd name="T20" fmla="*/ 312 w 396"/>
                <a:gd name="T21" fmla="*/ 459 h 519"/>
                <a:gd name="T22" fmla="*/ 291 w 396"/>
                <a:gd name="T23" fmla="*/ 430 h 519"/>
                <a:gd name="T24" fmla="*/ 291 w 396"/>
                <a:gd name="T25" fmla="*/ 361 h 519"/>
                <a:gd name="T26" fmla="*/ 280 w 396"/>
                <a:gd name="T27" fmla="*/ 352 h 519"/>
                <a:gd name="T28" fmla="*/ 265 w 396"/>
                <a:gd name="T29" fmla="*/ 354 h 519"/>
                <a:gd name="T30" fmla="*/ 242 w 396"/>
                <a:gd name="T31" fmla="*/ 333 h 519"/>
                <a:gd name="T32" fmla="*/ 264 w 396"/>
                <a:gd name="T33" fmla="*/ 311 h 519"/>
                <a:gd name="T34" fmla="*/ 312 w 396"/>
                <a:gd name="T35" fmla="*/ 276 h 519"/>
                <a:gd name="T36" fmla="*/ 305 w 396"/>
                <a:gd name="T37" fmla="*/ 249 h 519"/>
                <a:gd name="T38" fmla="*/ 280 w 396"/>
                <a:gd name="T39" fmla="*/ 258 h 519"/>
                <a:gd name="T40" fmla="*/ 268 w 396"/>
                <a:gd name="T41" fmla="*/ 278 h 519"/>
                <a:gd name="T42" fmla="*/ 245 w 396"/>
                <a:gd name="T43" fmla="*/ 293 h 519"/>
                <a:gd name="T44" fmla="*/ 226 w 396"/>
                <a:gd name="T45" fmla="*/ 275 h 519"/>
                <a:gd name="T46" fmla="*/ 220 w 396"/>
                <a:gd name="T47" fmla="*/ 250 h 519"/>
                <a:gd name="T48" fmla="*/ 196 w 396"/>
                <a:gd name="T49" fmla="*/ 234 h 519"/>
                <a:gd name="T50" fmla="*/ 83 w 396"/>
                <a:gd name="T51" fmla="*/ 226 h 519"/>
                <a:gd name="T52" fmla="*/ 73 w 396"/>
                <a:gd name="T53" fmla="*/ 233 h 519"/>
                <a:gd name="T54" fmla="*/ 79 w 396"/>
                <a:gd name="T55" fmla="*/ 420 h 519"/>
                <a:gd name="T56" fmla="*/ 97 w 396"/>
                <a:gd name="T57" fmla="*/ 437 h 519"/>
                <a:gd name="T58" fmla="*/ 195 w 396"/>
                <a:gd name="T59" fmla="*/ 405 h 519"/>
                <a:gd name="T60" fmla="*/ 216 w 396"/>
                <a:gd name="T61" fmla="*/ 393 h 519"/>
                <a:gd name="T62" fmla="*/ 234 w 396"/>
                <a:gd name="T63" fmla="*/ 407 h 519"/>
                <a:gd name="T64" fmla="*/ 230 w 396"/>
                <a:gd name="T65" fmla="*/ 429 h 519"/>
                <a:gd name="T66" fmla="*/ 173 w 396"/>
                <a:gd name="T67" fmla="*/ 471 h 519"/>
                <a:gd name="T68" fmla="*/ 162 w 396"/>
                <a:gd name="T69" fmla="*/ 489 h 519"/>
                <a:gd name="T70" fmla="*/ 162 w 396"/>
                <a:gd name="T71" fmla="*/ 499 h 519"/>
                <a:gd name="T72" fmla="*/ 142 w 396"/>
                <a:gd name="T73" fmla="*/ 519 h 519"/>
                <a:gd name="T74" fmla="*/ 121 w 396"/>
                <a:gd name="T75" fmla="*/ 500 h 519"/>
                <a:gd name="T76" fmla="*/ 102 w 396"/>
                <a:gd name="T77" fmla="*/ 481 h 519"/>
                <a:gd name="T78" fmla="*/ 36 w 396"/>
                <a:gd name="T79" fmla="*/ 419 h 519"/>
                <a:gd name="T80" fmla="*/ 24 w 396"/>
                <a:gd name="T81" fmla="*/ 323 h 519"/>
                <a:gd name="T82" fmla="*/ 335 w 396"/>
                <a:gd name="T83" fmla="*/ 192 h 519"/>
                <a:gd name="T84" fmla="*/ 270 w 396"/>
                <a:gd name="T85" fmla="*/ 85 h 519"/>
                <a:gd name="T86" fmla="*/ 48 w 396"/>
                <a:gd name="T87" fmla="*/ 119 h 519"/>
                <a:gd name="T88" fmla="*/ 44 w 396"/>
                <a:gd name="T89" fmla="*/ 128 h 519"/>
                <a:gd name="T90" fmla="*/ 80 w 396"/>
                <a:gd name="T91" fmla="*/ 180 h 519"/>
                <a:gd name="T92" fmla="*/ 187 w 396"/>
                <a:gd name="T93" fmla="*/ 193 h 519"/>
                <a:gd name="T94" fmla="*/ 250 w 396"/>
                <a:gd name="T95" fmla="*/ 215 h 519"/>
                <a:gd name="T96" fmla="*/ 264 w 396"/>
                <a:gd name="T97" fmla="*/ 216 h 519"/>
                <a:gd name="T98" fmla="*/ 318 w 396"/>
                <a:gd name="T99" fmla="*/ 208 h 519"/>
                <a:gd name="T100" fmla="*/ 335 w 396"/>
                <a:gd name="T101" fmla="*/ 196 h 519"/>
                <a:gd name="T102" fmla="*/ 335 w 396"/>
                <a:gd name="T103" fmla="*/ 192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6" h="519">
                  <a:moveTo>
                    <a:pt x="24" y="323"/>
                  </a:moveTo>
                  <a:cubicBezTo>
                    <a:pt x="24" y="281"/>
                    <a:pt x="27" y="246"/>
                    <a:pt x="34" y="211"/>
                  </a:cubicBezTo>
                  <a:cubicBezTo>
                    <a:pt x="35" y="203"/>
                    <a:pt x="34" y="197"/>
                    <a:pt x="29" y="191"/>
                  </a:cubicBezTo>
                  <a:cubicBezTo>
                    <a:pt x="13" y="171"/>
                    <a:pt x="4" y="148"/>
                    <a:pt x="1" y="122"/>
                  </a:cubicBezTo>
                  <a:cubicBezTo>
                    <a:pt x="0" y="115"/>
                    <a:pt x="0" y="107"/>
                    <a:pt x="6" y="101"/>
                  </a:cubicBezTo>
                  <a:cubicBezTo>
                    <a:pt x="80" y="22"/>
                    <a:pt x="220" y="0"/>
                    <a:pt x="305" y="57"/>
                  </a:cubicBezTo>
                  <a:cubicBezTo>
                    <a:pt x="370" y="100"/>
                    <a:pt x="396" y="187"/>
                    <a:pt x="364" y="257"/>
                  </a:cubicBezTo>
                  <a:cubicBezTo>
                    <a:pt x="354" y="279"/>
                    <a:pt x="352" y="303"/>
                    <a:pt x="335" y="322"/>
                  </a:cubicBezTo>
                  <a:cubicBezTo>
                    <a:pt x="332" y="325"/>
                    <a:pt x="333" y="331"/>
                    <a:pt x="333" y="336"/>
                  </a:cubicBezTo>
                  <a:cubicBezTo>
                    <a:pt x="333" y="367"/>
                    <a:pt x="333" y="398"/>
                    <a:pt x="333" y="429"/>
                  </a:cubicBezTo>
                  <a:cubicBezTo>
                    <a:pt x="333" y="450"/>
                    <a:pt x="326" y="459"/>
                    <a:pt x="312" y="459"/>
                  </a:cubicBezTo>
                  <a:cubicBezTo>
                    <a:pt x="297" y="458"/>
                    <a:pt x="291" y="450"/>
                    <a:pt x="291" y="430"/>
                  </a:cubicBezTo>
                  <a:cubicBezTo>
                    <a:pt x="291" y="407"/>
                    <a:pt x="291" y="384"/>
                    <a:pt x="291" y="361"/>
                  </a:cubicBezTo>
                  <a:cubicBezTo>
                    <a:pt x="291" y="352"/>
                    <a:pt x="289" y="349"/>
                    <a:pt x="280" y="352"/>
                  </a:cubicBezTo>
                  <a:cubicBezTo>
                    <a:pt x="275" y="354"/>
                    <a:pt x="270" y="354"/>
                    <a:pt x="265" y="354"/>
                  </a:cubicBezTo>
                  <a:cubicBezTo>
                    <a:pt x="252" y="354"/>
                    <a:pt x="243" y="345"/>
                    <a:pt x="242" y="333"/>
                  </a:cubicBezTo>
                  <a:cubicBezTo>
                    <a:pt x="242" y="321"/>
                    <a:pt x="250" y="313"/>
                    <a:pt x="264" y="311"/>
                  </a:cubicBezTo>
                  <a:cubicBezTo>
                    <a:pt x="289" y="309"/>
                    <a:pt x="306" y="296"/>
                    <a:pt x="312" y="276"/>
                  </a:cubicBezTo>
                  <a:cubicBezTo>
                    <a:pt x="315" y="265"/>
                    <a:pt x="315" y="255"/>
                    <a:pt x="305" y="249"/>
                  </a:cubicBezTo>
                  <a:cubicBezTo>
                    <a:pt x="294" y="243"/>
                    <a:pt x="287" y="251"/>
                    <a:pt x="280" y="258"/>
                  </a:cubicBezTo>
                  <a:cubicBezTo>
                    <a:pt x="274" y="263"/>
                    <a:pt x="271" y="270"/>
                    <a:pt x="268" y="278"/>
                  </a:cubicBezTo>
                  <a:cubicBezTo>
                    <a:pt x="264" y="288"/>
                    <a:pt x="256" y="295"/>
                    <a:pt x="245" y="293"/>
                  </a:cubicBezTo>
                  <a:cubicBezTo>
                    <a:pt x="234" y="292"/>
                    <a:pt x="228" y="285"/>
                    <a:pt x="226" y="275"/>
                  </a:cubicBezTo>
                  <a:cubicBezTo>
                    <a:pt x="224" y="266"/>
                    <a:pt x="222" y="258"/>
                    <a:pt x="220" y="250"/>
                  </a:cubicBezTo>
                  <a:cubicBezTo>
                    <a:pt x="218" y="237"/>
                    <a:pt x="210" y="231"/>
                    <a:pt x="196" y="234"/>
                  </a:cubicBezTo>
                  <a:cubicBezTo>
                    <a:pt x="158" y="241"/>
                    <a:pt x="120" y="239"/>
                    <a:pt x="83" y="226"/>
                  </a:cubicBezTo>
                  <a:cubicBezTo>
                    <a:pt x="75" y="223"/>
                    <a:pt x="74" y="226"/>
                    <a:pt x="73" y="233"/>
                  </a:cubicBezTo>
                  <a:cubicBezTo>
                    <a:pt x="62" y="296"/>
                    <a:pt x="63" y="358"/>
                    <a:pt x="79" y="420"/>
                  </a:cubicBezTo>
                  <a:cubicBezTo>
                    <a:pt x="82" y="430"/>
                    <a:pt x="87" y="435"/>
                    <a:pt x="97" y="437"/>
                  </a:cubicBezTo>
                  <a:cubicBezTo>
                    <a:pt x="136" y="446"/>
                    <a:pt x="168" y="434"/>
                    <a:pt x="195" y="405"/>
                  </a:cubicBezTo>
                  <a:cubicBezTo>
                    <a:pt x="201" y="399"/>
                    <a:pt x="206" y="392"/>
                    <a:pt x="216" y="393"/>
                  </a:cubicBezTo>
                  <a:cubicBezTo>
                    <a:pt x="224" y="394"/>
                    <a:pt x="231" y="399"/>
                    <a:pt x="234" y="407"/>
                  </a:cubicBezTo>
                  <a:cubicBezTo>
                    <a:pt x="238" y="415"/>
                    <a:pt x="236" y="422"/>
                    <a:pt x="230" y="429"/>
                  </a:cubicBezTo>
                  <a:cubicBezTo>
                    <a:pt x="215" y="448"/>
                    <a:pt x="196" y="463"/>
                    <a:pt x="173" y="471"/>
                  </a:cubicBezTo>
                  <a:cubicBezTo>
                    <a:pt x="164" y="475"/>
                    <a:pt x="161" y="480"/>
                    <a:pt x="162" y="489"/>
                  </a:cubicBezTo>
                  <a:cubicBezTo>
                    <a:pt x="162" y="492"/>
                    <a:pt x="162" y="496"/>
                    <a:pt x="162" y="499"/>
                  </a:cubicBezTo>
                  <a:cubicBezTo>
                    <a:pt x="161" y="512"/>
                    <a:pt x="154" y="519"/>
                    <a:pt x="142" y="519"/>
                  </a:cubicBezTo>
                  <a:cubicBezTo>
                    <a:pt x="129" y="519"/>
                    <a:pt x="120" y="513"/>
                    <a:pt x="121" y="500"/>
                  </a:cubicBezTo>
                  <a:cubicBezTo>
                    <a:pt x="122" y="485"/>
                    <a:pt x="116" y="482"/>
                    <a:pt x="102" y="481"/>
                  </a:cubicBezTo>
                  <a:cubicBezTo>
                    <a:pt x="59" y="475"/>
                    <a:pt x="46" y="462"/>
                    <a:pt x="36" y="419"/>
                  </a:cubicBezTo>
                  <a:cubicBezTo>
                    <a:pt x="27" y="385"/>
                    <a:pt x="23" y="351"/>
                    <a:pt x="24" y="323"/>
                  </a:cubicBezTo>
                  <a:close/>
                  <a:moveTo>
                    <a:pt x="335" y="192"/>
                  </a:moveTo>
                  <a:cubicBezTo>
                    <a:pt x="333" y="144"/>
                    <a:pt x="312" y="108"/>
                    <a:pt x="270" y="85"/>
                  </a:cubicBezTo>
                  <a:cubicBezTo>
                    <a:pt x="202" y="49"/>
                    <a:pt x="105" y="70"/>
                    <a:pt x="48" y="119"/>
                  </a:cubicBezTo>
                  <a:cubicBezTo>
                    <a:pt x="46" y="121"/>
                    <a:pt x="43" y="123"/>
                    <a:pt x="44" y="128"/>
                  </a:cubicBezTo>
                  <a:cubicBezTo>
                    <a:pt x="51" y="148"/>
                    <a:pt x="58" y="170"/>
                    <a:pt x="80" y="180"/>
                  </a:cubicBezTo>
                  <a:cubicBezTo>
                    <a:pt x="115" y="196"/>
                    <a:pt x="150" y="200"/>
                    <a:pt x="187" y="193"/>
                  </a:cubicBezTo>
                  <a:cubicBezTo>
                    <a:pt x="212" y="187"/>
                    <a:pt x="234" y="194"/>
                    <a:pt x="250" y="215"/>
                  </a:cubicBezTo>
                  <a:cubicBezTo>
                    <a:pt x="255" y="221"/>
                    <a:pt x="258" y="220"/>
                    <a:pt x="264" y="216"/>
                  </a:cubicBezTo>
                  <a:cubicBezTo>
                    <a:pt x="280" y="205"/>
                    <a:pt x="298" y="202"/>
                    <a:pt x="318" y="208"/>
                  </a:cubicBezTo>
                  <a:cubicBezTo>
                    <a:pt x="334" y="215"/>
                    <a:pt x="334" y="215"/>
                    <a:pt x="335" y="196"/>
                  </a:cubicBezTo>
                  <a:cubicBezTo>
                    <a:pt x="335" y="195"/>
                    <a:pt x="335" y="193"/>
                    <a:pt x="335" y="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DE8AB976-10F1-720D-75DA-31390F86B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676" y="6261100"/>
              <a:ext cx="3905250" cy="152400"/>
            </a:xfrm>
            <a:custGeom>
              <a:avLst/>
              <a:gdLst>
                <a:gd name="T0" fmla="*/ 550 w 1099"/>
                <a:gd name="T1" fmla="*/ 42 h 43"/>
                <a:gd name="T2" fmla="*/ 28 w 1099"/>
                <a:gd name="T3" fmla="*/ 42 h 43"/>
                <a:gd name="T4" fmla="*/ 12 w 1099"/>
                <a:gd name="T5" fmla="*/ 41 h 43"/>
                <a:gd name="T6" fmla="*/ 0 w 1099"/>
                <a:gd name="T7" fmla="*/ 20 h 43"/>
                <a:gd name="T8" fmla="*/ 17 w 1099"/>
                <a:gd name="T9" fmla="*/ 1 h 43"/>
                <a:gd name="T10" fmla="*/ 34 w 1099"/>
                <a:gd name="T11" fmla="*/ 0 h 43"/>
                <a:gd name="T12" fmla="*/ 1065 w 1099"/>
                <a:gd name="T13" fmla="*/ 0 h 43"/>
                <a:gd name="T14" fmla="*/ 1073 w 1099"/>
                <a:gd name="T15" fmla="*/ 0 h 43"/>
                <a:gd name="T16" fmla="*/ 1098 w 1099"/>
                <a:gd name="T17" fmla="*/ 22 h 43"/>
                <a:gd name="T18" fmla="*/ 1073 w 1099"/>
                <a:gd name="T19" fmla="*/ 42 h 43"/>
                <a:gd name="T20" fmla="*/ 709 w 1099"/>
                <a:gd name="T21" fmla="*/ 42 h 43"/>
                <a:gd name="T22" fmla="*/ 550 w 1099"/>
                <a:gd name="T23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99" h="43">
                  <a:moveTo>
                    <a:pt x="550" y="42"/>
                  </a:moveTo>
                  <a:cubicBezTo>
                    <a:pt x="376" y="42"/>
                    <a:pt x="202" y="42"/>
                    <a:pt x="28" y="42"/>
                  </a:cubicBezTo>
                  <a:cubicBezTo>
                    <a:pt x="22" y="42"/>
                    <a:pt x="16" y="43"/>
                    <a:pt x="12" y="41"/>
                  </a:cubicBezTo>
                  <a:cubicBezTo>
                    <a:pt x="3" y="37"/>
                    <a:pt x="0" y="30"/>
                    <a:pt x="0" y="20"/>
                  </a:cubicBezTo>
                  <a:cubicBezTo>
                    <a:pt x="1" y="9"/>
                    <a:pt x="8" y="4"/>
                    <a:pt x="17" y="1"/>
                  </a:cubicBezTo>
                  <a:cubicBezTo>
                    <a:pt x="23" y="0"/>
                    <a:pt x="28" y="0"/>
                    <a:pt x="34" y="0"/>
                  </a:cubicBezTo>
                  <a:cubicBezTo>
                    <a:pt x="378" y="0"/>
                    <a:pt x="721" y="0"/>
                    <a:pt x="1065" y="0"/>
                  </a:cubicBezTo>
                  <a:cubicBezTo>
                    <a:pt x="1068" y="0"/>
                    <a:pt x="1070" y="0"/>
                    <a:pt x="1073" y="0"/>
                  </a:cubicBezTo>
                  <a:cubicBezTo>
                    <a:pt x="1088" y="1"/>
                    <a:pt x="1098" y="9"/>
                    <a:pt x="1098" y="22"/>
                  </a:cubicBezTo>
                  <a:cubicBezTo>
                    <a:pt x="1099" y="35"/>
                    <a:pt x="1090" y="42"/>
                    <a:pt x="1073" y="42"/>
                  </a:cubicBezTo>
                  <a:cubicBezTo>
                    <a:pt x="951" y="42"/>
                    <a:pt x="830" y="42"/>
                    <a:pt x="709" y="42"/>
                  </a:cubicBezTo>
                  <a:cubicBezTo>
                    <a:pt x="656" y="42"/>
                    <a:pt x="603" y="42"/>
                    <a:pt x="550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7F2B1B9A-C932-DCF5-CB19-B6AA2B20F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6" y="4127500"/>
              <a:ext cx="1997075" cy="1190625"/>
            </a:xfrm>
            <a:custGeom>
              <a:avLst/>
              <a:gdLst>
                <a:gd name="T0" fmla="*/ 561 w 562"/>
                <a:gd name="T1" fmla="*/ 237 h 335"/>
                <a:gd name="T2" fmla="*/ 559 w 562"/>
                <a:gd name="T3" fmla="*/ 262 h 335"/>
                <a:gd name="T4" fmla="*/ 537 w 562"/>
                <a:gd name="T5" fmla="*/ 282 h 335"/>
                <a:gd name="T6" fmla="*/ 518 w 562"/>
                <a:gd name="T7" fmla="*/ 258 h 335"/>
                <a:gd name="T8" fmla="*/ 482 w 562"/>
                <a:gd name="T9" fmla="*/ 124 h 335"/>
                <a:gd name="T10" fmla="*/ 407 w 562"/>
                <a:gd name="T11" fmla="*/ 57 h 335"/>
                <a:gd name="T12" fmla="*/ 393 w 562"/>
                <a:gd name="T13" fmla="*/ 63 h 335"/>
                <a:gd name="T14" fmla="*/ 295 w 562"/>
                <a:gd name="T15" fmla="*/ 156 h 335"/>
                <a:gd name="T16" fmla="*/ 275 w 562"/>
                <a:gd name="T17" fmla="*/ 154 h 335"/>
                <a:gd name="T18" fmla="*/ 173 w 562"/>
                <a:gd name="T19" fmla="*/ 59 h 335"/>
                <a:gd name="T20" fmla="*/ 159 w 562"/>
                <a:gd name="T21" fmla="*/ 57 h 335"/>
                <a:gd name="T22" fmla="*/ 81 w 562"/>
                <a:gd name="T23" fmla="*/ 130 h 335"/>
                <a:gd name="T24" fmla="*/ 54 w 562"/>
                <a:gd name="T25" fmla="*/ 295 h 335"/>
                <a:gd name="T26" fmla="*/ 55 w 562"/>
                <a:gd name="T27" fmla="*/ 301 h 335"/>
                <a:gd name="T28" fmla="*/ 38 w 562"/>
                <a:gd name="T29" fmla="*/ 332 h 335"/>
                <a:gd name="T30" fmla="*/ 13 w 562"/>
                <a:gd name="T31" fmla="*/ 307 h 335"/>
                <a:gd name="T32" fmla="*/ 8 w 562"/>
                <a:gd name="T33" fmla="*/ 209 h 335"/>
                <a:gd name="T34" fmla="*/ 161 w 562"/>
                <a:gd name="T35" fmla="*/ 11 h 335"/>
                <a:gd name="T36" fmla="*/ 173 w 562"/>
                <a:gd name="T37" fmla="*/ 8 h 335"/>
                <a:gd name="T38" fmla="*/ 211 w 562"/>
                <a:gd name="T39" fmla="*/ 37 h 335"/>
                <a:gd name="T40" fmla="*/ 224 w 562"/>
                <a:gd name="T41" fmla="*/ 65 h 335"/>
                <a:gd name="T42" fmla="*/ 280 w 562"/>
                <a:gd name="T43" fmla="*/ 109 h 335"/>
                <a:gd name="T44" fmla="*/ 294 w 562"/>
                <a:gd name="T45" fmla="*/ 109 h 335"/>
                <a:gd name="T46" fmla="*/ 342 w 562"/>
                <a:gd name="T47" fmla="*/ 67 h 335"/>
                <a:gd name="T48" fmla="*/ 355 w 562"/>
                <a:gd name="T49" fmla="*/ 28 h 335"/>
                <a:gd name="T50" fmla="*/ 383 w 562"/>
                <a:gd name="T51" fmla="*/ 6 h 335"/>
                <a:gd name="T52" fmla="*/ 522 w 562"/>
                <a:gd name="T53" fmla="*/ 109 h 335"/>
                <a:gd name="T54" fmla="*/ 561 w 562"/>
                <a:gd name="T55" fmla="*/ 23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2" h="335">
                  <a:moveTo>
                    <a:pt x="561" y="237"/>
                  </a:moveTo>
                  <a:cubicBezTo>
                    <a:pt x="560" y="244"/>
                    <a:pt x="560" y="253"/>
                    <a:pt x="559" y="262"/>
                  </a:cubicBezTo>
                  <a:cubicBezTo>
                    <a:pt x="557" y="274"/>
                    <a:pt x="550" y="282"/>
                    <a:pt x="537" y="282"/>
                  </a:cubicBezTo>
                  <a:cubicBezTo>
                    <a:pt x="525" y="281"/>
                    <a:pt x="515" y="272"/>
                    <a:pt x="518" y="258"/>
                  </a:cubicBezTo>
                  <a:cubicBezTo>
                    <a:pt x="525" y="208"/>
                    <a:pt x="504" y="165"/>
                    <a:pt x="482" y="124"/>
                  </a:cubicBezTo>
                  <a:cubicBezTo>
                    <a:pt x="465" y="93"/>
                    <a:pt x="440" y="71"/>
                    <a:pt x="407" y="57"/>
                  </a:cubicBezTo>
                  <a:cubicBezTo>
                    <a:pt x="399" y="53"/>
                    <a:pt x="396" y="54"/>
                    <a:pt x="393" y="63"/>
                  </a:cubicBezTo>
                  <a:cubicBezTo>
                    <a:pt x="374" y="108"/>
                    <a:pt x="336" y="134"/>
                    <a:pt x="295" y="156"/>
                  </a:cubicBezTo>
                  <a:cubicBezTo>
                    <a:pt x="289" y="159"/>
                    <a:pt x="282" y="158"/>
                    <a:pt x="275" y="154"/>
                  </a:cubicBezTo>
                  <a:cubicBezTo>
                    <a:pt x="232" y="132"/>
                    <a:pt x="191" y="107"/>
                    <a:pt x="173" y="59"/>
                  </a:cubicBezTo>
                  <a:cubicBezTo>
                    <a:pt x="169" y="50"/>
                    <a:pt x="164" y="55"/>
                    <a:pt x="159" y="57"/>
                  </a:cubicBezTo>
                  <a:cubicBezTo>
                    <a:pt x="124" y="71"/>
                    <a:pt x="100" y="97"/>
                    <a:pt x="81" y="130"/>
                  </a:cubicBezTo>
                  <a:cubicBezTo>
                    <a:pt x="51" y="182"/>
                    <a:pt x="40" y="236"/>
                    <a:pt x="54" y="295"/>
                  </a:cubicBezTo>
                  <a:cubicBezTo>
                    <a:pt x="54" y="297"/>
                    <a:pt x="55" y="299"/>
                    <a:pt x="55" y="301"/>
                  </a:cubicBezTo>
                  <a:cubicBezTo>
                    <a:pt x="58" y="319"/>
                    <a:pt x="52" y="330"/>
                    <a:pt x="38" y="332"/>
                  </a:cubicBezTo>
                  <a:cubicBezTo>
                    <a:pt x="24" y="335"/>
                    <a:pt x="16" y="326"/>
                    <a:pt x="13" y="307"/>
                  </a:cubicBezTo>
                  <a:cubicBezTo>
                    <a:pt x="9" y="275"/>
                    <a:pt x="0" y="242"/>
                    <a:pt x="8" y="209"/>
                  </a:cubicBezTo>
                  <a:cubicBezTo>
                    <a:pt x="28" y="120"/>
                    <a:pt x="66" y="43"/>
                    <a:pt x="161" y="11"/>
                  </a:cubicBezTo>
                  <a:cubicBezTo>
                    <a:pt x="165" y="10"/>
                    <a:pt x="169" y="9"/>
                    <a:pt x="173" y="8"/>
                  </a:cubicBezTo>
                  <a:cubicBezTo>
                    <a:pt x="202" y="0"/>
                    <a:pt x="210" y="6"/>
                    <a:pt x="211" y="37"/>
                  </a:cubicBezTo>
                  <a:cubicBezTo>
                    <a:pt x="212" y="48"/>
                    <a:pt x="217" y="57"/>
                    <a:pt x="224" y="65"/>
                  </a:cubicBezTo>
                  <a:cubicBezTo>
                    <a:pt x="239" y="83"/>
                    <a:pt x="259" y="97"/>
                    <a:pt x="280" y="109"/>
                  </a:cubicBezTo>
                  <a:cubicBezTo>
                    <a:pt x="285" y="112"/>
                    <a:pt x="289" y="112"/>
                    <a:pt x="294" y="109"/>
                  </a:cubicBezTo>
                  <a:cubicBezTo>
                    <a:pt x="312" y="97"/>
                    <a:pt x="329" y="84"/>
                    <a:pt x="342" y="67"/>
                  </a:cubicBezTo>
                  <a:cubicBezTo>
                    <a:pt x="351" y="56"/>
                    <a:pt x="356" y="44"/>
                    <a:pt x="355" y="28"/>
                  </a:cubicBezTo>
                  <a:cubicBezTo>
                    <a:pt x="354" y="11"/>
                    <a:pt x="365" y="2"/>
                    <a:pt x="383" y="6"/>
                  </a:cubicBezTo>
                  <a:cubicBezTo>
                    <a:pt x="446" y="18"/>
                    <a:pt x="492" y="53"/>
                    <a:pt x="522" y="109"/>
                  </a:cubicBezTo>
                  <a:cubicBezTo>
                    <a:pt x="543" y="148"/>
                    <a:pt x="562" y="189"/>
                    <a:pt x="561" y="2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2415C808-883D-5116-462C-4AFC90507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4799013"/>
              <a:ext cx="152400" cy="512763"/>
            </a:xfrm>
            <a:custGeom>
              <a:avLst/>
              <a:gdLst>
                <a:gd name="T0" fmla="*/ 43 w 43"/>
                <a:gd name="T1" fmla="*/ 72 h 144"/>
                <a:gd name="T2" fmla="*/ 43 w 43"/>
                <a:gd name="T3" fmla="*/ 120 h 144"/>
                <a:gd name="T4" fmla="*/ 23 w 43"/>
                <a:gd name="T5" fmla="*/ 144 h 144"/>
                <a:gd name="T6" fmla="*/ 1 w 43"/>
                <a:gd name="T7" fmla="*/ 120 h 144"/>
                <a:gd name="T8" fmla="*/ 1 w 43"/>
                <a:gd name="T9" fmla="*/ 23 h 144"/>
                <a:gd name="T10" fmla="*/ 22 w 43"/>
                <a:gd name="T11" fmla="*/ 0 h 144"/>
                <a:gd name="T12" fmla="*/ 43 w 43"/>
                <a:gd name="T13" fmla="*/ 23 h 144"/>
                <a:gd name="T14" fmla="*/ 43 w 43"/>
                <a:gd name="T15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44">
                  <a:moveTo>
                    <a:pt x="43" y="72"/>
                  </a:moveTo>
                  <a:cubicBezTo>
                    <a:pt x="43" y="88"/>
                    <a:pt x="43" y="104"/>
                    <a:pt x="43" y="120"/>
                  </a:cubicBezTo>
                  <a:cubicBezTo>
                    <a:pt x="43" y="134"/>
                    <a:pt x="34" y="143"/>
                    <a:pt x="23" y="144"/>
                  </a:cubicBezTo>
                  <a:cubicBezTo>
                    <a:pt x="10" y="144"/>
                    <a:pt x="1" y="135"/>
                    <a:pt x="1" y="120"/>
                  </a:cubicBezTo>
                  <a:cubicBezTo>
                    <a:pt x="0" y="88"/>
                    <a:pt x="0" y="55"/>
                    <a:pt x="1" y="23"/>
                  </a:cubicBezTo>
                  <a:cubicBezTo>
                    <a:pt x="1" y="9"/>
                    <a:pt x="10" y="0"/>
                    <a:pt x="22" y="0"/>
                  </a:cubicBezTo>
                  <a:cubicBezTo>
                    <a:pt x="34" y="0"/>
                    <a:pt x="43" y="9"/>
                    <a:pt x="43" y="23"/>
                  </a:cubicBezTo>
                  <a:cubicBezTo>
                    <a:pt x="43" y="39"/>
                    <a:pt x="43" y="56"/>
                    <a:pt x="43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5FDE79CF-292C-856D-EF0A-FBBB70840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338" y="4795838"/>
              <a:ext cx="149225" cy="455613"/>
            </a:xfrm>
            <a:custGeom>
              <a:avLst/>
              <a:gdLst>
                <a:gd name="T0" fmla="*/ 0 w 42"/>
                <a:gd name="T1" fmla="*/ 63 h 128"/>
                <a:gd name="T2" fmla="*/ 0 w 42"/>
                <a:gd name="T3" fmla="*/ 23 h 128"/>
                <a:gd name="T4" fmla="*/ 19 w 42"/>
                <a:gd name="T5" fmla="*/ 2 h 128"/>
                <a:gd name="T6" fmla="*/ 41 w 42"/>
                <a:gd name="T7" fmla="*/ 20 h 128"/>
                <a:gd name="T8" fmla="*/ 41 w 42"/>
                <a:gd name="T9" fmla="*/ 107 h 128"/>
                <a:gd name="T10" fmla="*/ 19 w 42"/>
                <a:gd name="T11" fmla="*/ 126 h 128"/>
                <a:gd name="T12" fmla="*/ 0 w 42"/>
                <a:gd name="T13" fmla="*/ 105 h 128"/>
                <a:gd name="T14" fmla="*/ 0 w 42"/>
                <a:gd name="T1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28">
                  <a:moveTo>
                    <a:pt x="0" y="63"/>
                  </a:moveTo>
                  <a:cubicBezTo>
                    <a:pt x="0" y="50"/>
                    <a:pt x="0" y="36"/>
                    <a:pt x="0" y="23"/>
                  </a:cubicBezTo>
                  <a:cubicBezTo>
                    <a:pt x="0" y="10"/>
                    <a:pt x="7" y="3"/>
                    <a:pt x="19" y="2"/>
                  </a:cubicBezTo>
                  <a:cubicBezTo>
                    <a:pt x="30" y="0"/>
                    <a:pt x="41" y="8"/>
                    <a:pt x="41" y="20"/>
                  </a:cubicBezTo>
                  <a:cubicBezTo>
                    <a:pt x="42" y="49"/>
                    <a:pt x="42" y="78"/>
                    <a:pt x="41" y="107"/>
                  </a:cubicBezTo>
                  <a:cubicBezTo>
                    <a:pt x="41" y="119"/>
                    <a:pt x="30" y="128"/>
                    <a:pt x="19" y="126"/>
                  </a:cubicBezTo>
                  <a:cubicBezTo>
                    <a:pt x="7" y="124"/>
                    <a:pt x="0" y="118"/>
                    <a:pt x="0" y="105"/>
                  </a:cubicBezTo>
                  <a:cubicBezTo>
                    <a:pt x="0" y="91"/>
                    <a:pt x="0" y="77"/>
                    <a:pt x="0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5A80D5FF-F16C-0330-DC53-A8595E36C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6253163"/>
              <a:ext cx="171450" cy="166688"/>
            </a:xfrm>
            <a:custGeom>
              <a:avLst/>
              <a:gdLst>
                <a:gd name="T0" fmla="*/ 23 w 48"/>
                <a:gd name="T1" fmla="*/ 47 h 47"/>
                <a:gd name="T2" fmla="*/ 0 w 48"/>
                <a:gd name="T3" fmla="*/ 24 h 47"/>
                <a:gd name="T4" fmla="*/ 24 w 48"/>
                <a:gd name="T5" fmla="*/ 0 h 47"/>
                <a:gd name="T6" fmla="*/ 48 w 48"/>
                <a:gd name="T7" fmla="*/ 24 h 47"/>
                <a:gd name="T8" fmla="*/ 23 w 48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7">
                  <a:moveTo>
                    <a:pt x="23" y="47"/>
                  </a:moveTo>
                  <a:cubicBezTo>
                    <a:pt x="10" y="47"/>
                    <a:pt x="0" y="37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5" y="0"/>
                    <a:pt x="47" y="12"/>
                    <a:pt x="48" y="24"/>
                  </a:cubicBezTo>
                  <a:cubicBezTo>
                    <a:pt x="48" y="37"/>
                    <a:pt x="37" y="47"/>
                    <a:pt x="23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id="{4C86F04F-8221-97B6-1445-DA9680018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113" y="2624138"/>
              <a:ext cx="6350" cy="9525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1 h 3"/>
                <a:gd name="T4" fmla="*/ 1 w 2"/>
                <a:gd name="T5" fmla="*/ 0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DF5F5A45-FD19-E279-9123-5A6E2B83B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463" y="1279525"/>
              <a:ext cx="223838" cy="228600"/>
            </a:xfrm>
            <a:custGeom>
              <a:avLst/>
              <a:gdLst>
                <a:gd name="T0" fmla="*/ 63 w 63"/>
                <a:gd name="T1" fmla="*/ 32 h 64"/>
                <a:gd name="T2" fmla="*/ 32 w 63"/>
                <a:gd name="T3" fmla="*/ 63 h 64"/>
                <a:gd name="T4" fmla="*/ 0 w 63"/>
                <a:gd name="T5" fmla="*/ 32 h 64"/>
                <a:gd name="T6" fmla="*/ 32 w 63"/>
                <a:gd name="T7" fmla="*/ 0 h 64"/>
                <a:gd name="T8" fmla="*/ 63 w 63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cubicBezTo>
                    <a:pt x="63" y="50"/>
                    <a:pt x="50" y="63"/>
                    <a:pt x="32" y="63"/>
                  </a:cubicBezTo>
                  <a:cubicBezTo>
                    <a:pt x="13" y="64"/>
                    <a:pt x="0" y="51"/>
                    <a:pt x="0" y="32"/>
                  </a:cubicBezTo>
                  <a:cubicBezTo>
                    <a:pt x="0" y="13"/>
                    <a:pt x="13" y="0"/>
                    <a:pt x="32" y="0"/>
                  </a:cubicBezTo>
                  <a:cubicBezTo>
                    <a:pt x="50" y="1"/>
                    <a:pt x="63" y="14"/>
                    <a:pt x="63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AB7568BA-DE44-3C86-07B0-3974DF8E2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1" y="1279525"/>
              <a:ext cx="223838" cy="228600"/>
            </a:xfrm>
            <a:custGeom>
              <a:avLst/>
              <a:gdLst>
                <a:gd name="T0" fmla="*/ 63 w 63"/>
                <a:gd name="T1" fmla="*/ 32 h 64"/>
                <a:gd name="T2" fmla="*/ 32 w 63"/>
                <a:gd name="T3" fmla="*/ 63 h 64"/>
                <a:gd name="T4" fmla="*/ 0 w 63"/>
                <a:gd name="T5" fmla="*/ 31 h 64"/>
                <a:gd name="T6" fmla="*/ 32 w 63"/>
                <a:gd name="T7" fmla="*/ 0 h 64"/>
                <a:gd name="T8" fmla="*/ 63 w 63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cubicBezTo>
                    <a:pt x="63" y="51"/>
                    <a:pt x="50" y="64"/>
                    <a:pt x="32" y="63"/>
                  </a:cubicBezTo>
                  <a:cubicBezTo>
                    <a:pt x="14" y="63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1" y="1"/>
                    <a:pt x="63" y="13"/>
                    <a:pt x="63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31BA446D-8629-DAD6-AE41-0A88D8215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776" y="1279525"/>
              <a:ext cx="217488" cy="228600"/>
            </a:xfrm>
            <a:custGeom>
              <a:avLst/>
              <a:gdLst>
                <a:gd name="T0" fmla="*/ 61 w 61"/>
                <a:gd name="T1" fmla="*/ 31 h 64"/>
                <a:gd name="T2" fmla="*/ 32 w 61"/>
                <a:gd name="T3" fmla="*/ 63 h 64"/>
                <a:gd name="T4" fmla="*/ 0 w 61"/>
                <a:gd name="T5" fmla="*/ 32 h 64"/>
                <a:gd name="T6" fmla="*/ 31 w 61"/>
                <a:gd name="T7" fmla="*/ 0 h 64"/>
                <a:gd name="T8" fmla="*/ 61 w 61"/>
                <a:gd name="T9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4">
                  <a:moveTo>
                    <a:pt x="61" y="31"/>
                  </a:moveTo>
                  <a:cubicBezTo>
                    <a:pt x="61" y="51"/>
                    <a:pt x="50" y="63"/>
                    <a:pt x="32" y="63"/>
                  </a:cubicBezTo>
                  <a:cubicBezTo>
                    <a:pt x="13" y="64"/>
                    <a:pt x="0" y="51"/>
                    <a:pt x="0" y="32"/>
                  </a:cubicBezTo>
                  <a:cubicBezTo>
                    <a:pt x="0" y="13"/>
                    <a:pt x="12" y="1"/>
                    <a:pt x="31" y="0"/>
                  </a:cubicBezTo>
                  <a:cubicBezTo>
                    <a:pt x="49" y="0"/>
                    <a:pt x="61" y="12"/>
                    <a:pt x="61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51615B0-1345-B270-D44F-1EDA42665DB7}"/>
              </a:ext>
            </a:extLst>
          </p:cNvPr>
          <p:cNvGrpSpPr/>
          <p:nvPr/>
        </p:nvGrpSpPr>
        <p:grpSpPr>
          <a:xfrm>
            <a:off x="380836" y="5063600"/>
            <a:ext cx="270611" cy="265552"/>
            <a:chOff x="103188" y="2627313"/>
            <a:chExt cx="1698625" cy="1666875"/>
          </a:xfrm>
          <a:solidFill>
            <a:schemeClr val="bg1"/>
          </a:solidFill>
        </p:grpSpPr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3AB775A9-CE92-5760-9A78-4419258E15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188" y="2627313"/>
              <a:ext cx="1698625" cy="1538288"/>
            </a:xfrm>
            <a:custGeom>
              <a:avLst/>
              <a:gdLst>
                <a:gd name="T0" fmla="*/ 2133 w 2140"/>
                <a:gd name="T1" fmla="*/ 903 h 1938"/>
                <a:gd name="T2" fmla="*/ 2089 w 2140"/>
                <a:gd name="T3" fmla="*/ 810 h 1938"/>
                <a:gd name="T4" fmla="*/ 2006 w 2140"/>
                <a:gd name="T5" fmla="*/ 748 h 1938"/>
                <a:gd name="T6" fmla="*/ 1938 w 2140"/>
                <a:gd name="T7" fmla="*/ 42 h 1938"/>
                <a:gd name="T8" fmla="*/ 1920 w 2140"/>
                <a:gd name="T9" fmla="*/ 7 h 1938"/>
                <a:gd name="T10" fmla="*/ 1735 w 2140"/>
                <a:gd name="T11" fmla="*/ 0 h 1938"/>
                <a:gd name="T12" fmla="*/ 1702 w 2140"/>
                <a:gd name="T13" fmla="*/ 16 h 1938"/>
                <a:gd name="T14" fmla="*/ 1513 w 2140"/>
                <a:gd name="T15" fmla="*/ 252 h 1938"/>
                <a:gd name="T16" fmla="*/ 1344 w 2140"/>
                <a:gd name="T17" fmla="*/ 414 h 1938"/>
                <a:gd name="T18" fmla="*/ 1194 w 2140"/>
                <a:gd name="T19" fmla="*/ 518 h 1938"/>
                <a:gd name="T20" fmla="*/ 1057 w 2140"/>
                <a:gd name="T21" fmla="*/ 576 h 1938"/>
                <a:gd name="T22" fmla="*/ 814 w 2140"/>
                <a:gd name="T23" fmla="*/ 607 h 1938"/>
                <a:gd name="T24" fmla="*/ 258 w 2140"/>
                <a:gd name="T25" fmla="*/ 612 h 1938"/>
                <a:gd name="T26" fmla="*/ 116 w 2140"/>
                <a:gd name="T27" fmla="*/ 679 h 1938"/>
                <a:gd name="T28" fmla="*/ 25 w 2140"/>
                <a:gd name="T29" fmla="*/ 803 h 1938"/>
                <a:gd name="T30" fmla="*/ 0 w 2140"/>
                <a:gd name="T31" fmla="*/ 1010 h 1938"/>
                <a:gd name="T32" fmla="*/ 25 w 2140"/>
                <a:gd name="T33" fmla="*/ 1135 h 1938"/>
                <a:gd name="T34" fmla="*/ 116 w 2140"/>
                <a:gd name="T35" fmla="*/ 1259 h 1938"/>
                <a:gd name="T36" fmla="*/ 258 w 2140"/>
                <a:gd name="T37" fmla="*/ 1326 h 1938"/>
                <a:gd name="T38" fmla="*/ 814 w 2140"/>
                <a:gd name="T39" fmla="*/ 1333 h 1938"/>
                <a:gd name="T40" fmla="*/ 1057 w 2140"/>
                <a:gd name="T41" fmla="*/ 1364 h 1938"/>
                <a:gd name="T42" fmla="*/ 1194 w 2140"/>
                <a:gd name="T43" fmla="*/ 1421 h 1938"/>
                <a:gd name="T44" fmla="*/ 1344 w 2140"/>
                <a:gd name="T45" fmla="*/ 1524 h 1938"/>
                <a:gd name="T46" fmla="*/ 1513 w 2140"/>
                <a:gd name="T47" fmla="*/ 1688 h 1938"/>
                <a:gd name="T48" fmla="*/ 1702 w 2140"/>
                <a:gd name="T49" fmla="*/ 1922 h 1938"/>
                <a:gd name="T50" fmla="*/ 1735 w 2140"/>
                <a:gd name="T51" fmla="*/ 1938 h 1938"/>
                <a:gd name="T52" fmla="*/ 1920 w 2140"/>
                <a:gd name="T53" fmla="*/ 1931 h 1938"/>
                <a:gd name="T54" fmla="*/ 1938 w 2140"/>
                <a:gd name="T55" fmla="*/ 1898 h 1938"/>
                <a:gd name="T56" fmla="*/ 2006 w 2140"/>
                <a:gd name="T57" fmla="*/ 1192 h 1938"/>
                <a:gd name="T58" fmla="*/ 2089 w 2140"/>
                <a:gd name="T59" fmla="*/ 1128 h 1938"/>
                <a:gd name="T60" fmla="*/ 2133 w 2140"/>
                <a:gd name="T61" fmla="*/ 1035 h 1938"/>
                <a:gd name="T62" fmla="*/ 80 w 2140"/>
                <a:gd name="T63" fmla="*/ 1010 h 1938"/>
                <a:gd name="T64" fmla="*/ 91 w 2140"/>
                <a:gd name="T65" fmla="*/ 857 h 1938"/>
                <a:gd name="T66" fmla="*/ 151 w 2140"/>
                <a:gd name="T67" fmla="*/ 757 h 1938"/>
                <a:gd name="T68" fmla="*/ 251 w 2140"/>
                <a:gd name="T69" fmla="*/ 698 h 1938"/>
                <a:gd name="T70" fmla="*/ 727 w 2140"/>
                <a:gd name="T71" fmla="*/ 1252 h 1938"/>
                <a:gd name="T72" fmla="*/ 251 w 2140"/>
                <a:gd name="T73" fmla="*/ 1241 h 1938"/>
                <a:gd name="T74" fmla="*/ 151 w 2140"/>
                <a:gd name="T75" fmla="*/ 1181 h 1938"/>
                <a:gd name="T76" fmla="*/ 91 w 2140"/>
                <a:gd name="T77" fmla="*/ 1083 h 1938"/>
                <a:gd name="T78" fmla="*/ 1857 w 2140"/>
                <a:gd name="T79" fmla="*/ 1858 h 1938"/>
                <a:gd name="T80" fmla="*/ 1640 w 2140"/>
                <a:gd name="T81" fmla="*/ 1711 h 1938"/>
                <a:gd name="T82" fmla="*/ 1462 w 2140"/>
                <a:gd name="T83" fmla="*/ 1522 h 1938"/>
                <a:gd name="T84" fmla="*/ 1303 w 2140"/>
                <a:gd name="T85" fmla="*/ 1393 h 1938"/>
                <a:gd name="T86" fmla="*/ 1155 w 2140"/>
                <a:gd name="T87" fmla="*/ 1313 h 1938"/>
                <a:gd name="T88" fmla="*/ 948 w 2140"/>
                <a:gd name="T89" fmla="*/ 1259 h 1938"/>
                <a:gd name="T90" fmla="*/ 807 w 2140"/>
                <a:gd name="T91" fmla="*/ 1252 h 1938"/>
                <a:gd name="T92" fmla="*/ 854 w 2140"/>
                <a:gd name="T93" fmla="*/ 687 h 1938"/>
                <a:gd name="T94" fmla="*/ 1103 w 2140"/>
                <a:gd name="T95" fmla="*/ 647 h 1938"/>
                <a:gd name="T96" fmla="*/ 1243 w 2140"/>
                <a:gd name="T97" fmla="*/ 583 h 1938"/>
                <a:gd name="T98" fmla="*/ 1397 w 2140"/>
                <a:gd name="T99" fmla="*/ 476 h 1938"/>
                <a:gd name="T100" fmla="*/ 1566 w 2140"/>
                <a:gd name="T101" fmla="*/ 312 h 1938"/>
                <a:gd name="T102" fmla="*/ 1757 w 2140"/>
                <a:gd name="T103" fmla="*/ 82 h 1938"/>
                <a:gd name="T104" fmla="*/ 1938 w 2140"/>
                <a:gd name="T105" fmla="*/ 812 h 1938"/>
                <a:gd name="T106" fmla="*/ 2006 w 2140"/>
                <a:gd name="T107" fmla="*/ 839 h 1938"/>
                <a:gd name="T108" fmla="*/ 2044 w 2140"/>
                <a:gd name="T109" fmla="*/ 888 h 1938"/>
                <a:gd name="T110" fmla="*/ 2056 w 2140"/>
                <a:gd name="T111" fmla="*/ 999 h 1938"/>
                <a:gd name="T112" fmla="*/ 2024 w 2140"/>
                <a:gd name="T113" fmla="*/ 1083 h 1938"/>
                <a:gd name="T114" fmla="*/ 1969 w 2140"/>
                <a:gd name="T115" fmla="*/ 1121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40" h="1938">
                  <a:moveTo>
                    <a:pt x="2140" y="970"/>
                  </a:moveTo>
                  <a:lnTo>
                    <a:pt x="2140" y="970"/>
                  </a:lnTo>
                  <a:lnTo>
                    <a:pt x="2138" y="946"/>
                  </a:lnTo>
                  <a:lnTo>
                    <a:pt x="2136" y="925"/>
                  </a:lnTo>
                  <a:lnTo>
                    <a:pt x="2133" y="903"/>
                  </a:lnTo>
                  <a:lnTo>
                    <a:pt x="2127" y="883"/>
                  </a:lnTo>
                  <a:lnTo>
                    <a:pt x="2120" y="863"/>
                  </a:lnTo>
                  <a:lnTo>
                    <a:pt x="2111" y="845"/>
                  </a:lnTo>
                  <a:lnTo>
                    <a:pt x="2100" y="827"/>
                  </a:lnTo>
                  <a:lnTo>
                    <a:pt x="2089" y="810"/>
                  </a:lnTo>
                  <a:lnTo>
                    <a:pt x="2075" y="796"/>
                  </a:lnTo>
                  <a:lnTo>
                    <a:pt x="2060" y="781"/>
                  </a:lnTo>
                  <a:lnTo>
                    <a:pt x="2044" y="768"/>
                  </a:lnTo>
                  <a:lnTo>
                    <a:pt x="2026" y="757"/>
                  </a:lnTo>
                  <a:lnTo>
                    <a:pt x="2006" y="748"/>
                  </a:lnTo>
                  <a:lnTo>
                    <a:pt x="1986" y="739"/>
                  </a:lnTo>
                  <a:lnTo>
                    <a:pt x="1962" y="734"/>
                  </a:lnTo>
                  <a:lnTo>
                    <a:pt x="1938" y="730"/>
                  </a:lnTo>
                  <a:lnTo>
                    <a:pt x="1938" y="42"/>
                  </a:lnTo>
                  <a:lnTo>
                    <a:pt x="1938" y="42"/>
                  </a:lnTo>
                  <a:lnTo>
                    <a:pt x="1937" y="33"/>
                  </a:lnTo>
                  <a:lnTo>
                    <a:pt x="1935" y="25"/>
                  </a:lnTo>
                  <a:lnTo>
                    <a:pt x="1931" y="18"/>
                  </a:lnTo>
                  <a:lnTo>
                    <a:pt x="1926" y="13"/>
                  </a:lnTo>
                  <a:lnTo>
                    <a:pt x="1920" y="7"/>
                  </a:lnTo>
                  <a:lnTo>
                    <a:pt x="1913" y="4"/>
                  </a:lnTo>
                  <a:lnTo>
                    <a:pt x="1906" y="2"/>
                  </a:lnTo>
                  <a:lnTo>
                    <a:pt x="1897" y="0"/>
                  </a:lnTo>
                  <a:lnTo>
                    <a:pt x="1735" y="0"/>
                  </a:lnTo>
                  <a:lnTo>
                    <a:pt x="1735" y="0"/>
                  </a:lnTo>
                  <a:lnTo>
                    <a:pt x="1726" y="2"/>
                  </a:lnTo>
                  <a:lnTo>
                    <a:pt x="1717" y="5"/>
                  </a:lnTo>
                  <a:lnTo>
                    <a:pt x="1709" y="11"/>
                  </a:lnTo>
                  <a:lnTo>
                    <a:pt x="1702" y="16"/>
                  </a:lnTo>
                  <a:lnTo>
                    <a:pt x="1702" y="16"/>
                  </a:lnTo>
                  <a:lnTo>
                    <a:pt x="1662" y="71"/>
                  </a:lnTo>
                  <a:lnTo>
                    <a:pt x="1624" y="122"/>
                  </a:lnTo>
                  <a:lnTo>
                    <a:pt x="1586" y="167"/>
                  </a:lnTo>
                  <a:lnTo>
                    <a:pt x="1550" y="211"/>
                  </a:lnTo>
                  <a:lnTo>
                    <a:pt x="1513" y="252"/>
                  </a:lnTo>
                  <a:lnTo>
                    <a:pt x="1477" y="291"/>
                  </a:lnTo>
                  <a:lnTo>
                    <a:pt x="1442" y="325"/>
                  </a:lnTo>
                  <a:lnTo>
                    <a:pt x="1410" y="358"/>
                  </a:lnTo>
                  <a:lnTo>
                    <a:pt x="1377" y="387"/>
                  </a:lnTo>
                  <a:lnTo>
                    <a:pt x="1344" y="414"/>
                  </a:lnTo>
                  <a:lnTo>
                    <a:pt x="1313" y="440"/>
                  </a:lnTo>
                  <a:lnTo>
                    <a:pt x="1283" y="463"/>
                  </a:lnTo>
                  <a:lnTo>
                    <a:pt x="1252" y="483"/>
                  </a:lnTo>
                  <a:lnTo>
                    <a:pt x="1223" y="501"/>
                  </a:lnTo>
                  <a:lnTo>
                    <a:pt x="1194" y="518"/>
                  </a:lnTo>
                  <a:lnTo>
                    <a:pt x="1166" y="532"/>
                  </a:lnTo>
                  <a:lnTo>
                    <a:pt x="1137" y="545"/>
                  </a:lnTo>
                  <a:lnTo>
                    <a:pt x="1112" y="558"/>
                  </a:lnTo>
                  <a:lnTo>
                    <a:pt x="1085" y="567"/>
                  </a:lnTo>
                  <a:lnTo>
                    <a:pt x="1057" y="576"/>
                  </a:lnTo>
                  <a:lnTo>
                    <a:pt x="1006" y="589"/>
                  </a:lnTo>
                  <a:lnTo>
                    <a:pt x="957" y="598"/>
                  </a:lnTo>
                  <a:lnTo>
                    <a:pt x="908" y="603"/>
                  </a:lnTo>
                  <a:lnTo>
                    <a:pt x="861" y="605"/>
                  </a:lnTo>
                  <a:lnTo>
                    <a:pt x="814" y="607"/>
                  </a:lnTo>
                  <a:lnTo>
                    <a:pt x="767" y="607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289" y="609"/>
                  </a:lnTo>
                  <a:lnTo>
                    <a:pt x="258" y="612"/>
                  </a:lnTo>
                  <a:lnTo>
                    <a:pt x="227" y="621"/>
                  </a:lnTo>
                  <a:lnTo>
                    <a:pt x="196" y="632"/>
                  </a:lnTo>
                  <a:lnTo>
                    <a:pt x="169" y="645"/>
                  </a:lnTo>
                  <a:lnTo>
                    <a:pt x="142" y="661"/>
                  </a:lnTo>
                  <a:lnTo>
                    <a:pt x="116" y="679"/>
                  </a:lnTo>
                  <a:lnTo>
                    <a:pt x="94" y="701"/>
                  </a:lnTo>
                  <a:lnTo>
                    <a:pt x="73" y="725"/>
                  </a:lnTo>
                  <a:lnTo>
                    <a:pt x="54" y="748"/>
                  </a:lnTo>
                  <a:lnTo>
                    <a:pt x="38" y="776"/>
                  </a:lnTo>
                  <a:lnTo>
                    <a:pt x="25" y="803"/>
                  </a:lnTo>
                  <a:lnTo>
                    <a:pt x="15" y="834"/>
                  </a:lnTo>
                  <a:lnTo>
                    <a:pt x="5" y="865"/>
                  </a:lnTo>
                  <a:lnTo>
                    <a:pt x="2" y="896"/>
                  </a:lnTo>
                  <a:lnTo>
                    <a:pt x="0" y="930"/>
                  </a:lnTo>
                  <a:lnTo>
                    <a:pt x="0" y="1010"/>
                  </a:lnTo>
                  <a:lnTo>
                    <a:pt x="0" y="1010"/>
                  </a:lnTo>
                  <a:lnTo>
                    <a:pt x="2" y="1043"/>
                  </a:lnTo>
                  <a:lnTo>
                    <a:pt x="5" y="1075"/>
                  </a:lnTo>
                  <a:lnTo>
                    <a:pt x="15" y="1106"/>
                  </a:lnTo>
                  <a:lnTo>
                    <a:pt x="25" y="1135"/>
                  </a:lnTo>
                  <a:lnTo>
                    <a:pt x="38" y="1164"/>
                  </a:lnTo>
                  <a:lnTo>
                    <a:pt x="54" y="1190"/>
                  </a:lnTo>
                  <a:lnTo>
                    <a:pt x="73" y="1215"/>
                  </a:lnTo>
                  <a:lnTo>
                    <a:pt x="94" y="1239"/>
                  </a:lnTo>
                  <a:lnTo>
                    <a:pt x="116" y="1259"/>
                  </a:lnTo>
                  <a:lnTo>
                    <a:pt x="142" y="1277"/>
                  </a:lnTo>
                  <a:lnTo>
                    <a:pt x="169" y="1293"/>
                  </a:lnTo>
                  <a:lnTo>
                    <a:pt x="196" y="1308"/>
                  </a:lnTo>
                  <a:lnTo>
                    <a:pt x="227" y="1319"/>
                  </a:lnTo>
                  <a:lnTo>
                    <a:pt x="258" y="1326"/>
                  </a:lnTo>
                  <a:lnTo>
                    <a:pt x="289" y="1332"/>
                  </a:lnTo>
                  <a:lnTo>
                    <a:pt x="322" y="1333"/>
                  </a:lnTo>
                  <a:lnTo>
                    <a:pt x="767" y="1333"/>
                  </a:lnTo>
                  <a:lnTo>
                    <a:pt x="767" y="1333"/>
                  </a:lnTo>
                  <a:lnTo>
                    <a:pt x="814" y="1333"/>
                  </a:lnTo>
                  <a:lnTo>
                    <a:pt x="861" y="1333"/>
                  </a:lnTo>
                  <a:lnTo>
                    <a:pt x="908" y="1337"/>
                  </a:lnTo>
                  <a:lnTo>
                    <a:pt x="957" y="1342"/>
                  </a:lnTo>
                  <a:lnTo>
                    <a:pt x="1006" y="1352"/>
                  </a:lnTo>
                  <a:lnTo>
                    <a:pt x="1057" y="1364"/>
                  </a:lnTo>
                  <a:lnTo>
                    <a:pt x="1085" y="1373"/>
                  </a:lnTo>
                  <a:lnTo>
                    <a:pt x="1112" y="1382"/>
                  </a:lnTo>
                  <a:lnTo>
                    <a:pt x="1137" y="1393"/>
                  </a:lnTo>
                  <a:lnTo>
                    <a:pt x="1166" y="1406"/>
                  </a:lnTo>
                  <a:lnTo>
                    <a:pt x="1194" y="1421"/>
                  </a:lnTo>
                  <a:lnTo>
                    <a:pt x="1223" y="1439"/>
                  </a:lnTo>
                  <a:lnTo>
                    <a:pt x="1252" y="1457"/>
                  </a:lnTo>
                  <a:lnTo>
                    <a:pt x="1283" y="1477"/>
                  </a:lnTo>
                  <a:lnTo>
                    <a:pt x="1313" y="1499"/>
                  </a:lnTo>
                  <a:lnTo>
                    <a:pt x="1344" y="1524"/>
                  </a:lnTo>
                  <a:lnTo>
                    <a:pt x="1377" y="1551"/>
                  </a:lnTo>
                  <a:lnTo>
                    <a:pt x="1410" y="1582"/>
                  </a:lnTo>
                  <a:lnTo>
                    <a:pt x="1442" y="1613"/>
                  </a:lnTo>
                  <a:lnTo>
                    <a:pt x="1477" y="1649"/>
                  </a:lnTo>
                  <a:lnTo>
                    <a:pt x="1513" y="1688"/>
                  </a:lnTo>
                  <a:lnTo>
                    <a:pt x="1550" y="1728"/>
                  </a:lnTo>
                  <a:lnTo>
                    <a:pt x="1586" y="1771"/>
                  </a:lnTo>
                  <a:lnTo>
                    <a:pt x="1624" y="1818"/>
                  </a:lnTo>
                  <a:lnTo>
                    <a:pt x="1662" y="1869"/>
                  </a:lnTo>
                  <a:lnTo>
                    <a:pt x="1702" y="1922"/>
                  </a:lnTo>
                  <a:lnTo>
                    <a:pt x="1702" y="1922"/>
                  </a:lnTo>
                  <a:lnTo>
                    <a:pt x="1709" y="1929"/>
                  </a:lnTo>
                  <a:lnTo>
                    <a:pt x="1717" y="1935"/>
                  </a:lnTo>
                  <a:lnTo>
                    <a:pt x="1726" y="1938"/>
                  </a:lnTo>
                  <a:lnTo>
                    <a:pt x="1735" y="1938"/>
                  </a:lnTo>
                  <a:lnTo>
                    <a:pt x="1897" y="1938"/>
                  </a:lnTo>
                  <a:lnTo>
                    <a:pt x="1897" y="1938"/>
                  </a:lnTo>
                  <a:lnTo>
                    <a:pt x="1906" y="1938"/>
                  </a:lnTo>
                  <a:lnTo>
                    <a:pt x="1913" y="1935"/>
                  </a:lnTo>
                  <a:lnTo>
                    <a:pt x="1920" y="1931"/>
                  </a:lnTo>
                  <a:lnTo>
                    <a:pt x="1926" y="1927"/>
                  </a:lnTo>
                  <a:lnTo>
                    <a:pt x="1931" y="1920"/>
                  </a:lnTo>
                  <a:lnTo>
                    <a:pt x="1935" y="1915"/>
                  </a:lnTo>
                  <a:lnTo>
                    <a:pt x="1937" y="1906"/>
                  </a:lnTo>
                  <a:lnTo>
                    <a:pt x="1938" y="1898"/>
                  </a:lnTo>
                  <a:lnTo>
                    <a:pt x="1938" y="1210"/>
                  </a:lnTo>
                  <a:lnTo>
                    <a:pt x="1938" y="1210"/>
                  </a:lnTo>
                  <a:lnTo>
                    <a:pt x="1962" y="1204"/>
                  </a:lnTo>
                  <a:lnTo>
                    <a:pt x="1986" y="1199"/>
                  </a:lnTo>
                  <a:lnTo>
                    <a:pt x="2006" y="1192"/>
                  </a:lnTo>
                  <a:lnTo>
                    <a:pt x="2026" y="1183"/>
                  </a:lnTo>
                  <a:lnTo>
                    <a:pt x="2044" y="1170"/>
                  </a:lnTo>
                  <a:lnTo>
                    <a:pt x="2060" y="1159"/>
                  </a:lnTo>
                  <a:lnTo>
                    <a:pt x="2075" y="1144"/>
                  </a:lnTo>
                  <a:lnTo>
                    <a:pt x="2089" y="1128"/>
                  </a:lnTo>
                  <a:lnTo>
                    <a:pt x="2100" y="1112"/>
                  </a:lnTo>
                  <a:lnTo>
                    <a:pt x="2111" y="1095"/>
                  </a:lnTo>
                  <a:lnTo>
                    <a:pt x="2120" y="1075"/>
                  </a:lnTo>
                  <a:lnTo>
                    <a:pt x="2127" y="1055"/>
                  </a:lnTo>
                  <a:lnTo>
                    <a:pt x="2133" y="1035"/>
                  </a:lnTo>
                  <a:lnTo>
                    <a:pt x="2136" y="1014"/>
                  </a:lnTo>
                  <a:lnTo>
                    <a:pt x="2138" y="992"/>
                  </a:lnTo>
                  <a:lnTo>
                    <a:pt x="2140" y="970"/>
                  </a:lnTo>
                  <a:lnTo>
                    <a:pt x="2140" y="970"/>
                  </a:lnTo>
                  <a:close/>
                  <a:moveTo>
                    <a:pt x="80" y="1010"/>
                  </a:moveTo>
                  <a:lnTo>
                    <a:pt x="80" y="930"/>
                  </a:lnTo>
                  <a:lnTo>
                    <a:pt x="80" y="930"/>
                  </a:lnTo>
                  <a:lnTo>
                    <a:pt x="82" y="905"/>
                  </a:lnTo>
                  <a:lnTo>
                    <a:pt x="85" y="881"/>
                  </a:lnTo>
                  <a:lnTo>
                    <a:pt x="91" y="857"/>
                  </a:lnTo>
                  <a:lnTo>
                    <a:pt x="100" y="836"/>
                  </a:lnTo>
                  <a:lnTo>
                    <a:pt x="109" y="814"/>
                  </a:lnTo>
                  <a:lnTo>
                    <a:pt x="122" y="794"/>
                  </a:lnTo>
                  <a:lnTo>
                    <a:pt x="136" y="776"/>
                  </a:lnTo>
                  <a:lnTo>
                    <a:pt x="151" y="757"/>
                  </a:lnTo>
                  <a:lnTo>
                    <a:pt x="169" y="743"/>
                  </a:lnTo>
                  <a:lnTo>
                    <a:pt x="187" y="728"/>
                  </a:lnTo>
                  <a:lnTo>
                    <a:pt x="207" y="716"/>
                  </a:lnTo>
                  <a:lnTo>
                    <a:pt x="229" y="707"/>
                  </a:lnTo>
                  <a:lnTo>
                    <a:pt x="251" y="698"/>
                  </a:lnTo>
                  <a:lnTo>
                    <a:pt x="274" y="692"/>
                  </a:lnTo>
                  <a:lnTo>
                    <a:pt x="298" y="688"/>
                  </a:lnTo>
                  <a:lnTo>
                    <a:pt x="322" y="687"/>
                  </a:lnTo>
                  <a:lnTo>
                    <a:pt x="727" y="687"/>
                  </a:lnTo>
                  <a:lnTo>
                    <a:pt x="727" y="1252"/>
                  </a:lnTo>
                  <a:lnTo>
                    <a:pt x="322" y="1252"/>
                  </a:lnTo>
                  <a:lnTo>
                    <a:pt x="322" y="1252"/>
                  </a:lnTo>
                  <a:lnTo>
                    <a:pt x="298" y="1252"/>
                  </a:lnTo>
                  <a:lnTo>
                    <a:pt x="274" y="1248"/>
                  </a:lnTo>
                  <a:lnTo>
                    <a:pt x="251" y="1241"/>
                  </a:lnTo>
                  <a:lnTo>
                    <a:pt x="229" y="1233"/>
                  </a:lnTo>
                  <a:lnTo>
                    <a:pt x="207" y="1223"/>
                  </a:lnTo>
                  <a:lnTo>
                    <a:pt x="187" y="1212"/>
                  </a:lnTo>
                  <a:lnTo>
                    <a:pt x="169" y="1197"/>
                  </a:lnTo>
                  <a:lnTo>
                    <a:pt x="151" y="1181"/>
                  </a:lnTo>
                  <a:lnTo>
                    <a:pt x="136" y="1164"/>
                  </a:lnTo>
                  <a:lnTo>
                    <a:pt x="122" y="1146"/>
                  </a:lnTo>
                  <a:lnTo>
                    <a:pt x="109" y="1126"/>
                  </a:lnTo>
                  <a:lnTo>
                    <a:pt x="100" y="1104"/>
                  </a:lnTo>
                  <a:lnTo>
                    <a:pt x="91" y="1083"/>
                  </a:lnTo>
                  <a:lnTo>
                    <a:pt x="85" y="1059"/>
                  </a:lnTo>
                  <a:lnTo>
                    <a:pt x="82" y="1035"/>
                  </a:lnTo>
                  <a:lnTo>
                    <a:pt x="80" y="1010"/>
                  </a:lnTo>
                  <a:lnTo>
                    <a:pt x="80" y="1010"/>
                  </a:lnTo>
                  <a:close/>
                  <a:moveTo>
                    <a:pt x="1857" y="1858"/>
                  </a:moveTo>
                  <a:lnTo>
                    <a:pt x="1757" y="1858"/>
                  </a:lnTo>
                  <a:lnTo>
                    <a:pt x="1757" y="1858"/>
                  </a:lnTo>
                  <a:lnTo>
                    <a:pt x="1717" y="1806"/>
                  </a:lnTo>
                  <a:lnTo>
                    <a:pt x="1679" y="1757"/>
                  </a:lnTo>
                  <a:lnTo>
                    <a:pt x="1640" y="1711"/>
                  </a:lnTo>
                  <a:lnTo>
                    <a:pt x="1602" y="1668"/>
                  </a:lnTo>
                  <a:lnTo>
                    <a:pt x="1566" y="1628"/>
                  </a:lnTo>
                  <a:lnTo>
                    <a:pt x="1531" y="1590"/>
                  </a:lnTo>
                  <a:lnTo>
                    <a:pt x="1497" y="1553"/>
                  </a:lnTo>
                  <a:lnTo>
                    <a:pt x="1462" y="1522"/>
                  </a:lnTo>
                  <a:lnTo>
                    <a:pt x="1430" y="1491"/>
                  </a:lnTo>
                  <a:lnTo>
                    <a:pt x="1397" y="1464"/>
                  </a:lnTo>
                  <a:lnTo>
                    <a:pt x="1364" y="1439"/>
                  </a:lnTo>
                  <a:lnTo>
                    <a:pt x="1333" y="1415"/>
                  </a:lnTo>
                  <a:lnTo>
                    <a:pt x="1303" y="1393"/>
                  </a:lnTo>
                  <a:lnTo>
                    <a:pt x="1272" y="1373"/>
                  </a:lnTo>
                  <a:lnTo>
                    <a:pt x="1243" y="1357"/>
                  </a:lnTo>
                  <a:lnTo>
                    <a:pt x="1214" y="1341"/>
                  </a:lnTo>
                  <a:lnTo>
                    <a:pt x="1184" y="1326"/>
                  </a:lnTo>
                  <a:lnTo>
                    <a:pt x="1155" y="1313"/>
                  </a:lnTo>
                  <a:lnTo>
                    <a:pt x="1128" y="1302"/>
                  </a:lnTo>
                  <a:lnTo>
                    <a:pt x="1101" y="1293"/>
                  </a:lnTo>
                  <a:lnTo>
                    <a:pt x="1048" y="1279"/>
                  </a:lnTo>
                  <a:lnTo>
                    <a:pt x="997" y="1266"/>
                  </a:lnTo>
                  <a:lnTo>
                    <a:pt x="948" y="1259"/>
                  </a:lnTo>
                  <a:lnTo>
                    <a:pt x="899" y="1255"/>
                  </a:lnTo>
                  <a:lnTo>
                    <a:pt x="852" y="1253"/>
                  </a:lnTo>
                  <a:lnTo>
                    <a:pt x="807" y="1252"/>
                  </a:lnTo>
                  <a:lnTo>
                    <a:pt x="807" y="1252"/>
                  </a:lnTo>
                  <a:lnTo>
                    <a:pt x="807" y="1252"/>
                  </a:lnTo>
                  <a:lnTo>
                    <a:pt x="807" y="687"/>
                  </a:lnTo>
                  <a:lnTo>
                    <a:pt x="807" y="687"/>
                  </a:lnTo>
                  <a:lnTo>
                    <a:pt x="807" y="687"/>
                  </a:lnTo>
                  <a:lnTo>
                    <a:pt x="807" y="687"/>
                  </a:lnTo>
                  <a:lnTo>
                    <a:pt x="854" y="687"/>
                  </a:lnTo>
                  <a:lnTo>
                    <a:pt x="901" y="685"/>
                  </a:lnTo>
                  <a:lnTo>
                    <a:pt x="948" y="679"/>
                  </a:lnTo>
                  <a:lnTo>
                    <a:pt x="997" y="672"/>
                  </a:lnTo>
                  <a:lnTo>
                    <a:pt x="1050" y="661"/>
                  </a:lnTo>
                  <a:lnTo>
                    <a:pt x="1103" y="647"/>
                  </a:lnTo>
                  <a:lnTo>
                    <a:pt x="1130" y="636"/>
                  </a:lnTo>
                  <a:lnTo>
                    <a:pt x="1157" y="625"/>
                  </a:lnTo>
                  <a:lnTo>
                    <a:pt x="1184" y="612"/>
                  </a:lnTo>
                  <a:lnTo>
                    <a:pt x="1214" y="599"/>
                  </a:lnTo>
                  <a:lnTo>
                    <a:pt x="1243" y="583"/>
                  </a:lnTo>
                  <a:lnTo>
                    <a:pt x="1272" y="565"/>
                  </a:lnTo>
                  <a:lnTo>
                    <a:pt x="1303" y="547"/>
                  </a:lnTo>
                  <a:lnTo>
                    <a:pt x="1333" y="525"/>
                  </a:lnTo>
                  <a:lnTo>
                    <a:pt x="1364" y="501"/>
                  </a:lnTo>
                  <a:lnTo>
                    <a:pt x="1397" y="476"/>
                  </a:lnTo>
                  <a:lnTo>
                    <a:pt x="1430" y="449"/>
                  </a:lnTo>
                  <a:lnTo>
                    <a:pt x="1462" y="418"/>
                  </a:lnTo>
                  <a:lnTo>
                    <a:pt x="1497" y="385"/>
                  </a:lnTo>
                  <a:lnTo>
                    <a:pt x="1531" y="351"/>
                  </a:lnTo>
                  <a:lnTo>
                    <a:pt x="1566" y="312"/>
                  </a:lnTo>
                  <a:lnTo>
                    <a:pt x="1602" y="272"/>
                  </a:lnTo>
                  <a:lnTo>
                    <a:pt x="1640" y="229"/>
                  </a:lnTo>
                  <a:lnTo>
                    <a:pt x="1679" y="183"/>
                  </a:lnTo>
                  <a:lnTo>
                    <a:pt x="1717" y="134"/>
                  </a:lnTo>
                  <a:lnTo>
                    <a:pt x="1757" y="82"/>
                  </a:lnTo>
                  <a:lnTo>
                    <a:pt x="1857" y="82"/>
                  </a:lnTo>
                  <a:lnTo>
                    <a:pt x="1857" y="1858"/>
                  </a:lnTo>
                  <a:close/>
                  <a:moveTo>
                    <a:pt x="1938" y="1128"/>
                  </a:moveTo>
                  <a:lnTo>
                    <a:pt x="1938" y="812"/>
                  </a:lnTo>
                  <a:lnTo>
                    <a:pt x="1938" y="812"/>
                  </a:lnTo>
                  <a:lnTo>
                    <a:pt x="1953" y="814"/>
                  </a:lnTo>
                  <a:lnTo>
                    <a:pt x="1969" y="819"/>
                  </a:lnTo>
                  <a:lnTo>
                    <a:pt x="1982" y="825"/>
                  </a:lnTo>
                  <a:lnTo>
                    <a:pt x="1995" y="832"/>
                  </a:lnTo>
                  <a:lnTo>
                    <a:pt x="2006" y="839"/>
                  </a:lnTo>
                  <a:lnTo>
                    <a:pt x="2015" y="847"/>
                  </a:lnTo>
                  <a:lnTo>
                    <a:pt x="2024" y="857"/>
                  </a:lnTo>
                  <a:lnTo>
                    <a:pt x="2031" y="866"/>
                  </a:lnTo>
                  <a:lnTo>
                    <a:pt x="2038" y="877"/>
                  </a:lnTo>
                  <a:lnTo>
                    <a:pt x="2044" y="888"/>
                  </a:lnTo>
                  <a:lnTo>
                    <a:pt x="2053" y="914"/>
                  </a:lnTo>
                  <a:lnTo>
                    <a:pt x="2056" y="941"/>
                  </a:lnTo>
                  <a:lnTo>
                    <a:pt x="2058" y="970"/>
                  </a:lnTo>
                  <a:lnTo>
                    <a:pt x="2058" y="970"/>
                  </a:lnTo>
                  <a:lnTo>
                    <a:pt x="2056" y="999"/>
                  </a:lnTo>
                  <a:lnTo>
                    <a:pt x="2053" y="1025"/>
                  </a:lnTo>
                  <a:lnTo>
                    <a:pt x="2044" y="1050"/>
                  </a:lnTo>
                  <a:lnTo>
                    <a:pt x="2038" y="1063"/>
                  </a:lnTo>
                  <a:lnTo>
                    <a:pt x="2031" y="1072"/>
                  </a:lnTo>
                  <a:lnTo>
                    <a:pt x="2024" y="1083"/>
                  </a:lnTo>
                  <a:lnTo>
                    <a:pt x="2015" y="1092"/>
                  </a:lnTo>
                  <a:lnTo>
                    <a:pt x="2006" y="1101"/>
                  </a:lnTo>
                  <a:lnTo>
                    <a:pt x="1995" y="1108"/>
                  </a:lnTo>
                  <a:lnTo>
                    <a:pt x="1982" y="1115"/>
                  </a:lnTo>
                  <a:lnTo>
                    <a:pt x="1969" y="1121"/>
                  </a:lnTo>
                  <a:lnTo>
                    <a:pt x="1953" y="1124"/>
                  </a:lnTo>
                  <a:lnTo>
                    <a:pt x="1938" y="1128"/>
                  </a:lnTo>
                  <a:lnTo>
                    <a:pt x="1938" y="1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FB3FBFAB-3728-F8E3-F030-8233B715D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6" y="3717925"/>
              <a:ext cx="512763" cy="576263"/>
            </a:xfrm>
            <a:custGeom>
              <a:avLst/>
              <a:gdLst>
                <a:gd name="T0" fmla="*/ 532 w 646"/>
                <a:gd name="T1" fmla="*/ 460 h 727"/>
                <a:gd name="T2" fmla="*/ 523 w 646"/>
                <a:gd name="T3" fmla="*/ 453 h 727"/>
                <a:gd name="T4" fmla="*/ 505 w 646"/>
                <a:gd name="T5" fmla="*/ 429 h 727"/>
                <a:gd name="T6" fmla="*/ 488 w 646"/>
                <a:gd name="T7" fmla="*/ 402 h 727"/>
                <a:gd name="T8" fmla="*/ 477 w 646"/>
                <a:gd name="T9" fmla="*/ 373 h 727"/>
                <a:gd name="T10" fmla="*/ 443 w 646"/>
                <a:gd name="T11" fmla="*/ 37 h 727"/>
                <a:gd name="T12" fmla="*/ 443 w 646"/>
                <a:gd name="T13" fmla="*/ 29 h 727"/>
                <a:gd name="T14" fmla="*/ 434 w 646"/>
                <a:gd name="T15" fmla="*/ 15 h 727"/>
                <a:gd name="T16" fmla="*/ 423 w 646"/>
                <a:gd name="T17" fmla="*/ 6 h 727"/>
                <a:gd name="T18" fmla="*/ 408 w 646"/>
                <a:gd name="T19" fmla="*/ 0 h 727"/>
                <a:gd name="T20" fmla="*/ 399 w 646"/>
                <a:gd name="T21" fmla="*/ 0 h 727"/>
                <a:gd name="T22" fmla="*/ 385 w 646"/>
                <a:gd name="T23" fmla="*/ 6 h 727"/>
                <a:gd name="T24" fmla="*/ 372 w 646"/>
                <a:gd name="T25" fmla="*/ 15 h 727"/>
                <a:gd name="T26" fmla="*/ 365 w 646"/>
                <a:gd name="T27" fmla="*/ 29 h 727"/>
                <a:gd name="T28" fmla="*/ 363 w 646"/>
                <a:gd name="T29" fmla="*/ 44 h 727"/>
                <a:gd name="T30" fmla="*/ 396 w 646"/>
                <a:gd name="T31" fmla="*/ 369 h 727"/>
                <a:gd name="T32" fmla="*/ 405 w 646"/>
                <a:gd name="T33" fmla="*/ 411 h 727"/>
                <a:gd name="T34" fmla="*/ 425 w 646"/>
                <a:gd name="T35" fmla="*/ 454 h 727"/>
                <a:gd name="T36" fmla="*/ 452 w 646"/>
                <a:gd name="T37" fmla="*/ 494 h 727"/>
                <a:gd name="T38" fmla="*/ 485 w 646"/>
                <a:gd name="T39" fmla="*/ 525 h 727"/>
                <a:gd name="T40" fmla="*/ 517 w 646"/>
                <a:gd name="T41" fmla="*/ 549 h 727"/>
                <a:gd name="T42" fmla="*/ 536 w 646"/>
                <a:gd name="T43" fmla="*/ 567 h 727"/>
                <a:gd name="T44" fmla="*/ 550 w 646"/>
                <a:gd name="T45" fmla="*/ 589 h 727"/>
                <a:gd name="T46" fmla="*/ 565 w 646"/>
                <a:gd name="T47" fmla="*/ 618 h 727"/>
                <a:gd name="T48" fmla="*/ 565 w 646"/>
                <a:gd name="T49" fmla="*/ 627 h 727"/>
                <a:gd name="T50" fmla="*/ 563 w 646"/>
                <a:gd name="T51" fmla="*/ 633 h 727"/>
                <a:gd name="T52" fmla="*/ 541 w 646"/>
                <a:gd name="T53" fmla="*/ 643 h 727"/>
                <a:gd name="T54" fmla="*/ 525 w 646"/>
                <a:gd name="T55" fmla="*/ 647 h 727"/>
                <a:gd name="T56" fmla="*/ 201 w 646"/>
                <a:gd name="T57" fmla="*/ 647 h 727"/>
                <a:gd name="T58" fmla="*/ 183 w 646"/>
                <a:gd name="T59" fmla="*/ 643 h 727"/>
                <a:gd name="T60" fmla="*/ 169 w 646"/>
                <a:gd name="T61" fmla="*/ 633 h 727"/>
                <a:gd name="T62" fmla="*/ 156 w 646"/>
                <a:gd name="T63" fmla="*/ 618 h 727"/>
                <a:gd name="T64" fmla="*/ 150 w 646"/>
                <a:gd name="T65" fmla="*/ 602 h 727"/>
                <a:gd name="T66" fmla="*/ 80 w 646"/>
                <a:gd name="T67" fmla="*/ 37 h 727"/>
                <a:gd name="T68" fmla="*/ 76 w 646"/>
                <a:gd name="T69" fmla="*/ 20 h 727"/>
                <a:gd name="T70" fmla="*/ 65 w 646"/>
                <a:gd name="T71" fmla="*/ 9 h 727"/>
                <a:gd name="T72" fmla="*/ 50 w 646"/>
                <a:gd name="T73" fmla="*/ 2 h 727"/>
                <a:gd name="T74" fmla="*/ 34 w 646"/>
                <a:gd name="T75" fmla="*/ 0 h 727"/>
                <a:gd name="T76" fmla="*/ 27 w 646"/>
                <a:gd name="T77" fmla="*/ 2 h 727"/>
                <a:gd name="T78" fmla="*/ 14 w 646"/>
                <a:gd name="T79" fmla="*/ 11 h 727"/>
                <a:gd name="T80" fmla="*/ 3 w 646"/>
                <a:gd name="T81" fmla="*/ 22 h 727"/>
                <a:gd name="T82" fmla="*/ 0 w 646"/>
                <a:gd name="T83" fmla="*/ 38 h 727"/>
                <a:gd name="T84" fmla="*/ 70 w 646"/>
                <a:gd name="T85" fmla="*/ 613 h 727"/>
                <a:gd name="T86" fmla="*/ 72 w 646"/>
                <a:gd name="T87" fmla="*/ 623 h 727"/>
                <a:gd name="T88" fmla="*/ 80 w 646"/>
                <a:gd name="T89" fmla="*/ 647 h 727"/>
                <a:gd name="T90" fmla="*/ 98 w 646"/>
                <a:gd name="T91" fmla="*/ 676 h 727"/>
                <a:gd name="T92" fmla="*/ 134 w 646"/>
                <a:gd name="T93" fmla="*/ 707 h 727"/>
                <a:gd name="T94" fmla="*/ 167 w 646"/>
                <a:gd name="T95" fmla="*/ 722 h 727"/>
                <a:gd name="T96" fmla="*/ 189 w 646"/>
                <a:gd name="T97" fmla="*/ 727 h 727"/>
                <a:gd name="T98" fmla="*/ 525 w 646"/>
                <a:gd name="T99" fmla="*/ 727 h 727"/>
                <a:gd name="T100" fmla="*/ 548 w 646"/>
                <a:gd name="T101" fmla="*/ 725 h 727"/>
                <a:gd name="T102" fmla="*/ 592 w 646"/>
                <a:gd name="T103" fmla="*/ 711 h 727"/>
                <a:gd name="T104" fmla="*/ 625 w 646"/>
                <a:gd name="T105" fmla="*/ 683 h 727"/>
                <a:gd name="T106" fmla="*/ 635 w 646"/>
                <a:gd name="T107" fmla="*/ 665 h 727"/>
                <a:gd name="T108" fmla="*/ 643 w 646"/>
                <a:gd name="T109" fmla="*/ 647 h 727"/>
                <a:gd name="T110" fmla="*/ 646 w 646"/>
                <a:gd name="T111" fmla="*/ 627 h 727"/>
                <a:gd name="T112" fmla="*/ 645 w 646"/>
                <a:gd name="T113" fmla="*/ 609 h 727"/>
                <a:gd name="T114" fmla="*/ 632 w 646"/>
                <a:gd name="T115" fmla="*/ 571 h 727"/>
                <a:gd name="T116" fmla="*/ 610 w 646"/>
                <a:gd name="T117" fmla="*/ 533 h 727"/>
                <a:gd name="T118" fmla="*/ 581 w 646"/>
                <a:gd name="T119" fmla="*/ 500 h 727"/>
                <a:gd name="T120" fmla="*/ 565 w 646"/>
                <a:gd name="T121" fmla="*/ 485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6" h="727">
                  <a:moveTo>
                    <a:pt x="565" y="485"/>
                  </a:moveTo>
                  <a:lnTo>
                    <a:pt x="532" y="460"/>
                  </a:lnTo>
                  <a:lnTo>
                    <a:pt x="532" y="460"/>
                  </a:lnTo>
                  <a:lnTo>
                    <a:pt x="523" y="453"/>
                  </a:lnTo>
                  <a:lnTo>
                    <a:pt x="514" y="442"/>
                  </a:lnTo>
                  <a:lnTo>
                    <a:pt x="505" y="429"/>
                  </a:lnTo>
                  <a:lnTo>
                    <a:pt x="496" y="415"/>
                  </a:lnTo>
                  <a:lnTo>
                    <a:pt x="488" y="402"/>
                  </a:lnTo>
                  <a:lnTo>
                    <a:pt x="483" y="387"/>
                  </a:lnTo>
                  <a:lnTo>
                    <a:pt x="477" y="373"/>
                  </a:lnTo>
                  <a:lnTo>
                    <a:pt x="476" y="360"/>
                  </a:lnTo>
                  <a:lnTo>
                    <a:pt x="443" y="37"/>
                  </a:lnTo>
                  <a:lnTo>
                    <a:pt x="443" y="37"/>
                  </a:lnTo>
                  <a:lnTo>
                    <a:pt x="443" y="29"/>
                  </a:lnTo>
                  <a:lnTo>
                    <a:pt x="439" y="22"/>
                  </a:lnTo>
                  <a:lnTo>
                    <a:pt x="434" y="15"/>
                  </a:lnTo>
                  <a:lnTo>
                    <a:pt x="428" y="9"/>
                  </a:lnTo>
                  <a:lnTo>
                    <a:pt x="423" y="6"/>
                  </a:lnTo>
                  <a:lnTo>
                    <a:pt x="416" y="2"/>
                  </a:lnTo>
                  <a:lnTo>
                    <a:pt x="408" y="0"/>
                  </a:lnTo>
                  <a:lnTo>
                    <a:pt x="399" y="0"/>
                  </a:lnTo>
                  <a:lnTo>
                    <a:pt x="399" y="0"/>
                  </a:lnTo>
                  <a:lnTo>
                    <a:pt x="392" y="2"/>
                  </a:lnTo>
                  <a:lnTo>
                    <a:pt x="385" y="6"/>
                  </a:lnTo>
                  <a:lnTo>
                    <a:pt x="377" y="9"/>
                  </a:lnTo>
                  <a:lnTo>
                    <a:pt x="372" y="15"/>
                  </a:lnTo>
                  <a:lnTo>
                    <a:pt x="368" y="22"/>
                  </a:lnTo>
                  <a:lnTo>
                    <a:pt x="365" y="29"/>
                  </a:lnTo>
                  <a:lnTo>
                    <a:pt x="363" y="37"/>
                  </a:lnTo>
                  <a:lnTo>
                    <a:pt x="363" y="44"/>
                  </a:lnTo>
                  <a:lnTo>
                    <a:pt x="396" y="369"/>
                  </a:lnTo>
                  <a:lnTo>
                    <a:pt x="396" y="369"/>
                  </a:lnTo>
                  <a:lnTo>
                    <a:pt x="399" y="389"/>
                  </a:lnTo>
                  <a:lnTo>
                    <a:pt x="405" y="411"/>
                  </a:lnTo>
                  <a:lnTo>
                    <a:pt x="414" y="433"/>
                  </a:lnTo>
                  <a:lnTo>
                    <a:pt x="425" y="454"/>
                  </a:lnTo>
                  <a:lnTo>
                    <a:pt x="437" y="476"/>
                  </a:lnTo>
                  <a:lnTo>
                    <a:pt x="452" y="494"/>
                  </a:lnTo>
                  <a:lnTo>
                    <a:pt x="468" y="511"/>
                  </a:lnTo>
                  <a:lnTo>
                    <a:pt x="485" y="525"/>
                  </a:lnTo>
                  <a:lnTo>
                    <a:pt x="517" y="549"/>
                  </a:lnTo>
                  <a:lnTo>
                    <a:pt x="517" y="549"/>
                  </a:lnTo>
                  <a:lnTo>
                    <a:pt x="526" y="558"/>
                  </a:lnTo>
                  <a:lnTo>
                    <a:pt x="536" y="567"/>
                  </a:lnTo>
                  <a:lnTo>
                    <a:pt x="543" y="578"/>
                  </a:lnTo>
                  <a:lnTo>
                    <a:pt x="550" y="589"/>
                  </a:lnTo>
                  <a:lnTo>
                    <a:pt x="561" y="609"/>
                  </a:lnTo>
                  <a:lnTo>
                    <a:pt x="565" y="618"/>
                  </a:lnTo>
                  <a:lnTo>
                    <a:pt x="565" y="627"/>
                  </a:lnTo>
                  <a:lnTo>
                    <a:pt x="565" y="627"/>
                  </a:lnTo>
                  <a:lnTo>
                    <a:pt x="565" y="629"/>
                  </a:lnTo>
                  <a:lnTo>
                    <a:pt x="563" y="633"/>
                  </a:lnTo>
                  <a:lnTo>
                    <a:pt x="554" y="640"/>
                  </a:lnTo>
                  <a:lnTo>
                    <a:pt x="541" y="643"/>
                  </a:lnTo>
                  <a:lnTo>
                    <a:pt x="534" y="645"/>
                  </a:lnTo>
                  <a:lnTo>
                    <a:pt x="525" y="647"/>
                  </a:lnTo>
                  <a:lnTo>
                    <a:pt x="201" y="647"/>
                  </a:lnTo>
                  <a:lnTo>
                    <a:pt x="201" y="647"/>
                  </a:lnTo>
                  <a:lnTo>
                    <a:pt x="192" y="645"/>
                  </a:lnTo>
                  <a:lnTo>
                    <a:pt x="183" y="643"/>
                  </a:lnTo>
                  <a:lnTo>
                    <a:pt x="176" y="638"/>
                  </a:lnTo>
                  <a:lnTo>
                    <a:pt x="169" y="633"/>
                  </a:lnTo>
                  <a:lnTo>
                    <a:pt x="161" y="627"/>
                  </a:lnTo>
                  <a:lnTo>
                    <a:pt x="156" y="618"/>
                  </a:lnTo>
                  <a:lnTo>
                    <a:pt x="152" y="611"/>
                  </a:lnTo>
                  <a:lnTo>
                    <a:pt x="150" y="602"/>
                  </a:lnTo>
                  <a:lnTo>
                    <a:pt x="80" y="37"/>
                  </a:lnTo>
                  <a:lnTo>
                    <a:pt x="80" y="37"/>
                  </a:lnTo>
                  <a:lnTo>
                    <a:pt x="78" y="28"/>
                  </a:lnTo>
                  <a:lnTo>
                    <a:pt x="76" y="20"/>
                  </a:lnTo>
                  <a:lnTo>
                    <a:pt x="70" y="15"/>
                  </a:lnTo>
                  <a:lnTo>
                    <a:pt x="65" y="9"/>
                  </a:lnTo>
                  <a:lnTo>
                    <a:pt x="58" y="4"/>
                  </a:lnTo>
                  <a:lnTo>
                    <a:pt x="50" y="2"/>
                  </a:lnTo>
                  <a:lnTo>
                    <a:pt x="4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7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70" y="613"/>
                  </a:lnTo>
                  <a:lnTo>
                    <a:pt x="70" y="613"/>
                  </a:lnTo>
                  <a:lnTo>
                    <a:pt x="72" y="623"/>
                  </a:lnTo>
                  <a:lnTo>
                    <a:pt x="76" y="636"/>
                  </a:lnTo>
                  <a:lnTo>
                    <a:pt x="80" y="647"/>
                  </a:lnTo>
                  <a:lnTo>
                    <a:pt x="85" y="658"/>
                  </a:lnTo>
                  <a:lnTo>
                    <a:pt x="98" y="676"/>
                  </a:lnTo>
                  <a:lnTo>
                    <a:pt x="114" y="694"/>
                  </a:lnTo>
                  <a:lnTo>
                    <a:pt x="134" y="707"/>
                  </a:lnTo>
                  <a:lnTo>
                    <a:pt x="154" y="718"/>
                  </a:lnTo>
                  <a:lnTo>
                    <a:pt x="167" y="722"/>
                  </a:lnTo>
                  <a:lnTo>
                    <a:pt x="178" y="725"/>
                  </a:lnTo>
                  <a:lnTo>
                    <a:pt x="189" y="727"/>
                  </a:lnTo>
                  <a:lnTo>
                    <a:pt x="201" y="727"/>
                  </a:lnTo>
                  <a:lnTo>
                    <a:pt x="525" y="727"/>
                  </a:lnTo>
                  <a:lnTo>
                    <a:pt x="525" y="727"/>
                  </a:lnTo>
                  <a:lnTo>
                    <a:pt x="548" y="725"/>
                  </a:lnTo>
                  <a:lnTo>
                    <a:pt x="572" y="720"/>
                  </a:lnTo>
                  <a:lnTo>
                    <a:pt x="592" y="711"/>
                  </a:lnTo>
                  <a:lnTo>
                    <a:pt x="610" y="698"/>
                  </a:lnTo>
                  <a:lnTo>
                    <a:pt x="625" y="683"/>
                  </a:lnTo>
                  <a:lnTo>
                    <a:pt x="632" y="674"/>
                  </a:lnTo>
                  <a:lnTo>
                    <a:pt x="635" y="665"/>
                  </a:lnTo>
                  <a:lnTo>
                    <a:pt x="641" y="656"/>
                  </a:lnTo>
                  <a:lnTo>
                    <a:pt x="643" y="647"/>
                  </a:lnTo>
                  <a:lnTo>
                    <a:pt x="645" y="636"/>
                  </a:lnTo>
                  <a:lnTo>
                    <a:pt x="646" y="627"/>
                  </a:lnTo>
                  <a:lnTo>
                    <a:pt x="646" y="627"/>
                  </a:lnTo>
                  <a:lnTo>
                    <a:pt x="645" y="609"/>
                  </a:lnTo>
                  <a:lnTo>
                    <a:pt x="639" y="589"/>
                  </a:lnTo>
                  <a:lnTo>
                    <a:pt x="632" y="571"/>
                  </a:lnTo>
                  <a:lnTo>
                    <a:pt x="623" y="551"/>
                  </a:lnTo>
                  <a:lnTo>
                    <a:pt x="610" y="533"/>
                  </a:lnTo>
                  <a:lnTo>
                    <a:pt x="597" y="514"/>
                  </a:lnTo>
                  <a:lnTo>
                    <a:pt x="581" y="500"/>
                  </a:lnTo>
                  <a:lnTo>
                    <a:pt x="565" y="485"/>
                  </a:lnTo>
                  <a:lnTo>
                    <a:pt x="565" y="4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C4A2A8A2-1FBD-7621-828B-906215331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6" y="3236913"/>
              <a:ext cx="319088" cy="95250"/>
            </a:xfrm>
            <a:custGeom>
              <a:avLst/>
              <a:gdLst>
                <a:gd name="T0" fmla="*/ 363 w 403"/>
                <a:gd name="T1" fmla="*/ 0 h 120"/>
                <a:gd name="T2" fmla="*/ 121 w 403"/>
                <a:gd name="T3" fmla="*/ 0 h 120"/>
                <a:gd name="T4" fmla="*/ 121 w 403"/>
                <a:gd name="T5" fmla="*/ 0 h 120"/>
                <a:gd name="T6" fmla="*/ 109 w 403"/>
                <a:gd name="T7" fmla="*/ 0 h 120"/>
                <a:gd name="T8" fmla="*/ 98 w 403"/>
                <a:gd name="T9" fmla="*/ 2 h 120"/>
                <a:gd name="T10" fmla="*/ 83 w 403"/>
                <a:gd name="T11" fmla="*/ 8 h 120"/>
                <a:gd name="T12" fmla="*/ 67 w 403"/>
                <a:gd name="T13" fmla="*/ 13 h 120"/>
                <a:gd name="T14" fmla="*/ 49 w 403"/>
                <a:gd name="T15" fmla="*/ 22 h 120"/>
                <a:gd name="T16" fmla="*/ 30 w 403"/>
                <a:gd name="T17" fmla="*/ 35 h 120"/>
                <a:gd name="T18" fmla="*/ 12 w 403"/>
                <a:gd name="T19" fmla="*/ 51 h 120"/>
                <a:gd name="T20" fmla="*/ 12 w 403"/>
                <a:gd name="T21" fmla="*/ 51 h 120"/>
                <a:gd name="T22" fmla="*/ 7 w 403"/>
                <a:gd name="T23" fmla="*/ 59 h 120"/>
                <a:gd name="T24" fmla="*/ 3 w 403"/>
                <a:gd name="T25" fmla="*/ 66 h 120"/>
                <a:gd name="T26" fmla="*/ 0 w 403"/>
                <a:gd name="T27" fmla="*/ 73 h 120"/>
                <a:gd name="T28" fmla="*/ 0 w 403"/>
                <a:gd name="T29" fmla="*/ 80 h 120"/>
                <a:gd name="T30" fmla="*/ 0 w 403"/>
                <a:gd name="T31" fmla="*/ 88 h 120"/>
                <a:gd name="T32" fmla="*/ 3 w 403"/>
                <a:gd name="T33" fmla="*/ 95 h 120"/>
                <a:gd name="T34" fmla="*/ 7 w 403"/>
                <a:gd name="T35" fmla="*/ 102 h 120"/>
                <a:gd name="T36" fmla="*/ 12 w 403"/>
                <a:gd name="T37" fmla="*/ 109 h 120"/>
                <a:gd name="T38" fmla="*/ 12 w 403"/>
                <a:gd name="T39" fmla="*/ 109 h 120"/>
                <a:gd name="T40" fmla="*/ 18 w 403"/>
                <a:gd name="T41" fmla="*/ 115 h 120"/>
                <a:gd name="T42" fmla="*/ 25 w 403"/>
                <a:gd name="T43" fmla="*/ 118 h 120"/>
                <a:gd name="T44" fmla="*/ 32 w 403"/>
                <a:gd name="T45" fmla="*/ 120 h 120"/>
                <a:gd name="T46" fmla="*/ 40 w 403"/>
                <a:gd name="T47" fmla="*/ 120 h 120"/>
                <a:gd name="T48" fmla="*/ 40 w 403"/>
                <a:gd name="T49" fmla="*/ 120 h 120"/>
                <a:gd name="T50" fmla="*/ 47 w 403"/>
                <a:gd name="T51" fmla="*/ 120 h 120"/>
                <a:gd name="T52" fmla="*/ 56 w 403"/>
                <a:gd name="T53" fmla="*/ 118 h 120"/>
                <a:gd name="T54" fmla="*/ 61 w 403"/>
                <a:gd name="T55" fmla="*/ 115 h 120"/>
                <a:gd name="T56" fmla="*/ 69 w 403"/>
                <a:gd name="T57" fmla="*/ 109 h 120"/>
                <a:gd name="T58" fmla="*/ 69 w 403"/>
                <a:gd name="T59" fmla="*/ 109 h 120"/>
                <a:gd name="T60" fmla="*/ 78 w 403"/>
                <a:gd name="T61" fmla="*/ 100 h 120"/>
                <a:gd name="T62" fmla="*/ 89 w 403"/>
                <a:gd name="T63" fmla="*/ 93 h 120"/>
                <a:gd name="T64" fmla="*/ 105 w 403"/>
                <a:gd name="T65" fmla="*/ 84 h 120"/>
                <a:gd name="T66" fmla="*/ 116 w 403"/>
                <a:gd name="T67" fmla="*/ 80 h 120"/>
                <a:gd name="T68" fmla="*/ 121 w 403"/>
                <a:gd name="T69" fmla="*/ 80 h 120"/>
                <a:gd name="T70" fmla="*/ 363 w 403"/>
                <a:gd name="T71" fmla="*/ 80 h 120"/>
                <a:gd name="T72" fmla="*/ 363 w 403"/>
                <a:gd name="T73" fmla="*/ 80 h 120"/>
                <a:gd name="T74" fmla="*/ 372 w 403"/>
                <a:gd name="T75" fmla="*/ 80 h 120"/>
                <a:gd name="T76" fmla="*/ 379 w 403"/>
                <a:gd name="T77" fmla="*/ 77 h 120"/>
                <a:gd name="T78" fmla="*/ 385 w 403"/>
                <a:gd name="T79" fmla="*/ 73 h 120"/>
                <a:gd name="T80" fmla="*/ 392 w 403"/>
                <a:gd name="T81" fmla="*/ 69 h 120"/>
                <a:gd name="T82" fmla="*/ 396 w 403"/>
                <a:gd name="T83" fmla="*/ 62 h 120"/>
                <a:gd name="T84" fmla="*/ 401 w 403"/>
                <a:gd name="T85" fmla="*/ 57 h 120"/>
                <a:gd name="T86" fmla="*/ 403 w 403"/>
                <a:gd name="T87" fmla="*/ 48 h 120"/>
                <a:gd name="T88" fmla="*/ 403 w 403"/>
                <a:gd name="T89" fmla="*/ 40 h 120"/>
                <a:gd name="T90" fmla="*/ 403 w 403"/>
                <a:gd name="T91" fmla="*/ 40 h 120"/>
                <a:gd name="T92" fmla="*/ 403 w 403"/>
                <a:gd name="T93" fmla="*/ 31 h 120"/>
                <a:gd name="T94" fmla="*/ 401 w 403"/>
                <a:gd name="T95" fmla="*/ 24 h 120"/>
                <a:gd name="T96" fmla="*/ 396 w 403"/>
                <a:gd name="T97" fmla="*/ 17 h 120"/>
                <a:gd name="T98" fmla="*/ 392 w 403"/>
                <a:gd name="T99" fmla="*/ 11 h 120"/>
                <a:gd name="T100" fmla="*/ 385 w 403"/>
                <a:gd name="T101" fmla="*/ 6 h 120"/>
                <a:gd name="T102" fmla="*/ 379 w 403"/>
                <a:gd name="T103" fmla="*/ 2 h 120"/>
                <a:gd name="T104" fmla="*/ 372 w 403"/>
                <a:gd name="T105" fmla="*/ 0 h 120"/>
                <a:gd name="T106" fmla="*/ 363 w 403"/>
                <a:gd name="T107" fmla="*/ 0 h 120"/>
                <a:gd name="T108" fmla="*/ 363 w 403"/>
                <a:gd name="T10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120">
                  <a:moveTo>
                    <a:pt x="363" y="0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8" y="2"/>
                  </a:lnTo>
                  <a:lnTo>
                    <a:pt x="83" y="8"/>
                  </a:lnTo>
                  <a:lnTo>
                    <a:pt x="67" y="13"/>
                  </a:lnTo>
                  <a:lnTo>
                    <a:pt x="49" y="22"/>
                  </a:lnTo>
                  <a:lnTo>
                    <a:pt x="30" y="35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7" y="59"/>
                  </a:lnTo>
                  <a:lnTo>
                    <a:pt x="3" y="66"/>
                  </a:lnTo>
                  <a:lnTo>
                    <a:pt x="0" y="73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3" y="95"/>
                  </a:lnTo>
                  <a:lnTo>
                    <a:pt x="7" y="102"/>
                  </a:lnTo>
                  <a:lnTo>
                    <a:pt x="12" y="109"/>
                  </a:lnTo>
                  <a:lnTo>
                    <a:pt x="12" y="109"/>
                  </a:lnTo>
                  <a:lnTo>
                    <a:pt x="18" y="115"/>
                  </a:lnTo>
                  <a:lnTo>
                    <a:pt x="25" y="118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7" y="120"/>
                  </a:lnTo>
                  <a:lnTo>
                    <a:pt x="56" y="118"/>
                  </a:lnTo>
                  <a:lnTo>
                    <a:pt x="61" y="115"/>
                  </a:lnTo>
                  <a:lnTo>
                    <a:pt x="69" y="109"/>
                  </a:lnTo>
                  <a:lnTo>
                    <a:pt x="69" y="109"/>
                  </a:lnTo>
                  <a:lnTo>
                    <a:pt x="78" y="100"/>
                  </a:lnTo>
                  <a:lnTo>
                    <a:pt x="89" y="93"/>
                  </a:lnTo>
                  <a:lnTo>
                    <a:pt x="105" y="84"/>
                  </a:lnTo>
                  <a:lnTo>
                    <a:pt x="116" y="80"/>
                  </a:lnTo>
                  <a:lnTo>
                    <a:pt x="121" y="80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72" y="80"/>
                  </a:lnTo>
                  <a:lnTo>
                    <a:pt x="379" y="77"/>
                  </a:lnTo>
                  <a:lnTo>
                    <a:pt x="385" y="73"/>
                  </a:lnTo>
                  <a:lnTo>
                    <a:pt x="392" y="69"/>
                  </a:lnTo>
                  <a:lnTo>
                    <a:pt x="396" y="62"/>
                  </a:lnTo>
                  <a:lnTo>
                    <a:pt x="401" y="57"/>
                  </a:lnTo>
                  <a:lnTo>
                    <a:pt x="403" y="48"/>
                  </a:lnTo>
                  <a:lnTo>
                    <a:pt x="403" y="40"/>
                  </a:lnTo>
                  <a:lnTo>
                    <a:pt x="403" y="40"/>
                  </a:lnTo>
                  <a:lnTo>
                    <a:pt x="403" y="31"/>
                  </a:lnTo>
                  <a:lnTo>
                    <a:pt x="401" y="24"/>
                  </a:lnTo>
                  <a:lnTo>
                    <a:pt x="396" y="17"/>
                  </a:lnTo>
                  <a:lnTo>
                    <a:pt x="392" y="11"/>
                  </a:lnTo>
                  <a:lnTo>
                    <a:pt x="385" y="6"/>
                  </a:lnTo>
                  <a:lnTo>
                    <a:pt x="379" y="2"/>
                  </a:lnTo>
                  <a:lnTo>
                    <a:pt x="372" y="0"/>
                  </a:lnTo>
                  <a:lnTo>
                    <a:pt x="363" y="0"/>
                  </a:lnTo>
                  <a:lnTo>
                    <a:pt x="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0" name="Freeform 9">
            <a:extLst>
              <a:ext uri="{FF2B5EF4-FFF2-40B4-BE49-F238E27FC236}">
                <a16:creationId xmlns:a16="http://schemas.microsoft.com/office/drawing/2014/main" id="{29F908E4-663B-A563-A057-37F2C09175E8}"/>
              </a:ext>
            </a:extLst>
          </p:cNvPr>
          <p:cNvSpPr>
            <a:spLocks noEditPoints="1"/>
          </p:cNvSpPr>
          <p:nvPr/>
        </p:nvSpPr>
        <p:spPr bwMode="auto">
          <a:xfrm>
            <a:off x="342477" y="6375856"/>
            <a:ext cx="347328" cy="321718"/>
          </a:xfrm>
          <a:custGeom>
            <a:avLst/>
            <a:gdLst>
              <a:gd name="T0" fmla="*/ 193 w 545"/>
              <a:gd name="T1" fmla="*/ 193 h 505"/>
              <a:gd name="T2" fmla="*/ 90 w 545"/>
              <a:gd name="T3" fmla="*/ 176 h 505"/>
              <a:gd name="T4" fmla="*/ 113 w 545"/>
              <a:gd name="T5" fmla="*/ 55 h 505"/>
              <a:gd name="T6" fmla="*/ 169 w 545"/>
              <a:gd name="T7" fmla="*/ 152 h 505"/>
              <a:gd name="T8" fmla="*/ 312 w 545"/>
              <a:gd name="T9" fmla="*/ 171 h 505"/>
              <a:gd name="T10" fmla="*/ 390 w 545"/>
              <a:gd name="T11" fmla="*/ 100 h 505"/>
              <a:gd name="T12" fmla="*/ 401 w 545"/>
              <a:gd name="T13" fmla="*/ 23 h 505"/>
              <a:gd name="T14" fmla="*/ 497 w 545"/>
              <a:gd name="T15" fmla="*/ 53 h 505"/>
              <a:gd name="T16" fmla="*/ 414 w 545"/>
              <a:gd name="T17" fmla="*/ 109 h 505"/>
              <a:gd name="T18" fmla="*/ 354 w 545"/>
              <a:gd name="T19" fmla="*/ 236 h 505"/>
              <a:gd name="T20" fmla="*/ 431 w 545"/>
              <a:gd name="T21" fmla="*/ 232 h 505"/>
              <a:gd name="T22" fmla="*/ 545 w 545"/>
              <a:gd name="T23" fmla="*/ 262 h 505"/>
              <a:gd name="T24" fmla="*/ 426 w 545"/>
              <a:gd name="T25" fmla="*/ 278 h 505"/>
              <a:gd name="T26" fmla="*/ 349 w 545"/>
              <a:gd name="T27" fmla="*/ 257 h 505"/>
              <a:gd name="T28" fmla="*/ 273 w 545"/>
              <a:gd name="T29" fmla="*/ 315 h 505"/>
              <a:gd name="T30" fmla="*/ 234 w 545"/>
              <a:gd name="T31" fmla="*/ 380 h 505"/>
              <a:gd name="T32" fmla="*/ 210 w 545"/>
              <a:gd name="T33" fmla="*/ 500 h 505"/>
              <a:gd name="T34" fmla="*/ 199 w 545"/>
              <a:gd name="T35" fmla="*/ 380 h 505"/>
              <a:gd name="T36" fmla="*/ 238 w 545"/>
              <a:gd name="T37" fmla="*/ 309 h 505"/>
              <a:gd name="T38" fmla="*/ 131 w 545"/>
              <a:gd name="T39" fmla="*/ 309 h 505"/>
              <a:gd name="T40" fmla="*/ 77 w 545"/>
              <a:gd name="T41" fmla="*/ 384 h 505"/>
              <a:gd name="T42" fmla="*/ 31 w 545"/>
              <a:gd name="T43" fmla="*/ 276 h 505"/>
              <a:gd name="T44" fmla="*/ 132 w 545"/>
              <a:gd name="T45" fmla="*/ 287 h 505"/>
              <a:gd name="T46" fmla="*/ 198 w 545"/>
              <a:gd name="T47" fmla="*/ 249 h 505"/>
              <a:gd name="T48" fmla="*/ 331 w 545"/>
              <a:gd name="T49" fmla="*/ 238 h 505"/>
              <a:gd name="T50" fmla="*/ 216 w 545"/>
              <a:gd name="T51" fmla="*/ 238 h 505"/>
              <a:gd name="T52" fmla="*/ 331 w 545"/>
              <a:gd name="T53" fmla="*/ 238 h 505"/>
              <a:gd name="T54" fmla="*/ 100 w 545"/>
              <a:gd name="T55" fmla="*/ 74 h 505"/>
              <a:gd name="T56" fmla="*/ 101 w 545"/>
              <a:gd name="T57" fmla="*/ 159 h 505"/>
              <a:gd name="T58" fmla="*/ 487 w 545"/>
              <a:gd name="T59" fmla="*/ 219 h 505"/>
              <a:gd name="T60" fmla="*/ 483 w 545"/>
              <a:gd name="T61" fmla="*/ 301 h 505"/>
              <a:gd name="T62" fmla="*/ 487 w 545"/>
              <a:gd name="T63" fmla="*/ 219 h 505"/>
              <a:gd name="T64" fmla="*/ 163 w 545"/>
              <a:gd name="T65" fmla="*/ 440 h 505"/>
              <a:gd name="T66" fmla="*/ 244 w 545"/>
              <a:gd name="T67" fmla="*/ 439 h 505"/>
              <a:gd name="T68" fmla="*/ 106 w 545"/>
              <a:gd name="T69" fmla="*/ 325 h 505"/>
              <a:gd name="T70" fmla="*/ 26 w 545"/>
              <a:gd name="T71" fmla="*/ 326 h 505"/>
              <a:gd name="T72" fmla="*/ 106 w 545"/>
              <a:gd name="T73" fmla="*/ 325 h 505"/>
              <a:gd name="T74" fmla="*/ 441 w 545"/>
              <a:gd name="T75" fmla="*/ 24 h 505"/>
              <a:gd name="T76" fmla="*/ 442 w 545"/>
              <a:gd name="T77" fmla="*/ 96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45" h="505">
                <a:moveTo>
                  <a:pt x="202" y="200"/>
                </a:moveTo>
                <a:cubicBezTo>
                  <a:pt x="200" y="199"/>
                  <a:pt x="197" y="196"/>
                  <a:pt x="193" y="193"/>
                </a:cubicBezTo>
                <a:cubicBezTo>
                  <a:pt x="177" y="182"/>
                  <a:pt x="161" y="171"/>
                  <a:pt x="145" y="160"/>
                </a:cubicBezTo>
                <a:cubicBezTo>
                  <a:pt x="129" y="173"/>
                  <a:pt x="111" y="180"/>
                  <a:pt x="90" y="176"/>
                </a:cubicBezTo>
                <a:cubicBezTo>
                  <a:pt x="56" y="170"/>
                  <a:pt x="34" y="139"/>
                  <a:pt x="40" y="103"/>
                </a:cubicBezTo>
                <a:cubicBezTo>
                  <a:pt x="46" y="71"/>
                  <a:pt x="80" y="48"/>
                  <a:pt x="113" y="55"/>
                </a:cubicBezTo>
                <a:cubicBezTo>
                  <a:pt x="147" y="62"/>
                  <a:pt x="170" y="96"/>
                  <a:pt x="161" y="129"/>
                </a:cubicBezTo>
                <a:cubicBezTo>
                  <a:pt x="157" y="141"/>
                  <a:pt x="159" y="146"/>
                  <a:pt x="169" y="152"/>
                </a:cubicBezTo>
                <a:cubicBezTo>
                  <a:pt x="185" y="162"/>
                  <a:pt x="200" y="174"/>
                  <a:pt x="217" y="185"/>
                </a:cubicBezTo>
                <a:cubicBezTo>
                  <a:pt x="245" y="160"/>
                  <a:pt x="277" y="152"/>
                  <a:pt x="312" y="171"/>
                </a:cubicBezTo>
                <a:cubicBezTo>
                  <a:pt x="315" y="172"/>
                  <a:pt x="322" y="170"/>
                  <a:pt x="324" y="167"/>
                </a:cubicBezTo>
                <a:cubicBezTo>
                  <a:pt x="347" y="145"/>
                  <a:pt x="368" y="122"/>
                  <a:pt x="390" y="100"/>
                </a:cubicBezTo>
                <a:cubicBezTo>
                  <a:pt x="397" y="93"/>
                  <a:pt x="395" y="88"/>
                  <a:pt x="392" y="81"/>
                </a:cubicBezTo>
                <a:cubicBezTo>
                  <a:pt x="383" y="60"/>
                  <a:pt x="386" y="40"/>
                  <a:pt x="401" y="23"/>
                </a:cubicBezTo>
                <a:cubicBezTo>
                  <a:pt x="416" y="6"/>
                  <a:pt x="436" y="0"/>
                  <a:pt x="458" y="7"/>
                </a:cubicBezTo>
                <a:cubicBezTo>
                  <a:pt x="481" y="14"/>
                  <a:pt x="494" y="30"/>
                  <a:pt x="497" y="53"/>
                </a:cubicBezTo>
                <a:cubicBezTo>
                  <a:pt x="503" y="88"/>
                  <a:pt x="468" y="122"/>
                  <a:pt x="433" y="115"/>
                </a:cubicBezTo>
                <a:cubicBezTo>
                  <a:pt x="425" y="114"/>
                  <a:pt x="418" y="110"/>
                  <a:pt x="414" y="109"/>
                </a:cubicBezTo>
                <a:cubicBezTo>
                  <a:pt x="386" y="135"/>
                  <a:pt x="359" y="160"/>
                  <a:pt x="333" y="185"/>
                </a:cubicBezTo>
                <a:cubicBezTo>
                  <a:pt x="340" y="202"/>
                  <a:pt x="346" y="217"/>
                  <a:pt x="354" y="236"/>
                </a:cubicBezTo>
                <a:cubicBezTo>
                  <a:pt x="373" y="238"/>
                  <a:pt x="396" y="241"/>
                  <a:pt x="419" y="242"/>
                </a:cubicBezTo>
                <a:cubicBezTo>
                  <a:pt x="423" y="242"/>
                  <a:pt x="428" y="236"/>
                  <a:pt x="431" y="232"/>
                </a:cubicBezTo>
                <a:cubicBezTo>
                  <a:pt x="445" y="206"/>
                  <a:pt x="473" y="194"/>
                  <a:pt x="499" y="201"/>
                </a:cubicBezTo>
                <a:cubicBezTo>
                  <a:pt x="527" y="208"/>
                  <a:pt x="545" y="233"/>
                  <a:pt x="545" y="262"/>
                </a:cubicBezTo>
                <a:cubicBezTo>
                  <a:pt x="544" y="290"/>
                  <a:pt x="525" y="313"/>
                  <a:pt x="497" y="319"/>
                </a:cubicBezTo>
                <a:cubicBezTo>
                  <a:pt x="467" y="327"/>
                  <a:pt x="435" y="309"/>
                  <a:pt x="426" y="278"/>
                </a:cubicBezTo>
                <a:cubicBezTo>
                  <a:pt x="423" y="266"/>
                  <a:pt x="418" y="263"/>
                  <a:pt x="407" y="262"/>
                </a:cubicBezTo>
                <a:cubicBezTo>
                  <a:pt x="388" y="261"/>
                  <a:pt x="369" y="259"/>
                  <a:pt x="349" y="257"/>
                </a:cubicBezTo>
                <a:cubicBezTo>
                  <a:pt x="347" y="260"/>
                  <a:pt x="345" y="264"/>
                  <a:pt x="344" y="268"/>
                </a:cubicBezTo>
                <a:cubicBezTo>
                  <a:pt x="330" y="299"/>
                  <a:pt x="306" y="315"/>
                  <a:pt x="273" y="315"/>
                </a:cubicBezTo>
                <a:cubicBezTo>
                  <a:pt x="259" y="315"/>
                  <a:pt x="254" y="319"/>
                  <a:pt x="251" y="331"/>
                </a:cubicBezTo>
                <a:cubicBezTo>
                  <a:pt x="246" y="349"/>
                  <a:pt x="238" y="367"/>
                  <a:pt x="234" y="380"/>
                </a:cubicBezTo>
                <a:cubicBezTo>
                  <a:pt x="244" y="399"/>
                  <a:pt x="257" y="413"/>
                  <a:pt x="261" y="429"/>
                </a:cubicBezTo>
                <a:cubicBezTo>
                  <a:pt x="270" y="464"/>
                  <a:pt x="245" y="495"/>
                  <a:pt x="210" y="500"/>
                </a:cubicBezTo>
                <a:cubicBezTo>
                  <a:pt x="177" y="505"/>
                  <a:pt x="145" y="480"/>
                  <a:pt x="142" y="448"/>
                </a:cubicBezTo>
                <a:cubicBezTo>
                  <a:pt x="139" y="412"/>
                  <a:pt x="163" y="381"/>
                  <a:pt x="199" y="380"/>
                </a:cubicBezTo>
                <a:cubicBezTo>
                  <a:pt x="210" y="380"/>
                  <a:pt x="215" y="377"/>
                  <a:pt x="218" y="366"/>
                </a:cubicBezTo>
                <a:cubicBezTo>
                  <a:pt x="224" y="347"/>
                  <a:pt x="231" y="328"/>
                  <a:pt x="238" y="309"/>
                </a:cubicBezTo>
                <a:cubicBezTo>
                  <a:pt x="227" y="299"/>
                  <a:pt x="217" y="289"/>
                  <a:pt x="205" y="278"/>
                </a:cubicBezTo>
                <a:cubicBezTo>
                  <a:pt x="181" y="288"/>
                  <a:pt x="156" y="298"/>
                  <a:pt x="131" y="309"/>
                </a:cubicBezTo>
                <a:cubicBezTo>
                  <a:pt x="128" y="311"/>
                  <a:pt x="126" y="320"/>
                  <a:pt x="126" y="326"/>
                </a:cubicBezTo>
                <a:cubicBezTo>
                  <a:pt x="125" y="354"/>
                  <a:pt x="105" y="379"/>
                  <a:pt x="77" y="384"/>
                </a:cubicBezTo>
                <a:cubicBezTo>
                  <a:pt x="49" y="390"/>
                  <a:pt x="21" y="375"/>
                  <a:pt x="10" y="348"/>
                </a:cubicBezTo>
                <a:cubicBezTo>
                  <a:pt x="0" y="323"/>
                  <a:pt x="8" y="292"/>
                  <a:pt x="31" y="276"/>
                </a:cubicBezTo>
                <a:cubicBezTo>
                  <a:pt x="55" y="260"/>
                  <a:pt x="86" y="261"/>
                  <a:pt x="107" y="282"/>
                </a:cubicBezTo>
                <a:cubicBezTo>
                  <a:pt x="116" y="292"/>
                  <a:pt x="122" y="292"/>
                  <a:pt x="132" y="287"/>
                </a:cubicBezTo>
                <a:cubicBezTo>
                  <a:pt x="151" y="278"/>
                  <a:pt x="171" y="271"/>
                  <a:pt x="189" y="262"/>
                </a:cubicBezTo>
                <a:cubicBezTo>
                  <a:pt x="193" y="260"/>
                  <a:pt x="197" y="254"/>
                  <a:pt x="198" y="249"/>
                </a:cubicBezTo>
                <a:cubicBezTo>
                  <a:pt x="200" y="234"/>
                  <a:pt x="200" y="218"/>
                  <a:pt x="202" y="200"/>
                </a:cubicBezTo>
                <a:close/>
                <a:moveTo>
                  <a:pt x="331" y="238"/>
                </a:moveTo>
                <a:cubicBezTo>
                  <a:pt x="331" y="206"/>
                  <a:pt x="305" y="180"/>
                  <a:pt x="274" y="180"/>
                </a:cubicBezTo>
                <a:cubicBezTo>
                  <a:pt x="242" y="180"/>
                  <a:pt x="216" y="207"/>
                  <a:pt x="216" y="238"/>
                </a:cubicBezTo>
                <a:cubicBezTo>
                  <a:pt x="216" y="269"/>
                  <a:pt x="242" y="294"/>
                  <a:pt x="273" y="295"/>
                </a:cubicBezTo>
                <a:cubicBezTo>
                  <a:pt x="305" y="295"/>
                  <a:pt x="330" y="270"/>
                  <a:pt x="331" y="238"/>
                </a:cubicBezTo>
                <a:close/>
                <a:moveTo>
                  <a:pt x="142" y="116"/>
                </a:moveTo>
                <a:cubicBezTo>
                  <a:pt x="142" y="94"/>
                  <a:pt x="123" y="74"/>
                  <a:pt x="100" y="74"/>
                </a:cubicBezTo>
                <a:cubicBezTo>
                  <a:pt x="78" y="74"/>
                  <a:pt x="58" y="93"/>
                  <a:pt x="58" y="116"/>
                </a:cubicBezTo>
                <a:cubicBezTo>
                  <a:pt x="57" y="139"/>
                  <a:pt x="77" y="159"/>
                  <a:pt x="101" y="159"/>
                </a:cubicBezTo>
                <a:cubicBezTo>
                  <a:pt x="123" y="158"/>
                  <a:pt x="142" y="139"/>
                  <a:pt x="142" y="116"/>
                </a:cubicBezTo>
                <a:close/>
                <a:moveTo>
                  <a:pt x="487" y="219"/>
                </a:moveTo>
                <a:cubicBezTo>
                  <a:pt x="464" y="218"/>
                  <a:pt x="445" y="235"/>
                  <a:pt x="444" y="258"/>
                </a:cubicBezTo>
                <a:cubicBezTo>
                  <a:pt x="443" y="279"/>
                  <a:pt x="461" y="299"/>
                  <a:pt x="483" y="301"/>
                </a:cubicBezTo>
                <a:cubicBezTo>
                  <a:pt x="505" y="302"/>
                  <a:pt x="524" y="284"/>
                  <a:pt x="525" y="261"/>
                </a:cubicBezTo>
                <a:cubicBezTo>
                  <a:pt x="526" y="239"/>
                  <a:pt x="509" y="220"/>
                  <a:pt x="487" y="219"/>
                </a:cubicBezTo>
                <a:close/>
                <a:moveTo>
                  <a:pt x="203" y="399"/>
                </a:moveTo>
                <a:cubicBezTo>
                  <a:pt x="181" y="399"/>
                  <a:pt x="162" y="418"/>
                  <a:pt x="163" y="440"/>
                </a:cubicBezTo>
                <a:cubicBezTo>
                  <a:pt x="163" y="462"/>
                  <a:pt x="182" y="480"/>
                  <a:pt x="204" y="480"/>
                </a:cubicBezTo>
                <a:cubicBezTo>
                  <a:pt x="227" y="480"/>
                  <a:pt x="245" y="462"/>
                  <a:pt x="244" y="439"/>
                </a:cubicBezTo>
                <a:cubicBezTo>
                  <a:pt x="244" y="417"/>
                  <a:pt x="226" y="399"/>
                  <a:pt x="203" y="399"/>
                </a:cubicBezTo>
                <a:close/>
                <a:moveTo>
                  <a:pt x="106" y="325"/>
                </a:moveTo>
                <a:cubicBezTo>
                  <a:pt x="106" y="303"/>
                  <a:pt x="87" y="284"/>
                  <a:pt x="65" y="285"/>
                </a:cubicBezTo>
                <a:cubicBezTo>
                  <a:pt x="43" y="286"/>
                  <a:pt x="26" y="304"/>
                  <a:pt x="26" y="326"/>
                </a:cubicBezTo>
                <a:cubicBezTo>
                  <a:pt x="26" y="348"/>
                  <a:pt x="43" y="365"/>
                  <a:pt x="65" y="366"/>
                </a:cubicBezTo>
                <a:cubicBezTo>
                  <a:pt x="88" y="366"/>
                  <a:pt x="106" y="348"/>
                  <a:pt x="106" y="325"/>
                </a:cubicBezTo>
                <a:close/>
                <a:moveTo>
                  <a:pt x="476" y="59"/>
                </a:moveTo>
                <a:cubicBezTo>
                  <a:pt x="476" y="40"/>
                  <a:pt x="460" y="24"/>
                  <a:pt x="441" y="24"/>
                </a:cubicBezTo>
                <a:cubicBezTo>
                  <a:pt x="421" y="24"/>
                  <a:pt x="405" y="41"/>
                  <a:pt x="405" y="62"/>
                </a:cubicBezTo>
                <a:cubicBezTo>
                  <a:pt x="406" y="81"/>
                  <a:pt x="422" y="97"/>
                  <a:pt x="442" y="96"/>
                </a:cubicBezTo>
                <a:cubicBezTo>
                  <a:pt x="461" y="96"/>
                  <a:pt x="477" y="79"/>
                  <a:pt x="476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13F7287-0FBA-ED6C-C16C-B613E8084865}"/>
              </a:ext>
            </a:extLst>
          </p:cNvPr>
          <p:cNvGrpSpPr/>
          <p:nvPr/>
        </p:nvGrpSpPr>
        <p:grpSpPr>
          <a:xfrm>
            <a:off x="7205093" y="2745431"/>
            <a:ext cx="217852" cy="326179"/>
            <a:chOff x="5518151" y="2563813"/>
            <a:chExt cx="1155700" cy="1730375"/>
          </a:xfrm>
          <a:solidFill>
            <a:schemeClr val="bg1"/>
          </a:solidFill>
        </p:grpSpPr>
        <p:sp>
          <p:nvSpPr>
            <p:cNvPr id="102" name="Freeform 15">
              <a:extLst>
                <a:ext uri="{FF2B5EF4-FFF2-40B4-BE49-F238E27FC236}">
                  <a16:creationId xmlns:a16="http://schemas.microsoft.com/office/drawing/2014/main" id="{61E747CC-6603-6146-38E9-988973F2A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8151" y="2563813"/>
              <a:ext cx="1155700" cy="1730375"/>
            </a:xfrm>
            <a:custGeom>
              <a:avLst/>
              <a:gdLst>
                <a:gd name="T0" fmla="*/ 203 w 1454"/>
                <a:gd name="T1" fmla="*/ 0 h 2180"/>
                <a:gd name="T2" fmla="*/ 142 w 1454"/>
                <a:gd name="T3" fmla="*/ 10 h 2180"/>
                <a:gd name="T4" fmla="*/ 89 w 1454"/>
                <a:gd name="T5" fmla="*/ 34 h 2180"/>
                <a:gd name="T6" fmla="*/ 47 w 1454"/>
                <a:gd name="T7" fmla="*/ 74 h 2180"/>
                <a:gd name="T8" fmla="*/ 17 w 1454"/>
                <a:gd name="T9" fmla="*/ 123 h 2180"/>
                <a:gd name="T10" fmla="*/ 2 w 1454"/>
                <a:gd name="T11" fmla="*/ 180 h 2180"/>
                <a:gd name="T12" fmla="*/ 0 w 1454"/>
                <a:gd name="T13" fmla="*/ 1979 h 2180"/>
                <a:gd name="T14" fmla="*/ 9 w 1454"/>
                <a:gd name="T15" fmla="*/ 2038 h 2180"/>
                <a:gd name="T16" fmla="*/ 34 w 1454"/>
                <a:gd name="T17" fmla="*/ 2091 h 2180"/>
                <a:gd name="T18" fmla="*/ 74 w 1454"/>
                <a:gd name="T19" fmla="*/ 2134 h 2180"/>
                <a:gd name="T20" fmla="*/ 123 w 1454"/>
                <a:gd name="T21" fmla="*/ 2165 h 2180"/>
                <a:gd name="T22" fmla="*/ 182 w 1454"/>
                <a:gd name="T23" fmla="*/ 2180 h 2180"/>
                <a:gd name="T24" fmla="*/ 1251 w 1454"/>
                <a:gd name="T25" fmla="*/ 2180 h 2180"/>
                <a:gd name="T26" fmla="*/ 1312 w 1454"/>
                <a:gd name="T27" fmla="*/ 2170 h 2180"/>
                <a:gd name="T28" fmla="*/ 1365 w 1454"/>
                <a:gd name="T29" fmla="*/ 2146 h 2180"/>
                <a:gd name="T30" fmla="*/ 1407 w 1454"/>
                <a:gd name="T31" fmla="*/ 2106 h 2180"/>
                <a:gd name="T32" fmla="*/ 1437 w 1454"/>
                <a:gd name="T33" fmla="*/ 2057 h 2180"/>
                <a:gd name="T34" fmla="*/ 1452 w 1454"/>
                <a:gd name="T35" fmla="*/ 2000 h 2180"/>
                <a:gd name="T36" fmla="*/ 1454 w 1454"/>
                <a:gd name="T37" fmla="*/ 201 h 2180"/>
                <a:gd name="T38" fmla="*/ 1445 w 1454"/>
                <a:gd name="T39" fmla="*/ 142 h 2180"/>
                <a:gd name="T40" fmla="*/ 1420 w 1454"/>
                <a:gd name="T41" fmla="*/ 89 h 2180"/>
                <a:gd name="T42" fmla="*/ 1380 w 1454"/>
                <a:gd name="T43" fmla="*/ 46 h 2180"/>
                <a:gd name="T44" fmla="*/ 1331 w 1454"/>
                <a:gd name="T45" fmla="*/ 15 h 2180"/>
                <a:gd name="T46" fmla="*/ 1272 w 1454"/>
                <a:gd name="T47" fmla="*/ 0 h 2180"/>
                <a:gd name="T48" fmla="*/ 81 w 1454"/>
                <a:gd name="T49" fmla="*/ 363 h 2180"/>
                <a:gd name="T50" fmla="*/ 81 w 1454"/>
                <a:gd name="T51" fmla="*/ 1614 h 2180"/>
                <a:gd name="T52" fmla="*/ 1251 w 1454"/>
                <a:gd name="T53" fmla="*/ 80 h 2180"/>
                <a:gd name="T54" fmla="*/ 1276 w 1454"/>
                <a:gd name="T55" fmla="*/ 84 h 2180"/>
                <a:gd name="T56" fmla="*/ 1310 w 1454"/>
                <a:gd name="T57" fmla="*/ 95 h 2180"/>
                <a:gd name="T58" fmla="*/ 1352 w 1454"/>
                <a:gd name="T59" fmla="*/ 135 h 2180"/>
                <a:gd name="T60" fmla="*/ 1367 w 1454"/>
                <a:gd name="T61" fmla="*/ 165 h 2180"/>
                <a:gd name="T62" fmla="*/ 1373 w 1454"/>
                <a:gd name="T63" fmla="*/ 201 h 2180"/>
                <a:gd name="T64" fmla="*/ 81 w 1454"/>
                <a:gd name="T65" fmla="*/ 201 h 2180"/>
                <a:gd name="T66" fmla="*/ 83 w 1454"/>
                <a:gd name="T67" fmla="*/ 177 h 2180"/>
                <a:gd name="T68" fmla="*/ 95 w 1454"/>
                <a:gd name="T69" fmla="*/ 144 h 2180"/>
                <a:gd name="T70" fmla="*/ 135 w 1454"/>
                <a:gd name="T71" fmla="*/ 101 h 2180"/>
                <a:gd name="T72" fmla="*/ 167 w 1454"/>
                <a:gd name="T73" fmla="*/ 85 h 2180"/>
                <a:gd name="T74" fmla="*/ 203 w 1454"/>
                <a:gd name="T75" fmla="*/ 80 h 2180"/>
                <a:gd name="T76" fmla="*/ 203 w 1454"/>
                <a:gd name="T77" fmla="*/ 2100 h 2180"/>
                <a:gd name="T78" fmla="*/ 178 w 1454"/>
                <a:gd name="T79" fmla="*/ 2096 h 2180"/>
                <a:gd name="T80" fmla="*/ 144 w 1454"/>
                <a:gd name="T81" fmla="*/ 2085 h 2180"/>
                <a:gd name="T82" fmla="*/ 102 w 1454"/>
                <a:gd name="T83" fmla="*/ 2045 h 2180"/>
                <a:gd name="T84" fmla="*/ 87 w 1454"/>
                <a:gd name="T85" fmla="*/ 2015 h 2180"/>
                <a:gd name="T86" fmla="*/ 81 w 1454"/>
                <a:gd name="T87" fmla="*/ 1979 h 2180"/>
                <a:gd name="T88" fmla="*/ 1373 w 1454"/>
                <a:gd name="T89" fmla="*/ 1979 h 2180"/>
                <a:gd name="T90" fmla="*/ 1371 w 1454"/>
                <a:gd name="T91" fmla="*/ 2003 h 2180"/>
                <a:gd name="T92" fmla="*/ 1359 w 1454"/>
                <a:gd name="T93" fmla="*/ 2036 h 2180"/>
                <a:gd name="T94" fmla="*/ 1319 w 1454"/>
                <a:gd name="T95" fmla="*/ 2079 h 2180"/>
                <a:gd name="T96" fmla="*/ 1287 w 1454"/>
                <a:gd name="T97" fmla="*/ 2095 h 2180"/>
                <a:gd name="T98" fmla="*/ 1251 w 1454"/>
                <a:gd name="T99" fmla="*/ 2100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4" h="2180">
                  <a:moveTo>
                    <a:pt x="1251" y="0"/>
                  </a:moveTo>
                  <a:lnTo>
                    <a:pt x="203" y="0"/>
                  </a:lnTo>
                  <a:lnTo>
                    <a:pt x="203" y="0"/>
                  </a:lnTo>
                  <a:lnTo>
                    <a:pt x="182" y="0"/>
                  </a:lnTo>
                  <a:lnTo>
                    <a:pt x="161" y="4"/>
                  </a:lnTo>
                  <a:lnTo>
                    <a:pt x="142" y="10"/>
                  </a:lnTo>
                  <a:lnTo>
                    <a:pt x="123" y="15"/>
                  </a:lnTo>
                  <a:lnTo>
                    <a:pt x="106" y="25"/>
                  </a:lnTo>
                  <a:lnTo>
                    <a:pt x="89" y="34"/>
                  </a:lnTo>
                  <a:lnTo>
                    <a:pt x="74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4" y="89"/>
                  </a:lnTo>
                  <a:lnTo>
                    <a:pt x="24" y="106"/>
                  </a:lnTo>
                  <a:lnTo>
                    <a:pt x="17" y="123"/>
                  </a:lnTo>
                  <a:lnTo>
                    <a:pt x="9" y="142"/>
                  </a:lnTo>
                  <a:lnTo>
                    <a:pt x="4" y="161"/>
                  </a:lnTo>
                  <a:lnTo>
                    <a:pt x="2" y="180"/>
                  </a:lnTo>
                  <a:lnTo>
                    <a:pt x="0" y="201"/>
                  </a:lnTo>
                  <a:lnTo>
                    <a:pt x="0" y="1979"/>
                  </a:lnTo>
                  <a:lnTo>
                    <a:pt x="0" y="1979"/>
                  </a:lnTo>
                  <a:lnTo>
                    <a:pt x="2" y="2000"/>
                  </a:lnTo>
                  <a:lnTo>
                    <a:pt x="4" y="2019"/>
                  </a:lnTo>
                  <a:lnTo>
                    <a:pt x="9" y="2038"/>
                  </a:lnTo>
                  <a:lnTo>
                    <a:pt x="17" y="2057"/>
                  </a:lnTo>
                  <a:lnTo>
                    <a:pt x="24" y="2074"/>
                  </a:lnTo>
                  <a:lnTo>
                    <a:pt x="34" y="2091"/>
                  </a:lnTo>
                  <a:lnTo>
                    <a:pt x="47" y="2106"/>
                  </a:lnTo>
                  <a:lnTo>
                    <a:pt x="59" y="2121"/>
                  </a:lnTo>
                  <a:lnTo>
                    <a:pt x="74" y="2134"/>
                  </a:lnTo>
                  <a:lnTo>
                    <a:pt x="89" y="2146"/>
                  </a:lnTo>
                  <a:lnTo>
                    <a:pt x="106" y="2155"/>
                  </a:lnTo>
                  <a:lnTo>
                    <a:pt x="123" y="2165"/>
                  </a:lnTo>
                  <a:lnTo>
                    <a:pt x="142" y="2170"/>
                  </a:lnTo>
                  <a:lnTo>
                    <a:pt x="161" y="2176"/>
                  </a:lnTo>
                  <a:lnTo>
                    <a:pt x="182" y="2180"/>
                  </a:lnTo>
                  <a:lnTo>
                    <a:pt x="203" y="2180"/>
                  </a:lnTo>
                  <a:lnTo>
                    <a:pt x="1251" y="2180"/>
                  </a:lnTo>
                  <a:lnTo>
                    <a:pt x="1251" y="2180"/>
                  </a:lnTo>
                  <a:lnTo>
                    <a:pt x="1272" y="2180"/>
                  </a:lnTo>
                  <a:lnTo>
                    <a:pt x="1293" y="2176"/>
                  </a:lnTo>
                  <a:lnTo>
                    <a:pt x="1312" y="2170"/>
                  </a:lnTo>
                  <a:lnTo>
                    <a:pt x="1331" y="2165"/>
                  </a:lnTo>
                  <a:lnTo>
                    <a:pt x="1348" y="2155"/>
                  </a:lnTo>
                  <a:lnTo>
                    <a:pt x="1365" y="2146"/>
                  </a:lnTo>
                  <a:lnTo>
                    <a:pt x="1380" y="2134"/>
                  </a:lnTo>
                  <a:lnTo>
                    <a:pt x="1395" y="2121"/>
                  </a:lnTo>
                  <a:lnTo>
                    <a:pt x="1407" y="2106"/>
                  </a:lnTo>
                  <a:lnTo>
                    <a:pt x="1420" y="2091"/>
                  </a:lnTo>
                  <a:lnTo>
                    <a:pt x="1430" y="2074"/>
                  </a:lnTo>
                  <a:lnTo>
                    <a:pt x="1437" y="2057"/>
                  </a:lnTo>
                  <a:lnTo>
                    <a:pt x="1445" y="2038"/>
                  </a:lnTo>
                  <a:lnTo>
                    <a:pt x="1450" y="2019"/>
                  </a:lnTo>
                  <a:lnTo>
                    <a:pt x="1452" y="2000"/>
                  </a:lnTo>
                  <a:lnTo>
                    <a:pt x="1454" y="1979"/>
                  </a:lnTo>
                  <a:lnTo>
                    <a:pt x="1454" y="201"/>
                  </a:lnTo>
                  <a:lnTo>
                    <a:pt x="1454" y="201"/>
                  </a:lnTo>
                  <a:lnTo>
                    <a:pt x="1452" y="180"/>
                  </a:lnTo>
                  <a:lnTo>
                    <a:pt x="1450" y="161"/>
                  </a:lnTo>
                  <a:lnTo>
                    <a:pt x="1445" y="142"/>
                  </a:lnTo>
                  <a:lnTo>
                    <a:pt x="1437" y="123"/>
                  </a:lnTo>
                  <a:lnTo>
                    <a:pt x="1430" y="106"/>
                  </a:lnTo>
                  <a:lnTo>
                    <a:pt x="1420" y="89"/>
                  </a:lnTo>
                  <a:lnTo>
                    <a:pt x="1407" y="74"/>
                  </a:lnTo>
                  <a:lnTo>
                    <a:pt x="1395" y="59"/>
                  </a:lnTo>
                  <a:lnTo>
                    <a:pt x="1380" y="46"/>
                  </a:lnTo>
                  <a:lnTo>
                    <a:pt x="1365" y="34"/>
                  </a:lnTo>
                  <a:lnTo>
                    <a:pt x="1348" y="25"/>
                  </a:lnTo>
                  <a:lnTo>
                    <a:pt x="1331" y="15"/>
                  </a:lnTo>
                  <a:lnTo>
                    <a:pt x="1312" y="10"/>
                  </a:lnTo>
                  <a:lnTo>
                    <a:pt x="1293" y="4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51" y="0"/>
                  </a:lnTo>
                  <a:close/>
                  <a:moveTo>
                    <a:pt x="81" y="363"/>
                  </a:moveTo>
                  <a:lnTo>
                    <a:pt x="1373" y="363"/>
                  </a:lnTo>
                  <a:lnTo>
                    <a:pt x="1373" y="1614"/>
                  </a:lnTo>
                  <a:lnTo>
                    <a:pt x="81" y="1614"/>
                  </a:lnTo>
                  <a:lnTo>
                    <a:pt x="81" y="363"/>
                  </a:lnTo>
                  <a:close/>
                  <a:moveTo>
                    <a:pt x="203" y="80"/>
                  </a:moveTo>
                  <a:lnTo>
                    <a:pt x="1251" y="80"/>
                  </a:lnTo>
                  <a:lnTo>
                    <a:pt x="1251" y="80"/>
                  </a:lnTo>
                  <a:lnTo>
                    <a:pt x="1264" y="82"/>
                  </a:lnTo>
                  <a:lnTo>
                    <a:pt x="1276" y="84"/>
                  </a:lnTo>
                  <a:lnTo>
                    <a:pt x="1287" y="85"/>
                  </a:lnTo>
                  <a:lnTo>
                    <a:pt x="1299" y="89"/>
                  </a:lnTo>
                  <a:lnTo>
                    <a:pt x="1310" y="95"/>
                  </a:lnTo>
                  <a:lnTo>
                    <a:pt x="1319" y="101"/>
                  </a:lnTo>
                  <a:lnTo>
                    <a:pt x="1338" y="116"/>
                  </a:lnTo>
                  <a:lnTo>
                    <a:pt x="1352" y="135"/>
                  </a:lnTo>
                  <a:lnTo>
                    <a:pt x="1359" y="144"/>
                  </a:lnTo>
                  <a:lnTo>
                    <a:pt x="1363" y="154"/>
                  </a:lnTo>
                  <a:lnTo>
                    <a:pt x="1367" y="165"/>
                  </a:lnTo>
                  <a:lnTo>
                    <a:pt x="1371" y="177"/>
                  </a:lnTo>
                  <a:lnTo>
                    <a:pt x="1373" y="190"/>
                  </a:lnTo>
                  <a:lnTo>
                    <a:pt x="1373" y="201"/>
                  </a:lnTo>
                  <a:lnTo>
                    <a:pt x="1373" y="283"/>
                  </a:lnTo>
                  <a:lnTo>
                    <a:pt x="81" y="283"/>
                  </a:lnTo>
                  <a:lnTo>
                    <a:pt x="81" y="201"/>
                  </a:lnTo>
                  <a:lnTo>
                    <a:pt x="81" y="201"/>
                  </a:lnTo>
                  <a:lnTo>
                    <a:pt x="81" y="190"/>
                  </a:lnTo>
                  <a:lnTo>
                    <a:pt x="83" y="177"/>
                  </a:lnTo>
                  <a:lnTo>
                    <a:pt x="87" y="165"/>
                  </a:lnTo>
                  <a:lnTo>
                    <a:pt x="91" y="154"/>
                  </a:lnTo>
                  <a:lnTo>
                    <a:pt x="95" y="144"/>
                  </a:lnTo>
                  <a:lnTo>
                    <a:pt x="102" y="135"/>
                  </a:lnTo>
                  <a:lnTo>
                    <a:pt x="116" y="116"/>
                  </a:lnTo>
                  <a:lnTo>
                    <a:pt x="135" y="101"/>
                  </a:lnTo>
                  <a:lnTo>
                    <a:pt x="144" y="95"/>
                  </a:lnTo>
                  <a:lnTo>
                    <a:pt x="155" y="89"/>
                  </a:lnTo>
                  <a:lnTo>
                    <a:pt x="167" y="85"/>
                  </a:lnTo>
                  <a:lnTo>
                    <a:pt x="178" y="84"/>
                  </a:lnTo>
                  <a:lnTo>
                    <a:pt x="190" y="82"/>
                  </a:lnTo>
                  <a:lnTo>
                    <a:pt x="203" y="80"/>
                  </a:lnTo>
                  <a:lnTo>
                    <a:pt x="203" y="80"/>
                  </a:lnTo>
                  <a:close/>
                  <a:moveTo>
                    <a:pt x="1251" y="2100"/>
                  </a:moveTo>
                  <a:lnTo>
                    <a:pt x="203" y="2100"/>
                  </a:lnTo>
                  <a:lnTo>
                    <a:pt x="203" y="2100"/>
                  </a:lnTo>
                  <a:lnTo>
                    <a:pt x="190" y="2098"/>
                  </a:lnTo>
                  <a:lnTo>
                    <a:pt x="178" y="2096"/>
                  </a:lnTo>
                  <a:lnTo>
                    <a:pt x="167" y="2095"/>
                  </a:lnTo>
                  <a:lnTo>
                    <a:pt x="155" y="2091"/>
                  </a:lnTo>
                  <a:lnTo>
                    <a:pt x="144" y="2085"/>
                  </a:lnTo>
                  <a:lnTo>
                    <a:pt x="135" y="2079"/>
                  </a:lnTo>
                  <a:lnTo>
                    <a:pt x="116" y="2064"/>
                  </a:lnTo>
                  <a:lnTo>
                    <a:pt x="102" y="2045"/>
                  </a:lnTo>
                  <a:lnTo>
                    <a:pt x="95" y="2036"/>
                  </a:lnTo>
                  <a:lnTo>
                    <a:pt x="91" y="2026"/>
                  </a:lnTo>
                  <a:lnTo>
                    <a:pt x="87" y="2015"/>
                  </a:lnTo>
                  <a:lnTo>
                    <a:pt x="83" y="2003"/>
                  </a:lnTo>
                  <a:lnTo>
                    <a:pt x="81" y="1990"/>
                  </a:lnTo>
                  <a:lnTo>
                    <a:pt x="81" y="1979"/>
                  </a:lnTo>
                  <a:lnTo>
                    <a:pt x="81" y="1696"/>
                  </a:lnTo>
                  <a:lnTo>
                    <a:pt x="1373" y="1696"/>
                  </a:lnTo>
                  <a:lnTo>
                    <a:pt x="1373" y="1979"/>
                  </a:lnTo>
                  <a:lnTo>
                    <a:pt x="1373" y="1979"/>
                  </a:lnTo>
                  <a:lnTo>
                    <a:pt x="1373" y="1990"/>
                  </a:lnTo>
                  <a:lnTo>
                    <a:pt x="1371" y="2003"/>
                  </a:lnTo>
                  <a:lnTo>
                    <a:pt x="1367" y="2015"/>
                  </a:lnTo>
                  <a:lnTo>
                    <a:pt x="1363" y="2026"/>
                  </a:lnTo>
                  <a:lnTo>
                    <a:pt x="1359" y="2036"/>
                  </a:lnTo>
                  <a:lnTo>
                    <a:pt x="1352" y="2045"/>
                  </a:lnTo>
                  <a:lnTo>
                    <a:pt x="1338" y="2064"/>
                  </a:lnTo>
                  <a:lnTo>
                    <a:pt x="1319" y="2079"/>
                  </a:lnTo>
                  <a:lnTo>
                    <a:pt x="1310" y="2085"/>
                  </a:lnTo>
                  <a:lnTo>
                    <a:pt x="1299" y="2091"/>
                  </a:lnTo>
                  <a:lnTo>
                    <a:pt x="1287" y="2095"/>
                  </a:lnTo>
                  <a:lnTo>
                    <a:pt x="1276" y="2096"/>
                  </a:lnTo>
                  <a:lnTo>
                    <a:pt x="1264" y="2098"/>
                  </a:lnTo>
                  <a:lnTo>
                    <a:pt x="1251" y="2100"/>
                  </a:lnTo>
                  <a:lnTo>
                    <a:pt x="1251" y="2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6">
              <a:extLst>
                <a:ext uri="{FF2B5EF4-FFF2-40B4-BE49-F238E27FC236}">
                  <a16:creationId xmlns:a16="http://schemas.microsoft.com/office/drawing/2014/main" id="{A5119241-F1DA-594E-CD0F-D32E4353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9163" y="4038600"/>
              <a:ext cx="193675" cy="63500"/>
            </a:xfrm>
            <a:custGeom>
              <a:avLst/>
              <a:gdLst>
                <a:gd name="T0" fmla="*/ 204 w 244"/>
                <a:gd name="T1" fmla="*/ 0 h 82"/>
                <a:gd name="T2" fmla="*/ 40 w 244"/>
                <a:gd name="T3" fmla="*/ 0 h 82"/>
                <a:gd name="T4" fmla="*/ 40 w 244"/>
                <a:gd name="T5" fmla="*/ 0 h 82"/>
                <a:gd name="T6" fmla="*/ 33 w 244"/>
                <a:gd name="T7" fmla="*/ 0 h 82"/>
                <a:gd name="T8" fmla="*/ 25 w 244"/>
                <a:gd name="T9" fmla="*/ 4 h 82"/>
                <a:gd name="T10" fmla="*/ 19 w 244"/>
                <a:gd name="T11" fmla="*/ 8 h 82"/>
                <a:gd name="T12" fmla="*/ 12 w 244"/>
                <a:gd name="T13" fmla="*/ 12 h 82"/>
                <a:gd name="T14" fmla="*/ 8 w 244"/>
                <a:gd name="T15" fmla="*/ 17 h 82"/>
                <a:gd name="T16" fmla="*/ 4 w 244"/>
                <a:gd name="T17" fmla="*/ 25 h 82"/>
                <a:gd name="T18" fmla="*/ 2 w 244"/>
                <a:gd name="T19" fmla="*/ 32 h 82"/>
                <a:gd name="T20" fmla="*/ 0 w 244"/>
                <a:gd name="T21" fmla="*/ 40 h 82"/>
                <a:gd name="T22" fmla="*/ 0 w 244"/>
                <a:gd name="T23" fmla="*/ 40 h 82"/>
                <a:gd name="T24" fmla="*/ 2 w 244"/>
                <a:gd name="T25" fmla="*/ 50 h 82"/>
                <a:gd name="T26" fmla="*/ 4 w 244"/>
                <a:gd name="T27" fmla="*/ 57 h 82"/>
                <a:gd name="T28" fmla="*/ 8 w 244"/>
                <a:gd name="T29" fmla="*/ 63 h 82"/>
                <a:gd name="T30" fmla="*/ 12 w 244"/>
                <a:gd name="T31" fmla="*/ 69 h 82"/>
                <a:gd name="T32" fmla="*/ 19 w 244"/>
                <a:gd name="T33" fmla="*/ 74 h 82"/>
                <a:gd name="T34" fmla="*/ 25 w 244"/>
                <a:gd name="T35" fmla="*/ 78 h 82"/>
                <a:gd name="T36" fmla="*/ 33 w 244"/>
                <a:gd name="T37" fmla="*/ 80 h 82"/>
                <a:gd name="T38" fmla="*/ 40 w 244"/>
                <a:gd name="T39" fmla="*/ 82 h 82"/>
                <a:gd name="T40" fmla="*/ 204 w 244"/>
                <a:gd name="T41" fmla="*/ 82 h 82"/>
                <a:gd name="T42" fmla="*/ 204 w 244"/>
                <a:gd name="T43" fmla="*/ 82 h 82"/>
                <a:gd name="T44" fmla="*/ 211 w 244"/>
                <a:gd name="T45" fmla="*/ 80 h 82"/>
                <a:gd name="T46" fmla="*/ 219 w 244"/>
                <a:gd name="T47" fmla="*/ 78 h 82"/>
                <a:gd name="T48" fmla="*/ 225 w 244"/>
                <a:gd name="T49" fmla="*/ 74 h 82"/>
                <a:gd name="T50" fmla="*/ 232 w 244"/>
                <a:gd name="T51" fmla="*/ 69 h 82"/>
                <a:gd name="T52" fmla="*/ 236 w 244"/>
                <a:gd name="T53" fmla="*/ 63 h 82"/>
                <a:gd name="T54" fmla="*/ 240 w 244"/>
                <a:gd name="T55" fmla="*/ 57 h 82"/>
                <a:gd name="T56" fmla="*/ 242 w 244"/>
                <a:gd name="T57" fmla="*/ 50 h 82"/>
                <a:gd name="T58" fmla="*/ 244 w 244"/>
                <a:gd name="T59" fmla="*/ 40 h 82"/>
                <a:gd name="T60" fmla="*/ 244 w 244"/>
                <a:gd name="T61" fmla="*/ 40 h 82"/>
                <a:gd name="T62" fmla="*/ 242 w 244"/>
                <a:gd name="T63" fmla="*/ 32 h 82"/>
                <a:gd name="T64" fmla="*/ 240 w 244"/>
                <a:gd name="T65" fmla="*/ 25 h 82"/>
                <a:gd name="T66" fmla="*/ 236 w 244"/>
                <a:gd name="T67" fmla="*/ 17 h 82"/>
                <a:gd name="T68" fmla="*/ 232 w 244"/>
                <a:gd name="T69" fmla="*/ 12 h 82"/>
                <a:gd name="T70" fmla="*/ 225 w 244"/>
                <a:gd name="T71" fmla="*/ 8 h 82"/>
                <a:gd name="T72" fmla="*/ 219 w 244"/>
                <a:gd name="T73" fmla="*/ 4 h 82"/>
                <a:gd name="T74" fmla="*/ 211 w 244"/>
                <a:gd name="T75" fmla="*/ 0 h 82"/>
                <a:gd name="T76" fmla="*/ 204 w 244"/>
                <a:gd name="T77" fmla="*/ 0 h 82"/>
                <a:gd name="T78" fmla="*/ 204 w 244"/>
                <a:gd name="T7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44" h="82">
                  <a:moveTo>
                    <a:pt x="204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4"/>
                  </a:lnTo>
                  <a:lnTo>
                    <a:pt x="19" y="8"/>
                  </a:lnTo>
                  <a:lnTo>
                    <a:pt x="12" y="12"/>
                  </a:lnTo>
                  <a:lnTo>
                    <a:pt x="8" y="17"/>
                  </a:lnTo>
                  <a:lnTo>
                    <a:pt x="4" y="25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50"/>
                  </a:lnTo>
                  <a:lnTo>
                    <a:pt x="4" y="57"/>
                  </a:lnTo>
                  <a:lnTo>
                    <a:pt x="8" y="63"/>
                  </a:lnTo>
                  <a:lnTo>
                    <a:pt x="12" y="69"/>
                  </a:lnTo>
                  <a:lnTo>
                    <a:pt x="19" y="74"/>
                  </a:lnTo>
                  <a:lnTo>
                    <a:pt x="25" y="78"/>
                  </a:lnTo>
                  <a:lnTo>
                    <a:pt x="33" y="80"/>
                  </a:lnTo>
                  <a:lnTo>
                    <a:pt x="40" y="82"/>
                  </a:lnTo>
                  <a:lnTo>
                    <a:pt x="204" y="82"/>
                  </a:lnTo>
                  <a:lnTo>
                    <a:pt x="204" y="82"/>
                  </a:lnTo>
                  <a:lnTo>
                    <a:pt x="211" y="80"/>
                  </a:lnTo>
                  <a:lnTo>
                    <a:pt x="219" y="78"/>
                  </a:lnTo>
                  <a:lnTo>
                    <a:pt x="225" y="74"/>
                  </a:lnTo>
                  <a:lnTo>
                    <a:pt x="232" y="69"/>
                  </a:lnTo>
                  <a:lnTo>
                    <a:pt x="236" y="63"/>
                  </a:lnTo>
                  <a:lnTo>
                    <a:pt x="240" y="57"/>
                  </a:lnTo>
                  <a:lnTo>
                    <a:pt x="242" y="50"/>
                  </a:lnTo>
                  <a:lnTo>
                    <a:pt x="244" y="40"/>
                  </a:lnTo>
                  <a:lnTo>
                    <a:pt x="244" y="40"/>
                  </a:lnTo>
                  <a:lnTo>
                    <a:pt x="242" y="32"/>
                  </a:lnTo>
                  <a:lnTo>
                    <a:pt x="240" y="25"/>
                  </a:lnTo>
                  <a:lnTo>
                    <a:pt x="236" y="17"/>
                  </a:lnTo>
                  <a:lnTo>
                    <a:pt x="232" y="12"/>
                  </a:lnTo>
                  <a:lnTo>
                    <a:pt x="225" y="8"/>
                  </a:lnTo>
                  <a:lnTo>
                    <a:pt x="219" y="4"/>
                  </a:lnTo>
                  <a:lnTo>
                    <a:pt x="211" y="0"/>
                  </a:lnTo>
                  <a:lnTo>
                    <a:pt x="204" y="0"/>
                  </a:lnTo>
                  <a:lnTo>
                    <a:pt x="2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7AFC3C3-EBB6-E934-EB8F-349427E53034}"/>
              </a:ext>
            </a:extLst>
          </p:cNvPr>
          <p:cNvGrpSpPr/>
          <p:nvPr/>
        </p:nvGrpSpPr>
        <p:grpSpPr>
          <a:xfrm>
            <a:off x="8717452" y="2768211"/>
            <a:ext cx="400356" cy="268516"/>
            <a:chOff x="4391025" y="5376863"/>
            <a:chExt cx="1576388" cy="1057275"/>
          </a:xfrm>
          <a:solidFill>
            <a:schemeClr val="bg1"/>
          </a:solidFill>
        </p:grpSpPr>
        <p:sp>
          <p:nvSpPr>
            <p:cNvPr id="122" name="Freeform 451">
              <a:extLst>
                <a:ext uri="{FF2B5EF4-FFF2-40B4-BE49-F238E27FC236}">
                  <a16:creationId xmlns:a16="http://schemas.microsoft.com/office/drawing/2014/main" id="{584F684C-4F7A-0BEF-D477-937D1F2064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5850" y="5626100"/>
              <a:ext cx="565150" cy="565150"/>
            </a:xfrm>
            <a:custGeom>
              <a:avLst/>
              <a:gdLst>
                <a:gd name="T0" fmla="*/ 72 w 156"/>
                <a:gd name="T1" fmla="*/ 156 h 156"/>
                <a:gd name="T2" fmla="*/ 53 w 156"/>
                <a:gd name="T3" fmla="*/ 151 h 156"/>
                <a:gd name="T4" fmla="*/ 56 w 156"/>
                <a:gd name="T5" fmla="*/ 132 h 156"/>
                <a:gd name="T6" fmla="*/ 22 w 156"/>
                <a:gd name="T7" fmla="*/ 128 h 156"/>
                <a:gd name="T8" fmla="*/ 9 w 156"/>
                <a:gd name="T9" fmla="*/ 113 h 156"/>
                <a:gd name="T10" fmla="*/ 9 w 156"/>
                <a:gd name="T11" fmla="*/ 109 h 156"/>
                <a:gd name="T12" fmla="*/ 20 w 156"/>
                <a:gd name="T13" fmla="*/ 79 h 156"/>
                <a:gd name="T14" fmla="*/ 1 w 156"/>
                <a:gd name="T15" fmla="*/ 72 h 156"/>
                <a:gd name="T16" fmla="*/ 5 w 156"/>
                <a:gd name="T17" fmla="*/ 53 h 156"/>
                <a:gd name="T18" fmla="*/ 24 w 156"/>
                <a:gd name="T19" fmla="*/ 56 h 156"/>
                <a:gd name="T20" fmla="*/ 26 w 156"/>
                <a:gd name="T21" fmla="*/ 24 h 156"/>
                <a:gd name="T22" fmla="*/ 26 w 156"/>
                <a:gd name="T23" fmla="*/ 20 h 156"/>
                <a:gd name="T24" fmla="*/ 45 w 156"/>
                <a:gd name="T25" fmla="*/ 10 h 156"/>
                <a:gd name="T26" fmla="*/ 78 w 156"/>
                <a:gd name="T27" fmla="*/ 20 h 156"/>
                <a:gd name="T28" fmla="*/ 84 w 156"/>
                <a:gd name="T29" fmla="*/ 0 h 156"/>
                <a:gd name="T30" fmla="*/ 103 w 156"/>
                <a:gd name="T31" fmla="*/ 5 h 156"/>
                <a:gd name="T32" fmla="*/ 101 w 156"/>
                <a:gd name="T33" fmla="*/ 24 h 156"/>
                <a:gd name="T34" fmla="*/ 134 w 156"/>
                <a:gd name="T35" fmla="*/ 28 h 156"/>
                <a:gd name="T36" fmla="*/ 148 w 156"/>
                <a:gd name="T37" fmla="*/ 43 h 156"/>
                <a:gd name="T38" fmla="*/ 147 w 156"/>
                <a:gd name="T39" fmla="*/ 47 h 156"/>
                <a:gd name="T40" fmla="*/ 137 w 156"/>
                <a:gd name="T41" fmla="*/ 77 h 156"/>
                <a:gd name="T42" fmla="*/ 155 w 156"/>
                <a:gd name="T43" fmla="*/ 82 h 156"/>
                <a:gd name="T44" fmla="*/ 153 w 156"/>
                <a:gd name="T45" fmla="*/ 101 h 156"/>
                <a:gd name="T46" fmla="*/ 132 w 156"/>
                <a:gd name="T47" fmla="*/ 100 h 156"/>
                <a:gd name="T48" fmla="*/ 131 w 156"/>
                <a:gd name="T49" fmla="*/ 132 h 156"/>
                <a:gd name="T50" fmla="*/ 130 w 156"/>
                <a:gd name="T51" fmla="*/ 136 h 156"/>
                <a:gd name="T52" fmla="*/ 112 w 156"/>
                <a:gd name="T53" fmla="*/ 145 h 156"/>
                <a:gd name="T54" fmla="*/ 79 w 156"/>
                <a:gd name="T55" fmla="*/ 136 h 156"/>
                <a:gd name="T56" fmla="*/ 73 w 156"/>
                <a:gd name="T57" fmla="*/ 156 h 156"/>
                <a:gd name="T58" fmla="*/ 70 w 156"/>
                <a:gd name="T59" fmla="*/ 149 h 156"/>
                <a:gd name="T60" fmla="*/ 77 w 156"/>
                <a:gd name="T61" fmla="*/ 130 h 156"/>
                <a:gd name="T62" fmla="*/ 105 w 156"/>
                <a:gd name="T63" fmla="*/ 126 h 156"/>
                <a:gd name="T64" fmla="*/ 124 w 156"/>
                <a:gd name="T65" fmla="*/ 133 h 156"/>
                <a:gd name="T66" fmla="*/ 115 w 156"/>
                <a:gd name="T67" fmla="*/ 115 h 156"/>
                <a:gd name="T68" fmla="*/ 131 w 156"/>
                <a:gd name="T69" fmla="*/ 94 h 156"/>
                <a:gd name="T70" fmla="*/ 149 w 156"/>
                <a:gd name="T71" fmla="*/ 86 h 156"/>
                <a:gd name="T72" fmla="*/ 131 w 156"/>
                <a:gd name="T73" fmla="*/ 80 h 156"/>
                <a:gd name="T74" fmla="*/ 127 w 156"/>
                <a:gd name="T75" fmla="*/ 53 h 156"/>
                <a:gd name="T76" fmla="*/ 135 w 156"/>
                <a:gd name="T77" fmla="*/ 34 h 156"/>
                <a:gd name="T78" fmla="*/ 117 w 156"/>
                <a:gd name="T79" fmla="*/ 43 h 156"/>
                <a:gd name="T80" fmla="*/ 94 w 156"/>
                <a:gd name="T81" fmla="*/ 25 h 156"/>
                <a:gd name="T82" fmla="*/ 86 w 156"/>
                <a:gd name="T83" fmla="*/ 7 h 156"/>
                <a:gd name="T84" fmla="*/ 80 w 156"/>
                <a:gd name="T85" fmla="*/ 26 h 156"/>
                <a:gd name="T86" fmla="*/ 51 w 156"/>
                <a:gd name="T87" fmla="*/ 30 h 156"/>
                <a:gd name="T88" fmla="*/ 32 w 156"/>
                <a:gd name="T89" fmla="*/ 23 h 156"/>
                <a:gd name="T90" fmla="*/ 42 w 156"/>
                <a:gd name="T91" fmla="*/ 40 h 156"/>
                <a:gd name="T92" fmla="*/ 26 w 156"/>
                <a:gd name="T93" fmla="*/ 62 h 156"/>
                <a:gd name="T94" fmla="*/ 7 w 156"/>
                <a:gd name="T95" fmla="*/ 70 h 156"/>
                <a:gd name="T96" fmla="*/ 26 w 156"/>
                <a:gd name="T97" fmla="*/ 76 h 156"/>
                <a:gd name="T98" fmla="*/ 29 w 156"/>
                <a:gd name="T99" fmla="*/ 103 h 156"/>
                <a:gd name="T100" fmla="*/ 21 w 156"/>
                <a:gd name="T101" fmla="*/ 122 h 156"/>
                <a:gd name="T102" fmla="*/ 39 w 156"/>
                <a:gd name="T103" fmla="*/ 113 h 156"/>
                <a:gd name="T104" fmla="*/ 62 w 156"/>
                <a:gd name="T105" fmla="*/ 131 h 156"/>
                <a:gd name="T106" fmla="*/ 78 w 156"/>
                <a:gd name="T107" fmla="*/ 110 h 156"/>
                <a:gd name="T108" fmla="*/ 78 w 156"/>
                <a:gd name="T109" fmla="*/ 45 h 156"/>
                <a:gd name="T110" fmla="*/ 78 w 156"/>
                <a:gd name="T111" fmla="*/ 110 h 156"/>
                <a:gd name="T112" fmla="*/ 52 w 156"/>
                <a:gd name="T113" fmla="*/ 78 h 156"/>
                <a:gd name="T114" fmla="*/ 105 w 156"/>
                <a:gd name="T115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" h="156">
                  <a:moveTo>
                    <a:pt x="73" y="156"/>
                  </a:moveTo>
                  <a:cubicBezTo>
                    <a:pt x="73" y="156"/>
                    <a:pt x="72" y="156"/>
                    <a:pt x="72" y="156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54" y="152"/>
                    <a:pt x="54" y="152"/>
                    <a:pt x="53" y="151"/>
                  </a:cubicBezTo>
                  <a:cubicBezTo>
                    <a:pt x="53" y="150"/>
                    <a:pt x="53" y="150"/>
                    <a:pt x="53" y="149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49" y="129"/>
                    <a:pt x="42" y="125"/>
                    <a:pt x="37" y="119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1" y="129"/>
                    <a:pt x="19" y="129"/>
                    <a:pt x="18" y="127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8" y="112"/>
                    <a:pt x="8" y="111"/>
                    <a:pt x="8" y="110"/>
                  </a:cubicBezTo>
                  <a:cubicBezTo>
                    <a:pt x="8" y="110"/>
                    <a:pt x="9" y="109"/>
                    <a:pt x="9" y="10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1" y="93"/>
                    <a:pt x="20" y="86"/>
                    <a:pt x="20" y="79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1" y="75"/>
                    <a:pt x="0" y="74"/>
                    <a:pt x="1" y="72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4"/>
                    <a:pt x="5" y="53"/>
                    <a:pt x="5" y="53"/>
                  </a:cubicBezTo>
                  <a:cubicBezTo>
                    <a:pt x="6" y="52"/>
                    <a:pt x="7" y="52"/>
                    <a:pt x="7" y="5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7" y="49"/>
                    <a:pt x="31" y="43"/>
                    <a:pt x="36" y="38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3"/>
                    <a:pt x="25" y="23"/>
                    <a:pt x="25" y="22"/>
                  </a:cubicBezTo>
                  <a:cubicBezTo>
                    <a:pt x="25" y="21"/>
                    <a:pt x="26" y="20"/>
                    <a:pt x="26" y="2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9"/>
                    <a:pt x="44" y="9"/>
                    <a:pt x="45" y="10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62" y="21"/>
                    <a:pt x="70" y="20"/>
                    <a:pt x="78" y="20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1"/>
                    <a:pt x="83" y="0"/>
                    <a:pt x="84" y="0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2" y="4"/>
                    <a:pt x="103" y="4"/>
                    <a:pt x="103" y="5"/>
                  </a:cubicBezTo>
                  <a:cubicBezTo>
                    <a:pt x="104" y="6"/>
                    <a:pt x="104" y="6"/>
                    <a:pt x="104" y="7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8" y="27"/>
                    <a:pt x="114" y="31"/>
                    <a:pt x="120" y="37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7"/>
                    <a:pt x="138" y="27"/>
                    <a:pt x="138" y="2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8" y="44"/>
                    <a:pt x="149" y="45"/>
                    <a:pt x="148" y="45"/>
                  </a:cubicBezTo>
                  <a:cubicBezTo>
                    <a:pt x="148" y="46"/>
                    <a:pt x="148" y="47"/>
                    <a:pt x="147" y="47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5" y="63"/>
                    <a:pt x="137" y="70"/>
                    <a:pt x="137" y="77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1"/>
                    <a:pt x="155" y="81"/>
                    <a:pt x="155" y="82"/>
                  </a:cubicBezTo>
                  <a:cubicBezTo>
                    <a:pt x="156" y="82"/>
                    <a:pt x="156" y="83"/>
                    <a:pt x="156" y="84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2" y="103"/>
                    <a:pt x="151" y="104"/>
                    <a:pt x="149" y="104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0" y="107"/>
                    <a:pt x="126" y="113"/>
                    <a:pt x="121" y="118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31" y="133"/>
                    <a:pt x="131" y="133"/>
                    <a:pt x="131" y="134"/>
                  </a:cubicBezTo>
                  <a:cubicBezTo>
                    <a:pt x="131" y="135"/>
                    <a:pt x="131" y="136"/>
                    <a:pt x="130" y="136"/>
                  </a:cubicBezTo>
                  <a:cubicBezTo>
                    <a:pt x="116" y="146"/>
                    <a:pt x="116" y="146"/>
                    <a:pt x="116" y="146"/>
                  </a:cubicBezTo>
                  <a:cubicBezTo>
                    <a:pt x="114" y="147"/>
                    <a:pt x="113" y="147"/>
                    <a:pt x="112" y="145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95" y="135"/>
                    <a:pt x="87" y="136"/>
                    <a:pt x="79" y="136"/>
                  </a:cubicBezTo>
                  <a:cubicBezTo>
                    <a:pt x="76" y="153"/>
                    <a:pt x="76" y="153"/>
                    <a:pt x="76" y="153"/>
                  </a:cubicBezTo>
                  <a:cubicBezTo>
                    <a:pt x="75" y="155"/>
                    <a:pt x="74" y="156"/>
                    <a:pt x="73" y="156"/>
                  </a:cubicBezTo>
                  <a:close/>
                  <a:moveTo>
                    <a:pt x="59" y="147"/>
                  </a:moveTo>
                  <a:cubicBezTo>
                    <a:pt x="70" y="149"/>
                    <a:pt x="70" y="149"/>
                    <a:pt x="70" y="149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74" y="131"/>
                    <a:pt x="75" y="130"/>
                    <a:pt x="77" y="130"/>
                  </a:cubicBezTo>
                  <a:cubicBezTo>
                    <a:pt x="85" y="131"/>
                    <a:pt x="94" y="129"/>
                    <a:pt x="101" y="125"/>
                  </a:cubicBezTo>
                  <a:cubicBezTo>
                    <a:pt x="103" y="124"/>
                    <a:pt x="104" y="125"/>
                    <a:pt x="105" y="126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24" y="133"/>
                    <a:pt x="124" y="133"/>
                    <a:pt x="124" y="133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4" y="118"/>
                    <a:pt x="114" y="116"/>
                    <a:pt x="115" y="115"/>
                  </a:cubicBezTo>
                  <a:cubicBezTo>
                    <a:pt x="120" y="110"/>
                    <a:pt x="125" y="103"/>
                    <a:pt x="128" y="96"/>
                  </a:cubicBezTo>
                  <a:cubicBezTo>
                    <a:pt x="128" y="94"/>
                    <a:pt x="129" y="94"/>
                    <a:pt x="131" y="94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2" y="82"/>
                    <a:pt x="131" y="81"/>
                    <a:pt x="131" y="80"/>
                  </a:cubicBezTo>
                  <a:cubicBezTo>
                    <a:pt x="131" y="72"/>
                    <a:pt x="129" y="64"/>
                    <a:pt x="126" y="57"/>
                  </a:cubicBezTo>
                  <a:cubicBezTo>
                    <a:pt x="126" y="55"/>
                    <a:pt x="126" y="54"/>
                    <a:pt x="127" y="53"/>
                  </a:cubicBezTo>
                  <a:cubicBezTo>
                    <a:pt x="141" y="44"/>
                    <a:pt x="141" y="44"/>
                    <a:pt x="141" y="4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4"/>
                    <a:pt x="118" y="44"/>
                    <a:pt x="117" y="43"/>
                  </a:cubicBezTo>
                  <a:cubicBezTo>
                    <a:pt x="111" y="36"/>
                    <a:pt x="104" y="32"/>
                    <a:pt x="96" y="29"/>
                  </a:cubicBezTo>
                  <a:cubicBezTo>
                    <a:pt x="95" y="28"/>
                    <a:pt x="94" y="27"/>
                    <a:pt x="94" y="25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5"/>
                    <a:pt x="81" y="26"/>
                    <a:pt x="80" y="26"/>
                  </a:cubicBezTo>
                  <a:cubicBezTo>
                    <a:pt x="71" y="25"/>
                    <a:pt x="63" y="27"/>
                    <a:pt x="55" y="31"/>
                  </a:cubicBezTo>
                  <a:cubicBezTo>
                    <a:pt x="54" y="32"/>
                    <a:pt x="52" y="31"/>
                    <a:pt x="51" y="3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8"/>
                    <a:pt x="43" y="39"/>
                    <a:pt x="42" y="40"/>
                  </a:cubicBezTo>
                  <a:cubicBezTo>
                    <a:pt x="36" y="46"/>
                    <a:pt x="32" y="53"/>
                    <a:pt x="29" y="60"/>
                  </a:cubicBezTo>
                  <a:cubicBezTo>
                    <a:pt x="28" y="61"/>
                    <a:pt x="27" y="62"/>
                    <a:pt x="26" y="62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5" y="74"/>
                    <a:pt x="26" y="75"/>
                    <a:pt x="26" y="76"/>
                  </a:cubicBezTo>
                  <a:cubicBezTo>
                    <a:pt x="26" y="84"/>
                    <a:pt x="27" y="92"/>
                    <a:pt x="30" y="99"/>
                  </a:cubicBezTo>
                  <a:cubicBezTo>
                    <a:pt x="31" y="100"/>
                    <a:pt x="30" y="102"/>
                    <a:pt x="29" y="103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7" y="112"/>
                    <a:pt x="38" y="112"/>
                    <a:pt x="39" y="113"/>
                  </a:cubicBezTo>
                  <a:cubicBezTo>
                    <a:pt x="45" y="119"/>
                    <a:pt x="52" y="124"/>
                    <a:pt x="60" y="127"/>
                  </a:cubicBezTo>
                  <a:cubicBezTo>
                    <a:pt x="62" y="128"/>
                    <a:pt x="63" y="129"/>
                    <a:pt x="62" y="131"/>
                  </a:cubicBezTo>
                  <a:lnTo>
                    <a:pt x="59" y="147"/>
                  </a:lnTo>
                  <a:close/>
                  <a:moveTo>
                    <a:pt x="78" y="110"/>
                  </a:moveTo>
                  <a:cubicBezTo>
                    <a:pt x="60" y="110"/>
                    <a:pt x="46" y="96"/>
                    <a:pt x="46" y="78"/>
                  </a:cubicBezTo>
                  <a:cubicBezTo>
                    <a:pt x="46" y="60"/>
                    <a:pt x="60" y="45"/>
                    <a:pt x="78" y="45"/>
                  </a:cubicBezTo>
                  <a:cubicBezTo>
                    <a:pt x="96" y="45"/>
                    <a:pt x="111" y="60"/>
                    <a:pt x="111" y="78"/>
                  </a:cubicBezTo>
                  <a:cubicBezTo>
                    <a:pt x="111" y="96"/>
                    <a:pt x="96" y="110"/>
                    <a:pt x="78" y="110"/>
                  </a:cubicBezTo>
                  <a:close/>
                  <a:moveTo>
                    <a:pt x="78" y="51"/>
                  </a:moveTo>
                  <a:cubicBezTo>
                    <a:pt x="64" y="51"/>
                    <a:pt x="52" y="63"/>
                    <a:pt x="52" y="78"/>
                  </a:cubicBezTo>
                  <a:cubicBezTo>
                    <a:pt x="52" y="93"/>
                    <a:pt x="64" y="104"/>
                    <a:pt x="78" y="104"/>
                  </a:cubicBezTo>
                  <a:cubicBezTo>
                    <a:pt x="93" y="104"/>
                    <a:pt x="105" y="93"/>
                    <a:pt x="105" y="78"/>
                  </a:cubicBezTo>
                  <a:cubicBezTo>
                    <a:pt x="105" y="63"/>
                    <a:pt x="93" y="51"/>
                    <a:pt x="78" y="5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452">
              <a:extLst>
                <a:ext uri="{FF2B5EF4-FFF2-40B4-BE49-F238E27FC236}">
                  <a16:creationId xmlns:a16="http://schemas.microsoft.com/office/drawing/2014/main" id="{D4265BB7-E54A-1D15-C1FE-7D90F4D02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5618163"/>
              <a:ext cx="130175" cy="581025"/>
            </a:xfrm>
            <a:custGeom>
              <a:avLst/>
              <a:gdLst>
                <a:gd name="T0" fmla="*/ 29 w 36"/>
                <a:gd name="T1" fmla="*/ 160 h 160"/>
                <a:gd name="T2" fmla="*/ 27 w 36"/>
                <a:gd name="T3" fmla="*/ 159 h 160"/>
                <a:gd name="T4" fmla="*/ 0 w 36"/>
                <a:gd name="T5" fmla="*/ 82 h 160"/>
                <a:gd name="T6" fmla="*/ 30 w 36"/>
                <a:gd name="T7" fmla="*/ 1 h 160"/>
                <a:gd name="T8" fmla="*/ 34 w 36"/>
                <a:gd name="T9" fmla="*/ 1 h 160"/>
                <a:gd name="T10" fmla="*/ 35 w 36"/>
                <a:gd name="T11" fmla="*/ 5 h 160"/>
                <a:gd name="T12" fmla="*/ 6 w 36"/>
                <a:gd name="T13" fmla="*/ 82 h 160"/>
                <a:gd name="T14" fmla="*/ 31 w 36"/>
                <a:gd name="T15" fmla="*/ 155 h 160"/>
                <a:gd name="T16" fmla="*/ 31 w 36"/>
                <a:gd name="T17" fmla="*/ 159 h 160"/>
                <a:gd name="T18" fmla="*/ 29 w 36"/>
                <a:gd name="T1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60">
                  <a:moveTo>
                    <a:pt x="29" y="160"/>
                  </a:moveTo>
                  <a:cubicBezTo>
                    <a:pt x="28" y="160"/>
                    <a:pt x="27" y="159"/>
                    <a:pt x="27" y="159"/>
                  </a:cubicBezTo>
                  <a:cubicBezTo>
                    <a:pt x="10" y="137"/>
                    <a:pt x="0" y="110"/>
                    <a:pt x="0" y="82"/>
                  </a:cubicBezTo>
                  <a:cubicBezTo>
                    <a:pt x="0" y="53"/>
                    <a:pt x="11" y="24"/>
                    <a:pt x="30" y="1"/>
                  </a:cubicBezTo>
                  <a:cubicBezTo>
                    <a:pt x="31" y="0"/>
                    <a:pt x="33" y="0"/>
                    <a:pt x="34" y="1"/>
                  </a:cubicBezTo>
                  <a:cubicBezTo>
                    <a:pt x="36" y="2"/>
                    <a:pt x="36" y="4"/>
                    <a:pt x="35" y="5"/>
                  </a:cubicBezTo>
                  <a:cubicBezTo>
                    <a:pt x="16" y="27"/>
                    <a:pt x="6" y="54"/>
                    <a:pt x="6" y="82"/>
                  </a:cubicBezTo>
                  <a:cubicBezTo>
                    <a:pt x="6" y="109"/>
                    <a:pt x="15" y="134"/>
                    <a:pt x="31" y="155"/>
                  </a:cubicBezTo>
                  <a:cubicBezTo>
                    <a:pt x="32" y="156"/>
                    <a:pt x="32" y="158"/>
                    <a:pt x="31" y="159"/>
                  </a:cubicBezTo>
                  <a:cubicBezTo>
                    <a:pt x="30" y="160"/>
                    <a:pt x="30" y="160"/>
                    <a:pt x="29" y="16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453">
              <a:extLst>
                <a:ext uri="{FF2B5EF4-FFF2-40B4-BE49-F238E27FC236}">
                  <a16:creationId xmlns:a16="http://schemas.microsoft.com/office/drawing/2014/main" id="{B561758A-1890-0D3A-242C-AAE705DB0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91025" y="5843588"/>
              <a:ext cx="138113" cy="138113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6 h 38"/>
                <a:gd name="T12" fmla="*/ 6 w 38"/>
                <a:gd name="T13" fmla="*/ 19 h 38"/>
                <a:gd name="T14" fmla="*/ 19 w 38"/>
                <a:gd name="T15" fmla="*/ 32 h 38"/>
                <a:gd name="T16" fmla="*/ 32 w 38"/>
                <a:gd name="T17" fmla="*/ 19 h 38"/>
                <a:gd name="T18" fmla="*/ 19 w 38"/>
                <a:gd name="T19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ubicBezTo>
                    <a:pt x="38" y="29"/>
                    <a:pt x="29" y="38"/>
                    <a:pt x="19" y="38"/>
                  </a:cubicBezTo>
                  <a:close/>
                  <a:moveTo>
                    <a:pt x="19" y="6"/>
                  </a:moveTo>
                  <a:cubicBezTo>
                    <a:pt x="12" y="6"/>
                    <a:pt x="6" y="11"/>
                    <a:pt x="6" y="19"/>
                  </a:cubicBezTo>
                  <a:cubicBezTo>
                    <a:pt x="6" y="26"/>
                    <a:pt x="12" y="32"/>
                    <a:pt x="19" y="32"/>
                  </a:cubicBezTo>
                  <a:cubicBezTo>
                    <a:pt x="26" y="32"/>
                    <a:pt x="32" y="26"/>
                    <a:pt x="32" y="19"/>
                  </a:cubicBezTo>
                  <a:cubicBezTo>
                    <a:pt x="32" y="11"/>
                    <a:pt x="26" y="6"/>
                    <a:pt x="1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454">
              <a:extLst>
                <a:ext uri="{FF2B5EF4-FFF2-40B4-BE49-F238E27FC236}">
                  <a16:creationId xmlns:a16="http://schemas.microsoft.com/office/drawing/2014/main" id="{B149EB84-F35D-73D9-94FA-1CEB3078D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913" y="5900738"/>
              <a:ext cx="211138" cy="22225"/>
            </a:xfrm>
            <a:custGeom>
              <a:avLst/>
              <a:gdLst>
                <a:gd name="T0" fmla="*/ 55 w 58"/>
                <a:gd name="T1" fmla="*/ 6 h 6"/>
                <a:gd name="T2" fmla="*/ 3 w 58"/>
                <a:gd name="T3" fmla="*/ 6 h 6"/>
                <a:gd name="T4" fmla="*/ 0 w 58"/>
                <a:gd name="T5" fmla="*/ 3 h 6"/>
                <a:gd name="T6" fmla="*/ 3 w 58"/>
                <a:gd name="T7" fmla="*/ 0 h 6"/>
                <a:gd name="T8" fmla="*/ 55 w 58"/>
                <a:gd name="T9" fmla="*/ 0 h 6"/>
                <a:gd name="T10" fmla="*/ 58 w 58"/>
                <a:gd name="T11" fmla="*/ 3 h 6"/>
                <a:gd name="T12" fmla="*/ 55 w 58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6">
                  <a:moveTo>
                    <a:pt x="55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8" y="1"/>
                    <a:pt x="58" y="3"/>
                  </a:cubicBezTo>
                  <a:cubicBezTo>
                    <a:pt x="58" y="4"/>
                    <a:pt x="57" y="6"/>
                    <a:pt x="55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455">
              <a:extLst>
                <a:ext uri="{FF2B5EF4-FFF2-40B4-BE49-F238E27FC236}">
                  <a16:creationId xmlns:a16="http://schemas.microsoft.com/office/drawing/2014/main" id="{2443892D-68D3-CF6E-C4A9-A44A2B7FDF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1363" y="6289675"/>
              <a:ext cx="152400" cy="144463"/>
            </a:xfrm>
            <a:custGeom>
              <a:avLst/>
              <a:gdLst>
                <a:gd name="T0" fmla="*/ 21 w 42"/>
                <a:gd name="T1" fmla="*/ 40 h 40"/>
                <a:gd name="T2" fmla="*/ 21 w 42"/>
                <a:gd name="T3" fmla="*/ 40 h 40"/>
                <a:gd name="T4" fmla="*/ 7 w 42"/>
                <a:gd name="T5" fmla="*/ 34 h 40"/>
                <a:gd name="T6" fmla="*/ 7 w 42"/>
                <a:gd name="T7" fmla="*/ 7 h 40"/>
                <a:gd name="T8" fmla="*/ 34 w 42"/>
                <a:gd name="T9" fmla="*/ 7 h 40"/>
                <a:gd name="T10" fmla="*/ 34 w 42"/>
                <a:gd name="T11" fmla="*/ 7 h 40"/>
                <a:gd name="T12" fmla="*/ 34 w 42"/>
                <a:gd name="T13" fmla="*/ 34 h 40"/>
                <a:gd name="T14" fmla="*/ 21 w 42"/>
                <a:gd name="T15" fmla="*/ 40 h 40"/>
                <a:gd name="T16" fmla="*/ 21 w 42"/>
                <a:gd name="T17" fmla="*/ 7 h 40"/>
                <a:gd name="T18" fmla="*/ 11 w 42"/>
                <a:gd name="T19" fmla="*/ 11 h 40"/>
                <a:gd name="T20" fmla="*/ 11 w 42"/>
                <a:gd name="T21" fmla="*/ 30 h 40"/>
                <a:gd name="T22" fmla="*/ 21 w 42"/>
                <a:gd name="T23" fmla="*/ 34 h 40"/>
                <a:gd name="T24" fmla="*/ 21 w 42"/>
                <a:gd name="T25" fmla="*/ 34 h 40"/>
                <a:gd name="T26" fmla="*/ 30 w 42"/>
                <a:gd name="T27" fmla="*/ 30 h 40"/>
                <a:gd name="T28" fmla="*/ 30 w 42"/>
                <a:gd name="T29" fmla="*/ 11 h 40"/>
                <a:gd name="T30" fmla="*/ 21 w 42"/>
                <a:gd name="T31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40">
                  <a:moveTo>
                    <a:pt x="21" y="40"/>
                  </a:moveTo>
                  <a:cubicBezTo>
                    <a:pt x="21" y="40"/>
                    <a:pt x="21" y="40"/>
                    <a:pt x="21" y="40"/>
                  </a:cubicBezTo>
                  <a:cubicBezTo>
                    <a:pt x="15" y="40"/>
                    <a:pt x="11" y="38"/>
                    <a:pt x="7" y="34"/>
                  </a:cubicBezTo>
                  <a:cubicBezTo>
                    <a:pt x="0" y="27"/>
                    <a:pt x="0" y="14"/>
                    <a:pt x="7" y="7"/>
                  </a:cubicBezTo>
                  <a:cubicBezTo>
                    <a:pt x="15" y="0"/>
                    <a:pt x="27" y="0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42" y="14"/>
                    <a:pt x="42" y="27"/>
                    <a:pt x="34" y="34"/>
                  </a:cubicBezTo>
                  <a:cubicBezTo>
                    <a:pt x="30" y="38"/>
                    <a:pt x="26" y="40"/>
                    <a:pt x="21" y="40"/>
                  </a:cubicBezTo>
                  <a:close/>
                  <a:moveTo>
                    <a:pt x="21" y="7"/>
                  </a:moveTo>
                  <a:cubicBezTo>
                    <a:pt x="17" y="7"/>
                    <a:pt x="14" y="9"/>
                    <a:pt x="11" y="11"/>
                  </a:cubicBezTo>
                  <a:cubicBezTo>
                    <a:pt x="6" y="16"/>
                    <a:pt x="6" y="25"/>
                    <a:pt x="11" y="30"/>
                  </a:cubicBezTo>
                  <a:cubicBezTo>
                    <a:pt x="14" y="32"/>
                    <a:pt x="17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4" y="34"/>
                    <a:pt x="27" y="32"/>
                    <a:pt x="30" y="30"/>
                  </a:cubicBezTo>
                  <a:cubicBezTo>
                    <a:pt x="35" y="25"/>
                    <a:pt x="35" y="16"/>
                    <a:pt x="30" y="11"/>
                  </a:cubicBezTo>
                  <a:cubicBezTo>
                    <a:pt x="27" y="9"/>
                    <a:pt x="24" y="7"/>
                    <a:pt x="21" y="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456">
              <a:extLst>
                <a:ext uri="{FF2B5EF4-FFF2-40B4-BE49-F238E27FC236}">
                  <a16:creationId xmlns:a16="http://schemas.microsoft.com/office/drawing/2014/main" id="{7B872685-1373-A187-68E9-D88251926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6176963"/>
              <a:ext cx="155575" cy="155575"/>
            </a:xfrm>
            <a:custGeom>
              <a:avLst/>
              <a:gdLst>
                <a:gd name="T0" fmla="*/ 3 w 43"/>
                <a:gd name="T1" fmla="*/ 43 h 43"/>
                <a:gd name="T2" fmla="*/ 1 w 43"/>
                <a:gd name="T3" fmla="*/ 42 h 43"/>
                <a:gd name="T4" fmla="*/ 1 w 43"/>
                <a:gd name="T5" fmla="*/ 38 h 43"/>
                <a:gd name="T6" fmla="*/ 38 w 43"/>
                <a:gd name="T7" fmla="*/ 1 h 43"/>
                <a:gd name="T8" fmla="*/ 42 w 43"/>
                <a:gd name="T9" fmla="*/ 1 h 43"/>
                <a:gd name="T10" fmla="*/ 42 w 43"/>
                <a:gd name="T11" fmla="*/ 5 h 43"/>
                <a:gd name="T12" fmla="*/ 5 w 43"/>
                <a:gd name="T13" fmla="*/ 42 h 43"/>
                <a:gd name="T14" fmla="*/ 3 w 4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3">
                  <a:moveTo>
                    <a:pt x="3" y="43"/>
                  </a:moveTo>
                  <a:cubicBezTo>
                    <a:pt x="2" y="43"/>
                    <a:pt x="2" y="43"/>
                    <a:pt x="1" y="42"/>
                  </a:cubicBezTo>
                  <a:cubicBezTo>
                    <a:pt x="0" y="41"/>
                    <a:pt x="0" y="39"/>
                    <a:pt x="1" y="38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0"/>
                    <a:pt x="41" y="0"/>
                    <a:pt x="42" y="1"/>
                  </a:cubicBezTo>
                  <a:cubicBezTo>
                    <a:pt x="43" y="2"/>
                    <a:pt x="43" y="4"/>
                    <a:pt x="42" y="5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4" y="43"/>
                    <a:pt x="3" y="4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457">
              <a:extLst>
                <a:ext uri="{FF2B5EF4-FFF2-40B4-BE49-F238E27FC236}">
                  <a16:creationId xmlns:a16="http://schemas.microsoft.com/office/drawing/2014/main" id="{34F145CD-C9B8-84E1-3434-FE0DF203D2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7713" y="5376863"/>
              <a:ext cx="152400" cy="144463"/>
            </a:xfrm>
            <a:custGeom>
              <a:avLst/>
              <a:gdLst>
                <a:gd name="T0" fmla="*/ 21 w 42"/>
                <a:gd name="T1" fmla="*/ 40 h 40"/>
                <a:gd name="T2" fmla="*/ 8 w 42"/>
                <a:gd name="T3" fmla="*/ 35 h 40"/>
                <a:gd name="T4" fmla="*/ 8 w 42"/>
                <a:gd name="T5" fmla="*/ 8 h 40"/>
                <a:gd name="T6" fmla="*/ 35 w 42"/>
                <a:gd name="T7" fmla="*/ 8 h 40"/>
                <a:gd name="T8" fmla="*/ 35 w 42"/>
                <a:gd name="T9" fmla="*/ 35 h 40"/>
                <a:gd name="T10" fmla="*/ 35 w 42"/>
                <a:gd name="T11" fmla="*/ 35 h 40"/>
                <a:gd name="T12" fmla="*/ 35 w 42"/>
                <a:gd name="T13" fmla="*/ 35 h 40"/>
                <a:gd name="T14" fmla="*/ 35 w 42"/>
                <a:gd name="T15" fmla="*/ 35 h 40"/>
                <a:gd name="T16" fmla="*/ 21 w 42"/>
                <a:gd name="T17" fmla="*/ 40 h 40"/>
                <a:gd name="T18" fmla="*/ 21 w 42"/>
                <a:gd name="T19" fmla="*/ 8 h 40"/>
                <a:gd name="T20" fmla="*/ 12 w 42"/>
                <a:gd name="T21" fmla="*/ 12 h 40"/>
                <a:gd name="T22" fmla="*/ 12 w 42"/>
                <a:gd name="T23" fmla="*/ 31 h 40"/>
                <a:gd name="T24" fmla="*/ 31 w 42"/>
                <a:gd name="T25" fmla="*/ 31 h 40"/>
                <a:gd name="T26" fmla="*/ 31 w 42"/>
                <a:gd name="T27" fmla="*/ 31 h 40"/>
                <a:gd name="T28" fmla="*/ 31 w 42"/>
                <a:gd name="T29" fmla="*/ 12 h 40"/>
                <a:gd name="T30" fmla="*/ 21 w 42"/>
                <a:gd name="T31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40">
                  <a:moveTo>
                    <a:pt x="21" y="40"/>
                  </a:moveTo>
                  <a:cubicBezTo>
                    <a:pt x="16" y="40"/>
                    <a:pt x="12" y="38"/>
                    <a:pt x="8" y="35"/>
                  </a:cubicBezTo>
                  <a:cubicBezTo>
                    <a:pt x="0" y="27"/>
                    <a:pt x="0" y="15"/>
                    <a:pt x="8" y="8"/>
                  </a:cubicBezTo>
                  <a:cubicBezTo>
                    <a:pt x="15" y="0"/>
                    <a:pt x="27" y="0"/>
                    <a:pt x="35" y="8"/>
                  </a:cubicBezTo>
                  <a:cubicBezTo>
                    <a:pt x="42" y="15"/>
                    <a:pt x="42" y="27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1" y="38"/>
                    <a:pt x="27" y="40"/>
                    <a:pt x="21" y="40"/>
                  </a:cubicBezTo>
                  <a:close/>
                  <a:moveTo>
                    <a:pt x="21" y="8"/>
                  </a:moveTo>
                  <a:cubicBezTo>
                    <a:pt x="18" y="8"/>
                    <a:pt x="15" y="9"/>
                    <a:pt x="12" y="12"/>
                  </a:cubicBezTo>
                  <a:cubicBezTo>
                    <a:pt x="7" y="17"/>
                    <a:pt x="7" y="25"/>
                    <a:pt x="12" y="31"/>
                  </a:cubicBezTo>
                  <a:cubicBezTo>
                    <a:pt x="17" y="36"/>
                    <a:pt x="26" y="36"/>
                    <a:pt x="31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6" y="25"/>
                    <a:pt x="36" y="17"/>
                    <a:pt x="31" y="12"/>
                  </a:cubicBezTo>
                  <a:cubicBezTo>
                    <a:pt x="28" y="9"/>
                    <a:pt x="25" y="8"/>
                    <a:pt x="21" y="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458">
              <a:extLst>
                <a:ext uri="{FF2B5EF4-FFF2-40B4-BE49-F238E27FC236}">
                  <a16:creationId xmlns:a16="http://schemas.microsoft.com/office/drawing/2014/main" id="{1F339741-9D69-A010-56F9-866F70D9D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0" y="5484813"/>
              <a:ext cx="155575" cy="155575"/>
            </a:xfrm>
            <a:custGeom>
              <a:avLst/>
              <a:gdLst>
                <a:gd name="T0" fmla="*/ 40 w 43"/>
                <a:gd name="T1" fmla="*/ 43 h 43"/>
                <a:gd name="T2" fmla="*/ 38 w 43"/>
                <a:gd name="T3" fmla="*/ 42 h 43"/>
                <a:gd name="T4" fmla="*/ 1 w 43"/>
                <a:gd name="T5" fmla="*/ 5 h 43"/>
                <a:gd name="T6" fmla="*/ 1 w 43"/>
                <a:gd name="T7" fmla="*/ 1 h 43"/>
                <a:gd name="T8" fmla="*/ 5 w 43"/>
                <a:gd name="T9" fmla="*/ 1 h 43"/>
                <a:gd name="T10" fmla="*/ 42 w 43"/>
                <a:gd name="T11" fmla="*/ 38 h 43"/>
                <a:gd name="T12" fmla="*/ 42 w 43"/>
                <a:gd name="T13" fmla="*/ 42 h 43"/>
                <a:gd name="T14" fmla="*/ 40 w 4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3">
                  <a:moveTo>
                    <a:pt x="40" y="43"/>
                  </a:moveTo>
                  <a:cubicBezTo>
                    <a:pt x="39" y="43"/>
                    <a:pt x="38" y="43"/>
                    <a:pt x="38" y="4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9"/>
                    <a:pt x="43" y="41"/>
                    <a:pt x="42" y="42"/>
                  </a:cubicBezTo>
                  <a:cubicBezTo>
                    <a:pt x="41" y="43"/>
                    <a:pt x="40" y="43"/>
                    <a:pt x="40" y="4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459">
              <a:extLst>
                <a:ext uri="{FF2B5EF4-FFF2-40B4-BE49-F238E27FC236}">
                  <a16:creationId xmlns:a16="http://schemas.microsoft.com/office/drawing/2014/main" id="{0B09D63D-B3F5-F499-4095-29570F0EB6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9300" y="5840413"/>
              <a:ext cx="138113" cy="13652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6 h 38"/>
                <a:gd name="T12" fmla="*/ 6 w 38"/>
                <a:gd name="T13" fmla="*/ 19 h 38"/>
                <a:gd name="T14" fmla="*/ 19 w 38"/>
                <a:gd name="T15" fmla="*/ 32 h 38"/>
                <a:gd name="T16" fmla="*/ 32 w 38"/>
                <a:gd name="T17" fmla="*/ 19 h 38"/>
                <a:gd name="T18" fmla="*/ 19 w 38"/>
                <a:gd name="T19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cubicBezTo>
                    <a:pt x="38" y="30"/>
                    <a:pt x="29" y="38"/>
                    <a:pt x="19" y="38"/>
                  </a:cubicBezTo>
                  <a:close/>
                  <a:moveTo>
                    <a:pt x="19" y="6"/>
                  </a:moveTo>
                  <a:cubicBezTo>
                    <a:pt x="11" y="6"/>
                    <a:pt x="6" y="12"/>
                    <a:pt x="6" y="19"/>
                  </a:cubicBezTo>
                  <a:cubicBezTo>
                    <a:pt x="6" y="27"/>
                    <a:pt x="11" y="32"/>
                    <a:pt x="19" y="32"/>
                  </a:cubicBezTo>
                  <a:cubicBezTo>
                    <a:pt x="26" y="32"/>
                    <a:pt x="32" y="27"/>
                    <a:pt x="32" y="19"/>
                  </a:cubicBezTo>
                  <a:cubicBezTo>
                    <a:pt x="32" y="12"/>
                    <a:pt x="26" y="6"/>
                    <a:pt x="19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460">
              <a:extLst>
                <a:ext uri="{FF2B5EF4-FFF2-40B4-BE49-F238E27FC236}">
                  <a16:creationId xmlns:a16="http://schemas.microsoft.com/office/drawing/2014/main" id="{E201FF36-4A59-C256-F27E-878A44995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5618163"/>
              <a:ext cx="127000" cy="576263"/>
            </a:xfrm>
            <a:custGeom>
              <a:avLst/>
              <a:gdLst>
                <a:gd name="T0" fmla="*/ 7 w 35"/>
                <a:gd name="T1" fmla="*/ 159 h 159"/>
                <a:gd name="T2" fmla="*/ 5 w 35"/>
                <a:gd name="T3" fmla="*/ 159 h 159"/>
                <a:gd name="T4" fmla="*/ 4 w 35"/>
                <a:gd name="T5" fmla="*/ 154 h 159"/>
                <a:gd name="T6" fmla="*/ 29 w 35"/>
                <a:gd name="T7" fmla="*/ 82 h 159"/>
                <a:gd name="T8" fmla="*/ 1 w 35"/>
                <a:gd name="T9" fmla="*/ 5 h 159"/>
                <a:gd name="T10" fmla="*/ 1 w 35"/>
                <a:gd name="T11" fmla="*/ 1 h 159"/>
                <a:gd name="T12" fmla="*/ 5 w 35"/>
                <a:gd name="T13" fmla="*/ 1 h 159"/>
                <a:gd name="T14" fmla="*/ 35 w 35"/>
                <a:gd name="T15" fmla="*/ 82 h 159"/>
                <a:gd name="T16" fmla="*/ 9 w 35"/>
                <a:gd name="T17" fmla="*/ 158 h 159"/>
                <a:gd name="T18" fmla="*/ 7 w 35"/>
                <a:gd name="T1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59">
                  <a:moveTo>
                    <a:pt x="7" y="159"/>
                  </a:moveTo>
                  <a:cubicBezTo>
                    <a:pt x="6" y="159"/>
                    <a:pt x="5" y="159"/>
                    <a:pt x="5" y="159"/>
                  </a:cubicBezTo>
                  <a:cubicBezTo>
                    <a:pt x="4" y="158"/>
                    <a:pt x="3" y="156"/>
                    <a:pt x="4" y="154"/>
                  </a:cubicBezTo>
                  <a:cubicBezTo>
                    <a:pt x="20" y="133"/>
                    <a:pt x="29" y="109"/>
                    <a:pt x="29" y="82"/>
                  </a:cubicBezTo>
                  <a:cubicBezTo>
                    <a:pt x="29" y="54"/>
                    <a:pt x="19" y="27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4" y="24"/>
                    <a:pt x="35" y="53"/>
                    <a:pt x="35" y="82"/>
                  </a:cubicBezTo>
                  <a:cubicBezTo>
                    <a:pt x="35" y="110"/>
                    <a:pt x="26" y="136"/>
                    <a:pt x="9" y="158"/>
                  </a:cubicBezTo>
                  <a:cubicBezTo>
                    <a:pt x="8" y="159"/>
                    <a:pt x="8" y="159"/>
                    <a:pt x="7" y="15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461">
              <a:extLst>
                <a:ext uri="{FF2B5EF4-FFF2-40B4-BE49-F238E27FC236}">
                  <a16:creationId xmlns:a16="http://schemas.microsoft.com/office/drawing/2014/main" id="{1EAEA8E4-BCCB-8395-BE08-1D15296C0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3" y="5900738"/>
              <a:ext cx="214313" cy="22225"/>
            </a:xfrm>
            <a:custGeom>
              <a:avLst/>
              <a:gdLst>
                <a:gd name="T0" fmla="*/ 56 w 59"/>
                <a:gd name="T1" fmla="*/ 6 h 6"/>
                <a:gd name="T2" fmla="*/ 3 w 59"/>
                <a:gd name="T3" fmla="*/ 6 h 6"/>
                <a:gd name="T4" fmla="*/ 0 w 59"/>
                <a:gd name="T5" fmla="*/ 3 h 6"/>
                <a:gd name="T6" fmla="*/ 3 w 59"/>
                <a:gd name="T7" fmla="*/ 0 h 6"/>
                <a:gd name="T8" fmla="*/ 56 w 59"/>
                <a:gd name="T9" fmla="*/ 0 h 6"/>
                <a:gd name="T10" fmla="*/ 59 w 59"/>
                <a:gd name="T11" fmla="*/ 3 h 6"/>
                <a:gd name="T12" fmla="*/ 56 w 59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">
                  <a:moveTo>
                    <a:pt x="56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7" y="0"/>
                    <a:pt x="59" y="1"/>
                    <a:pt x="59" y="3"/>
                  </a:cubicBezTo>
                  <a:cubicBezTo>
                    <a:pt x="59" y="4"/>
                    <a:pt x="57" y="6"/>
                    <a:pt x="56" y="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462">
              <a:extLst>
                <a:ext uri="{FF2B5EF4-FFF2-40B4-BE49-F238E27FC236}">
                  <a16:creationId xmlns:a16="http://schemas.microsoft.com/office/drawing/2014/main" id="{1A7F549B-745E-9F1F-6E9D-BDDA674BDC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9438" y="6289675"/>
              <a:ext cx="152400" cy="144463"/>
            </a:xfrm>
            <a:custGeom>
              <a:avLst/>
              <a:gdLst>
                <a:gd name="T0" fmla="*/ 21 w 42"/>
                <a:gd name="T1" fmla="*/ 40 h 40"/>
                <a:gd name="T2" fmla="*/ 7 w 42"/>
                <a:gd name="T3" fmla="*/ 34 h 40"/>
                <a:gd name="T4" fmla="*/ 7 w 42"/>
                <a:gd name="T5" fmla="*/ 7 h 40"/>
                <a:gd name="T6" fmla="*/ 7 w 42"/>
                <a:gd name="T7" fmla="*/ 7 h 40"/>
                <a:gd name="T8" fmla="*/ 34 w 42"/>
                <a:gd name="T9" fmla="*/ 7 h 40"/>
                <a:gd name="T10" fmla="*/ 34 w 42"/>
                <a:gd name="T11" fmla="*/ 34 h 40"/>
                <a:gd name="T12" fmla="*/ 21 w 42"/>
                <a:gd name="T13" fmla="*/ 40 h 40"/>
                <a:gd name="T14" fmla="*/ 11 w 42"/>
                <a:gd name="T15" fmla="*/ 11 h 40"/>
                <a:gd name="T16" fmla="*/ 11 w 42"/>
                <a:gd name="T17" fmla="*/ 30 h 40"/>
                <a:gd name="T18" fmla="*/ 30 w 42"/>
                <a:gd name="T19" fmla="*/ 30 h 40"/>
                <a:gd name="T20" fmla="*/ 30 w 42"/>
                <a:gd name="T21" fmla="*/ 11 h 40"/>
                <a:gd name="T22" fmla="*/ 11 w 42"/>
                <a:gd name="T23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0">
                  <a:moveTo>
                    <a:pt x="21" y="40"/>
                  </a:moveTo>
                  <a:cubicBezTo>
                    <a:pt x="15" y="40"/>
                    <a:pt x="11" y="38"/>
                    <a:pt x="7" y="34"/>
                  </a:cubicBezTo>
                  <a:cubicBezTo>
                    <a:pt x="0" y="27"/>
                    <a:pt x="0" y="14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5" y="0"/>
                    <a:pt x="27" y="0"/>
                    <a:pt x="34" y="7"/>
                  </a:cubicBezTo>
                  <a:cubicBezTo>
                    <a:pt x="42" y="14"/>
                    <a:pt x="42" y="27"/>
                    <a:pt x="34" y="34"/>
                  </a:cubicBezTo>
                  <a:cubicBezTo>
                    <a:pt x="30" y="38"/>
                    <a:pt x="26" y="40"/>
                    <a:pt x="21" y="40"/>
                  </a:cubicBezTo>
                  <a:close/>
                  <a:moveTo>
                    <a:pt x="11" y="11"/>
                  </a:moveTo>
                  <a:cubicBezTo>
                    <a:pt x="6" y="16"/>
                    <a:pt x="6" y="25"/>
                    <a:pt x="11" y="30"/>
                  </a:cubicBezTo>
                  <a:cubicBezTo>
                    <a:pt x="16" y="35"/>
                    <a:pt x="25" y="35"/>
                    <a:pt x="30" y="30"/>
                  </a:cubicBezTo>
                  <a:cubicBezTo>
                    <a:pt x="35" y="25"/>
                    <a:pt x="35" y="16"/>
                    <a:pt x="30" y="11"/>
                  </a:cubicBezTo>
                  <a:cubicBezTo>
                    <a:pt x="25" y="6"/>
                    <a:pt x="16" y="6"/>
                    <a:pt x="11" y="1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463">
              <a:extLst>
                <a:ext uri="{FF2B5EF4-FFF2-40B4-BE49-F238E27FC236}">
                  <a16:creationId xmlns:a16="http://schemas.microsoft.com/office/drawing/2014/main" id="{F9146CDB-C5C1-BDCE-84FE-8207C5E87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725" y="6176963"/>
              <a:ext cx="155575" cy="155575"/>
            </a:xfrm>
            <a:custGeom>
              <a:avLst/>
              <a:gdLst>
                <a:gd name="T0" fmla="*/ 40 w 43"/>
                <a:gd name="T1" fmla="*/ 43 h 43"/>
                <a:gd name="T2" fmla="*/ 38 w 43"/>
                <a:gd name="T3" fmla="*/ 42 h 43"/>
                <a:gd name="T4" fmla="*/ 1 w 43"/>
                <a:gd name="T5" fmla="*/ 5 h 43"/>
                <a:gd name="T6" fmla="*/ 1 w 43"/>
                <a:gd name="T7" fmla="*/ 1 h 43"/>
                <a:gd name="T8" fmla="*/ 5 w 43"/>
                <a:gd name="T9" fmla="*/ 1 h 43"/>
                <a:gd name="T10" fmla="*/ 42 w 43"/>
                <a:gd name="T11" fmla="*/ 38 h 43"/>
                <a:gd name="T12" fmla="*/ 42 w 43"/>
                <a:gd name="T13" fmla="*/ 42 h 43"/>
                <a:gd name="T14" fmla="*/ 40 w 4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3">
                  <a:moveTo>
                    <a:pt x="40" y="43"/>
                  </a:moveTo>
                  <a:cubicBezTo>
                    <a:pt x="39" y="43"/>
                    <a:pt x="39" y="43"/>
                    <a:pt x="38" y="4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9"/>
                    <a:pt x="43" y="41"/>
                    <a:pt x="42" y="42"/>
                  </a:cubicBezTo>
                  <a:cubicBezTo>
                    <a:pt x="42" y="43"/>
                    <a:pt x="41" y="43"/>
                    <a:pt x="40" y="4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464">
              <a:extLst>
                <a:ext uri="{FF2B5EF4-FFF2-40B4-BE49-F238E27FC236}">
                  <a16:creationId xmlns:a16="http://schemas.microsoft.com/office/drawing/2014/main" id="{4CAEBC3E-C973-637A-9D93-502F2430AB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8325" y="5376863"/>
              <a:ext cx="152400" cy="144463"/>
            </a:xfrm>
            <a:custGeom>
              <a:avLst/>
              <a:gdLst>
                <a:gd name="T0" fmla="*/ 21 w 42"/>
                <a:gd name="T1" fmla="*/ 40 h 40"/>
                <a:gd name="T2" fmla="*/ 7 w 42"/>
                <a:gd name="T3" fmla="*/ 35 h 40"/>
                <a:gd name="T4" fmla="*/ 7 w 42"/>
                <a:gd name="T5" fmla="*/ 35 h 40"/>
                <a:gd name="T6" fmla="*/ 7 w 42"/>
                <a:gd name="T7" fmla="*/ 8 h 40"/>
                <a:gd name="T8" fmla="*/ 34 w 42"/>
                <a:gd name="T9" fmla="*/ 8 h 40"/>
                <a:gd name="T10" fmla="*/ 34 w 42"/>
                <a:gd name="T11" fmla="*/ 35 h 40"/>
                <a:gd name="T12" fmla="*/ 21 w 42"/>
                <a:gd name="T13" fmla="*/ 40 h 40"/>
                <a:gd name="T14" fmla="*/ 11 w 42"/>
                <a:gd name="T15" fmla="*/ 31 h 40"/>
                <a:gd name="T16" fmla="*/ 30 w 42"/>
                <a:gd name="T17" fmla="*/ 31 h 40"/>
                <a:gd name="T18" fmla="*/ 30 w 42"/>
                <a:gd name="T19" fmla="*/ 12 h 40"/>
                <a:gd name="T20" fmla="*/ 11 w 42"/>
                <a:gd name="T21" fmla="*/ 12 h 40"/>
                <a:gd name="T22" fmla="*/ 11 w 42"/>
                <a:gd name="T2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0">
                  <a:moveTo>
                    <a:pt x="21" y="40"/>
                  </a:moveTo>
                  <a:cubicBezTo>
                    <a:pt x="16" y="40"/>
                    <a:pt x="11" y="38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0" y="27"/>
                    <a:pt x="0" y="15"/>
                    <a:pt x="7" y="8"/>
                  </a:cubicBezTo>
                  <a:cubicBezTo>
                    <a:pt x="15" y="0"/>
                    <a:pt x="27" y="0"/>
                    <a:pt x="34" y="8"/>
                  </a:cubicBezTo>
                  <a:cubicBezTo>
                    <a:pt x="42" y="15"/>
                    <a:pt x="42" y="27"/>
                    <a:pt x="34" y="35"/>
                  </a:cubicBezTo>
                  <a:cubicBezTo>
                    <a:pt x="31" y="38"/>
                    <a:pt x="26" y="40"/>
                    <a:pt x="21" y="40"/>
                  </a:cubicBezTo>
                  <a:close/>
                  <a:moveTo>
                    <a:pt x="11" y="31"/>
                  </a:moveTo>
                  <a:cubicBezTo>
                    <a:pt x="16" y="36"/>
                    <a:pt x="25" y="36"/>
                    <a:pt x="30" y="31"/>
                  </a:cubicBezTo>
                  <a:cubicBezTo>
                    <a:pt x="35" y="25"/>
                    <a:pt x="35" y="17"/>
                    <a:pt x="30" y="12"/>
                  </a:cubicBezTo>
                  <a:cubicBezTo>
                    <a:pt x="25" y="7"/>
                    <a:pt x="17" y="7"/>
                    <a:pt x="11" y="12"/>
                  </a:cubicBezTo>
                  <a:cubicBezTo>
                    <a:pt x="6" y="17"/>
                    <a:pt x="6" y="25"/>
                    <a:pt x="11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465">
              <a:extLst>
                <a:ext uri="{FF2B5EF4-FFF2-40B4-BE49-F238E27FC236}">
                  <a16:creationId xmlns:a16="http://schemas.microsoft.com/office/drawing/2014/main" id="{65FCD60E-434E-3493-8145-D656D66B1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5484813"/>
              <a:ext cx="160338" cy="155575"/>
            </a:xfrm>
            <a:custGeom>
              <a:avLst/>
              <a:gdLst>
                <a:gd name="T0" fmla="*/ 3 w 44"/>
                <a:gd name="T1" fmla="*/ 43 h 43"/>
                <a:gd name="T2" fmla="*/ 1 w 44"/>
                <a:gd name="T3" fmla="*/ 42 h 43"/>
                <a:gd name="T4" fmla="*/ 1 w 44"/>
                <a:gd name="T5" fmla="*/ 38 h 43"/>
                <a:gd name="T6" fmla="*/ 38 w 44"/>
                <a:gd name="T7" fmla="*/ 1 h 43"/>
                <a:gd name="T8" fmla="*/ 42 w 44"/>
                <a:gd name="T9" fmla="*/ 1 h 43"/>
                <a:gd name="T10" fmla="*/ 42 w 44"/>
                <a:gd name="T11" fmla="*/ 5 h 43"/>
                <a:gd name="T12" fmla="*/ 6 w 44"/>
                <a:gd name="T13" fmla="*/ 42 h 43"/>
                <a:gd name="T14" fmla="*/ 3 w 4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3">
                  <a:moveTo>
                    <a:pt x="3" y="43"/>
                  </a:moveTo>
                  <a:cubicBezTo>
                    <a:pt x="3" y="43"/>
                    <a:pt x="2" y="43"/>
                    <a:pt x="1" y="42"/>
                  </a:cubicBezTo>
                  <a:cubicBezTo>
                    <a:pt x="0" y="41"/>
                    <a:pt x="0" y="39"/>
                    <a:pt x="1" y="38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0"/>
                    <a:pt x="41" y="0"/>
                    <a:pt x="42" y="1"/>
                  </a:cubicBezTo>
                  <a:cubicBezTo>
                    <a:pt x="44" y="2"/>
                    <a:pt x="44" y="4"/>
                    <a:pt x="42" y="5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3"/>
                    <a:pt x="4" y="43"/>
                    <a:pt x="3" y="4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466">
              <a:extLst>
                <a:ext uri="{FF2B5EF4-FFF2-40B4-BE49-F238E27FC236}">
                  <a16:creationId xmlns:a16="http://schemas.microsoft.com/office/drawing/2014/main" id="{0D60E7FA-0E77-2693-4353-8438CCD60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5363" y="5543550"/>
              <a:ext cx="746125" cy="738188"/>
            </a:xfrm>
            <a:custGeom>
              <a:avLst/>
              <a:gdLst>
                <a:gd name="T0" fmla="*/ 103 w 206"/>
                <a:gd name="T1" fmla="*/ 204 h 204"/>
                <a:gd name="T2" fmla="*/ 80 w 206"/>
                <a:gd name="T3" fmla="*/ 201 h 204"/>
                <a:gd name="T4" fmla="*/ 78 w 206"/>
                <a:gd name="T5" fmla="*/ 198 h 204"/>
                <a:gd name="T6" fmla="*/ 81 w 206"/>
                <a:gd name="T7" fmla="*/ 195 h 204"/>
                <a:gd name="T8" fmla="*/ 125 w 206"/>
                <a:gd name="T9" fmla="*/ 196 h 204"/>
                <a:gd name="T10" fmla="*/ 128 w 206"/>
                <a:gd name="T11" fmla="*/ 198 h 204"/>
                <a:gd name="T12" fmla="*/ 126 w 206"/>
                <a:gd name="T13" fmla="*/ 201 h 204"/>
                <a:gd name="T14" fmla="*/ 103 w 206"/>
                <a:gd name="T15" fmla="*/ 204 h 204"/>
                <a:gd name="T16" fmla="*/ 165 w 206"/>
                <a:gd name="T17" fmla="*/ 182 h 204"/>
                <a:gd name="T18" fmla="*/ 163 w 206"/>
                <a:gd name="T19" fmla="*/ 181 h 204"/>
                <a:gd name="T20" fmla="*/ 163 w 206"/>
                <a:gd name="T21" fmla="*/ 177 h 204"/>
                <a:gd name="T22" fmla="*/ 191 w 206"/>
                <a:gd name="T23" fmla="*/ 143 h 204"/>
                <a:gd name="T24" fmla="*/ 195 w 206"/>
                <a:gd name="T25" fmla="*/ 142 h 204"/>
                <a:gd name="T26" fmla="*/ 196 w 206"/>
                <a:gd name="T27" fmla="*/ 146 h 204"/>
                <a:gd name="T28" fmla="*/ 167 w 206"/>
                <a:gd name="T29" fmla="*/ 182 h 204"/>
                <a:gd name="T30" fmla="*/ 165 w 206"/>
                <a:gd name="T31" fmla="*/ 182 h 204"/>
                <a:gd name="T32" fmla="*/ 41 w 206"/>
                <a:gd name="T33" fmla="*/ 182 h 204"/>
                <a:gd name="T34" fmla="*/ 39 w 206"/>
                <a:gd name="T35" fmla="*/ 181 h 204"/>
                <a:gd name="T36" fmla="*/ 10 w 206"/>
                <a:gd name="T37" fmla="*/ 145 h 204"/>
                <a:gd name="T38" fmla="*/ 12 w 206"/>
                <a:gd name="T39" fmla="*/ 141 h 204"/>
                <a:gd name="T40" fmla="*/ 16 w 206"/>
                <a:gd name="T41" fmla="*/ 143 h 204"/>
                <a:gd name="T42" fmla="*/ 43 w 206"/>
                <a:gd name="T43" fmla="*/ 177 h 204"/>
                <a:gd name="T44" fmla="*/ 43 w 206"/>
                <a:gd name="T45" fmla="*/ 181 h 204"/>
                <a:gd name="T46" fmla="*/ 41 w 206"/>
                <a:gd name="T47" fmla="*/ 182 h 204"/>
                <a:gd name="T48" fmla="*/ 203 w 206"/>
                <a:gd name="T49" fmla="*/ 104 h 204"/>
                <a:gd name="T50" fmla="*/ 200 w 206"/>
                <a:gd name="T51" fmla="*/ 101 h 204"/>
                <a:gd name="T52" fmla="*/ 200 w 206"/>
                <a:gd name="T53" fmla="*/ 101 h 204"/>
                <a:gd name="T54" fmla="*/ 191 w 206"/>
                <a:gd name="T55" fmla="*/ 59 h 204"/>
                <a:gd name="T56" fmla="*/ 192 w 206"/>
                <a:gd name="T57" fmla="*/ 55 h 204"/>
                <a:gd name="T58" fmla="*/ 196 w 206"/>
                <a:gd name="T59" fmla="*/ 56 h 204"/>
                <a:gd name="T60" fmla="*/ 206 w 206"/>
                <a:gd name="T61" fmla="*/ 101 h 204"/>
                <a:gd name="T62" fmla="*/ 206 w 206"/>
                <a:gd name="T63" fmla="*/ 101 h 204"/>
                <a:gd name="T64" fmla="*/ 203 w 206"/>
                <a:gd name="T65" fmla="*/ 104 h 204"/>
                <a:gd name="T66" fmla="*/ 3 w 206"/>
                <a:gd name="T67" fmla="*/ 104 h 204"/>
                <a:gd name="T68" fmla="*/ 3 w 206"/>
                <a:gd name="T69" fmla="*/ 104 h 204"/>
                <a:gd name="T70" fmla="*/ 0 w 206"/>
                <a:gd name="T71" fmla="*/ 101 h 204"/>
                <a:gd name="T72" fmla="*/ 11 w 206"/>
                <a:gd name="T73" fmla="*/ 56 h 204"/>
                <a:gd name="T74" fmla="*/ 15 w 206"/>
                <a:gd name="T75" fmla="*/ 55 h 204"/>
                <a:gd name="T76" fmla="*/ 16 w 206"/>
                <a:gd name="T77" fmla="*/ 59 h 204"/>
                <a:gd name="T78" fmla="*/ 6 w 206"/>
                <a:gd name="T79" fmla="*/ 101 h 204"/>
                <a:gd name="T80" fmla="*/ 3 w 206"/>
                <a:gd name="T81" fmla="*/ 104 h 204"/>
                <a:gd name="T82" fmla="*/ 166 w 206"/>
                <a:gd name="T83" fmla="*/ 26 h 204"/>
                <a:gd name="T84" fmla="*/ 164 w 206"/>
                <a:gd name="T85" fmla="*/ 25 h 204"/>
                <a:gd name="T86" fmla="*/ 125 w 206"/>
                <a:gd name="T87" fmla="*/ 6 h 204"/>
                <a:gd name="T88" fmla="*/ 123 w 206"/>
                <a:gd name="T89" fmla="*/ 3 h 204"/>
                <a:gd name="T90" fmla="*/ 126 w 206"/>
                <a:gd name="T91" fmla="*/ 0 h 204"/>
                <a:gd name="T92" fmla="*/ 168 w 206"/>
                <a:gd name="T93" fmla="*/ 20 h 204"/>
                <a:gd name="T94" fmla="*/ 168 w 206"/>
                <a:gd name="T95" fmla="*/ 25 h 204"/>
                <a:gd name="T96" fmla="*/ 166 w 206"/>
                <a:gd name="T97" fmla="*/ 26 h 204"/>
                <a:gd name="T98" fmla="*/ 41 w 206"/>
                <a:gd name="T99" fmla="*/ 26 h 204"/>
                <a:gd name="T100" fmla="*/ 39 w 206"/>
                <a:gd name="T101" fmla="*/ 25 h 204"/>
                <a:gd name="T102" fmla="*/ 39 w 206"/>
                <a:gd name="T103" fmla="*/ 20 h 204"/>
                <a:gd name="T104" fmla="*/ 80 w 206"/>
                <a:gd name="T105" fmla="*/ 0 h 204"/>
                <a:gd name="T106" fmla="*/ 84 w 206"/>
                <a:gd name="T107" fmla="*/ 3 h 204"/>
                <a:gd name="T108" fmla="*/ 82 w 206"/>
                <a:gd name="T109" fmla="*/ 6 h 204"/>
                <a:gd name="T110" fmla="*/ 43 w 206"/>
                <a:gd name="T111" fmla="*/ 25 h 204"/>
                <a:gd name="T112" fmla="*/ 41 w 206"/>
                <a:gd name="T113" fmla="*/ 2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6" h="204">
                  <a:moveTo>
                    <a:pt x="103" y="204"/>
                  </a:moveTo>
                  <a:cubicBezTo>
                    <a:pt x="95" y="204"/>
                    <a:pt x="88" y="203"/>
                    <a:pt x="80" y="201"/>
                  </a:cubicBezTo>
                  <a:cubicBezTo>
                    <a:pt x="78" y="201"/>
                    <a:pt x="77" y="199"/>
                    <a:pt x="78" y="198"/>
                  </a:cubicBezTo>
                  <a:cubicBezTo>
                    <a:pt x="78" y="196"/>
                    <a:pt x="80" y="195"/>
                    <a:pt x="81" y="195"/>
                  </a:cubicBezTo>
                  <a:cubicBezTo>
                    <a:pt x="95" y="199"/>
                    <a:pt x="110" y="199"/>
                    <a:pt x="125" y="196"/>
                  </a:cubicBezTo>
                  <a:cubicBezTo>
                    <a:pt x="126" y="195"/>
                    <a:pt x="128" y="196"/>
                    <a:pt x="128" y="198"/>
                  </a:cubicBezTo>
                  <a:cubicBezTo>
                    <a:pt x="128" y="199"/>
                    <a:pt x="127" y="201"/>
                    <a:pt x="126" y="201"/>
                  </a:cubicBezTo>
                  <a:cubicBezTo>
                    <a:pt x="118" y="203"/>
                    <a:pt x="111" y="204"/>
                    <a:pt x="103" y="204"/>
                  </a:cubicBezTo>
                  <a:close/>
                  <a:moveTo>
                    <a:pt x="165" y="182"/>
                  </a:moveTo>
                  <a:cubicBezTo>
                    <a:pt x="164" y="182"/>
                    <a:pt x="164" y="182"/>
                    <a:pt x="163" y="181"/>
                  </a:cubicBezTo>
                  <a:cubicBezTo>
                    <a:pt x="162" y="180"/>
                    <a:pt x="162" y="178"/>
                    <a:pt x="163" y="177"/>
                  </a:cubicBezTo>
                  <a:cubicBezTo>
                    <a:pt x="175" y="168"/>
                    <a:pt x="184" y="156"/>
                    <a:pt x="191" y="143"/>
                  </a:cubicBezTo>
                  <a:cubicBezTo>
                    <a:pt x="191" y="142"/>
                    <a:pt x="193" y="141"/>
                    <a:pt x="195" y="142"/>
                  </a:cubicBezTo>
                  <a:cubicBezTo>
                    <a:pt x="196" y="143"/>
                    <a:pt x="197" y="144"/>
                    <a:pt x="196" y="146"/>
                  </a:cubicBezTo>
                  <a:cubicBezTo>
                    <a:pt x="189" y="160"/>
                    <a:pt x="179" y="172"/>
                    <a:pt x="167" y="182"/>
                  </a:cubicBezTo>
                  <a:cubicBezTo>
                    <a:pt x="167" y="182"/>
                    <a:pt x="166" y="182"/>
                    <a:pt x="165" y="182"/>
                  </a:cubicBezTo>
                  <a:close/>
                  <a:moveTo>
                    <a:pt x="41" y="182"/>
                  </a:moveTo>
                  <a:cubicBezTo>
                    <a:pt x="40" y="182"/>
                    <a:pt x="39" y="182"/>
                    <a:pt x="39" y="181"/>
                  </a:cubicBezTo>
                  <a:cubicBezTo>
                    <a:pt x="27" y="172"/>
                    <a:pt x="17" y="159"/>
                    <a:pt x="10" y="145"/>
                  </a:cubicBezTo>
                  <a:cubicBezTo>
                    <a:pt x="10" y="144"/>
                    <a:pt x="10" y="142"/>
                    <a:pt x="12" y="141"/>
                  </a:cubicBezTo>
                  <a:cubicBezTo>
                    <a:pt x="13" y="141"/>
                    <a:pt x="15" y="141"/>
                    <a:pt x="16" y="143"/>
                  </a:cubicBezTo>
                  <a:cubicBezTo>
                    <a:pt x="22" y="156"/>
                    <a:pt x="31" y="168"/>
                    <a:pt x="43" y="177"/>
                  </a:cubicBezTo>
                  <a:cubicBezTo>
                    <a:pt x="44" y="178"/>
                    <a:pt x="44" y="180"/>
                    <a:pt x="43" y="181"/>
                  </a:cubicBezTo>
                  <a:cubicBezTo>
                    <a:pt x="42" y="182"/>
                    <a:pt x="42" y="182"/>
                    <a:pt x="41" y="182"/>
                  </a:cubicBezTo>
                  <a:close/>
                  <a:moveTo>
                    <a:pt x="203" y="104"/>
                  </a:moveTo>
                  <a:cubicBezTo>
                    <a:pt x="202" y="104"/>
                    <a:pt x="200" y="103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0" y="86"/>
                    <a:pt x="197" y="72"/>
                    <a:pt x="191" y="59"/>
                  </a:cubicBezTo>
                  <a:cubicBezTo>
                    <a:pt x="190" y="57"/>
                    <a:pt x="191" y="56"/>
                    <a:pt x="192" y="55"/>
                  </a:cubicBezTo>
                  <a:cubicBezTo>
                    <a:pt x="194" y="54"/>
                    <a:pt x="195" y="55"/>
                    <a:pt x="196" y="56"/>
                  </a:cubicBezTo>
                  <a:cubicBezTo>
                    <a:pt x="203" y="70"/>
                    <a:pt x="206" y="85"/>
                    <a:pt x="206" y="101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03"/>
                    <a:pt x="205" y="104"/>
                    <a:pt x="203" y="104"/>
                  </a:cubicBezTo>
                  <a:close/>
                  <a:moveTo>
                    <a:pt x="3" y="104"/>
                  </a:moveTo>
                  <a:cubicBezTo>
                    <a:pt x="3" y="104"/>
                    <a:pt x="3" y="104"/>
                    <a:pt x="3" y="104"/>
                  </a:cubicBezTo>
                  <a:cubicBezTo>
                    <a:pt x="2" y="104"/>
                    <a:pt x="0" y="102"/>
                    <a:pt x="0" y="101"/>
                  </a:cubicBezTo>
                  <a:cubicBezTo>
                    <a:pt x="0" y="85"/>
                    <a:pt x="4" y="70"/>
                    <a:pt x="11" y="56"/>
                  </a:cubicBezTo>
                  <a:cubicBezTo>
                    <a:pt x="11" y="55"/>
                    <a:pt x="13" y="54"/>
                    <a:pt x="15" y="55"/>
                  </a:cubicBezTo>
                  <a:cubicBezTo>
                    <a:pt x="16" y="55"/>
                    <a:pt x="17" y="57"/>
                    <a:pt x="16" y="59"/>
                  </a:cubicBezTo>
                  <a:cubicBezTo>
                    <a:pt x="10" y="72"/>
                    <a:pt x="6" y="86"/>
                    <a:pt x="6" y="101"/>
                  </a:cubicBezTo>
                  <a:cubicBezTo>
                    <a:pt x="6" y="102"/>
                    <a:pt x="5" y="104"/>
                    <a:pt x="3" y="104"/>
                  </a:cubicBezTo>
                  <a:close/>
                  <a:moveTo>
                    <a:pt x="166" y="26"/>
                  </a:moveTo>
                  <a:cubicBezTo>
                    <a:pt x="165" y="26"/>
                    <a:pt x="164" y="26"/>
                    <a:pt x="164" y="25"/>
                  </a:cubicBezTo>
                  <a:cubicBezTo>
                    <a:pt x="152" y="16"/>
                    <a:pt x="139" y="10"/>
                    <a:pt x="125" y="6"/>
                  </a:cubicBezTo>
                  <a:cubicBezTo>
                    <a:pt x="123" y="6"/>
                    <a:pt x="122" y="4"/>
                    <a:pt x="123" y="3"/>
                  </a:cubicBezTo>
                  <a:cubicBezTo>
                    <a:pt x="123" y="1"/>
                    <a:pt x="125" y="0"/>
                    <a:pt x="126" y="0"/>
                  </a:cubicBezTo>
                  <a:cubicBezTo>
                    <a:pt x="141" y="4"/>
                    <a:pt x="155" y="11"/>
                    <a:pt x="168" y="20"/>
                  </a:cubicBezTo>
                  <a:cubicBezTo>
                    <a:pt x="169" y="21"/>
                    <a:pt x="169" y="23"/>
                    <a:pt x="168" y="25"/>
                  </a:cubicBezTo>
                  <a:cubicBezTo>
                    <a:pt x="167" y="25"/>
                    <a:pt x="167" y="26"/>
                    <a:pt x="166" y="26"/>
                  </a:cubicBezTo>
                  <a:close/>
                  <a:moveTo>
                    <a:pt x="41" y="26"/>
                  </a:moveTo>
                  <a:cubicBezTo>
                    <a:pt x="40" y="26"/>
                    <a:pt x="39" y="25"/>
                    <a:pt x="39" y="25"/>
                  </a:cubicBezTo>
                  <a:cubicBezTo>
                    <a:pt x="38" y="23"/>
                    <a:pt x="38" y="21"/>
                    <a:pt x="39" y="20"/>
                  </a:cubicBezTo>
                  <a:cubicBezTo>
                    <a:pt x="51" y="11"/>
                    <a:pt x="65" y="4"/>
                    <a:pt x="80" y="0"/>
                  </a:cubicBezTo>
                  <a:cubicBezTo>
                    <a:pt x="82" y="0"/>
                    <a:pt x="84" y="1"/>
                    <a:pt x="84" y="3"/>
                  </a:cubicBezTo>
                  <a:cubicBezTo>
                    <a:pt x="84" y="4"/>
                    <a:pt x="83" y="6"/>
                    <a:pt x="82" y="6"/>
                  </a:cubicBezTo>
                  <a:cubicBezTo>
                    <a:pt x="68" y="9"/>
                    <a:pt x="54" y="16"/>
                    <a:pt x="43" y="25"/>
                  </a:cubicBezTo>
                  <a:cubicBezTo>
                    <a:pt x="42" y="25"/>
                    <a:pt x="42" y="26"/>
                    <a:pt x="41" y="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7365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C16"/>
      </a:accent1>
      <a:accent2>
        <a:srgbClr val="292929"/>
      </a:accent2>
      <a:accent3>
        <a:srgbClr val="617483"/>
      </a:accent3>
      <a:accent4>
        <a:srgbClr val="FFFFFF"/>
      </a:accent4>
      <a:accent5>
        <a:srgbClr val="FFFFFF"/>
      </a:accent5>
      <a:accent6>
        <a:srgbClr val="FFFFFF"/>
      </a:accent6>
      <a:hlink>
        <a:srgbClr val="344E62"/>
      </a:hlink>
      <a:folHlink>
        <a:srgbClr val="617483"/>
      </a:folHlink>
    </a:clrScheme>
    <a:fontScheme name="Custom 6">
      <a:majorFont>
        <a:latin typeface="Verdan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44704734_Angled tri-fold brochure_win32_SL_V5" id="{47552A66-A41D-486A-91C7-94EF4C38281B}" vid="{A5864864-E950-4647-806C-0E9909694D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98D8E97-0998-4C70-B507-03739DBCF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41E1F2-6C1E-4C53-8728-B479B7C691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D6B4DC-0390-4B86-946E-38F21F73183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667</Words>
  <Application>Microsoft Office PowerPoint</Application>
  <PresentationFormat>Custom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Georgia Pro Cond Light</vt:lpstr>
      <vt:lpstr>Custom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Contoso &amp; Contoso</dc:title>
  <cp:lastModifiedBy>Mohd Salman</cp:lastModifiedBy>
  <cp:revision>59</cp:revision>
  <dcterms:created xsi:type="dcterms:W3CDTF">2023-12-22T23:29:09Z</dcterms:created>
  <dcterms:modified xsi:type="dcterms:W3CDTF">2024-08-27T05:54:48Z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