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9" r:id="rId4"/>
  </p:sldMasterIdLst>
  <p:notesMasterIdLst>
    <p:notesMasterId r:id="rId18"/>
  </p:notesMasterIdLst>
  <p:sldIdLst>
    <p:sldId id="293" r:id="rId5"/>
    <p:sldId id="305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F68BC-C0C1-4740-B1BC-01AF8EFFB980}" type="datetimeFigureOut">
              <a:rPr lang="en-US" smtClean="0"/>
              <a:t>8/15/24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2FD2-F864-2E4E-ACF0-2DBC196A7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6482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8899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5135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63ED7B-F282-42DA-DF6C-E1A22A0963A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61535" y="0"/>
            <a:ext cx="1556021" cy="64693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5A8C65-DAAF-1BA1-B402-11FC946C6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24495" cy="6858000"/>
          </a:xfrm>
          <a:custGeom>
            <a:avLst/>
            <a:gdLst>
              <a:gd name="connsiteX0" fmla="*/ 7024495 w 7024495"/>
              <a:gd name="connsiteY0" fmla="*/ 0 h 6858000"/>
              <a:gd name="connsiteX1" fmla="*/ 1701752 w 7024495"/>
              <a:gd name="connsiteY1" fmla="*/ 0 h 6858000"/>
              <a:gd name="connsiteX2" fmla="*/ 0 w 7024495"/>
              <a:gd name="connsiteY2" fmla="*/ 6837396 h 6858000"/>
              <a:gd name="connsiteX3" fmla="*/ 0 w 7024495"/>
              <a:gd name="connsiteY3" fmla="*/ 6858000 h 6858000"/>
              <a:gd name="connsiteX4" fmla="*/ 7024495 w 70244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4495" h="6858000">
                <a:moveTo>
                  <a:pt x="7024495" y="0"/>
                </a:moveTo>
                <a:lnTo>
                  <a:pt x="1701752" y="0"/>
                </a:lnTo>
                <a:lnTo>
                  <a:pt x="0" y="6837396"/>
                </a:lnTo>
                <a:lnTo>
                  <a:pt x="0" y="6858000"/>
                </a:lnTo>
                <a:lnTo>
                  <a:pt x="7024495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81CB1F-4A11-0F01-BFFC-C34C900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  <a:custGeom>
            <a:avLst/>
            <a:gdLst>
              <a:gd name="connsiteX0" fmla="*/ 0 w 8124873"/>
              <a:gd name="connsiteY0" fmla="*/ 0 h 1639939"/>
              <a:gd name="connsiteX1" fmla="*/ 7391297 w 8124873"/>
              <a:gd name="connsiteY1" fmla="*/ 0 h 1639939"/>
              <a:gd name="connsiteX2" fmla="*/ 7794750 w 8124873"/>
              <a:gd name="connsiteY2" fmla="*/ 0 h 1639939"/>
              <a:gd name="connsiteX3" fmla="*/ 8124873 w 8124873"/>
              <a:gd name="connsiteY3" fmla="*/ 0 h 1639939"/>
              <a:gd name="connsiteX4" fmla="*/ 8124873 w 8124873"/>
              <a:gd name="connsiteY4" fmla="*/ 1639939 h 1639939"/>
              <a:gd name="connsiteX5" fmla="*/ 7391297 w 8124873"/>
              <a:gd name="connsiteY5" fmla="*/ 1639939 h 1639939"/>
              <a:gd name="connsiteX6" fmla="*/ 7391297 w 8124873"/>
              <a:gd name="connsiteY6" fmla="*/ 1639938 h 1639939"/>
              <a:gd name="connsiteX7" fmla="*/ 318542 w 8124873"/>
              <a:gd name="connsiteY7" fmla="*/ 1639938 h 16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4873" h="1639939">
                <a:moveTo>
                  <a:pt x="0" y="0"/>
                </a:moveTo>
                <a:lnTo>
                  <a:pt x="7391297" y="0"/>
                </a:lnTo>
                <a:lnTo>
                  <a:pt x="7794750" y="0"/>
                </a:lnTo>
                <a:lnTo>
                  <a:pt x="8124873" y="0"/>
                </a:lnTo>
                <a:lnTo>
                  <a:pt x="8124873" y="1639939"/>
                </a:lnTo>
                <a:lnTo>
                  <a:pt x="7391297" y="1639939"/>
                </a:lnTo>
                <a:lnTo>
                  <a:pt x="7391297" y="1639938"/>
                </a:lnTo>
                <a:lnTo>
                  <a:pt x="318542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Ins="914400">
            <a:noAutofit/>
          </a:bodyPr>
          <a:lstStyle>
            <a:lvl1pPr algn="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>
            <a:normAutofit/>
          </a:bodyPr>
          <a:lstStyle>
            <a:lvl1pPr marL="0" indent="0" algn="r">
              <a:buNone/>
              <a:defRPr sz="2400" spc="14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5562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411815-04EC-3B42-4164-952C5338885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5226" y="0"/>
            <a:ext cx="826338" cy="345274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F6C27894-E7FC-B60E-EF80-41F0D47C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65CDB64-A6D6-6F40-CFD6-29E72D8AB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032" y="0"/>
            <a:ext cx="7876033" cy="685800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0C50E73C-A08D-5560-7A59-B04AB6C271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66C42DAA-CA98-405C-5B3D-03942AF60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4230E47-E1DF-D844-BA20-327CF9A26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7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AAD1A05-EA94-DECA-8016-0944B5149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004" y="0"/>
            <a:ext cx="10585637" cy="685800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93E3242-AD58-8F66-E664-E86E45BA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2612978"/>
            <a:ext cx="11222181" cy="1632044"/>
          </a:xfrm>
          <a:custGeom>
            <a:avLst/>
            <a:gdLst>
              <a:gd name="connsiteX0" fmla="*/ 0 w 11222181"/>
              <a:gd name="connsiteY0" fmla="*/ 0 h 1632044"/>
              <a:gd name="connsiteX1" fmla="*/ 10725289 w 11222181"/>
              <a:gd name="connsiteY1" fmla="*/ 0 h 1632044"/>
              <a:gd name="connsiteX2" fmla="*/ 11222181 w 11222181"/>
              <a:gd name="connsiteY2" fmla="*/ 1632044 h 1632044"/>
              <a:gd name="connsiteX3" fmla="*/ 496892 w 11222181"/>
              <a:gd name="connsiteY3" fmla="*/ 1632044 h 163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1" h="1632044">
                <a:moveTo>
                  <a:pt x="0" y="0"/>
                </a:moveTo>
                <a:lnTo>
                  <a:pt x="10725289" y="0"/>
                </a:lnTo>
                <a:lnTo>
                  <a:pt x="11222181" y="1632044"/>
                </a:lnTo>
                <a:lnTo>
                  <a:pt x="496892" y="16320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65414-3CF9-C6C5-6C64-6DDC6F29EC44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C2F26-E104-EC3D-9D33-3663DD824926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672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FFA9AF-B92E-6FB6-2C75-96A5AFEB1E04}"/>
              </a:ext>
            </a:extLst>
          </p:cNvPr>
          <p:cNvCxnSpPr>
            <a:cxnSpLocks/>
          </p:cNvCxnSpPr>
          <p:nvPr/>
        </p:nvCxnSpPr>
        <p:spPr>
          <a:xfrm>
            <a:off x="9033794" y="-19737"/>
            <a:ext cx="1608697" cy="59907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5631C-448A-3364-05F2-D4C7F9CA6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66980" cy="6858000"/>
          </a:xfrm>
          <a:custGeom>
            <a:avLst/>
            <a:gdLst>
              <a:gd name="connsiteX0" fmla="*/ 0 w 10266980"/>
              <a:gd name="connsiteY0" fmla="*/ 0 h 6858000"/>
              <a:gd name="connsiteX1" fmla="*/ 8414327 w 10266980"/>
              <a:gd name="connsiteY1" fmla="*/ 0 h 6858000"/>
              <a:gd name="connsiteX2" fmla="*/ 10266980 w 10266980"/>
              <a:gd name="connsiteY2" fmla="*/ 6858000 h 6858000"/>
              <a:gd name="connsiteX3" fmla="*/ 0 w 102669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80" h="6858000">
                <a:moveTo>
                  <a:pt x="0" y="0"/>
                </a:moveTo>
                <a:lnTo>
                  <a:pt x="8414327" y="0"/>
                </a:lnTo>
                <a:lnTo>
                  <a:pt x="102669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BAD2210-AFD2-BF88-9107-E2A5FFD0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4831"/>
            <a:ext cx="11099173" cy="2852929"/>
          </a:xfrm>
          <a:custGeom>
            <a:avLst/>
            <a:gdLst>
              <a:gd name="connsiteX0" fmla="*/ 0 w 11099173"/>
              <a:gd name="connsiteY0" fmla="*/ 0 h 2852929"/>
              <a:gd name="connsiteX1" fmla="*/ 8926491 w 11099173"/>
              <a:gd name="connsiteY1" fmla="*/ 0 h 2852929"/>
              <a:gd name="connsiteX2" fmla="*/ 8926491 w 11099173"/>
              <a:gd name="connsiteY2" fmla="*/ 2 h 2852929"/>
              <a:gd name="connsiteX3" fmla="*/ 10398992 w 11099173"/>
              <a:gd name="connsiteY3" fmla="*/ 2 h 2852929"/>
              <a:gd name="connsiteX4" fmla="*/ 11099173 w 11099173"/>
              <a:gd name="connsiteY4" fmla="*/ 2852929 h 2852929"/>
              <a:gd name="connsiteX5" fmla="*/ 8298450 w 11099173"/>
              <a:gd name="connsiteY5" fmla="*/ 2852929 h 2852929"/>
              <a:gd name="connsiteX6" fmla="*/ 8298450 w 11099173"/>
              <a:gd name="connsiteY6" fmla="*/ 2852927 h 2852929"/>
              <a:gd name="connsiteX7" fmla="*/ 0 w 11099173"/>
              <a:gd name="connsiteY7" fmla="*/ 2852927 h 28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9173" h="2852929">
                <a:moveTo>
                  <a:pt x="0" y="0"/>
                </a:moveTo>
                <a:lnTo>
                  <a:pt x="8926491" y="0"/>
                </a:lnTo>
                <a:lnTo>
                  <a:pt x="8926491" y="2"/>
                </a:lnTo>
                <a:lnTo>
                  <a:pt x="10398992" y="2"/>
                </a:lnTo>
                <a:lnTo>
                  <a:pt x="11099173" y="2852929"/>
                </a:lnTo>
                <a:lnTo>
                  <a:pt x="8298450" y="2852929"/>
                </a:lnTo>
                <a:lnTo>
                  <a:pt x="8298450" y="2852927"/>
                </a:lnTo>
                <a:lnTo>
                  <a:pt x="0" y="285292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bIns="1371600" anchor="b">
            <a:noAutofit/>
          </a:bodyPr>
          <a:lstStyle>
            <a:lvl1pPr algn="l">
              <a:defRPr sz="36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666744"/>
            <a:ext cx="9079992" cy="1051560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 spc="3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170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8"/>
            <a:ext cx="5430837" cy="330098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2918" y="0"/>
            <a:ext cx="5329082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22EF1F-9171-ABED-A2E4-337828259D8E}"/>
              </a:ext>
            </a:extLst>
          </p:cNvPr>
          <p:cNvCxnSpPr>
            <a:cxnSpLocks/>
          </p:cNvCxnSpPr>
          <p:nvPr userDrawn="1"/>
        </p:nvCxnSpPr>
        <p:spPr>
          <a:xfrm flipV="1">
            <a:off x="6547104" y="0"/>
            <a:ext cx="1375201" cy="609108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C5A20C1-8893-A2F6-4C6B-F690468025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32CEF04-5959-D52F-CB9C-8B1CE0EF96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E0A1F8-599A-4E42-C71C-F5631D7CC7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54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390FB6-CC60-7326-1AB7-5E994D8B88A2}"/>
              </a:ext>
            </a:extLst>
          </p:cNvPr>
          <p:cNvSpPr/>
          <p:nvPr/>
        </p:nvSpPr>
        <p:spPr>
          <a:xfrm>
            <a:off x="-9235" y="-1"/>
            <a:ext cx="2939737" cy="6858001"/>
          </a:xfrm>
          <a:custGeom>
            <a:avLst/>
            <a:gdLst>
              <a:gd name="connsiteX0" fmla="*/ 800654 w 2939737"/>
              <a:gd name="connsiteY0" fmla="*/ 1 h 6858001"/>
              <a:gd name="connsiteX1" fmla="*/ 2939737 w 2939737"/>
              <a:gd name="connsiteY1" fmla="*/ 6858001 h 6858001"/>
              <a:gd name="connsiteX2" fmla="*/ 800654 w 2939737"/>
              <a:gd name="connsiteY2" fmla="*/ 6858001 h 6858001"/>
              <a:gd name="connsiteX3" fmla="*/ 0 w 2939737"/>
              <a:gd name="connsiteY3" fmla="*/ 0 h 6858001"/>
              <a:gd name="connsiteX4" fmla="*/ 800653 w 2939737"/>
              <a:gd name="connsiteY4" fmla="*/ 0 h 6858001"/>
              <a:gd name="connsiteX5" fmla="*/ 800653 w 2939737"/>
              <a:gd name="connsiteY5" fmla="*/ 6858001 h 6858001"/>
              <a:gd name="connsiteX6" fmla="*/ 0 w 293973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9737" h="6858001">
                <a:moveTo>
                  <a:pt x="800654" y="1"/>
                </a:moveTo>
                <a:lnTo>
                  <a:pt x="2939737" y="6858001"/>
                </a:lnTo>
                <a:lnTo>
                  <a:pt x="800654" y="6858001"/>
                </a:lnTo>
                <a:close/>
                <a:moveTo>
                  <a:pt x="0" y="0"/>
                </a:moveTo>
                <a:lnTo>
                  <a:pt x="800653" y="0"/>
                </a:lnTo>
                <a:lnTo>
                  <a:pt x="80065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D0CB1-E555-18FF-AE10-4DB46E71C9AB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6E01A3-9A40-A2AF-E9CC-DA05A857AF7A}"/>
              </a:ext>
            </a:extLst>
          </p:cNvPr>
          <p:cNvSpPr/>
          <p:nvPr userDrawn="1"/>
        </p:nvSpPr>
        <p:spPr>
          <a:xfrm rot="10800000">
            <a:off x="9242505" y="0"/>
            <a:ext cx="2949493" cy="6856549"/>
          </a:xfrm>
          <a:custGeom>
            <a:avLst/>
            <a:gdLst>
              <a:gd name="connsiteX0" fmla="*/ 2949493 w 2949493"/>
              <a:gd name="connsiteY0" fmla="*/ 6856549 h 6856549"/>
              <a:gd name="connsiteX1" fmla="*/ 800653 w 2949493"/>
              <a:gd name="connsiteY1" fmla="*/ 6856549 h 6856549"/>
              <a:gd name="connsiteX2" fmla="*/ 0 w 2949493"/>
              <a:gd name="connsiteY2" fmla="*/ 6856549 h 6856549"/>
              <a:gd name="connsiteX3" fmla="*/ 0 w 2949493"/>
              <a:gd name="connsiteY3" fmla="*/ 0 h 6856549"/>
              <a:gd name="connsiteX4" fmla="*/ 801107 w 2949493"/>
              <a:gd name="connsiteY4" fmla="*/ 0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493" h="6856549">
                <a:moveTo>
                  <a:pt x="2949493" y="6856549"/>
                </a:moveTo>
                <a:lnTo>
                  <a:pt x="800653" y="6856549"/>
                </a:lnTo>
                <a:lnTo>
                  <a:pt x="0" y="6856549"/>
                </a:lnTo>
                <a:lnTo>
                  <a:pt x="0" y="0"/>
                </a:lnTo>
                <a:lnTo>
                  <a:pt x="801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0C38C9-1782-B768-078E-73091483A95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920240" y="2039112"/>
            <a:ext cx="7982712" cy="1581912"/>
          </a:xfrm>
        </p:spPr>
        <p:txBody>
          <a:bodyPr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111829" y="3584448"/>
            <a:ext cx="7791123" cy="6126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spc="14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55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FD45A-B915-6AEF-5B45-09567508BB39}"/>
              </a:ext>
            </a:extLst>
          </p:cNvPr>
          <p:cNvSpPr/>
          <p:nvPr userDrawn="1"/>
        </p:nvSpPr>
        <p:spPr>
          <a:xfrm>
            <a:off x="0" y="2266855"/>
            <a:ext cx="12192000" cy="45911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3A6A7-DCEF-8F0D-2339-F3B3458EB6A2}"/>
              </a:ext>
            </a:extLst>
          </p:cNvPr>
          <p:cNvGrpSpPr/>
          <p:nvPr userDrawn="1"/>
        </p:nvGrpSpPr>
        <p:grpSpPr>
          <a:xfrm>
            <a:off x="10135198" y="0"/>
            <a:ext cx="2056802" cy="6858000"/>
            <a:chOff x="10064227" y="0"/>
            <a:chExt cx="2127773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E553B2-71B5-E210-0451-CB8F602812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3564" y="2223749"/>
              <a:ext cx="1398436" cy="46342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B097F-E5A4-EB73-3751-C880247D6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7" y="0"/>
              <a:ext cx="729337" cy="22668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B7E4E-E392-ACEB-1431-A8DA68A52EE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5724144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5E1EDF-E8F4-90C4-4EE9-5CCF1E17F3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2726FB-FFEB-ADB3-0C67-FE72F4DCBA5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A3CEA78-CDB0-CB26-B433-4C868965D3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90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rIns="18288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373989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spc="100">
                <a:solidFill>
                  <a:schemeClr val="tx1"/>
                </a:solidFill>
              </a:defRPr>
            </a:lvl2pPr>
            <a:lvl3pPr marL="731520" indent="-347472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100">
                <a:solidFill>
                  <a:schemeClr val="tx1"/>
                </a:solidFill>
              </a:defRPr>
            </a:lvl3pPr>
            <a:lvl4pPr marL="1097280" indent="-347472">
              <a:lnSpc>
                <a:spcPct val="100000"/>
              </a:lnSpc>
              <a:buFont typeface="+mj-lt"/>
              <a:buAutoNum type="arabicParenR"/>
              <a:defRPr sz="1600" spc="100">
                <a:solidFill>
                  <a:schemeClr val="tx1"/>
                </a:solidFill>
              </a:defRPr>
            </a:lvl4pPr>
            <a:lvl5pPr marL="1463040" indent="-347472">
              <a:lnSpc>
                <a:spcPct val="100000"/>
              </a:lnSpc>
              <a:buFont typeface="+mj-lt"/>
              <a:buAutoNum type="alphaLcParenR"/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D7FE7-14AE-6C8F-B799-1BD57470E8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49" y="0"/>
            <a:ext cx="2000451" cy="6858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45BFC1-4E9D-0F01-ED91-44F27D54EE8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508553F-E814-00F0-D6A7-5573C79511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449FFC7-A582-FD77-53A9-CF0B7F2D1B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E86B4DA-B745-BBB9-6AFB-CC6723232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33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1811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EE9C88-4838-9CF6-7CCD-6C2CE88647B0}"/>
              </a:ext>
            </a:extLst>
          </p:cNvPr>
          <p:cNvSpPr/>
          <p:nvPr userDrawn="1"/>
        </p:nvSpPr>
        <p:spPr>
          <a:xfrm rot="10800000" flipV="1">
            <a:off x="-5" y="-2"/>
            <a:ext cx="12191999" cy="2266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BC4DA-F0D6-02FA-41AA-101A0D1340F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50" y="-110490"/>
            <a:ext cx="970586" cy="3419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F74A9-AFD5-044F-DB07-4FF2F699A91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1816" y="2266854"/>
            <a:ext cx="1165768" cy="382423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8E97A-1CFD-3AF6-5FF5-E49A2943A1F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858500" y="2266854"/>
            <a:ext cx="1327650" cy="459114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28800" y="2679192"/>
            <a:ext cx="8531352" cy="3191256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1000"/>
              </a:spcAft>
              <a:buNone/>
              <a:defRPr sz="2400" b="0" i="0" cap="none" spc="14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070FA0-EB95-7750-D21A-933827C6388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29785" y="-110490"/>
            <a:ext cx="1031941" cy="341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349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72D93E-C550-4461-E6B7-EBCA7CAEC8DF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0" y="0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rIns="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7">
            <a:extLst>
              <a:ext uri="{FF2B5EF4-FFF2-40B4-BE49-F238E27FC236}">
                <a16:creationId xmlns:a16="http://schemas.microsoft.com/office/drawing/2014/main" id="{F44119C9-6F5C-7546-AD19-0BF20ADDC75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5280" y="822960"/>
            <a:ext cx="3447288" cy="1636776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800" b="0" i="0" cap="none" spc="100" baseline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 algn="l">
              <a:lnSpc>
                <a:spcPct val="9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109728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 marL="146304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83A65A-D347-71C9-F4A2-8F5D4497FD4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380" y="745435"/>
            <a:ext cx="1783010" cy="61125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08CD67-7152-A02B-8A2F-B44E9CCAD7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1E31B1-712C-1978-83E4-9E3ECD0784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591037-E4B7-3E09-BA80-2781FA313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15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DB38D4-7FDC-CF1E-11BB-77F17318EA0F}"/>
              </a:ext>
            </a:extLst>
          </p:cNvPr>
          <p:cNvCxnSpPr>
            <a:cxnSpLocks/>
          </p:cNvCxnSpPr>
          <p:nvPr userDrawn="1"/>
        </p:nvCxnSpPr>
        <p:spPr>
          <a:xfrm>
            <a:off x="11358643" y="-1"/>
            <a:ext cx="815945" cy="265825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D9C70C7-DFF6-E2A2-DE7B-BC92ABB7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  <a:custGeom>
            <a:avLst/>
            <a:gdLst>
              <a:gd name="connsiteX0" fmla="*/ 0 w 11605600"/>
              <a:gd name="connsiteY0" fmla="*/ 0 h 1639937"/>
              <a:gd name="connsiteX1" fmla="*/ 11094087 w 11605600"/>
              <a:gd name="connsiteY1" fmla="*/ 0 h 1639937"/>
              <a:gd name="connsiteX2" fmla="*/ 11605600 w 11605600"/>
              <a:gd name="connsiteY2" fmla="*/ 1639937 h 1639937"/>
              <a:gd name="connsiteX3" fmla="*/ 0 w 11605600"/>
              <a:gd name="connsiteY3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5600" h="1639937">
                <a:moveTo>
                  <a:pt x="0" y="0"/>
                </a:moveTo>
                <a:lnTo>
                  <a:pt x="11094087" y="0"/>
                </a:lnTo>
                <a:lnTo>
                  <a:pt x="11605600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A7886EF-42A0-8181-94BD-571DD643FA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0088F06-F129-FC4D-62B9-F84E6E9D71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D5AF822-23A2-2003-F247-1F8A8971B6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54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914400" rIns="274320" anchor="ctr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4pPr>
            <a:lvl5pPr marL="825246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5870448" cy="377647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B84AAD-AEFA-72DF-A9D3-B05DB73AA34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390909" y="0"/>
            <a:ext cx="1801091" cy="5637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647ABC-651C-24EE-FF93-479691A878C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641100"/>
            <a:ext cx="1269089" cy="3216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174A-AF61-B3ED-D2D3-D4907E76EF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635B1-52DB-F4F3-C150-16E791979B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7E41-6985-1806-6624-980D9A9DCB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39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8883C19-EC0B-F5B5-3520-45CB803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  <a:custGeom>
            <a:avLst/>
            <a:gdLst>
              <a:gd name="connsiteX0" fmla="*/ 0 w 8353169"/>
              <a:gd name="connsiteY0" fmla="*/ 0 h 1639938"/>
              <a:gd name="connsiteX1" fmla="*/ 693683 w 8353169"/>
              <a:gd name="connsiteY1" fmla="*/ 0 h 1639938"/>
              <a:gd name="connsiteX2" fmla="*/ 826338 w 8353169"/>
              <a:gd name="connsiteY2" fmla="*/ 0 h 1639938"/>
              <a:gd name="connsiteX3" fmla="*/ 8353169 w 8353169"/>
              <a:gd name="connsiteY3" fmla="*/ 0 h 1639938"/>
              <a:gd name="connsiteX4" fmla="*/ 8049138 w 8353169"/>
              <a:gd name="connsiteY4" fmla="*/ 1639938 h 1639938"/>
              <a:gd name="connsiteX5" fmla="*/ 826338 w 8353169"/>
              <a:gd name="connsiteY5" fmla="*/ 1639938 h 1639938"/>
              <a:gd name="connsiteX6" fmla="*/ 693683 w 8353169"/>
              <a:gd name="connsiteY6" fmla="*/ 1639938 h 1639938"/>
              <a:gd name="connsiteX7" fmla="*/ 0 w 8353169"/>
              <a:gd name="connsiteY7" fmla="*/ 1639938 h 16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3169" h="1639938">
                <a:moveTo>
                  <a:pt x="0" y="0"/>
                </a:moveTo>
                <a:lnTo>
                  <a:pt x="693683" y="0"/>
                </a:lnTo>
                <a:lnTo>
                  <a:pt x="826338" y="0"/>
                </a:lnTo>
                <a:lnTo>
                  <a:pt x="8353169" y="0"/>
                </a:lnTo>
                <a:lnTo>
                  <a:pt x="8049138" y="1639938"/>
                </a:lnTo>
                <a:lnTo>
                  <a:pt x="826338" y="1639938"/>
                </a:lnTo>
                <a:lnTo>
                  <a:pt x="693683" y="1639938"/>
                </a:lnTo>
                <a:lnTo>
                  <a:pt x="0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5B022C-E8CF-07D5-65AC-D3D3D5CC77A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8615" y="0"/>
            <a:ext cx="1000226" cy="40362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46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91377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1543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18586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7671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9540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3354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08794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7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  <p:sldLayoutId id="2147483983" r:id="rId24"/>
  </p:sldLayoutIdLs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Placeholder 86" descr="Close up of the Golden Gate Bridge">
            <a:extLst>
              <a:ext uri="{FF2B5EF4-FFF2-40B4-BE49-F238E27FC236}">
                <a16:creationId xmlns:a16="http://schemas.microsoft.com/office/drawing/2014/main" id="{1A67CB3B-F50E-0C67-E369-D749D8F796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" b="102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9B40FD-8703-8858-9649-FEBB48F5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essentials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56742-F4E2-870E-6E2F-14BE52F19A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with Speaker Name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5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C1FC6-4E73-FFC8-4994-1F6E9177D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DYNAMIC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C58B0-C4F0-55F4-0D65-E5F6D7671A3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Learn to infuse energy into your delivery to leave a lasting impression</a:t>
            </a:r>
          </a:p>
          <a:p>
            <a:r>
              <a:rPr lang="en-US" dirty="0"/>
              <a:t>One of the goals of effective communication is to motivate your audience</a:t>
            </a:r>
          </a:p>
          <a:p>
            <a:endParaRPr lang="en-US" dirty="0"/>
          </a:p>
        </p:txBody>
      </p:sp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B17895F5-7808-849A-0748-86FC6E6CC4B1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4183612692"/>
              </p:ext>
            </p:extLst>
          </p:nvPr>
        </p:nvGraphicFramePr>
        <p:xfrm>
          <a:off x="639763" y="2835275"/>
          <a:ext cx="10960242" cy="33615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59075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3659075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  <a:gridCol w="1821046">
                  <a:extLst>
                    <a:ext uri="{9D8B030D-6E8A-4147-A177-3AD203B41FA5}">
                      <a16:colId xmlns:a16="http://schemas.microsoft.com/office/drawing/2014/main" val="3909717689"/>
                    </a:ext>
                  </a:extLst>
                </a:gridCol>
                <a:gridCol w="1821046">
                  <a:extLst>
                    <a:ext uri="{9D8B030D-6E8A-4147-A177-3AD203B41FA5}">
                      <a16:colId xmlns:a16="http://schemas.microsoft.com/office/drawing/2014/main" val="1603189107"/>
                    </a:ext>
                  </a:extLst>
                </a:gridCol>
              </a:tblGrid>
              <a:tr h="55032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ACTUAL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550322"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Audience attendance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# of attendees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550322"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Engagement duration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Minutes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550322"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Q&amp;A interaction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# of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  <a:tr h="550322"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Positive feedback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50325"/>
                  </a:ext>
                </a:extLst>
              </a:tr>
              <a:tr h="609915"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Rate of information retention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328907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67606-BA55-C888-681C-0A6712DB0F3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55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80AA61-7128-BE64-05B8-FBE7B97C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DELIVERY </a:t>
            </a: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58EDBDBD-DFA8-EBB8-FEF3-DE8D29E74368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759740615"/>
              </p:ext>
            </p:extLst>
          </p:nvPr>
        </p:nvGraphicFramePr>
        <p:xfrm>
          <a:off x="639763" y="2835275"/>
          <a:ext cx="10960242" cy="3361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59075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3659075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  <a:gridCol w="1821046">
                  <a:extLst>
                    <a:ext uri="{9D8B030D-6E8A-4147-A177-3AD203B41FA5}">
                      <a16:colId xmlns:a16="http://schemas.microsoft.com/office/drawing/2014/main" val="3909717689"/>
                    </a:ext>
                  </a:extLst>
                </a:gridCol>
                <a:gridCol w="1821046">
                  <a:extLst>
                    <a:ext uri="{9D8B030D-6E8A-4147-A177-3AD203B41FA5}">
                      <a16:colId xmlns:a16="http://schemas.microsoft.com/office/drawing/2014/main" val="1603189107"/>
                    </a:ext>
                  </a:extLst>
                </a:gridCol>
              </a:tblGrid>
              <a:tr h="55032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IMPACT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ACHIEVED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550321"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Audience interaction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550321"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Knowledge retention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550321"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Post-presentation surveys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Average rating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4.5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  <a:tr h="550321"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Referral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50325"/>
                  </a:ext>
                </a:extLst>
              </a:tr>
              <a:tr h="609915"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Collaboration opportunities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# of opportunities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100" baseline="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328907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8DA3B-4EB2-F2F4-2F9B-8877E3C9A5F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182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16FD7-D06A-1ED6-AE3E-ED51914F67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 tips &amp; takeaways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7A2F46-CF06-E88E-9AFE-E1363F3949B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Continue improving</a:t>
            </a:r>
          </a:p>
          <a:p>
            <a:pPr lvl="1"/>
            <a:r>
              <a:rPr lang="en-US" dirty="0"/>
              <a:t>Seek feedback</a:t>
            </a:r>
          </a:p>
          <a:p>
            <a:pPr lvl="1"/>
            <a:r>
              <a:rPr lang="en-US" dirty="0"/>
              <a:t>Reflect on performance</a:t>
            </a:r>
          </a:p>
          <a:p>
            <a:pPr lvl="1"/>
            <a:r>
              <a:rPr lang="en-US" dirty="0"/>
              <a:t>Explore new techniques</a:t>
            </a:r>
          </a:p>
          <a:p>
            <a:pPr lvl="1"/>
            <a:r>
              <a:rPr lang="en-US" dirty="0"/>
              <a:t>Set personal goals</a:t>
            </a:r>
          </a:p>
          <a:p>
            <a:pPr lvl="1"/>
            <a:r>
              <a:rPr lang="en-US" dirty="0"/>
              <a:t>Iterate and adapt</a:t>
            </a:r>
          </a:p>
          <a:p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7C1F62B-D2CC-A382-3650-EDA7B5A547C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PRACTICE MAKES PERFECT</a:t>
            </a:r>
          </a:p>
          <a:p>
            <a:pPr lvl="1"/>
            <a:r>
              <a:rPr lang="en-US" dirty="0"/>
              <a:t>Consistent rehearsal</a:t>
            </a:r>
          </a:p>
          <a:p>
            <a:pPr lvl="2"/>
            <a:r>
              <a:rPr lang="en-US" dirty="0"/>
              <a:t>Strengthen your familiarity</a:t>
            </a:r>
          </a:p>
          <a:p>
            <a:pPr lvl="1"/>
            <a:r>
              <a:rPr lang="en-US" dirty="0"/>
              <a:t>Refine delivery style</a:t>
            </a:r>
          </a:p>
          <a:p>
            <a:pPr lvl="2"/>
            <a:r>
              <a:rPr lang="en-US" dirty="0"/>
              <a:t>Pacing, tone, and emphasis</a:t>
            </a:r>
          </a:p>
          <a:p>
            <a:pPr lvl="1"/>
            <a:r>
              <a:rPr lang="en-US" dirty="0"/>
              <a:t>Timing and transitions</a:t>
            </a:r>
          </a:p>
          <a:p>
            <a:pPr lvl="2"/>
            <a:r>
              <a:rPr lang="en-US" dirty="0"/>
              <a:t>Aim for seamless, professional delivery</a:t>
            </a:r>
          </a:p>
          <a:p>
            <a:pPr lvl="1"/>
            <a:r>
              <a:rPr lang="en-US" dirty="0"/>
              <a:t>Practice audience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E20E-036C-9032-6F92-19214C09F4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0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Bridge">
            <a:extLst>
              <a:ext uri="{FF2B5EF4-FFF2-40B4-BE49-F238E27FC236}">
                <a16:creationId xmlns:a16="http://schemas.microsoft.com/office/drawing/2014/main" id="{1BFA8449-61BE-6A34-3690-BAEEC5A5A5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ABFD3A-42D8-AD08-B28B-24BAACB1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10AE0F3-4D02-12DE-AE66-D0E7EEB761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Speaker Name</a:t>
            </a:r>
          </a:p>
          <a:p>
            <a:r>
              <a:rPr lang="en-US" dirty="0" err="1"/>
              <a:t>speaker@website.com</a:t>
            </a:r>
            <a:endParaRPr lang="en-US" dirty="0"/>
          </a:p>
          <a:p>
            <a:r>
              <a:rPr lang="en-US"/>
              <a:t>www.website.</a:t>
            </a:r>
            <a:r>
              <a:rPr lang="en-US" dirty="0"/>
              <a:t>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7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17C2-DB72-9044-85F5-8145812F25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D24E5D-1B1B-589D-5E61-13DB4FE927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Topic One</a:t>
            </a:r>
          </a:p>
          <a:p>
            <a:r>
              <a:rPr lang="en-US" dirty="0"/>
              <a:t>Topic Two</a:t>
            </a:r>
          </a:p>
          <a:p>
            <a:r>
              <a:rPr lang="en-US" dirty="0"/>
              <a:t>Topic Three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pic>
        <p:nvPicPr>
          <p:cNvPr id="12" name="Picture Placeholder 11" descr="Apartment building">
            <a:extLst>
              <a:ext uri="{FF2B5EF4-FFF2-40B4-BE49-F238E27FC236}">
                <a16:creationId xmlns:a16="http://schemas.microsoft.com/office/drawing/2014/main" id="{F9C729C8-1701-B745-7408-A3C01925EC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" b="10"/>
          <a:stretch/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93673-B52A-9C62-22E6-2E885DA161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5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Close up of top of bridge">
            <a:extLst>
              <a:ext uri="{FF2B5EF4-FFF2-40B4-BE49-F238E27FC236}">
                <a16:creationId xmlns:a16="http://schemas.microsoft.com/office/drawing/2014/main" id="{D0F41D1F-A4A5-6155-4028-C841AB4996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" b="37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F184A0C-9BEC-C286-0D96-CDD0FA89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POWER OF 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61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 up of tops of buildings">
            <a:extLst>
              <a:ext uri="{FF2B5EF4-FFF2-40B4-BE49-F238E27FC236}">
                <a16:creationId xmlns:a16="http://schemas.microsoft.com/office/drawing/2014/main" id="{1FDC51BF-AA30-B054-C232-5803F7B592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" r="162"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F9EF13D-AA0D-44CD-DB0F-81D3B7A5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OVERCOMING Barriers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BBA72F-BB9D-3A5F-ED17-5C3D1C612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spc="100" dirty="0"/>
              <a:t>Confidence-building strategies</a:t>
            </a:r>
          </a:p>
        </p:txBody>
      </p:sp>
    </p:spTree>
    <p:extLst>
      <p:ext uri="{BB962C8B-B14F-4D97-AF65-F5344CB8AC3E}">
        <p14:creationId xmlns:p14="http://schemas.microsoft.com/office/powerpoint/2010/main" val="65788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5E584-E9D5-D9AE-675E-04B2896C8B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OVERCOMING </a:t>
            </a:r>
            <a:br>
              <a:rPr lang="en-US" dirty="0"/>
            </a:br>
            <a:r>
              <a:rPr lang="en-US" dirty="0"/>
              <a:t>NERVOUSNESS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C40C425-91E4-471C-9E11-0A85D2B7451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Techniques for connecting </a:t>
            </a:r>
          </a:p>
          <a:p>
            <a:pPr lvl="1"/>
            <a:r>
              <a:rPr lang="en-US" dirty="0"/>
              <a:t>Make eye contact with your audience </a:t>
            </a:r>
            <a:br>
              <a:rPr lang="en-US" dirty="0"/>
            </a:br>
            <a:r>
              <a:rPr lang="en-US" dirty="0"/>
              <a:t>to create a sense of intimacy and involvement</a:t>
            </a:r>
          </a:p>
          <a:p>
            <a:pPr lvl="1"/>
            <a:r>
              <a:rPr lang="en-US" dirty="0"/>
              <a:t>Weave relatable stories into your presentation using narratives that make your message memorable and impactful</a:t>
            </a:r>
          </a:p>
          <a:p>
            <a:pPr lvl="1"/>
            <a:r>
              <a:rPr lang="en-US" dirty="0"/>
              <a:t>Encourage questions and provide thoughtful responses to enhance audience participation</a:t>
            </a:r>
          </a:p>
          <a:p>
            <a:pPr lvl="1"/>
            <a:r>
              <a:rPr lang="en-US" dirty="0"/>
              <a:t>Use live polls or surveys to gather audience opinions, promoting engagement</a:t>
            </a:r>
          </a:p>
        </p:txBody>
      </p:sp>
      <p:pic>
        <p:nvPicPr>
          <p:cNvPr id="7" name="Picture Placeholder 6" descr="Spiral staircase">
            <a:extLst>
              <a:ext uri="{FF2B5EF4-FFF2-40B4-BE49-F238E27FC236}">
                <a16:creationId xmlns:a16="http://schemas.microsoft.com/office/drawing/2014/main" id="{1D0F9AEB-F3F4-5B2C-B397-13D56615EF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" b="35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B8E33-942D-3D11-FCA8-2D54102B3C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3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5A121-24F8-A629-2A69-324FD8F05A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OVERCOMING NERVOUSNESS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B7F509-3881-C302-44C3-046AD78699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Confidence-building strategies</a:t>
            </a:r>
          </a:p>
        </p:txBody>
      </p:sp>
    </p:spTree>
    <p:extLst>
      <p:ext uri="{BB962C8B-B14F-4D97-AF65-F5344CB8AC3E}">
        <p14:creationId xmlns:p14="http://schemas.microsoft.com/office/powerpoint/2010/main" val="1507434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D8B506-191E-1832-13DD-A83B44C706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NAVIGATING Q&amp;A SESSIONS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C7C28A-A45F-7BB2-D694-7808E32E9DE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Voice modulation</a:t>
            </a:r>
          </a:p>
          <a:p>
            <a:pPr lvl="1"/>
            <a:r>
              <a:rPr lang="en-US" dirty="0"/>
              <a:t>This is a powerful tool in public speaking. It involves varying pitch, tone, and volume to convey emotion, emphasize points, and maintain interest. </a:t>
            </a:r>
          </a:p>
          <a:p>
            <a:pPr lvl="2"/>
            <a:r>
              <a:rPr lang="en-US" dirty="0"/>
              <a:t>Pitch variation</a:t>
            </a:r>
          </a:p>
          <a:p>
            <a:pPr lvl="2"/>
            <a:r>
              <a:rPr lang="en-US" dirty="0"/>
              <a:t>Tone inflection</a:t>
            </a:r>
          </a:p>
          <a:p>
            <a:pPr lvl="2"/>
            <a:r>
              <a:rPr lang="en-US" dirty="0"/>
              <a:t>Volume control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1F137D-40EF-84F0-61EB-11434C0CC2E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Body language</a:t>
            </a:r>
          </a:p>
          <a:p>
            <a:pPr lvl="1"/>
            <a:r>
              <a:rPr lang="en-US" dirty="0"/>
              <a:t>Effective body language enhances your message, making it more impactful and memorable.</a:t>
            </a:r>
          </a:p>
          <a:p>
            <a:pPr lvl="2"/>
            <a:r>
              <a:rPr lang="en-US" dirty="0"/>
              <a:t>Meaningful eye contact</a:t>
            </a:r>
          </a:p>
          <a:p>
            <a:pPr lvl="2"/>
            <a:r>
              <a:rPr lang="en-US" dirty="0"/>
              <a:t>Purposeful gestures</a:t>
            </a:r>
          </a:p>
          <a:p>
            <a:pPr lvl="2"/>
            <a:r>
              <a:rPr lang="en-US" dirty="0"/>
              <a:t>Maintain good posture</a:t>
            </a:r>
          </a:p>
          <a:p>
            <a:pPr lvl="2"/>
            <a:r>
              <a:rPr lang="en-US" dirty="0"/>
              <a:t>Control your expressions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DD166F-774B-18A7-EF80-332246375F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5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B888-044C-471C-631D-A840EF19E7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EFFECTIVE DELIVERY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69BA4-BB93-7DC3-3D1F-4DA4CF5FC2A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Preparing for questions</a:t>
            </a:r>
          </a:p>
          <a:p>
            <a:pPr lvl="1"/>
            <a:r>
              <a:rPr lang="en-US" dirty="0"/>
              <a:t>Know your material in advance</a:t>
            </a:r>
          </a:p>
          <a:p>
            <a:pPr lvl="1"/>
            <a:r>
              <a:rPr lang="en-US" dirty="0"/>
              <a:t>Anticipate common questions</a:t>
            </a:r>
          </a:p>
          <a:p>
            <a:pPr lvl="1"/>
            <a:r>
              <a:rPr lang="en-US" dirty="0"/>
              <a:t>Rehearse your responses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3AA15-477D-3A60-F1C0-6FC4F35F242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Maintaining composure</a:t>
            </a:r>
          </a:p>
          <a:p>
            <a:pPr lvl="1"/>
            <a:r>
              <a:rPr lang="en-US" dirty="0"/>
              <a:t>Maintaining composure during the Q&amp;A session </a:t>
            </a:r>
            <a:br>
              <a:rPr lang="en-US" dirty="0"/>
            </a:br>
            <a:r>
              <a:rPr lang="en-US" dirty="0"/>
              <a:t>is essential for projecting confidence and authority. Consider the following tips for staying composed:</a:t>
            </a:r>
          </a:p>
          <a:p>
            <a:pPr lvl="2"/>
            <a:r>
              <a:rPr lang="en-US" dirty="0"/>
              <a:t>Stay calm</a:t>
            </a:r>
          </a:p>
          <a:p>
            <a:pPr lvl="2"/>
            <a:r>
              <a:rPr lang="en-US" dirty="0"/>
              <a:t>Actively listen</a:t>
            </a:r>
          </a:p>
          <a:p>
            <a:pPr lvl="2"/>
            <a:r>
              <a:rPr lang="en-US" dirty="0"/>
              <a:t>Pause and reflect</a:t>
            </a:r>
          </a:p>
          <a:p>
            <a:pPr lvl="2"/>
            <a:r>
              <a:rPr lang="en-US" dirty="0"/>
              <a:t>Maintain eye contact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BA5A5-6AFB-AB74-5763-67CD0C206F2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4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6E262C-D929-15C4-BBD2-6BBFB706F6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Speaking impact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986459-0C4D-D72D-7E80-64217949040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Your ability to communicate effectively will leave </a:t>
            </a:r>
            <a:br>
              <a:rPr lang="en-US" dirty="0"/>
            </a:br>
            <a:r>
              <a:rPr lang="en-US" dirty="0"/>
              <a:t>a lasting impact on your audience</a:t>
            </a:r>
          </a:p>
          <a:p>
            <a:r>
              <a:rPr lang="en-US" dirty="0"/>
              <a:t>Effectively communicating involves not only delivering </a:t>
            </a:r>
            <a:br>
              <a:rPr lang="en-US" dirty="0"/>
            </a:br>
            <a:r>
              <a:rPr lang="en-US" dirty="0"/>
              <a:t>a message but also resonating with the experiences, values, and emotions of those listening 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2689E-AE00-35CC-F96B-C768FB8E2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10940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Props1.xml><?xml version="1.0" encoding="utf-8"?>
<ds:datastoreItem xmlns:ds="http://schemas.openxmlformats.org/officeDocument/2006/customXml" ds:itemID="{ED012FD6-30D8-4E7C-9A54-1D40EC16B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AE3212-FDDD-4F52-95D5-3CE5C732A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A49627-BF3F-409F-AD52-1B30DD7AB3C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5620</TotalTime>
  <Words>419</Words>
  <Application>Microsoft Macintosh PowerPoint</Application>
  <PresentationFormat>Widescreen</PresentationFormat>
  <Paragraphs>124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Rockwell</vt:lpstr>
      <vt:lpstr>Wingdings</vt:lpstr>
      <vt:lpstr>Atlas</vt:lpstr>
      <vt:lpstr>Communication essentials</vt:lpstr>
      <vt:lpstr>Agenda</vt:lpstr>
      <vt:lpstr>THE POWER OF COMMUNICATION</vt:lpstr>
      <vt:lpstr>OVERCOMING Barriers</vt:lpstr>
      <vt:lpstr>OVERCOMING  NERVOUSNESS</vt:lpstr>
      <vt:lpstr>OVERCOMING NERVOUSNESS </vt:lpstr>
      <vt:lpstr>NAVIGATING Q&amp;A SESSIONS</vt:lpstr>
      <vt:lpstr>EFFECTIVE DELIVERY TECHNIQUES</vt:lpstr>
      <vt:lpstr>Speaking impact</vt:lpstr>
      <vt:lpstr>DYNAMIC DELIVERY</vt:lpstr>
      <vt:lpstr>DYNAMIC DELIVERY </vt:lpstr>
      <vt:lpstr>Final tips &amp; takeaways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cp:lastModifiedBy>James Lauder</cp:lastModifiedBy>
  <cp:revision>1</cp:revision>
  <dcterms:created xsi:type="dcterms:W3CDTF">2021-09-07T04:41:26Z</dcterms:created>
  <dcterms:modified xsi:type="dcterms:W3CDTF">2024-08-15T19:39:27Z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etDate">
    <vt:lpwstr>2022-05-03T19:17:58Z</vt:lpwstr>
  </property>
  <property fmtid="{D5CDD505-2E9C-101B-9397-08002B2CF9AE}" pid="5" name="MSIP_Label_f42aa342-8706-4288-bd11-ebb85995028c_Method">
    <vt:lpwstr>Standard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ActionId">
    <vt:lpwstr>25d63fd1-0370-4d03-a1c2-b2f22483dbaf</vt:lpwstr>
  </property>
  <property fmtid="{D5CDD505-2E9C-101B-9397-08002B2CF9AE}" pid="9" name="MSIP_Label_f42aa342-8706-4288-bd11-ebb85995028c_ContentBits">
    <vt:lpwstr>0</vt:lpwstr>
  </property>
  <property fmtid="{D5CDD505-2E9C-101B-9397-08002B2CF9AE}" pid="10" name="MediaServiceImageTags">
    <vt:lpwstr/>
  </property>
</Properties>
</file>