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CE9"/>
    <a:srgbClr val="99B9D2"/>
    <a:srgbClr val="004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8FA4F-8109-4F00-AECC-034B6B55EB55}" v="4" dt="2024-09-02T15:28:25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8015" autoAdjust="0"/>
  </p:normalViewPr>
  <p:slideViewPr>
    <p:cSldViewPr snapToGrid="0" showGuides="1">
      <p:cViewPr>
        <p:scale>
          <a:sx n="75" d="100"/>
          <a:sy n="75" d="100"/>
        </p:scale>
        <p:origin x="2112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38F0F-3938-4200-A6A1-7BBD0FCFE190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B5824-56EC-4E4F-B44F-67D8FCBC4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9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CD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AE7F066-25B2-5B5B-2160-6017941DE1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9189" y="348343"/>
            <a:ext cx="6824012" cy="6509657"/>
          </a:xfrm>
          <a:custGeom>
            <a:avLst/>
            <a:gdLst>
              <a:gd name="connsiteX0" fmla="*/ 3540959 w 6824012"/>
              <a:gd name="connsiteY0" fmla="*/ 0 h 6509657"/>
              <a:gd name="connsiteX1" fmla="*/ 3546605 w 6824012"/>
              <a:gd name="connsiteY1" fmla="*/ 0 h 6509657"/>
              <a:gd name="connsiteX2" fmla="*/ 6824012 w 6824012"/>
              <a:gd name="connsiteY2" fmla="*/ 6025146 h 6509657"/>
              <a:gd name="connsiteX3" fmla="*/ 6824012 w 6824012"/>
              <a:gd name="connsiteY3" fmla="*/ 6509657 h 6509657"/>
              <a:gd name="connsiteX4" fmla="*/ 0 w 6824012"/>
              <a:gd name="connsiteY4" fmla="*/ 6509657 h 650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012" h="6509657">
                <a:moveTo>
                  <a:pt x="3540959" y="0"/>
                </a:moveTo>
                <a:lnTo>
                  <a:pt x="3546605" y="0"/>
                </a:lnTo>
                <a:lnTo>
                  <a:pt x="6824012" y="6025146"/>
                </a:lnTo>
                <a:lnTo>
                  <a:pt x="6824012" y="6509657"/>
                </a:lnTo>
                <a:lnTo>
                  <a:pt x="0" y="6509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N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E746D3-4B8C-ED70-4EDE-3D7FAF0CA4A0}"/>
              </a:ext>
            </a:extLst>
          </p:cNvPr>
          <p:cNvSpPr/>
          <p:nvPr userDrawn="1"/>
        </p:nvSpPr>
        <p:spPr>
          <a:xfrm>
            <a:off x="4499430" y="-1975692"/>
            <a:ext cx="10247084" cy="8833692"/>
          </a:xfrm>
          <a:custGeom>
            <a:avLst/>
            <a:gdLst>
              <a:gd name="connsiteX0" fmla="*/ 3977640 w 7955280"/>
              <a:gd name="connsiteY0" fmla="*/ 0 h 6858000"/>
              <a:gd name="connsiteX1" fmla="*/ 7955280 w 7955280"/>
              <a:gd name="connsiteY1" fmla="*/ 6858000 h 6858000"/>
              <a:gd name="connsiteX2" fmla="*/ 0 w 7955280"/>
              <a:gd name="connsiteY2" fmla="*/ 6858000 h 6858000"/>
              <a:gd name="connsiteX3" fmla="*/ 3977640 w 7955280"/>
              <a:gd name="connsiteY3" fmla="*/ 0 h 6858000"/>
              <a:gd name="connsiteX4" fmla="*/ 3977640 w 7955280"/>
              <a:gd name="connsiteY4" fmla="*/ 1800224 h 6858000"/>
              <a:gd name="connsiteX5" fmla="*/ 1226439 w 7955280"/>
              <a:gd name="connsiteY5" fmla="*/ 6857999 h 6858000"/>
              <a:gd name="connsiteX6" fmla="*/ 6728841 w 7955280"/>
              <a:gd name="connsiteY6" fmla="*/ 6857999 h 6858000"/>
              <a:gd name="connsiteX7" fmla="*/ 3977640 w 7955280"/>
              <a:gd name="connsiteY7" fmla="*/ 18002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5280" h="6858000">
                <a:moveTo>
                  <a:pt x="3977640" y="0"/>
                </a:moveTo>
                <a:lnTo>
                  <a:pt x="7955280" y="6858000"/>
                </a:lnTo>
                <a:lnTo>
                  <a:pt x="0" y="6858000"/>
                </a:lnTo>
                <a:lnTo>
                  <a:pt x="3977640" y="0"/>
                </a:lnTo>
                <a:close/>
                <a:moveTo>
                  <a:pt x="3977640" y="1800224"/>
                </a:moveTo>
                <a:lnTo>
                  <a:pt x="1226439" y="6857999"/>
                </a:lnTo>
                <a:lnTo>
                  <a:pt x="6728841" y="6857999"/>
                </a:lnTo>
                <a:lnTo>
                  <a:pt x="3977640" y="1800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EB5B9E4E-BB52-1233-F6E5-83487A1DE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9000" y="1362076"/>
            <a:ext cx="4051300" cy="2198688"/>
          </a:xfrm>
          <a:prstGeom prst="rect">
            <a:avLst/>
          </a:prstGeom>
        </p:spPr>
        <p:txBody>
          <a:bodyPr anchor="b"/>
          <a:lstStyle>
            <a:lvl1pPr>
              <a:defRPr sz="54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D663669-18E3-365E-5036-C4B9638C8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000" y="3617913"/>
            <a:ext cx="4051300" cy="11350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spc="300"/>
            </a:lvl1pPr>
          </a:lstStyle>
          <a:p>
            <a:pPr lvl="0"/>
            <a:r>
              <a:rPr lang="en-US" dirty="0"/>
              <a:t>Click to add subtitle</a:t>
            </a:r>
            <a:endParaRPr lang="en-IN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D01EC138-B53B-3E97-107D-72C2D33C9E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5722938"/>
            <a:ext cx="1767117" cy="29809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spc="300"/>
            </a:lvl1pPr>
          </a:lstStyle>
          <a:p>
            <a:pPr lvl="0"/>
            <a:r>
              <a:rPr lang="en-US" dirty="0"/>
              <a:t>DATE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779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7D69BDD-BD6B-90E8-3F67-60DB9A5FF6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7230246" cy="6857999"/>
          </a:xfrm>
          <a:custGeom>
            <a:avLst/>
            <a:gdLst>
              <a:gd name="connsiteX0" fmla="*/ 0 w 7230246"/>
              <a:gd name="connsiteY0" fmla="*/ 0 h 6857999"/>
              <a:gd name="connsiteX1" fmla="*/ 7230246 w 7230246"/>
              <a:gd name="connsiteY1" fmla="*/ 0 h 6857999"/>
              <a:gd name="connsiteX2" fmla="*/ 3252605 w 7230246"/>
              <a:gd name="connsiteY2" fmla="*/ 6857999 h 6857999"/>
              <a:gd name="connsiteX3" fmla="*/ 0 w 723024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0246" h="6857999">
                <a:moveTo>
                  <a:pt x="0" y="0"/>
                </a:moveTo>
                <a:lnTo>
                  <a:pt x="7230246" y="0"/>
                </a:lnTo>
                <a:lnTo>
                  <a:pt x="325260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N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5E1F416-32CC-D155-006F-F22E55962D52}"/>
              </a:ext>
            </a:extLst>
          </p:cNvPr>
          <p:cNvSpPr/>
          <p:nvPr userDrawn="1"/>
        </p:nvSpPr>
        <p:spPr>
          <a:xfrm>
            <a:off x="3252606" y="0"/>
            <a:ext cx="8939394" cy="6857999"/>
          </a:xfrm>
          <a:custGeom>
            <a:avLst/>
            <a:gdLst>
              <a:gd name="connsiteX0" fmla="*/ 3977641 w 8939394"/>
              <a:gd name="connsiteY0" fmla="*/ 0 h 6857999"/>
              <a:gd name="connsiteX1" fmla="*/ 6080230 w 8939394"/>
              <a:gd name="connsiteY1" fmla="*/ 0 h 6857999"/>
              <a:gd name="connsiteX2" fmla="*/ 2349788 w 8939394"/>
              <a:gd name="connsiteY2" fmla="*/ 6857998 h 6857999"/>
              <a:gd name="connsiteX3" fmla="*/ 8939394 w 8939394"/>
              <a:gd name="connsiteY3" fmla="*/ 6857998 h 6857999"/>
              <a:gd name="connsiteX4" fmla="*/ 8939394 w 8939394"/>
              <a:gd name="connsiteY4" fmla="*/ 6857999 h 6857999"/>
              <a:gd name="connsiteX5" fmla="*/ 0 w 8939394"/>
              <a:gd name="connsiteY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9394" h="6857999">
                <a:moveTo>
                  <a:pt x="3977641" y="0"/>
                </a:moveTo>
                <a:lnTo>
                  <a:pt x="6080230" y="0"/>
                </a:lnTo>
                <a:lnTo>
                  <a:pt x="2349788" y="6857998"/>
                </a:lnTo>
                <a:lnTo>
                  <a:pt x="8939394" y="6857998"/>
                </a:lnTo>
                <a:lnTo>
                  <a:pt x="8939394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CCDC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6D4D506-48F6-5848-6D53-9106C7640F9C}"/>
              </a:ext>
            </a:extLst>
          </p:cNvPr>
          <p:cNvSpPr/>
          <p:nvPr userDrawn="1"/>
        </p:nvSpPr>
        <p:spPr>
          <a:xfrm>
            <a:off x="5602394" y="1"/>
            <a:ext cx="6589606" cy="6857999"/>
          </a:xfrm>
          <a:custGeom>
            <a:avLst/>
            <a:gdLst>
              <a:gd name="connsiteX0" fmla="*/ 3730442 w 6589606"/>
              <a:gd name="connsiteY0" fmla="*/ 0 h 6857999"/>
              <a:gd name="connsiteX1" fmla="*/ 6589606 w 6589606"/>
              <a:gd name="connsiteY1" fmla="*/ 0 h 6857999"/>
              <a:gd name="connsiteX2" fmla="*/ 6589606 w 6589606"/>
              <a:gd name="connsiteY2" fmla="*/ 6857999 h 6857999"/>
              <a:gd name="connsiteX3" fmla="*/ 0 w 658960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9606" h="6857999">
                <a:moveTo>
                  <a:pt x="3730442" y="0"/>
                </a:moveTo>
                <a:lnTo>
                  <a:pt x="6589606" y="0"/>
                </a:lnTo>
                <a:lnTo>
                  <a:pt x="6589606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04E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417FE47-541C-B1F1-0B97-DD3108FD9D75}"/>
              </a:ext>
            </a:extLst>
          </p:cNvPr>
          <p:cNvSpPr/>
          <p:nvPr userDrawn="1"/>
        </p:nvSpPr>
        <p:spPr>
          <a:xfrm>
            <a:off x="600692" y="0"/>
            <a:ext cx="3704565" cy="6858000"/>
          </a:xfrm>
          <a:custGeom>
            <a:avLst/>
            <a:gdLst>
              <a:gd name="connsiteX0" fmla="*/ 0 w 3704565"/>
              <a:gd name="connsiteY0" fmla="*/ 0 h 6858000"/>
              <a:gd name="connsiteX1" fmla="*/ 1 w 3704565"/>
              <a:gd name="connsiteY1" fmla="*/ 0 h 6858000"/>
              <a:gd name="connsiteX2" fmla="*/ 3704565 w 3704565"/>
              <a:gd name="connsiteY2" fmla="*/ 6810426 h 6858000"/>
              <a:gd name="connsiteX3" fmla="*/ 3704565 w 3704565"/>
              <a:gd name="connsiteY3" fmla="*/ 6858000 h 6858000"/>
              <a:gd name="connsiteX4" fmla="*/ 3704564 w 3704565"/>
              <a:gd name="connsiteY4" fmla="*/ 6858000 h 6858000"/>
              <a:gd name="connsiteX5" fmla="*/ 3704564 w 3704565"/>
              <a:gd name="connsiteY5" fmla="*/ 6810426 h 6858000"/>
              <a:gd name="connsiteX6" fmla="*/ 0 w 370456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4565" h="6858000">
                <a:moveTo>
                  <a:pt x="0" y="0"/>
                </a:moveTo>
                <a:lnTo>
                  <a:pt x="1" y="0"/>
                </a:lnTo>
                <a:lnTo>
                  <a:pt x="3704565" y="6810426"/>
                </a:lnTo>
                <a:lnTo>
                  <a:pt x="3704565" y="6858000"/>
                </a:lnTo>
                <a:lnTo>
                  <a:pt x="3704564" y="6858000"/>
                </a:lnTo>
                <a:lnTo>
                  <a:pt x="3704564" y="6810426"/>
                </a:lnTo>
                <a:lnTo>
                  <a:pt x="0" y="0"/>
                </a:lnTo>
                <a:close/>
              </a:path>
            </a:pathLst>
          </a:custGeom>
          <a:solidFill>
            <a:srgbClr val="CCDC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F6E4785-3664-02C6-7095-3E906B0B8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8051" y="2731670"/>
            <a:ext cx="3901999" cy="288808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33536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1DC6F2-5907-2172-3BA4-E7DF86376CA1}"/>
              </a:ext>
            </a:extLst>
          </p:cNvPr>
          <p:cNvSpPr/>
          <p:nvPr userDrawn="1"/>
        </p:nvSpPr>
        <p:spPr>
          <a:xfrm>
            <a:off x="0" y="0"/>
            <a:ext cx="8577966" cy="6858000"/>
          </a:xfrm>
          <a:custGeom>
            <a:avLst/>
            <a:gdLst>
              <a:gd name="connsiteX0" fmla="*/ 0 w 8577966"/>
              <a:gd name="connsiteY0" fmla="*/ 0 h 6858000"/>
              <a:gd name="connsiteX1" fmla="*/ 4600326 w 8577966"/>
              <a:gd name="connsiteY1" fmla="*/ 0 h 6858000"/>
              <a:gd name="connsiteX2" fmla="*/ 8577966 w 8577966"/>
              <a:gd name="connsiteY2" fmla="*/ 6858000 h 6858000"/>
              <a:gd name="connsiteX3" fmla="*/ 3282100 w 8577966"/>
              <a:gd name="connsiteY3" fmla="*/ 6858000 h 6858000"/>
              <a:gd name="connsiteX4" fmla="*/ 0 w 8577966"/>
              <a:gd name="connsiteY4" fmla="*/ 8242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7966" h="6858000">
                <a:moveTo>
                  <a:pt x="0" y="0"/>
                </a:moveTo>
                <a:lnTo>
                  <a:pt x="4600326" y="0"/>
                </a:lnTo>
                <a:lnTo>
                  <a:pt x="8577966" y="6858000"/>
                </a:lnTo>
                <a:lnTo>
                  <a:pt x="3282100" y="6858000"/>
                </a:lnTo>
                <a:lnTo>
                  <a:pt x="0" y="824228"/>
                </a:lnTo>
                <a:close/>
              </a:path>
            </a:pathLst>
          </a:custGeom>
          <a:solidFill>
            <a:srgbClr val="004E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AA8CF-C262-FC04-4D60-92DE534C4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25" y="617245"/>
            <a:ext cx="4412804" cy="118615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379F04-EF8D-8A0E-BEDE-635E00EB3E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73044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3730442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N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E08508D-8222-9066-0DFF-45F8957EC6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8652" y="2122354"/>
            <a:ext cx="3233023" cy="9271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None/>
              <a:defRPr sz="5400"/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en-US" dirty="0"/>
              <a:t>####</a:t>
            </a:r>
            <a:endParaRPr lang="en-IN" dirty="0"/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2390486-53CA-B85A-4651-3B4A0AD0C9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8652" y="3157523"/>
            <a:ext cx="3233023" cy="226849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5400"/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5840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&amp;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5EA4462-7173-0FAA-8CF3-9B6B045A3F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916" y="0"/>
            <a:ext cx="5250084" cy="6858000"/>
          </a:xfrm>
          <a:custGeom>
            <a:avLst/>
            <a:gdLst>
              <a:gd name="connsiteX0" fmla="*/ 3730442 w 5250084"/>
              <a:gd name="connsiteY0" fmla="*/ 0 h 6858000"/>
              <a:gd name="connsiteX1" fmla="*/ 5250084 w 5250084"/>
              <a:gd name="connsiteY1" fmla="*/ 0 h 6858000"/>
              <a:gd name="connsiteX2" fmla="*/ 5250084 w 5250084"/>
              <a:gd name="connsiteY2" fmla="*/ 6858000 h 6858000"/>
              <a:gd name="connsiteX3" fmla="*/ 0 w 52500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0084" h="6858000">
                <a:moveTo>
                  <a:pt x="3730442" y="0"/>
                </a:moveTo>
                <a:lnTo>
                  <a:pt x="5250084" y="0"/>
                </a:lnTo>
                <a:lnTo>
                  <a:pt x="5250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N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BB00FE2-6233-E4BA-0640-9A48CF5A4D14}"/>
              </a:ext>
            </a:extLst>
          </p:cNvPr>
          <p:cNvSpPr/>
          <p:nvPr userDrawn="1"/>
        </p:nvSpPr>
        <p:spPr>
          <a:xfrm>
            <a:off x="4907236" y="0"/>
            <a:ext cx="7284765" cy="6858000"/>
          </a:xfrm>
          <a:custGeom>
            <a:avLst/>
            <a:gdLst>
              <a:gd name="connsiteX0" fmla="*/ 3977640 w 7284765"/>
              <a:gd name="connsiteY0" fmla="*/ 0 h 6858000"/>
              <a:gd name="connsiteX1" fmla="*/ 5765122 w 7284765"/>
              <a:gd name="connsiteY1" fmla="*/ 0 h 6858000"/>
              <a:gd name="connsiteX2" fmla="*/ 2034680 w 7284765"/>
              <a:gd name="connsiteY2" fmla="*/ 6857998 h 6858000"/>
              <a:gd name="connsiteX3" fmla="*/ 7284765 w 7284765"/>
              <a:gd name="connsiteY3" fmla="*/ 6857998 h 6858000"/>
              <a:gd name="connsiteX4" fmla="*/ 7284765 w 7284765"/>
              <a:gd name="connsiteY4" fmla="*/ 6858000 h 6858000"/>
              <a:gd name="connsiteX5" fmla="*/ 0 w 728476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4765" h="6858000">
                <a:moveTo>
                  <a:pt x="3977640" y="0"/>
                </a:moveTo>
                <a:lnTo>
                  <a:pt x="5765122" y="0"/>
                </a:lnTo>
                <a:lnTo>
                  <a:pt x="2034680" y="6857998"/>
                </a:lnTo>
                <a:lnTo>
                  <a:pt x="7284765" y="6857998"/>
                </a:lnTo>
                <a:lnTo>
                  <a:pt x="728476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E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F6E4785-3664-02C6-7095-3E906B0B8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24" y="617245"/>
            <a:ext cx="6949175" cy="118615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73BA12AC-5CE5-EF8A-4803-C2FF0F7533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6224" y="2148936"/>
            <a:ext cx="827687" cy="8276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3153E8A-52A3-40FA-BCC1-AAD0B92D16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5703" y="2148936"/>
            <a:ext cx="3822071" cy="43973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IN" dirty="0"/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B36D1C8E-E544-9707-F5B0-ADE830800E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5703" y="2632265"/>
            <a:ext cx="3822071" cy="1232369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40" name="Picture Placeholder 30">
            <a:extLst>
              <a:ext uri="{FF2B5EF4-FFF2-40B4-BE49-F238E27FC236}">
                <a16:creationId xmlns:a16="http://schemas.microsoft.com/office/drawing/2014/main" id="{C385489E-103A-BFDE-D5BC-2EACD360BB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6224" y="4150264"/>
            <a:ext cx="827687" cy="8276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54AA8FB0-4518-CB8C-BAD8-15AF8A58F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55703" y="4150264"/>
            <a:ext cx="3822071" cy="43973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IN" dirty="0"/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E7EAD85B-8C6A-83B6-93A1-50FA29EEE3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5703" y="4633593"/>
            <a:ext cx="3822071" cy="1232369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6055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icture Placeholder 77">
            <a:extLst>
              <a:ext uri="{FF2B5EF4-FFF2-40B4-BE49-F238E27FC236}">
                <a16:creationId xmlns:a16="http://schemas.microsoft.com/office/drawing/2014/main" id="{BA67FE09-1ED3-AD39-D449-2AC319C146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787157" cy="6858000"/>
          </a:xfrm>
          <a:custGeom>
            <a:avLst/>
            <a:gdLst>
              <a:gd name="connsiteX0" fmla="*/ 0 w 3787157"/>
              <a:gd name="connsiteY0" fmla="*/ 0 h 6858000"/>
              <a:gd name="connsiteX1" fmla="*/ 56713 w 3787157"/>
              <a:gd name="connsiteY1" fmla="*/ 0 h 6858000"/>
              <a:gd name="connsiteX2" fmla="*/ 3787157 w 3787157"/>
              <a:gd name="connsiteY2" fmla="*/ 6858000 h 6858000"/>
              <a:gd name="connsiteX3" fmla="*/ 0 w 3787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7157" h="6858000">
                <a:moveTo>
                  <a:pt x="0" y="0"/>
                </a:moveTo>
                <a:lnTo>
                  <a:pt x="56713" y="0"/>
                </a:lnTo>
                <a:lnTo>
                  <a:pt x="37871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N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417FE47-541C-B1F1-0B97-DD3108FD9D75}"/>
              </a:ext>
            </a:extLst>
          </p:cNvPr>
          <p:cNvSpPr/>
          <p:nvPr userDrawn="1"/>
        </p:nvSpPr>
        <p:spPr>
          <a:xfrm>
            <a:off x="600692" y="0"/>
            <a:ext cx="3704565" cy="6858000"/>
          </a:xfrm>
          <a:custGeom>
            <a:avLst/>
            <a:gdLst>
              <a:gd name="connsiteX0" fmla="*/ 0 w 3704565"/>
              <a:gd name="connsiteY0" fmla="*/ 0 h 6858000"/>
              <a:gd name="connsiteX1" fmla="*/ 1 w 3704565"/>
              <a:gd name="connsiteY1" fmla="*/ 0 h 6858000"/>
              <a:gd name="connsiteX2" fmla="*/ 3704565 w 3704565"/>
              <a:gd name="connsiteY2" fmla="*/ 6810426 h 6858000"/>
              <a:gd name="connsiteX3" fmla="*/ 3704565 w 3704565"/>
              <a:gd name="connsiteY3" fmla="*/ 6858000 h 6858000"/>
              <a:gd name="connsiteX4" fmla="*/ 3704564 w 3704565"/>
              <a:gd name="connsiteY4" fmla="*/ 6858000 h 6858000"/>
              <a:gd name="connsiteX5" fmla="*/ 3704564 w 3704565"/>
              <a:gd name="connsiteY5" fmla="*/ 6810426 h 6858000"/>
              <a:gd name="connsiteX6" fmla="*/ 0 w 370456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4565" h="6858000">
                <a:moveTo>
                  <a:pt x="0" y="0"/>
                </a:moveTo>
                <a:lnTo>
                  <a:pt x="1" y="0"/>
                </a:lnTo>
                <a:lnTo>
                  <a:pt x="3704565" y="6810426"/>
                </a:lnTo>
                <a:lnTo>
                  <a:pt x="3704565" y="6858000"/>
                </a:lnTo>
                <a:lnTo>
                  <a:pt x="3704564" y="6858000"/>
                </a:lnTo>
                <a:lnTo>
                  <a:pt x="3704564" y="6810426"/>
                </a:lnTo>
                <a:lnTo>
                  <a:pt x="0" y="0"/>
                </a:lnTo>
                <a:close/>
              </a:path>
            </a:pathLst>
          </a:custGeom>
          <a:solidFill>
            <a:srgbClr val="CCDC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F83568D5-E133-4C24-37C0-A69D1B09D349}"/>
              </a:ext>
            </a:extLst>
          </p:cNvPr>
          <p:cNvSpPr/>
          <p:nvPr userDrawn="1"/>
        </p:nvSpPr>
        <p:spPr>
          <a:xfrm>
            <a:off x="56713" y="0"/>
            <a:ext cx="6396536" cy="6858000"/>
          </a:xfrm>
          <a:custGeom>
            <a:avLst/>
            <a:gdLst>
              <a:gd name="connsiteX0" fmla="*/ 543980 w 6396536"/>
              <a:gd name="connsiteY0" fmla="*/ 0 h 6858000"/>
              <a:gd name="connsiteX1" fmla="*/ 2418894 w 6396536"/>
              <a:gd name="connsiteY1" fmla="*/ 0 h 6858000"/>
              <a:gd name="connsiteX2" fmla="*/ 6396536 w 6396536"/>
              <a:gd name="connsiteY2" fmla="*/ 6858000 h 6858000"/>
              <a:gd name="connsiteX3" fmla="*/ 4248543 w 6396536"/>
              <a:gd name="connsiteY3" fmla="*/ 6858000 h 6858000"/>
              <a:gd name="connsiteX4" fmla="*/ 4248543 w 6396536"/>
              <a:gd name="connsiteY4" fmla="*/ 6810426 h 6858000"/>
              <a:gd name="connsiteX5" fmla="*/ 0 w 6396536"/>
              <a:gd name="connsiteY5" fmla="*/ 0 h 6858000"/>
              <a:gd name="connsiteX6" fmla="*/ 543978 w 6396536"/>
              <a:gd name="connsiteY6" fmla="*/ 0 h 6858000"/>
              <a:gd name="connsiteX7" fmla="*/ 4248542 w 6396536"/>
              <a:gd name="connsiteY7" fmla="*/ 6810426 h 6858000"/>
              <a:gd name="connsiteX8" fmla="*/ 4248542 w 6396536"/>
              <a:gd name="connsiteY8" fmla="*/ 6858000 h 6858000"/>
              <a:gd name="connsiteX9" fmla="*/ 3730444 w 6396536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6536" h="6858000">
                <a:moveTo>
                  <a:pt x="543980" y="0"/>
                </a:moveTo>
                <a:lnTo>
                  <a:pt x="2418894" y="0"/>
                </a:lnTo>
                <a:lnTo>
                  <a:pt x="6396536" y="6858000"/>
                </a:lnTo>
                <a:lnTo>
                  <a:pt x="4248543" y="6858000"/>
                </a:lnTo>
                <a:lnTo>
                  <a:pt x="4248543" y="6810426"/>
                </a:lnTo>
                <a:close/>
                <a:moveTo>
                  <a:pt x="0" y="0"/>
                </a:moveTo>
                <a:lnTo>
                  <a:pt x="543978" y="0"/>
                </a:lnTo>
                <a:lnTo>
                  <a:pt x="4248542" y="6810426"/>
                </a:lnTo>
                <a:lnTo>
                  <a:pt x="4248542" y="6858000"/>
                </a:lnTo>
                <a:lnTo>
                  <a:pt x="3730444" y="6858000"/>
                </a:lnTo>
                <a:close/>
              </a:path>
            </a:pathLst>
          </a:custGeom>
          <a:solidFill>
            <a:srgbClr val="CCDC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100667-9C44-C18C-7ABC-D54A8C44E451}"/>
              </a:ext>
            </a:extLst>
          </p:cNvPr>
          <p:cNvSpPr/>
          <p:nvPr userDrawn="1"/>
        </p:nvSpPr>
        <p:spPr>
          <a:xfrm>
            <a:off x="8631632" y="1011072"/>
            <a:ext cx="762000" cy="762000"/>
          </a:xfrm>
          <a:prstGeom prst="ellipse">
            <a:avLst/>
          </a:prstGeom>
          <a:solidFill>
            <a:srgbClr val="004E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4E6386-C844-EB70-F51B-29F0FE7249B8}"/>
              </a:ext>
            </a:extLst>
          </p:cNvPr>
          <p:cNvSpPr/>
          <p:nvPr userDrawn="1"/>
        </p:nvSpPr>
        <p:spPr>
          <a:xfrm>
            <a:off x="8631632" y="2445636"/>
            <a:ext cx="762000" cy="762000"/>
          </a:xfrm>
          <a:prstGeom prst="ellipse">
            <a:avLst/>
          </a:prstGeom>
          <a:solidFill>
            <a:srgbClr val="004E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91FCB7-71D8-7399-CC05-AF2C5288BAF3}"/>
              </a:ext>
            </a:extLst>
          </p:cNvPr>
          <p:cNvSpPr/>
          <p:nvPr userDrawn="1"/>
        </p:nvSpPr>
        <p:spPr>
          <a:xfrm>
            <a:off x="8631632" y="3880200"/>
            <a:ext cx="762000" cy="762000"/>
          </a:xfrm>
          <a:prstGeom prst="ellipse">
            <a:avLst/>
          </a:prstGeom>
          <a:solidFill>
            <a:srgbClr val="004E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FB697B-1AD8-60F0-C486-1A0BA4744E43}"/>
              </a:ext>
            </a:extLst>
          </p:cNvPr>
          <p:cNvSpPr/>
          <p:nvPr userDrawn="1"/>
        </p:nvSpPr>
        <p:spPr>
          <a:xfrm>
            <a:off x="8631632" y="5314765"/>
            <a:ext cx="762000" cy="762000"/>
          </a:xfrm>
          <a:prstGeom prst="ellipse">
            <a:avLst/>
          </a:prstGeom>
          <a:solidFill>
            <a:srgbClr val="004E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E9F660-65FE-AAC7-394B-4A681E6E1486}"/>
              </a:ext>
            </a:extLst>
          </p:cNvPr>
          <p:cNvSpPr/>
          <p:nvPr userDrawn="1"/>
        </p:nvSpPr>
        <p:spPr>
          <a:xfrm>
            <a:off x="5445537" y="1011072"/>
            <a:ext cx="762000" cy="762000"/>
          </a:xfrm>
          <a:prstGeom prst="ellipse">
            <a:avLst/>
          </a:prstGeom>
          <a:solidFill>
            <a:srgbClr val="004E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66CC86-5818-5724-9A5B-A6518D287E21}"/>
              </a:ext>
            </a:extLst>
          </p:cNvPr>
          <p:cNvSpPr/>
          <p:nvPr userDrawn="1"/>
        </p:nvSpPr>
        <p:spPr>
          <a:xfrm>
            <a:off x="5445537" y="2445636"/>
            <a:ext cx="762000" cy="762000"/>
          </a:xfrm>
          <a:prstGeom prst="ellipse">
            <a:avLst/>
          </a:prstGeom>
          <a:solidFill>
            <a:srgbClr val="004E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0B59B0-EDEE-0977-10AF-3D20D1F44BDB}"/>
              </a:ext>
            </a:extLst>
          </p:cNvPr>
          <p:cNvSpPr/>
          <p:nvPr userDrawn="1"/>
        </p:nvSpPr>
        <p:spPr>
          <a:xfrm>
            <a:off x="5445537" y="3880200"/>
            <a:ext cx="762000" cy="762000"/>
          </a:xfrm>
          <a:prstGeom prst="ellipse">
            <a:avLst/>
          </a:prstGeom>
          <a:solidFill>
            <a:srgbClr val="004E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F6E4785-3664-02C6-7095-3E906B0B8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25" y="617245"/>
            <a:ext cx="3045220" cy="118615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1" name="Picture Placeholder 80">
            <a:extLst>
              <a:ext uri="{FF2B5EF4-FFF2-40B4-BE49-F238E27FC236}">
                <a16:creationId xmlns:a16="http://schemas.microsoft.com/office/drawing/2014/main" id="{01D59EE1-E7FB-AAB4-D0ED-1AAA438E03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4686" y="1070221"/>
            <a:ext cx="643702" cy="643702"/>
          </a:xfrm>
          <a:custGeom>
            <a:avLst/>
            <a:gdLst>
              <a:gd name="connsiteX0" fmla="*/ 381000 w 762000"/>
              <a:gd name="connsiteY0" fmla="*/ 0 h 762000"/>
              <a:gd name="connsiteX1" fmla="*/ 762000 w 762000"/>
              <a:gd name="connsiteY1" fmla="*/ 381000 h 762000"/>
              <a:gd name="connsiteX2" fmla="*/ 381000 w 762000"/>
              <a:gd name="connsiteY2" fmla="*/ 762000 h 762000"/>
              <a:gd name="connsiteX3" fmla="*/ 0 w 762000"/>
              <a:gd name="connsiteY3" fmla="*/ 381000 h 762000"/>
              <a:gd name="connsiteX4" fmla="*/ 381000 w 762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381000" y="0"/>
                </a:moveTo>
                <a:cubicBezTo>
                  <a:pt x="591420" y="0"/>
                  <a:pt x="762000" y="170580"/>
                  <a:pt x="762000" y="381000"/>
                </a:cubicBezTo>
                <a:cubicBezTo>
                  <a:pt x="762000" y="591420"/>
                  <a:pt x="591420" y="762000"/>
                  <a:pt x="381000" y="762000"/>
                </a:cubicBezTo>
                <a:cubicBezTo>
                  <a:pt x="170580" y="762000"/>
                  <a:pt x="0" y="591420"/>
                  <a:pt x="0" y="381000"/>
                </a:cubicBezTo>
                <a:cubicBezTo>
                  <a:pt x="0" y="170580"/>
                  <a:pt x="170580" y="0"/>
                  <a:pt x="381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3AF8699B-BC42-3C73-D13F-3B8800AEED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4686" y="2504785"/>
            <a:ext cx="643702" cy="643702"/>
          </a:xfrm>
          <a:custGeom>
            <a:avLst/>
            <a:gdLst>
              <a:gd name="connsiteX0" fmla="*/ 381000 w 762000"/>
              <a:gd name="connsiteY0" fmla="*/ 0 h 762000"/>
              <a:gd name="connsiteX1" fmla="*/ 762000 w 762000"/>
              <a:gd name="connsiteY1" fmla="*/ 381000 h 762000"/>
              <a:gd name="connsiteX2" fmla="*/ 381000 w 762000"/>
              <a:gd name="connsiteY2" fmla="*/ 762000 h 762000"/>
              <a:gd name="connsiteX3" fmla="*/ 0 w 762000"/>
              <a:gd name="connsiteY3" fmla="*/ 381000 h 762000"/>
              <a:gd name="connsiteX4" fmla="*/ 381000 w 762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381000" y="0"/>
                </a:moveTo>
                <a:cubicBezTo>
                  <a:pt x="591420" y="0"/>
                  <a:pt x="762000" y="170580"/>
                  <a:pt x="762000" y="381000"/>
                </a:cubicBezTo>
                <a:cubicBezTo>
                  <a:pt x="762000" y="591420"/>
                  <a:pt x="591420" y="762000"/>
                  <a:pt x="381000" y="762000"/>
                </a:cubicBezTo>
                <a:cubicBezTo>
                  <a:pt x="170580" y="762000"/>
                  <a:pt x="0" y="591420"/>
                  <a:pt x="0" y="381000"/>
                </a:cubicBezTo>
                <a:cubicBezTo>
                  <a:pt x="0" y="170580"/>
                  <a:pt x="170580" y="0"/>
                  <a:pt x="381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id="{87FD3D61-412A-6106-A3FB-62CDFAB082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4686" y="3939349"/>
            <a:ext cx="643702" cy="643702"/>
          </a:xfrm>
          <a:custGeom>
            <a:avLst/>
            <a:gdLst>
              <a:gd name="connsiteX0" fmla="*/ 381000 w 762000"/>
              <a:gd name="connsiteY0" fmla="*/ 0 h 762000"/>
              <a:gd name="connsiteX1" fmla="*/ 762000 w 762000"/>
              <a:gd name="connsiteY1" fmla="*/ 381000 h 762000"/>
              <a:gd name="connsiteX2" fmla="*/ 381000 w 762000"/>
              <a:gd name="connsiteY2" fmla="*/ 762000 h 762000"/>
              <a:gd name="connsiteX3" fmla="*/ 0 w 762000"/>
              <a:gd name="connsiteY3" fmla="*/ 381000 h 762000"/>
              <a:gd name="connsiteX4" fmla="*/ 381000 w 762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381000" y="0"/>
                </a:moveTo>
                <a:cubicBezTo>
                  <a:pt x="591420" y="0"/>
                  <a:pt x="762000" y="170580"/>
                  <a:pt x="762000" y="381000"/>
                </a:cubicBezTo>
                <a:cubicBezTo>
                  <a:pt x="762000" y="591420"/>
                  <a:pt x="591420" y="762000"/>
                  <a:pt x="381000" y="762000"/>
                </a:cubicBezTo>
                <a:cubicBezTo>
                  <a:pt x="170580" y="762000"/>
                  <a:pt x="0" y="591420"/>
                  <a:pt x="0" y="381000"/>
                </a:cubicBezTo>
                <a:cubicBezTo>
                  <a:pt x="0" y="170580"/>
                  <a:pt x="170580" y="0"/>
                  <a:pt x="381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84" name="Picture Placeholder 83">
            <a:extLst>
              <a:ext uri="{FF2B5EF4-FFF2-40B4-BE49-F238E27FC236}">
                <a16:creationId xmlns:a16="http://schemas.microsoft.com/office/drawing/2014/main" id="{C32EFB7D-84E2-49AF-FA14-65B1DB43A8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90781" y="1070221"/>
            <a:ext cx="643702" cy="643702"/>
          </a:xfrm>
          <a:custGeom>
            <a:avLst/>
            <a:gdLst>
              <a:gd name="connsiteX0" fmla="*/ 381000 w 762000"/>
              <a:gd name="connsiteY0" fmla="*/ 0 h 762000"/>
              <a:gd name="connsiteX1" fmla="*/ 762000 w 762000"/>
              <a:gd name="connsiteY1" fmla="*/ 381000 h 762000"/>
              <a:gd name="connsiteX2" fmla="*/ 381000 w 762000"/>
              <a:gd name="connsiteY2" fmla="*/ 762000 h 762000"/>
              <a:gd name="connsiteX3" fmla="*/ 0 w 762000"/>
              <a:gd name="connsiteY3" fmla="*/ 381000 h 762000"/>
              <a:gd name="connsiteX4" fmla="*/ 381000 w 762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381000" y="0"/>
                </a:moveTo>
                <a:cubicBezTo>
                  <a:pt x="591420" y="0"/>
                  <a:pt x="762000" y="170580"/>
                  <a:pt x="762000" y="381000"/>
                </a:cubicBezTo>
                <a:cubicBezTo>
                  <a:pt x="762000" y="591420"/>
                  <a:pt x="591420" y="762000"/>
                  <a:pt x="381000" y="762000"/>
                </a:cubicBezTo>
                <a:cubicBezTo>
                  <a:pt x="170580" y="762000"/>
                  <a:pt x="0" y="591420"/>
                  <a:pt x="0" y="381000"/>
                </a:cubicBezTo>
                <a:cubicBezTo>
                  <a:pt x="0" y="170580"/>
                  <a:pt x="170580" y="0"/>
                  <a:pt x="381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FBAEE244-2518-064A-DB76-1C0761F381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90781" y="2504785"/>
            <a:ext cx="643702" cy="643702"/>
          </a:xfrm>
          <a:custGeom>
            <a:avLst/>
            <a:gdLst>
              <a:gd name="connsiteX0" fmla="*/ 381000 w 762000"/>
              <a:gd name="connsiteY0" fmla="*/ 0 h 762000"/>
              <a:gd name="connsiteX1" fmla="*/ 762000 w 762000"/>
              <a:gd name="connsiteY1" fmla="*/ 381000 h 762000"/>
              <a:gd name="connsiteX2" fmla="*/ 381000 w 762000"/>
              <a:gd name="connsiteY2" fmla="*/ 762000 h 762000"/>
              <a:gd name="connsiteX3" fmla="*/ 0 w 762000"/>
              <a:gd name="connsiteY3" fmla="*/ 381000 h 762000"/>
              <a:gd name="connsiteX4" fmla="*/ 381000 w 762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381000" y="0"/>
                </a:moveTo>
                <a:cubicBezTo>
                  <a:pt x="591420" y="0"/>
                  <a:pt x="762000" y="170580"/>
                  <a:pt x="762000" y="381000"/>
                </a:cubicBezTo>
                <a:cubicBezTo>
                  <a:pt x="762000" y="591420"/>
                  <a:pt x="591420" y="762000"/>
                  <a:pt x="381000" y="762000"/>
                </a:cubicBezTo>
                <a:cubicBezTo>
                  <a:pt x="170580" y="762000"/>
                  <a:pt x="0" y="591420"/>
                  <a:pt x="0" y="381000"/>
                </a:cubicBezTo>
                <a:cubicBezTo>
                  <a:pt x="0" y="170580"/>
                  <a:pt x="170580" y="0"/>
                  <a:pt x="381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A51BA2FF-2279-72F3-B987-5644AABA07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690781" y="3939349"/>
            <a:ext cx="643702" cy="643702"/>
          </a:xfrm>
          <a:custGeom>
            <a:avLst/>
            <a:gdLst>
              <a:gd name="connsiteX0" fmla="*/ 381000 w 762000"/>
              <a:gd name="connsiteY0" fmla="*/ 0 h 762000"/>
              <a:gd name="connsiteX1" fmla="*/ 762000 w 762000"/>
              <a:gd name="connsiteY1" fmla="*/ 381000 h 762000"/>
              <a:gd name="connsiteX2" fmla="*/ 381000 w 762000"/>
              <a:gd name="connsiteY2" fmla="*/ 762000 h 762000"/>
              <a:gd name="connsiteX3" fmla="*/ 0 w 762000"/>
              <a:gd name="connsiteY3" fmla="*/ 381000 h 762000"/>
              <a:gd name="connsiteX4" fmla="*/ 381000 w 762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381000" y="0"/>
                </a:moveTo>
                <a:cubicBezTo>
                  <a:pt x="591420" y="0"/>
                  <a:pt x="762000" y="170580"/>
                  <a:pt x="762000" y="381000"/>
                </a:cubicBezTo>
                <a:cubicBezTo>
                  <a:pt x="762000" y="591420"/>
                  <a:pt x="591420" y="762000"/>
                  <a:pt x="381000" y="762000"/>
                </a:cubicBezTo>
                <a:cubicBezTo>
                  <a:pt x="170580" y="762000"/>
                  <a:pt x="0" y="591420"/>
                  <a:pt x="0" y="381000"/>
                </a:cubicBezTo>
                <a:cubicBezTo>
                  <a:pt x="0" y="170580"/>
                  <a:pt x="170580" y="0"/>
                  <a:pt x="381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CE22A13B-E427-8E41-FE11-1E861F2C1DE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0781" y="5373914"/>
            <a:ext cx="643702" cy="643702"/>
          </a:xfrm>
          <a:custGeom>
            <a:avLst/>
            <a:gdLst>
              <a:gd name="connsiteX0" fmla="*/ 381000 w 762000"/>
              <a:gd name="connsiteY0" fmla="*/ 0 h 762000"/>
              <a:gd name="connsiteX1" fmla="*/ 762000 w 762000"/>
              <a:gd name="connsiteY1" fmla="*/ 381000 h 762000"/>
              <a:gd name="connsiteX2" fmla="*/ 381000 w 762000"/>
              <a:gd name="connsiteY2" fmla="*/ 762000 h 762000"/>
              <a:gd name="connsiteX3" fmla="*/ 0 w 762000"/>
              <a:gd name="connsiteY3" fmla="*/ 381000 h 762000"/>
              <a:gd name="connsiteX4" fmla="*/ 381000 w 762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381000" y="0"/>
                </a:moveTo>
                <a:cubicBezTo>
                  <a:pt x="591420" y="0"/>
                  <a:pt x="762000" y="170580"/>
                  <a:pt x="762000" y="381000"/>
                </a:cubicBezTo>
                <a:cubicBezTo>
                  <a:pt x="762000" y="591420"/>
                  <a:pt x="591420" y="762000"/>
                  <a:pt x="381000" y="762000"/>
                </a:cubicBezTo>
                <a:cubicBezTo>
                  <a:pt x="170580" y="762000"/>
                  <a:pt x="0" y="591420"/>
                  <a:pt x="0" y="381000"/>
                </a:cubicBezTo>
                <a:cubicBezTo>
                  <a:pt x="0" y="170580"/>
                  <a:pt x="170580" y="0"/>
                  <a:pt x="381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88" name="Text Placeholder 37">
            <a:extLst>
              <a:ext uri="{FF2B5EF4-FFF2-40B4-BE49-F238E27FC236}">
                <a16:creationId xmlns:a16="http://schemas.microsoft.com/office/drawing/2014/main" id="{D27239A5-4130-F678-3C5E-9591147620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8330" y="1051821"/>
            <a:ext cx="2142286" cy="68050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89" name="Text Placeholder 37">
            <a:extLst>
              <a:ext uri="{FF2B5EF4-FFF2-40B4-BE49-F238E27FC236}">
                <a16:creationId xmlns:a16="http://schemas.microsoft.com/office/drawing/2014/main" id="{A6D2C019-A08E-87E6-9F45-BD8626BFA5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8330" y="2486385"/>
            <a:ext cx="2142286" cy="68050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90" name="Text Placeholder 37">
            <a:extLst>
              <a:ext uri="{FF2B5EF4-FFF2-40B4-BE49-F238E27FC236}">
                <a16:creationId xmlns:a16="http://schemas.microsoft.com/office/drawing/2014/main" id="{155EF354-05A3-5773-18A7-E0C403CD61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8330" y="3920949"/>
            <a:ext cx="2142286" cy="68050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91" name="Text Placeholder 37">
            <a:extLst>
              <a:ext uri="{FF2B5EF4-FFF2-40B4-BE49-F238E27FC236}">
                <a16:creationId xmlns:a16="http://schemas.microsoft.com/office/drawing/2014/main" id="{30996BB2-2D9E-6326-672B-CF6C0DB636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4425" y="1051821"/>
            <a:ext cx="2142286" cy="68050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92" name="Text Placeholder 37">
            <a:extLst>
              <a:ext uri="{FF2B5EF4-FFF2-40B4-BE49-F238E27FC236}">
                <a16:creationId xmlns:a16="http://schemas.microsoft.com/office/drawing/2014/main" id="{4465D248-0450-F48F-2E92-196B00AE76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4425" y="2486385"/>
            <a:ext cx="2142286" cy="68050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93" name="Text Placeholder 37">
            <a:extLst>
              <a:ext uri="{FF2B5EF4-FFF2-40B4-BE49-F238E27FC236}">
                <a16:creationId xmlns:a16="http://schemas.microsoft.com/office/drawing/2014/main" id="{010A0830-2F4C-4ABA-F0F8-BCED44223C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4425" y="3920949"/>
            <a:ext cx="2142286" cy="68050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94" name="Text Placeholder 37">
            <a:extLst>
              <a:ext uri="{FF2B5EF4-FFF2-40B4-BE49-F238E27FC236}">
                <a16:creationId xmlns:a16="http://schemas.microsoft.com/office/drawing/2014/main" id="{B353A5C9-E1B5-B241-3E5D-0B7475BE89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84425" y="5355514"/>
            <a:ext cx="2142286" cy="68050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3524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02ECD3C-F538-8BA1-1475-AEC5A3215831}"/>
              </a:ext>
            </a:extLst>
          </p:cNvPr>
          <p:cNvSpPr/>
          <p:nvPr userDrawn="1"/>
        </p:nvSpPr>
        <p:spPr>
          <a:xfrm>
            <a:off x="4469086" y="0"/>
            <a:ext cx="7722915" cy="6858000"/>
          </a:xfrm>
          <a:custGeom>
            <a:avLst/>
            <a:gdLst>
              <a:gd name="connsiteX0" fmla="*/ 7432808 w 7722915"/>
              <a:gd name="connsiteY0" fmla="*/ 0 h 6858000"/>
              <a:gd name="connsiteX1" fmla="*/ 7722915 w 7722915"/>
              <a:gd name="connsiteY1" fmla="*/ 0 h 6858000"/>
              <a:gd name="connsiteX2" fmla="*/ 7722915 w 7722915"/>
              <a:gd name="connsiteY2" fmla="*/ 533330 h 6858000"/>
              <a:gd name="connsiteX3" fmla="*/ 3977640 w 7722915"/>
              <a:gd name="connsiteY3" fmla="*/ 0 h 6858000"/>
              <a:gd name="connsiteX4" fmla="*/ 5765123 w 7722915"/>
              <a:gd name="connsiteY4" fmla="*/ 0 h 6858000"/>
              <a:gd name="connsiteX5" fmla="*/ 2034680 w 7722915"/>
              <a:gd name="connsiteY5" fmla="*/ 6857998 h 6858000"/>
              <a:gd name="connsiteX6" fmla="*/ 7722915 w 7722915"/>
              <a:gd name="connsiteY6" fmla="*/ 6857998 h 6858000"/>
              <a:gd name="connsiteX7" fmla="*/ 7722915 w 7722915"/>
              <a:gd name="connsiteY7" fmla="*/ 6858000 h 6858000"/>
              <a:gd name="connsiteX8" fmla="*/ 0 w 772291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2915" h="6858000">
                <a:moveTo>
                  <a:pt x="7432808" y="0"/>
                </a:moveTo>
                <a:lnTo>
                  <a:pt x="7722915" y="0"/>
                </a:lnTo>
                <a:lnTo>
                  <a:pt x="7722915" y="533330"/>
                </a:lnTo>
                <a:close/>
                <a:moveTo>
                  <a:pt x="3977640" y="0"/>
                </a:moveTo>
                <a:lnTo>
                  <a:pt x="5765123" y="0"/>
                </a:lnTo>
                <a:lnTo>
                  <a:pt x="2034680" y="6857998"/>
                </a:lnTo>
                <a:lnTo>
                  <a:pt x="7722915" y="6857998"/>
                </a:lnTo>
                <a:lnTo>
                  <a:pt x="772291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E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722C7D5-32F7-3AA9-2CF9-44FD17640AE5}"/>
              </a:ext>
            </a:extLst>
          </p:cNvPr>
          <p:cNvSpPr/>
          <p:nvPr userDrawn="1"/>
        </p:nvSpPr>
        <p:spPr>
          <a:xfrm>
            <a:off x="3163772" y="2171700"/>
            <a:ext cx="5243769" cy="4686300"/>
          </a:xfrm>
          <a:custGeom>
            <a:avLst/>
            <a:gdLst>
              <a:gd name="connsiteX0" fmla="*/ 2694633 w 5243769"/>
              <a:gd name="connsiteY0" fmla="*/ 0 h 4686300"/>
              <a:gd name="connsiteX1" fmla="*/ 5243769 w 5243769"/>
              <a:gd name="connsiteY1" fmla="*/ 4686300 h 4686300"/>
              <a:gd name="connsiteX2" fmla="*/ 0 w 5243769"/>
              <a:gd name="connsiteY2" fmla="*/ 468630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3769" h="4686300">
                <a:moveTo>
                  <a:pt x="2694633" y="0"/>
                </a:moveTo>
                <a:lnTo>
                  <a:pt x="5243769" y="4686300"/>
                </a:lnTo>
                <a:lnTo>
                  <a:pt x="0" y="4686300"/>
                </a:lnTo>
                <a:close/>
              </a:path>
            </a:pathLst>
          </a:custGeom>
          <a:solidFill>
            <a:srgbClr val="CCDC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id="{758B4150-9D9D-ED7F-69A8-3EBBD5BD78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5653" y="0"/>
            <a:ext cx="4736348" cy="6858000"/>
          </a:xfrm>
          <a:custGeom>
            <a:avLst/>
            <a:gdLst>
              <a:gd name="connsiteX0" fmla="*/ 2778556 w 4736348"/>
              <a:gd name="connsiteY0" fmla="*/ 0 h 6858000"/>
              <a:gd name="connsiteX1" fmla="*/ 4446240 w 4736348"/>
              <a:gd name="connsiteY1" fmla="*/ 0 h 6858000"/>
              <a:gd name="connsiteX2" fmla="*/ 4736348 w 4736348"/>
              <a:gd name="connsiteY2" fmla="*/ 533332 h 6858000"/>
              <a:gd name="connsiteX3" fmla="*/ 4736348 w 4736348"/>
              <a:gd name="connsiteY3" fmla="*/ 6858000 h 6858000"/>
              <a:gd name="connsiteX4" fmla="*/ 951887 w 4736348"/>
              <a:gd name="connsiteY4" fmla="*/ 6858000 h 6858000"/>
              <a:gd name="connsiteX5" fmla="*/ 0 w 4736348"/>
              <a:gd name="connsiteY5" fmla="*/ 5108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6348" h="6858000">
                <a:moveTo>
                  <a:pt x="2778556" y="0"/>
                </a:moveTo>
                <a:lnTo>
                  <a:pt x="4446240" y="0"/>
                </a:lnTo>
                <a:lnTo>
                  <a:pt x="4736348" y="533332"/>
                </a:lnTo>
                <a:lnTo>
                  <a:pt x="4736348" y="6858000"/>
                </a:lnTo>
                <a:lnTo>
                  <a:pt x="951887" y="6858000"/>
                </a:lnTo>
                <a:lnTo>
                  <a:pt x="0" y="51080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N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417FE47-541C-B1F1-0B97-DD3108FD9D75}"/>
              </a:ext>
            </a:extLst>
          </p:cNvPr>
          <p:cNvSpPr/>
          <p:nvPr userDrawn="1"/>
        </p:nvSpPr>
        <p:spPr>
          <a:xfrm>
            <a:off x="600692" y="0"/>
            <a:ext cx="3704565" cy="6858000"/>
          </a:xfrm>
          <a:custGeom>
            <a:avLst/>
            <a:gdLst>
              <a:gd name="connsiteX0" fmla="*/ 0 w 3704565"/>
              <a:gd name="connsiteY0" fmla="*/ 0 h 6858000"/>
              <a:gd name="connsiteX1" fmla="*/ 1 w 3704565"/>
              <a:gd name="connsiteY1" fmla="*/ 0 h 6858000"/>
              <a:gd name="connsiteX2" fmla="*/ 3704565 w 3704565"/>
              <a:gd name="connsiteY2" fmla="*/ 6810426 h 6858000"/>
              <a:gd name="connsiteX3" fmla="*/ 3704565 w 3704565"/>
              <a:gd name="connsiteY3" fmla="*/ 6858000 h 6858000"/>
              <a:gd name="connsiteX4" fmla="*/ 3704564 w 3704565"/>
              <a:gd name="connsiteY4" fmla="*/ 6858000 h 6858000"/>
              <a:gd name="connsiteX5" fmla="*/ 3704564 w 3704565"/>
              <a:gd name="connsiteY5" fmla="*/ 6810426 h 6858000"/>
              <a:gd name="connsiteX6" fmla="*/ 0 w 370456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4565" h="6858000">
                <a:moveTo>
                  <a:pt x="0" y="0"/>
                </a:moveTo>
                <a:lnTo>
                  <a:pt x="1" y="0"/>
                </a:lnTo>
                <a:lnTo>
                  <a:pt x="3704565" y="6810426"/>
                </a:lnTo>
                <a:lnTo>
                  <a:pt x="3704565" y="6858000"/>
                </a:lnTo>
                <a:lnTo>
                  <a:pt x="3704564" y="6858000"/>
                </a:lnTo>
                <a:lnTo>
                  <a:pt x="3704564" y="6810426"/>
                </a:lnTo>
                <a:lnTo>
                  <a:pt x="0" y="0"/>
                </a:lnTo>
                <a:close/>
              </a:path>
            </a:pathLst>
          </a:custGeom>
          <a:solidFill>
            <a:srgbClr val="CCDC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F6E4785-3664-02C6-7095-3E906B0B8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24" y="617245"/>
            <a:ext cx="6161776" cy="88135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37">
            <a:extLst>
              <a:ext uri="{FF2B5EF4-FFF2-40B4-BE49-F238E27FC236}">
                <a16:creationId xmlns:a16="http://schemas.microsoft.com/office/drawing/2014/main" id="{721DE0A9-CCFF-A950-E2A0-C294D013A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6830" y="4346710"/>
            <a:ext cx="2540977" cy="1977890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27" name="Picture Placeholder 30">
            <a:extLst>
              <a:ext uri="{FF2B5EF4-FFF2-40B4-BE49-F238E27FC236}">
                <a16:creationId xmlns:a16="http://schemas.microsoft.com/office/drawing/2014/main" id="{633371D0-2157-CF5C-6E3F-5D8A1375AA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955" y="1816948"/>
            <a:ext cx="660226" cy="6602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28" name="Text Placeholder 37">
            <a:extLst>
              <a:ext uri="{FF2B5EF4-FFF2-40B4-BE49-F238E27FC236}">
                <a16:creationId xmlns:a16="http://schemas.microsoft.com/office/drawing/2014/main" id="{73E924FE-9FCC-0F83-3B28-5F0747F06F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6562" y="1816948"/>
            <a:ext cx="2614616" cy="66022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F13F36CF-ED07-0227-6D73-4F1C4937413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9955" y="2838034"/>
            <a:ext cx="660226" cy="6602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31" name="Text Placeholder 37">
            <a:extLst>
              <a:ext uri="{FF2B5EF4-FFF2-40B4-BE49-F238E27FC236}">
                <a16:creationId xmlns:a16="http://schemas.microsoft.com/office/drawing/2014/main" id="{D201089B-E708-08B2-C163-DE25328044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26562" y="2838034"/>
            <a:ext cx="2614616" cy="66022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67" name="Picture Placeholder 30">
            <a:extLst>
              <a:ext uri="{FF2B5EF4-FFF2-40B4-BE49-F238E27FC236}">
                <a16:creationId xmlns:a16="http://schemas.microsoft.com/office/drawing/2014/main" id="{EE9D7C5B-7582-6DD9-81D3-A722648BD3B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9955" y="3859120"/>
            <a:ext cx="660226" cy="6602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68" name="Text Placeholder 37">
            <a:extLst>
              <a:ext uri="{FF2B5EF4-FFF2-40B4-BE49-F238E27FC236}">
                <a16:creationId xmlns:a16="http://schemas.microsoft.com/office/drawing/2014/main" id="{D7C0CB6A-5189-8E5B-2546-E282481F8F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26562" y="3859120"/>
            <a:ext cx="2614616" cy="66022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69" name="Picture Placeholder 30">
            <a:extLst>
              <a:ext uri="{FF2B5EF4-FFF2-40B4-BE49-F238E27FC236}">
                <a16:creationId xmlns:a16="http://schemas.microsoft.com/office/drawing/2014/main" id="{0DD3AEA4-9FDB-8668-145F-01B2C7436E2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9955" y="4880207"/>
            <a:ext cx="660226" cy="6602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70" name="Text Placeholder 37">
            <a:extLst>
              <a:ext uri="{FF2B5EF4-FFF2-40B4-BE49-F238E27FC236}">
                <a16:creationId xmlns:a16="http://schemas.microsoft.com/office/drawing/2014/main" id="{984A9A07-CD24-6C4C-C087-1B3F39C048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26562" y="4880207"/>
            <a:ext cx="2614616" cy="66022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1258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Propor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3F30862-0D48-5712-CFD5-97128BC882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530600"/>
          </a:xfrm>
          <a:custGeom>
            <a:avLst/>
            <a:gdLst>
              <a:gd name="connsiteX0" fmla="*/ 0 w 12192000"/>
              <a:gd name="connsiteY0" fmla="*/ 0 h 3530600"/>
              <a:gd name="connsiteX1" fmla="*/ 12192000 w 12192000"/>
              <a:gd name="connsiteY1" fmla="*/ 0 h 3530600"/>
              <a:gd name="connsiteX2" fmla="*/ 12192000 w 12192000"/>
              <a:gd name="connsiteY2" fmla="*/ 2429142 h 3530600"/>
              <a:gd name="connsiteX3" fmla="*/ 0 w 12192000"/>
              <a:gd name="connsiteY3" fmla="*/ 3530600 h 3530600"/>
              <a:gd name="connsiteX4" fmla="*/ 0 w 12192000"/>
              <a:gd name="connsiteY4" fmla="*/ 53340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530600">
                <a:moveTo>
                  <a:pt x="0" y="0"/>
                </a:moveTo>
                <a:lnTo>
                  <a:pt x="12192000" y="0"/>
                </a:lnTo>
                <a:lnTo>
                  <a:pt x="12192000" y="2429142"/>
                </a:lnTo>
                <a:lnTo>
                  <a:pt x="0" y="3530600"/>
                </a:lnTo>
                <a:lnTo>
                  <a:pt x="0" y="533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N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767A4FC-69F3-0308-5027-0064F444C7DE}"/>
              </a:ext>
            </a:extLst>
          </p:cNvPr>
          <p:cNvSpPr>
            <a:spLocks/>
          </p:cNvSpPr>
          <p:nvPr userDrawn="1"/>
        </p:nvSpPr>
        <p:spPr>
          <a:xfrm>
            <a:off x="0" y="2429142"/>
            <a:ext cx="12192000" cy="2028558"/>
          </a:xfrm>
          <a:custGeom>
            <a:avLst/>
            <a:gdLst>
              <a:gd name="connsiteX0" fmla="*/ 12192000 w 12192000"/>
              <a:gd name="connsiteY0" fmla="*/ 0 h 2028558"/>
              <a:gd name="connsiteX1" fmla="*/ 12192000 w 12192000"/>
              <a:gd name="connsiteY1" fmla="*/ 927100 h 2028558"/>
              <a:gd name="connsiteX2" fmla="*/ 0 w 12192000"/>
              <a:gd name="connsiteY2" fmla="*/ 2028558 h 2028558"/>
              <a:gd name="connsiteX3" fmla="*/ 0 w 12192000"/>
              <a:gd name="connsiteY3" fmla="*/ 1495158 h 2028558"/>
              <a:gd name="connsiteX4" fmla="*/ 0 w 12192000"/>
              <a:gd name="connsiteY4" fmla="*/ 1101458 h 202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028558">
                <a:moveTo>
                  <a:pt x="12192000" y="0"/>
                </a:moveTo>
                <a:lnTo>
                  <a:pt x="12192000" y="927100"/>
                </a:lnTo>
                <a:lnTo>
                  <a:pt x="0" y="2028558"/>
                </a:lnTo>
                <a:lnTo>
                  <a:pt x="0" y="1495158"/>
                </a:lnTo>
                <a:lnTo>
                  <a:pt x="0" y="1101458"/>
                </a:lnTo>
                <a:close/>
              </a:path>
            </a:pathLst>
          </a:custGeom>
          <a:solidFill>
            <a:srgbClr val="004E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417FE47-541C-B1F1-0B97-DD3108FD9D75}"/>
              </a:ext>
            </a:extLst>
          </p:cNvPr>
          <p:cNvSpPr/>
          <p:nvPr userDrawn="1"/>
        </p:nvSpPr>
        <p:spPr>
          <a:xfrm>
            <a:off x="600692" y="0"/>
            <a:ext cx="3704565" cy="6858000"/>
          </a:xfrm>
          <a:custGeom>
            <a:avLst/>
            <a:gdLst>
              <a:gd name="connsiteX0" fmla="*/ 0 w 3704565"/>
              <a:gd name="connsiteY0" fmla="*/ 0 h 6858000"/>
              <a:gd name="connsiteX1" fmla="*/ 1 w 3704565"/>
              <a:gd name="connsiteY1" fmla="*/ 0 h 6858000"/>
              <a:gd name="connsiteX2" fmla="*/ 3704565 w 3704565"/>
              <a:gd name="connsiteY2" fmla="*/ 6810426 h 6858000"/>
              <a:gd name="connsiteX3" fmla="*/ 3704565 w 3704565"/>
              <a:gd name="connsiteY3" fmla="*/ 6858000 h 6858000"/>
              <a:gd name="connsiteX4" fmla="*/ 3704564 w 3704565"/>
              <a:gd name="connsiteY4" fmla="*/ 6858000 h 6858000"/>
              <a:gd name="connsiteX5" fmla="*/ 3704564 w 3704565"/>
              <a:gd name="connsiteY5" fmla="*/ 6810426 h 6858000"/>
              <a:gd name="connsiteX6" fmla="*/ 0 w 370456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4565" h="6858000">
                <a:moveTo>
                  <a:pt x="0" y="0"/>
                </a:moveTo>
                <a:lnTo>
                  <a:pt x="1" y="0"/>
                </a:lnTo>
                <a:lnTo>
                  <a:pt x="3704565" y="6810426"/>
                </a:lnTo>
                <a:lnTo>
                  <a:pt x="3704565" y="6858000"/>
                </a:lnTo>
                <a:lnTo>
                  <a:pt x="3704564" y="6858000"/>
                </a:lnTo>
                <a:lnTo>
                  <a:pt x="3704564" y="6810426"/>
                </a:lnTo>
                <a:lnTo>
                  <a:pt x="0" y="0"/>
                </a:lnTo>
                <a:close/>
              </a:path>
            </a:pathLst>
          </a:custGeom>
          <a:solidFill>
            <a:srgbClr val="CCDC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F6E4785-3664-02C6-7095-3E906B0B8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24" y="617245"/>
            <a:ext cx="10889108" cy="88135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Picture Placeholder 80">
            <a:extLst>
              <a:ext uri="{FF2B5EF4-FFF2-40B4-BE49-F238E27FC236}">
                <a16:creationId xmlns:a16="http://schemas.microsoft.com/office/drawing/2014/main" id="{1ABB6CDB-2D8D-6682-63BB-BDB724E798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6300" y="3569476"/>
            <a:ext cx="643702" cy="643702"/>
          </a:xfrm>
          <a:custGeom>
            <a:avLst/>
            <a:gdLst>
              <a:gd name="connsiteX0" fmla="*/ 381000 w 762000"/>
              <a:gd name="connsiteY0" fmla="*/ 0 h 762000"/>
              <a:gd name="connsiteX1" fmla="*/ 762000 w 762000"/>
              <a:gd name="connsiteY1" fmla="*/ 381000 h 762000"/>
              <a:gd name="connsiteX2" fmla="*/ 381000 w 762000"/>
              <a:gd name="connsiteY2" fmla="*/ 762000 h 762000"/>
              <a:gd name="connsiteX3" fmla="*/ 0 w 762000"/>
              <a:gd name="connsiteY3" fmla="*/ 381000 h 762000"/>
              <a:gd name="connsiteX4" fmla="*/ 381000 w 762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381000" y="0"/>
                </a:moveTo>
                <a:cubicBezTo>
                  <a:pt x="591420" y="0"/>
                  <a:pt x="762000" y="170580"/>
                  <a:pt x="762000" y="381000"/>
                </a:cubicBezTo>
                <a:cubicBezTo>
                  <a:pt x="762000" y="591420"/>
                  <a:pt x="591420" y="762000"/>
                  <a:pt x="381000" y="762000"/>
                </a:cubicBezTo>
                <a:cubicBezTo>
                  <a:pt x="170580" y="762000"/>
                  <a:pt x="0" y="591420"/>
                  <a:pt x="0" y="381000"/>
                </a:cubicBezTo>
                <a:cubicBezTo>
                  <a:pt x="0" y="170580"/>
                  <a:pt x="170580" y="0"/>
                  <a:pt x="381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20" name="Picture Placeholder 80">
            <a:extLst>
              <a:ext uri="{FF2B5EF4-FFF2-40B4-BE49-F238E27FC236}">
                <a16:creationId xmlns:a16="http://schemas.microsoft.com/office/drawing/2014/main" id="{AF6D9983-1919-13B0-BA00-9537E6B100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05435" y="3202399"/>
            <a:ext cx="643702" cy="643702"/>
          </a:xfrm>
          <a:custGeom>
            <a:avLst/>
            <a:gdLst>
              <a:gd name="connsiteX0" fmla="*/ 381000 w 762000"/>
              <a:gd name="connsiteY0" fmla="*/ 0 h 762000"/>
              <a:gd name="connsiteX1" fmla="*/ 762000 w 762000"/>
              <a:gd name="connsiteY1" fmla="*/ 381000 h 762000"/>
              <a:gd name="connsiteX2" fmla="*/ 381000 w 762000"/>
              <a:gd name="connsiteY2" fmla="*/ 762000 h 762000"/>
              <a:gd name="connsiteX3" fmla="*/ 0 w 762000"/>
              <a:gd name="connsiteY3" fmla="*/ 381000 h 762000"/>
              <a:gd name="connsiteX4" fmla="*/ 381000 w 762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381000" y="0"/>
                </a:moveTo>
                <a:cubicBezTo>
                  <a:pt x="591420" y="0"/>
                  <a:pt x="762000" y="170580"/>
                  <a:pt x="762000" y="381000"/>
                </a:cubicBezTo>
                <a:cubicBezTo>
                  <a:pt x="762000" y="591420"/>
                  <a:pt x="591420" y="762000"/>
                  <a:pt x="381000" y="762000"/>
                </a:cubicBezTo>
                <a:cubicBezTo>
                  <a:pt x="170580" y="762000"/>
                  <a:pt x="0" y="591420"/>
                  <a:pt x="0" y="381000"/>
                </a:cubicBezTo>
                <a:cubicBezTo>
                  <a:pt x="0" y="170580"/>
                  <a:pt x="170580" y="0"/>
                  <a:pt x="381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22" name="Picture Placeholder 80">
            <a:extLst>
              <a:ext uri="{FF2B5EF4-FFF2-40B4-BE49-F238E27FC236}">
                <a16:creationId xmlns:a16="http://schemas.microsoft.com/office/drawing/2014/main" id="{0D7465C2-79F4-0674-F859-60D2BB79F4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46137" y="2832834"/>
            <a:ext cx="643702" cy="643702"/>
          </a:xfrm>
          <a:custGeom>
            <a:avLst/>
            <a:gdLst>
              <a:gd name="connsiteX0" fmla="*/ 381000 w 762000"/>
              <a:gd name="connsiteY0" fmla="*/ 0 h 762000"/>
              <a:gd name="connsiteX1" fmla="*/ 762000 w 762000"/>
              <a:gd name="connsiteY1" fmla="*/ 381000 h 762000"/>
              <a:gd name="connsiteX2" fmla="*/ 381000 w 762000"/>
              <a:gd name="connsiteY2" fmla="*/ 762000 h 762000"/>
              <a:gd name="connsiteX3" fmla="*/ 0 w 762000"/>
              <a:gd name="connsiteY3" fmla="*/ 381000 h 762000"/>
              <a:gd name="connsiteX4" fmla="*/ 381000 w 762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381000" y="0"/>
                </a:moveTo>
                <a:cubicBezTo>
                  <a:pt x="591420" y="0"/>
                  <a:pt x="762000" y="170580"/>
                  <a:pt x="762000" y="381000"/>
                </a:cubicBezTo>
                <a:cubicBezTo>
                  <a:pt x="762000" y="591420"/>
                  <a:pt x="591420" y="762000"/>
                  <a:pt x="381000" y="762000"/>
                </a:cubicBezTo>
                <a:cubicBezTo>
                  <a:pt x="170580" y="762000"/>
                  <a:pt x="0" y="591420"/>
                  <a:pt x="0" y="381000"/>
                </a:cubicBezTo>
                <a:cubicBezTo>
                  <a:pt x="0" y="170580"/>
                  <a:pt x="170580" y="0"/>
                  <a:pt x="381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23" name="Text Placeholder 37">
            <a:extLst>
              <a:ext uri="{FF2B5EF4-FFF2-40B4-BE49-F238E27FC236}">
                <a16:creationId xmlns:a16="http://schemas.microsoft.com/office/drawing/2014/main" id="{34382024-4B5D-2A34-3AB5-C4202BAAC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0602" y="4509793"/>
            <a:ext cx="2637529" cy="38605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IN" dirty="0"/>
          </a:p>
        </p:txBody>
      </p:sp>
      <p:sp>
        <p:nvSpPr>
          <p:cNvPr id="24" name="Text Placeholder 37">
            <a:extLst>
              <a:ext uri="{FF2B5EF4-FFF2-40B4-BE49-F238E27FC236}">
                <a16:creationId xmlns:a16="http://schemas.microsoft.com/office/drawing/2014/main" id="{B37A4801-1A76-78C8-0E0A-677E90DB7E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0602" y="4948672"/>
            <a:ext cx="2637529" cy="135687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25" name="Text Placeholder 37">
            <a:extLst>
              <a:ext uri="{FF2B5EF4-FFF2-40B4-BE49-F238E27FC236}">
                <a16:creationId xmlns:a16="http://schemas.microsoft.com/office/drawing/2014/main" id="{7CEE5BA8-CB34-3A39-F109-C84A72046C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5435" y="4138392"/>
            <a:ext cx="2637529" cy="38605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IN" dirty="0"/>
          </a:p>
        </p:txBody>
      </p:sp>
      <p:sp>
        <p:nvSpPr>
          <p:cNvPr id="32" name="Text Placeholder 37">
            <a:extLst>
              <a:ext uri="{FF2B5EF4-FFF2-40B4-BE49-F238E27FC236}">
                <a16:creationId xmlns:a16="http://schemas.microsoft.com/office/drawing/2014/main" id="{826EEE78-A0E4-4CB3-810E-46157742E0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5435" y="4577271"/>
            <a:ext cx="2637529" cy="135687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33" name="Text Placeholder 37">
            <a:extLst>
              <a:ext uri="{FF2B5EF4-FFF2-40B4-BE49-F238E27FC236}">
                <a16:creationId xmlns:a16="http://schemas.microsoft.com/office/drawing/2014/main" id="{A4B9B1A7-46B2-2122-A96C-7EB15038E4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7803" y="3761127"/>
            <a:ext cx="2637529" cy="38605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IN" dirty="0"/>
          </a:p>
        </p:txBody>
      </p:sp>
      <p:sp>
        <p:nvSpPr>
          <p:cNvPr id="34" name="Text Placeholder 37">
            <a:extLst>
              <a:ext uri="{FF2B5EF4-FFF2-40B4-BE49-F238E27FC236}">
                <a16:creationId xmlns:a16="http://schemas.microsoft.com/office/drawing/2014/main" id="{66314F31-AFEB-D9BB-767F-8AE819275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7803" y="4200006"/>
            <a:ext cx="2637529" cy="135687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803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">
    <p:bg>
      <p:bgPr>
        <a:solidFill>
          <a:srgbClr val="CCD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7BDC7D7-C1BE-B495-8AEB-43F57F4C66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27766" y="1"/>
            <a:ext cx="4164235" cy="6857999"/>
          </a:xfrm>
          <a:custGeom>
            <a:avLst/>
            <a:gdLst>
              <a:gd name="connsiteX0" fmla="*/ 3730442 w 4164235"/>
              <a:gd name="connsiteY0" fmla="*/ 0 h 6857999"/>
              <a:gd name="connsiteX1" fmla="*/ 4164235 w 4164235"/>
              <a:gd name="connsiteY1" fmla="*/ 0 h 6857999"/>
              <a:gd name="connsiteX2" fmla="*/ 4164235 w 4164235"/>
              <a:gd name="connsiteY2" fmla="*/ 6857999 h 6857999"/>
              <a:gd name="connsiteX3" fmla="*/ 0 w 4164235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4235" h="6857999">
                <a:moveTo>
                  <a:pt x="3730442" y="0"/>
                </a:moveTo>
                <a:lnTo>
                  <a:pt x="4164235" y="0"/>
                </a:lnTo>
                <a:lnTo>
                  <a:pt x="41642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N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417FE47-541C-B1F1-0B97-DD3108FD9D75}"/>
              </a:ext>
            </a:extLst>
          </p:cNvPr>
          <p:cNvSpPr/>
          <p:nvPr userDrawn="1"/>
        </p:nvSpPr>
        <p:spPr>
          <a:xfrm>
            <a:off x="600692" y="0"/>
            <a:ext cx="3704565" cy="6858000"/>
          </a:xfrm>
          <a:custGeom>
            <a:avLst/>
            <a:gdLst>
              <a:gd name="connsiteX0" fmla="*/ 0 w 3704565"/>
              <a:gd name="connsiteY0" fmla="*/ 0 h 6858000"/>
              <a:gd name="connsiteX1" fmla="*/ 1 w 3704565"/>
              <a:gd name="connsiteY1" fmla="*/ 0 h 6858000"/>
              <a:gd name="connsiteX2" fmla="*/ 3704565 w 3704565"/>
              <a:gd name="connsiteY2" fmla="*/ 6810426 h 6858000"/>
              <a:gd name="connsiteX3" fmla="*/ 3704565 w 3704565"/>
              <a:gd name="connsiteY3" fmla="*/ 6858000 h 6858000"/>
              <a:gd name="connsiteX4" fmla="*/ 3704564 w 3704565"/>
              <a:gd name="connsiteY4" fmla="*/ 6858000 h 6858000"/>
              <a:gd name="connsiteX5" fmla="*/ 3704564 w 3704565"/>
              <a:gd name="connsiteY5" fmla="*/ 6810426 h 6858000"/>
              <a:gd name="connsiteX6" fmla="*/ 0 w 370456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4565" h="6858000">
                <a:moveTo>
                  <a:pt x="0" y="0"/>
                </a:moveTo>
                <a:lnTo>
                  <a:pt x="1" y="0"/>
                </a:lnTo>
                <a:lnTo>
                  <a:pt x="3704565" y="6810426"/>
                </a:lnTo>
                <a:lnTo>
                  <a:pt x="3704565" y="6858000"/>
                </a:lnTo>
                <a:lnTo>
                  <a:pt x="3704564" y="6858000"/>
                </a:lnTo>
                <a:lnTo>
                  <a:pt x="3704564" y="6810426"/>
                </a:lnTo>
                <a:lnTo>
                  <a:pt x="0" y="0"/>
                </a:lnTo>
                <a:close/>
              </a:path>
            </a:pathLst>
          </a:custGeom>
          <a:solidFill>
            <a:srgbClr val="CCDC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4B0225E-85B9-12E6-017F-51869752055F}"/>
              </a:ext>
            </a:extLst>
          </p:cNvPr>
          <p:cNvSpPr/>
          <p:nvPr userDrawn="1"/>
        </p:nvSpPr>
        <p:spPr>
          <a:xfrm>
            <a:off x="5993084" y="0"/>
            <a:ext cx="6198916" cy="6858000"/>
          </a:xfrm>
          <a:custGeom>
            <a:avLst/>
            <a:gdLst>
              <a:gd name="connsiteX0" fmla="*/ 3977641 w 6198916"/>
              <a:gd name="connsiteY0" fmla="*/ 0 h 6858000"/>
              <a:gd name="connsiteX1" fmla="*/ 5765123 w 6198916"/>
              <a:gd name="connsiteY1" fmla="*/ 0 h 6858000"/>
              <a:gd name="connsiteX2" fmla="*/ 2034682 w 6198916"/>
              <a:gd name="connsiteY2" fmla="*/ 6857998 h 6858000"/>
              <a:gd name="connsiteX3" fmla="*/ 6198916 w 6198916"/>
              <a:gd name="connsiteY3" fmla="*/ 6857998 h 6858000"/>
              <a:gd name="connsiteX4" fmla="*/ 6198916 w 6198916"/>
              <a:gd name="connsiteY4" fmla="*/ 6858000 h 6858000"/>
              <a:gd name="connsiteX5" fmla="*/ 0 w 6198916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8916" h="6858000">
                <a:moveTo>
                  <a:pt x="3977641" y="0"/>
                </a:moveTo>
                <a:lnTo>
                  <a:pt x="5765123" y="0"/>
                </a:lnTo>
                <a:lnTo>
                  <a:pt x="2034682" y="6857998"/>
                </a:lnTo>
                <a:lnTo>
                  <a:pt x="6198916" y="6857998"/>
                </a:lnTo>
                <a:lnTo>
                  <a:pt x="619891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E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4" name="Picture 3" descr="A curved road with white markings&#10;&#10;Description automatically generated">
            <a:extLst>
              <a:ext uri="{FF2B5EF4-FFF2-40B4-BE49-F238E27FC236}">
                <a16:creationId xmlns:a16="http://schemas.microsoft.com/office/drawing/2014/main" id="{EAF0CF23-0324-8573-0F6B-3D6EB3E75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9" b="1403"/>
          <a:stretch/>
        </p:blipFill>
        <p:spPr>
          <a:xfrm>
            <a:off x="0" y="609600"/>
            <a:ext cx="8199814" cy="624840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BF6E4785-3664-02C6-7095-3E906B0B8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23" y="617245"/>
            <a:ext cx="7997833" cy="88135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4F81BE-4179-3773-56D9-EE3570C822B4}"/>
              </a:ext>
            </a:extLst>
          </p:cNvPr>
          <p:cNvGrpSpPr/>
          <p:nvPr userDrawn="1"/>
        </p:nvGrpSpPr>
        <p:grpSpPr>
          <a:xfrm>
            <a:off x="3392488" y="1744614"/>
            <a:ext cx="249238" cy="358775"/>
            <a:chOff x="2244725" y="1565275"/>
            <a:chExt cx="249238" cy="358775"/>
          </a:xfrm>
          <a:solidFill>
            <a:srgbClr val="004E90"/>
          </a:solidFill>
        </p:grpSpPr>
        <p:sp>
          <p:nvSpPr>
            <p:cNvPr id="9" name="Oval 16">
              <a:extLst>
                <a:ext uri="{FF2B5EF4-FFF2-40B4-BE49-F238E27FC236}">
                  <a16:creationId xmlns:a16="http://schemas.microsoft.com/office/drawing/2014/main" id="{3A9D9834-11C9-D782-F848-153B79831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575" y="1633538"/>
              <a:ext cx="109538" cy="1111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E44DED78-CC30-4234-7D0B-810700645E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4725" y="1565275"/>
              <a:ext cx="249238" cy="358775"/>
            </a:xfrm>
            <a:custGeom>
              <a:avLst/>
              <a:gdLst>
                <a:gd name="T0" fmla="*/ 72 w 72"/>
                <a:gd name="T1" fmla="*/ 36 h 104"/>
                <a:gd name="T2" fmla="*/ 36 w 72"/>
                <a:gd name="T3" fmla="*/ 0 h 104"/>
                <a:gd name="T4" fmla="*/ 0 w 72"/>
                <a:gd name="T5" fmla="*/ 36 h 104"/>
                <a:gd name="T6" fmla="*/ 36 w 72"/>
                <a:gd name="T7" fmla="*/ 104 h 104"/>
                <a:gd name="T8" fmla="*/ 72 w 72"/>
                <a:gd name="T9" fmla="*/ 36 h 104"/>
                <a:gd name="T10" fmla="*/ 36 w 72"/>
                <a:gd name="T11" fmla="*/ 4 h 104"/>
                <a:gd name="T12" fmla="*/ 68 w 72"/>
                <a:gd name="T13" fmla="*/ 36 h 104"/>
                <a:gd name="T14" fmla="*/ 36 w 72"/>
                <a:gd name="T15" fmla="*/ 98 h 104"/>
                <a:gd name="T16" fmla="*/ 4 w 72"/>
                <a:gd name="T17" fmla="*/ 36 h 104"/>
                <a:gd name="T18" fmla="*/ 36 w 72"/>
                <a:gd name="T19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04">
                  <a:moveTo>
                    <a:pt x="72" y="36"/>
                  </a:moveTo>
                  <a:cubicBezTo>
                    <a:pt x="72" y="16"/>
                    <a:pt x="5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64"/>
                    <a:pt x="36" y="104"/>
                    <a:pt x="36" y="104"/>
                  </a:cubicBezTo>
                  <a:cubicBezTo>
                    <a:pt x="36" y="104"/>
                    <a:pt x="72" y="64"/>
                    <a:pt x="72" y="36"/>
                  </a:cubicBezTo>
                  <a:close/>
                  <a:moveTo>
                    <a:pt x="36" y="4"/>
                  </a:moveTo>
                  <a:cubicBezTo>
                    <a:pt x="54" y="4"/>
                    <a:pt x="68" y="18"/>
                    <a:pt x="68" y="36"/>
                  </a:cubicBezTo>
                  <a:cubicBezTo>
                    <a:pt x="68" y="58"/>
                    <a:pt x="44" y="88"/>
                    <a:pt x="36" y="98"/>
                  </a:cubicBezTo>
                  <a:cubicBezTo>
                    <a:pt x="28" y="88"/>
                    <a:pt x="4" y="58"/>
                    <a:pt x="4" y="36"/>
                  </a:cubicBezTo>
                  <a:cubicBezTo>
                    <a:pt x="4" y="18"/>
                    <a:pt x="18" y="4"/>
                    <a:pt x="3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82D489-8694-ABEF-3FF3-9E440D6A37E4}"/>
              </a:ext>
            </a:extLst>
          </p:cNvPr>
          <p:cNvGrpSpPr/>
          <p:nvPr userDrawn="1"/>
        </p:nvGrpSpPr>
        <p:grpSpPr>
          <a:xfrm>
            <a:off x="2643983" y="3570181"/>
            <a:ext cx="323181" cy="465215"/>
            <a:chOff x="2244725" y="1565275"/>
            <a:chExt cx="249238" cy="358775"/>
          </a:xfrm>
          <a:solidFill>
            <a:srgbClr val="004E90"/>
          </a:solidFill>
        </p:grpSpPr>
        <p:sp>
          <p:nvSpPr>
            <p:cNvPr id="12" name="Oval 16">
              <a:extLst>
                <a:ext uri="{FF2B5EF4-FFF2-40B4-BE49-F238E27FC236}">
                  <a16:creationId xmlns:a16="http://schemas.microsoft.com/office/drawing/2014/main" id="{89D6F597-A976-617E-4920-21C090FA9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575" y="1633538"/>
              <a:ext cx="109538" cy="1111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4B688FD0-F7A4-8B1A-8C26-635D9FD37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4725" y="1565275"/>
              <a:ext cx="249238" cy="358775"/>
            </a:xfrm>
            <a:custGeom>
              <a:avLst/>
              <a:gdLst>
                <a:gd name="T0" fmla="*/ 72 w 72"/>
                <a:gd name="T1" fmla="*/ 36 h 104"/>
                <a:gd name="T2" fmla="*/ 36 w 72"/>
                <a:gd name="T3" fmla="*/ 0 h 104"/>
                <a:gd name="T4" fmla="*/ 0 w 72"/>
                <a:gd name="T5" fmla="*/ 36 h 104"/>
                <a:gd name="T6" fmla="*/ 36 w 72"/>
                <a:gd name="T7" fmla="*/ 104 h 104"/>
                <a:gd name="T8" fmla="*/ 72 w 72"/>
                <a:gd name="T9" fmla="*/ 36 h 104"/>
                <a:gd name="T10" fmla="*/ 36 w 72"/>
                <a:gd name="T11" fmla="*/ 4 h 104"/>
                <a:gd name="T12" fmla="*/ 68 w 72"/>
                <a:gd name="T13" fmla="*/ 36 h 104"/>
                <a:gd name="T14" fmla="*/ 36 w 72"/>
                <a:gd name="T15" fmla="*/ 98 h 104"/>
                <a:gd name="T16" fmla="*/ 4 w 72"/>
                <a:gd name="T17" fmla="*/ 36 h 104"/>
                <a:gd name="T18" fmla="*/ 36 w 72"/>
                <a:gd name="T19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04">
                  <a:moveTo>
                    <a:pt x="72" y="36"/>
                  </a:moveTo>
                  <a:cubicBezTo>
                    <a:pt x="72" y="16"/>
                    <a:pt x="5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64"/>
                    <a:pt x="36" y="104"/>
                    <a:pt x="36" y="104"/>
                  </a:cubicBezTo>
                  <a:cubicBezTo>
                    <a:pt x="36" y="104"/>
                    <a:pt x="72" y="64"/>
                    <a:pt x="72" y="36"/>
                  </a:cubicBezTo>
                  <a:close/>
                  <a:moveTo>
                    <a:pt x="36" y="4"/>
                  </a:moveTo>
                  <a:cubicBezTo>
                    <a:pt x="54" y="4"/>
                    <a:pt x="68" y="18"/>
                    <a:pt x="68" y="36"/>
                  </a:cubicBezTo>
                  <a:cubicBezTo>
                    <a:pt x="68" y="58"/>
                    <a:pt x="44" y="88"/>
                    <a:pt x="36" y="98"/>
                  </a:cubicBezTo>
                  <a:cubicBezTo>
                    <a:pt x="28" y="88"/>
                    <a:pt x="4" y="58"/>
                    <a:pt x="4" y="36"/>
                  </a:cubicBezTo>
                  <a:cubicBezTo>
                    <a:pt x="4" y="18"/>
                    <a:pt x="18" y="4"/>
                    <a:pt x="3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0FC122-31FB-83B4-6443-FB5097F864CA}"/>
              </a:ext>
            </a:extLst>
          </p:cNvPr>
          <p:cNvGrpSpPr/>
          <p:nvPr userDrawn="1"/>
        </p:nvGrpSpPr>
        <p:grpSpPr>
          <a:xfrm>
            <a:off x="3847495" y="5138199"/>
            <a:ext cx="557212" cy="802100"/>
            <a:chOff x="2244725" y="1565275"/>
            <a:chExt cx="249238" cy="358775"/>
          </a:xfrm>
          <a:solidFill>
            <a:srgbClr val="004E90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1D3B19-596D-F8DD-160A-87FEA70A3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575" y="1633538"/>
              <a:ext cx="109538" cy="1111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24031721-4846-C42B-41CB-B08C50CE95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4725" y="1565275"/>
              <a:ext cx="249238" cy="358775"/>
            </a:xfrm>
            <a:custGeom>
              <a:avLst/>
              <a:gdLst>
                <a:gd name="T0" fmla="*/ 72 w 72"/>
                <a:gd name="T1" fmla="*/ 36 h 104"/>
                <a:gd name="T2" fmla="*/ 36 w 72"/>
                <a:gd name="T3" fmla="*/ 0 h 104"/>
                <a:gd name="T4" fmla="*/ 0 w 72"/>
                <a:gd name="T5" fmla="*/ 36 h 104"/>
                <a:gd name="T6" fmla="*/ 36 w 72"/>
                <a:gd name="T7" fmla="*/ 104 h 104"/>
                <a:gd name="T8" fmla="*/ 72 w 72"/>
                <a:gd name="T9" fmla="*/ 36 h 104"/>
                <a:gd name="T10" fmla="*/ 36 w 72"/>
                <a:gd name="T11" fmla="*/ 4 h 104"/>
                <a:gd name="T12" fmla="*/ 68 w 72"/>
                <a:gd name="T13" fmla="*/ 36 h 104"/>
                <a:gd name="T14" fmla="*/ 36 w 72"/>
                <a:gd name="T15" fmla="*/ 98 h 104"/>
                <a:gd name="T16" fmla="*/ 4 w 72"/>
                <a:gd name="T17" fmla="*/ 36 h 104"/>
                <a:gd name="T18" fmla="*/ 36 w 72"/>
                <a:gd name="T19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04">
                  <a:moveTo>
                    <a:pt x="72" y="36"/>
                  </a:moveTo>
                  <a:cubicBezTo>
                    <a:pt x="72" y="16"/>
                    <a:pt x="5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64"/>
                    <a:pt x="36" y="104"/>
                    <a:pt x="36" y="104"/>
                  </a:cubicBezTo>
                  <a:cubicBezTo>
                    <a:pt x="36" y="104"/>
                    <a:pt x="72" y="64"/>
                    <a:pt x="72" y="36"/>
                  </a:cubicBezTo>
                  <a:close/>
                  <a:moveTo>
                    <a:pt x="36" y="4"/>
                  </a:moveTo>
                  <a:cubicBezTo>
                    <a:pt x="54" y="4"/>
                    <a:pt x="68" y="18"/>
                    <a:pt x="68" y="36"/>
                  </a:cubicBezTo>
                  <a:cubicBezTo>
                    <a:pt x="68" y="58"/>
                    <a:pt x="44" y="88"/>
                    <a:pt x="36" y="98"/>
                  </a:cubicBezTo>
                  <a:cubicBezTo>
                    <a:pt x="28" y="88"/>
                    <a:pt x="4" y="58"/>
                    <a:pt x="4" y="36"/>
                  </a:cubicBezTo>
                  <a:cubicBezTo>
                    <a:pt x="4" y="18"/>
                    <a:pt x="18" y="4"/>
                    <a:pt x="3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 Placeholder 37">
            <a:extLst>
              <a:ext uri="{FF2B5EF4-FFF2-40B4-BE49-F238E27FC236}">
                <a16:creationId xmlns:a16="http://schemas.microsoft.com/office/drawing/2014/main" id="{4D8DAC59-7EF8-F83F-46F3-EFC5CD3EF2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5961" y="1593494"/>
            <a:ext cx="2637529" cy="3860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IN" dirty="0"/>
          </a:p>
        </p:txBody>
      </p:sp>
      <p:sp>
        <p:nvSpPr>
          <p:cNvPr id="37" name="Text Placeholder 37">
            <a:extLst>
              <a:ext uri="{FF2B5EF4-FFF2-40B4-BE49-F238E27FC236}">
                <a16:creationId xmlns:a16="http://schemas.microsoft.com/office/drawing/2014/main" id="{A90F3A3F-0D84-23FF-4E25-2C3787992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5961" y="2032374"/>
            <a:ext cx="2637529" cy="62029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7A4E492-8793-DCF1-3D47-75903EBBF2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60869" y="4498269"/>
            <a:ext cx="2075322" cy="3860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IN" dirty="0"/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6066D0B9-0E33-C69A-0B2A-74D06DB17A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0869" y="4937149"/>
            <a:ext cx="2075322" cy="62029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FAEA0EBB-AD0E-BA95-839E-4241FADFDF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0690" y="2932016"/>
            <a:ext cx="1878253" cy="386057"/>
          </a:xfrm>
          <a:prstGeom prst="rect">
            <a:avLst/>
          </a:prstGeo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IN" dirty="0"/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0345F5FD-2776-A19B-86F2-DE7BDA2CB6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0690" y="3370896"/>
            <a:ext cx="1878253" cy="620292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087394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B182C65B-4748-457F-EE40-ABCB14C628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373457" cy="6857999"/>
          </a:xfrm>
          <a:custGeom>
            <a:avLst/>
            <a:gdLst>
              <a:gd name="connsiteX0" fmla="*/ 0 w 5373457"/>
              <a:gd name="connsiteY0" fmla="*/ 0 h 6857999"/>
              <a:gd name="connsiteX1" fmla="*/ 1643015 w 5373457"/>
              <a:gd name="connsiteY1" fmla="*/ 0 h 6857999"/>
              <a:gd name="connsiteX2" fmla="*/ 5373457 w 5373457"/>
              <a:gd name="connsiteY2" fmla="*/ 6857999 h 6857999"/>
              <a:gd name="connsiteX3" fmla="*/ 0 w 5373457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3457" h="6857999">
                <a:moveTo>
                  <a:pt x="0" y="0"/>
                </a:moveTo>
                <a:lnTo>
                  <a:pt x="1643015" y="0"/>
                </a:lnTo>
                <a:lnTo>
                  <a:pt x="5373457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N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417FE47-541C-B1F1-0B97-DD3108FD9D75}"/>
              </a:ext>
            </a:extLst>
          </p:cNvPr>
          <p:cNvSpPr/>
          <p:nvPr userDrawn="1"/>
        </p:nvSpPr>
        <p:spPr>
          <a:xfrm>
            <a:off x="600692" y="0"/>
            <a:ext cx="3704565" cy="6858000"/>
          </a:xfrm>
          <a:custGeom>
            <a:avLst/>
            <a:gdLst>
              <a:gd name="connsiteX0" fmla="*/ 0 w 3704565"/>
              <a:gd name="connsiteY0" fmla="*/ 0 h 6858000"/>
              <a:gd name="connsiteX1" fmla="*/ 1 w 3704565"/>
              <a:gd name="connsiteY1" fmla="*/ 0 h 6858000"/>
              <a:gd name="connsiteX2" fmla="*/ 3704565 w 3704565"/>
              <a:gd name="connsiteY2" fmla="*/ 6810426 h 6858000"/>
              <a:gd name="connsiteX3" fmla="*/ 3704565 w 3704565"/>
              <a:gd name="connsiteY3" fmla="*/ 6858000 h 6858000"/>
              <a:gd name="connsiteX4" fmla="*/ 3704564 w 3704565"/>
              <a:gd name="connsiteY4" fmla="*/ 6858000 h 6858000"/>
              <a:gd name="connsiteX5" fmla="*/ 3704564 w 3704565"/>
              <a:gd name="connsiteY5" fmla="*/ 6810426 h 6858000"/>
              <a:gd name="connsiteX6" fmla="*/ 0 w 370456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4565" h="6858000">
                <a:moveTo>
                  <a:pt x="0" y="0"/>
                </a:moveTo>
                <a:lnTo>
                  <a:pt x="1" y="0"/>
                </a:lnTo>
                <a:lnTo>
                  <a:pt x="3704565" y="6810426"/>
                </a:lnTo>
                <a:lnTo>
                  <a:pt x="3704565" y="6858000"/>
                </a:lnTo>
                <a:lnTo>
                  <a:pt x="3704564" y="6858000"/>
                </a:lnTo>
                <a:lnTo>
                  <a:pt x="3704564" y="6810426"/>
                </a:lnTo>
                <a:lnTo>
                  <a:pt x="0" y="0"/>
                </a:lnTo>
                <a:close/>
              </a:path>
            </a:pathLst>
          </a:custGeom>
          <a:solidFill>
            <a:srgbClr val="CCDC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F6E4785-3664-02C6-7095-3E906B0B8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4615" y="617245"/>
            <a:ext cx="6161776" cy="88135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59E7616-DE59-BF1D-5110-CAA699CF3ADD}"/>
              </a:ext>
            </a:extLst>
          </p:cNvPr>
          <p:cNvSpPr/>
          <p:nvPr userDrawn="1"/>
        </p:nvSpPr>
        <p:spPr>
          <a:xfrm>
            <a:off x="0" y="0"/>
            <a:ext cx="7408138" cy="6858000"/>
          </a:xfrm>
          <a:custGeom>
            <a:avLst/>
            <a:gdLst>
              <a:gd name="connsiteX0" fmla="*/ 1643015 w 7408138"/>
              <a:gd name="connsiteY0" fmla="*/ 0 h 6858000"/>
              <a:gd name="connsiteX1" fmla="*/ 3430497 w 7408138"/>
              <a:gd name="connsiteY1" fmla="*/ 0 h 6858000"/>
              <a:gd name="connsiteX2" fmla="*/ 7408138 w 7408138"/>
              <a:gd name="connsiteY2" fmla="*/ 6858000 h 6858000"/>
              <a:gd name="connsiteX3" fmla="*/ 0 w 7408138"/>
              <a:gd name="connsiteY3" fmla="*/ 6858000 h 6858000"/>
              <a:gd name="connsiteX4" fmla="*/ 0 w 7408138"/>
              <a:gd name="connsiteY4" fmla="*/ 6857998 h 6858000"/>
              <a:gd name="connsiteX5" fmla="*/ 5373457 w 7408138"/>
              <a:gd name="connsiteY5" fmla="*/ 68579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8138" h="6858000">
                <a:moveTo>
                  <a:pt x="1643015" y="0"/>
                </a:moveTo>
                <a:lnTo>
                  <a:pt x="3430497" y="0"/>
                </a:lnTo>
                <a:lnTo>
                  <a:pt x="7408138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5373457" y="6857998"/>
                </a:lnTo>
                <a:close/>
              </a:path>
            </a:pathLst>
          </a:custGeom>
          <a:solidFill>
            <a:srgbClr val="99B9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E109AC-6BBB-31A3-08A6-81B0DD7E55C4}"/>
              </a:ext>
            </a:extLst>
          </p:cNvPr>
          <p:cNvSpPr/>
          <p:nvPr userDrawn="1"/>
        </p:nvSpPr>
        <p:spPr>
          <a:xfrm>
            <a:off x="4293747" y="1658750"/>
            <a:ext cx="945474" cy="945472"/>
          </a:xfrm>
          <a:prstGeom prst="ellipse">
            <a:avLst/>
          </a:prstGeom>
          <a:solidFill>
            <a:srgbClr val="004E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D5FDA2-5ADF-B7AE-9D4B-2CF61DEB94E9}"/>
              </a:ext>
            </a:extLst>
          </p:cNvPr>
          <p:cNvSpPr/>
          <p:nvPr userDrawn="1"/>
        </p:nvSpPr>
        <p:spPr>
          <a:xfrm>
            <a:off x="5049711" y="3366369"/>
            <a:ext cx="945474" cy="945472"/>
          </a:xfrm>
          <a:prstGeom prst="ellipse">
            <a:avLst/>
          </a:prstGeom>
          <a:solidFill>
            <a:srgbClr val="004E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43FE4D1-61C4-DDDA-CB79-5F2DE5B04684}"/>
              </a:ext>
            </a:extLst>
          </p:cNvPr>
          <p:cNvSpPr/>
          <p:nvPr userDrawn="1"/>
        </p:nvSpPr>
        <p:spPr>
          <a:xfrm>
            <a:off x="6165425" y="5073988"/>
            <a:ext cx="945474" cy="945472"/>
          </a:xfrm>
          <a:prstGeom prst="ellipse">
            <a:avLst/>
          </a:prstGeom>
          <a:solidFill>
            <a:srgbClr val="004E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Picture Placeholder 80">
            <a:extLst>
              <a:ext uri="{FF2B5EF4-FFF2-40B4-BE49-F238E27FC236}">
                <a16:creationId xmlns:a16="http://schemas.microsoft.com/office/drawing/2014/main" id="{1A362A43-6511-A0E3-79AD-715CEB599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44633" y="1809635"/>
            <a:ext cx="643702" cy="643702"/>
          </a:xfrm>
          <a:custGeom>
            <a:avLst/>
            <a:gdLst>
              <a:gd name="connsiteX0" fmla="*/ 381000 w 762000"/>
              <a:gd name="connsiteY0" fmla="*/ 0 h 762000"/>
              <a:gd name="connsiteX1" fmla="*/ 762000 w 762000"/>
              <a:gd name="connsiteY1" fmla="*/ 381000 h 762000"/>
              <a:gd name="connsiteX2" fmla="*/ 381000 w 762000"/>
              <a:gd name="connsiteY2" fmla="*/ 762000 h 762000"/>
              <a:gd name="connsiteX3" fmla="*/ 0 w 762000"/>
              <a:gd name="connsiteY3" fmla="*/ 381000 h 762000"/>
              <a:gd name="connsiteX4" fmla="*/ 381000 w 762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381000" y="0"/>
                </a:moveTo>
                <a:cubicBezTo>
                  <a:pt x="591420" y="0"/>
                  <a:pt x="762000" y="170580"/>
                  <a:pt x="762000" y="381000"/>
                </a:cubicBezTo>
                <a:cubicBezTo>
                  <a:pt x="762000" y="591420"/>
                  <a:pt x="591420" y="762000"/>
                  <a:pt x="381000" y="762000"/>
                </a:cubicBezTo>
                <a:cubicBezTo>
                  <a:pt x="170580" y="762000"/>
                  <a:pt x="0" y="591420"/>
                  <a:pt x="0" y="381000"/>
                </a:cubicBezTo>
                <a:cubicBezTo>
                  <a:pt x="0" y="170580"/>
                  <a:pt x="170580" y="0"/>
                  <a:pt x="381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36" name="Picture Placeholder 80">
            <a:extLst>
              <a:ext uri="{FF2B5EF4-FFF2-40B4-BE49-F238E27FC236}">
                <a16:creationId xmlns:a16="http://schemas.microsoft.com/office/drawing/2014/main" id="{8EB429BD-08F3-462C-9512-38E583890F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0597" y="3517254"/>
            <a:ext cx="643702" cy="643702"/>
          </a:xfrm>
          <a:custGeom>
            <a:avLst/>
            <a:gdLst>
              <a:gd name="connsiteX0" fmla="*/ 381000 w 762000"/>
              <a:gd name="connsiteY0" fmla="*/ 0 h 762000"/>
              <a:gd name="connsiteX1" fmla="*/ 762000 w 762000"/>
              <a:gd name="connsiteY1" fmla="*/ 381000 h 762000"/>
              <a:gd name="connsiteX2" fmla="*/ 381000 w 762000"/>
              <a:gd name="connsiteY2" fmla="*/ 762000 h 762000"/>
              <a:gd name="connsiteX3" fmla="*/ 0 w 762000"/>
              <a:gd name="connsiteY3" fmla="*/ 381000 h 762000"/>
              <a:gd name="connsiteX4" fmla="*/ 381000 w 762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381000" y="0"/>
                </a:moveTo>
                <a:cubicBezTo>
                  <a:pt x="591420" y="0"/>
                  <a:pt x="762000" y="170580"/>
                  <a:pt x="762000" y="381000"/>
                </a:cubicBezTo>
                <a:cubicBezTo>
                  <a:pt x="762000" y="591420"/>
                  <a:pt x="591420" y="762000"/>
                  <a:pt x="381000" y="762000"/>
                </a:cubicBezTo>
                <a:cubicBezTo>
                  <a:pt x="170580" y="762000"/>
                  <a:pt x="0" y="591420"/>
                  <a:pt x="0" y="381000"/>
                </a:cubicBezTo>
                <a:cubicBezTo>
                  <a:pt x="0" y="170580"/>
                  <a:pt x="170580" y="0"/>
                  <a:pt x="381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37" name="Picture Placeholder 80">
            <a:extLst>
              <a:ext uri="{FF2B5EF4-FFF2-40B4-BE49-F238E27FC236}">
                <a16:creationId xmlns:a16="http://schemas.microsoft.com/office/drawing/2014/main" id="{010B2A1B-8C3F-B1E2-87E2-7BC82958A1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16311" y="5224873"/>
            <a:ext cx="643702" cy="643702"/>
          </a:xfrm>
          <a:custGeom>
            <a:avLst/>
            <a:gdLst>
              <a:gd name="connsiteX0" fmla="*/ 381000 w 762000"/>
              <a:gd name="connsiteY0" fmla="*/ 0 h 762000"/>
              <a:gd name="connsiteX1" fmla="*/ 762000 w 762000"/>
              <a:gd name="connsiteY1" fmla="*/ 381000 h 762000"/>
              <a:gd name="connsiteX2" fmla="*/ 381000 w 762000"/>
              <a:gd name="connsiteY2" fmla="*/ 762000 h 762000"/>
              <a:gd name="connsiteX3" fmla="*/ 0 w 762000"/>
              <a:gd name="connsiteY3" fmla="*/ 381000 h 762000"/>
              <a:gd name="connsiteX4" fmla="*/ 381000 w 762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381000" y="0"/>
                </a:moveTo>
                <a:cubicBezTo>
                  <a:pt x="591420" y="0"/>
                  <a:pt x="762000" y="170580"/>
                  <a:pt x="762000" y="381000"/>
                </a:cubicBezTo>
                <a:cubicBezTo>
                  <a:pt x="762000" y="591420"/>
                  <a:pt x="591420" y="762000"/>
                  <a:pt x="381000" y="762000"/>
                </a:cubicBezTo>
                <a:cubicBezTo>
                  <a:pt x="170580" y="762000"/>
                  <a:pt x="0" y="591420"/>
                  <a:pt x="0" y="381000"/>
                </a:cubicBezTo>
                <a:cubicBezTo>
                  <a:pt x="0" y="170580"/>
                  <a:pt x="170580" y="0"/>
                  <a:pt x="381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8013B1D-33F9-0CA7-1631-D27CB396B9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19397" y="1672610"/>
            <a:ext cx="3371930" cy="58217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IN" dirty="0"/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5E8EC2E0-4877-F5C2-49DE-CB0FF2F392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9397" y="2316382"/>
            <a:ext cx="3371930" cy="870909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43C2AC95-DE31-8E8C-0B37-E73B21D76C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6274" y="3366369"/>
            <a:ext cx="3371930" cy="58217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IN" dirty="0"/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8643492-43E6-5380-0E7A-BE9B92853A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56274" y="4010141"/>
            <a:ext cx="3371930" cy="870909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5AF8E944-EDC9-A3D7-F000-5D5A17AAF3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5411" y="5069653"/>
            <a:ext cx="3371930" cy="58217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IN" dirty="0"/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6FE2076E-B9F9-6D5A-43D1-FA7A657403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55411" y="5713425"/>
            <a:ext cx="3371930" cy="870909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4399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1C73915-A73A-5BB0-2A7B-86BF17F64D5D}"/>
              </a:ext>
            </a:extLst>
          </p:cNvPr>
          <p:cNvSpPr/>
          <p:nvPr userDrawn="1"/>
        </p:nvSpPr>
        <p:spPr>
          <a:xfrm>
            <a:off x="6716746" y="0"/>
            <a:ext cx="5475255" cy="6858000"/>
          </a:xfrm>
          <a:custGeom>
            <a:avLst/>
            <a:gdLst>
              <a:gd name="connsiteX0" fmla="*/ 3977640 w 5475255"/>
              <a:gd name="connsiteY0" fmla="*/ 0 h 6858000"/>
              <a:gd name="connsiteX1" fmla="*/ 5475255 w 5475255"/>
              <a:gd name="connsiteY1" fmla="*/ 0 h 6858000"/>
              <a:gd name="connsiteX2" fmla="*/ 5475255 w 5475255"/>
              <a:gd name="connsiteY2" fmla="*/ 532889 h 6858000"/>
              <a:gd name="connsiteX3" fmla="*/ 2034680 w 5475255"/>
              <a:gd name="connsiteY3" fmla="*/ 6857998 h 6858000"/>
              <a:gd name="connsiteX4" fmla="*/ 5475255 w 5475255"/>
              <a:gd name="connsiteY4" fmla="*/ 6857998 h 6858000"/>
              <a:gd name="connsiteX5" fmla="*/ 5475255 w 5475255"/>
              <a:gd name="connsiteY5" fmla="*/ 6858000 h 6858000"/>
              <a:gd name="connsiteX6" fmla="*/ 0 w 547525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5255" h="6858000">
                <a:moveTo>
                  <a:pt x="3977640" y="0"/>
                </a:moveTo>
                <a:lnTo>
                  <a:pt x="5475255" y="0"/>
                </a:lnTo>
                <a:lnTo>
                  <a:pt x="5475255" y="532889"/>
                </a:lnTo>
                <a:lnTo>
                  <a:pt x="2034680" y="6857998"/>
                </a:lnTo>
                <a:lnTo>
                  <a:pt x="5475255" y="6857998"/>
                </a:lnTo>
                <a:lnTo>
                  <a:pt x="547525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DCE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417FE47-541C-B1F1-0B97-DD3108FD9D75}"/>
              </a:ext>
            </a:extLst>
          </p:cNvPr>
          <p:cNvSpPr/>
          <p:nvPr userDrawn="1"/>
        </p:nvSpPr>
        <p:spPr>
          <a:xfrm>
            <a:off x="600692" y="0"/>
            <a:ext cx="3704565" cy="6858000"/>
          </a:xfrm>
          <a:custGeom>
            <a:avLst/>
            <a:gdLst>
              <a:gd name="connsiteX0" fmla="*/ 0 w 3704565"/>
              <a:gd name="connsiteY0" fmla="*/ 0 h 6858000"/>
              <a:gd name="connsiteX1" fmla="*/ 1 w 3704565"/>
              <a:gd name="connsiteY1" fmla="*/ 0 h 6858000"/>
              <a:gd name="connsiteX2" fmla="*/ 3704565 w 3704565"/>
              <a:gd name="connsiteY2" fmla="*/ 6810426 h 6858000"/>
              <a:gd name="connsiteX3" fmla="*/ 3704565 w 3704565"/>
              <a:gd name="connsiteY3" fmla="*/ 6858000 h 6858000"/>
              <a:gd name="connsiteX4" fmla="*/ 3704564 w 3704565"/>
              <a:gd name="connsiteY4" fmla="*/ 6858000 h 6858000"/>
              <a:gd name="connsiteX5" fmla="*/ 3704564 w 3704565"/>
              <a:gd name="connsiteY5" fmla="*/ 6810426 h 6858000"/>
              <a:gd name="connsiteX6" fmla="*/ 0 w 370456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4565" h="6858000">
                <a:moveTo>
                  <a:pt x="0" y="0"/>
                </a:moveTo>
                <a:lnTo>
                  <a:pt x="1" y="0"/>
                </a:lnTo>
                <a:lnTo>
                  <a:pt x="3704565" y="6810426"/>
                </a:lnTo>
                <a:lnTo>
                  <a:pt x="3704565" y="6858000"/>
                </a:lnTo>
                <a:lnTo>
                  <a:pt x="3704564" y="6858000"/>
                </a:lnTo>
                <a:lnTo>
                  <a:pt x="3704564" y="6810426"/>
                </a:lnTo>
                <a:lnTo>
                  <a:pt x="0" y="0"/>
                </a:lnTo>
                <a:close/>
              </a:path>
            </a:pathLst>
          </a:custGeom>
          <a:solidFill>
            <a:srgbClr val="CCDC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F6E4785-3664-02C6-7095-3E906B0B8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24" y="617245"/>
            <a:ext cx="10895084" cy="88135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64ECC5-AC45-44E5-AD1F-15BBC5F4B8BB}"/>
              </a:ext>
            </a:extLst>
          </p:cNvPr>
          <p:cNvGrpSpPr/>
          <p:nvPr userDrawn="1"/>
        </p:nvGrpSpPr>
        <p:grpSpPr>
          <a:xfrm>
            <a:off x="1615440" y="2890344"/>
            <a:ext cx="8961120" cy="2156270"/>
            <a:chOff x="1615440" y="2655665"/>
            <a:chExt cx="8961120" cy="2156270"/>
          </a:xfrm>
          <a:solidFill>
            <a:schemeClr val="bg1">
              <a:lumMod val="85000"/>
            </a:schemeClr>
          </a:solidFill>
        </p:grpSpPr>
        <p:sp>
          <p:nvSpPr>
            <p:cNvPr id="4" name="Freeform 80">
              <a:extLst>
                <a:ext uri="{FF2B5EF4-FFF2-40B4-BE49-F238E27FC236}">
                  <a16:creationId xmlns:a16="http://schemas.microsoft.com/office/drawing/2014/main" id="{8A0FE5B6-F800-0C3E-FF5F-B2E4608059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0946" y="2737342"/>
              <a:ext cx="1814394" cy="996458"/>
            </a:xfrm>
            <a:custGeom>
              <a:avLst/>
              <a:gdLst>
                <a:gd name="T0" fmla="*/ 486 w 871"/>
                <a:gd name="T1" fmla="*/ 8 h 477"/>
                <a:gd name="T2" fmla="*/ 486 w 871"/>
                <a:gd name="T3" fmla="*/ 12 h 477"/>
                <a:gd name="T4" fmla="*/ 482 w 871"/>
                <a:gd name="T5" fmla="*/ 32 h 477"/>
                <a:gd name="T6" fmla="*/ 505 w 871"/>
                <a:gd name="T7" fmla="*/ 42 h 477"/>
                <a:gd name="T8" fmla="*/ 777 w 871"/>
                <a:gd name="T9" fmla="*/ 199 h 477"/>
                <a:gd name="T10" fmla="*/ 847 w 871"/>
                <a:gd name="T11" fmla="*/ 320 h 477"/>
                <a:gd name="T12" fmla="*/ 847 w 871"/>
                <a:gd name="T13" fmla="*/ 477 h 477"/>
                <a:gd name="T14" fmla="*/ 871 w 871"/>
                <a:gd name="T15" fmla="*/ 477 h 477"/>
                <a:gd name="T16" fmla="*/ 871 w 871"/>
                <a:gd name="T17" fmla="*/ 320 h 477"/>
                <a:gd name="T18" fmla="*/ 789 w 871"/>
                <a:gd name="T19" fmla="*/ 178 h 477"/>
                <a:gd name="T20" fmla="*/ 517 w 871"/>
                <a:gd name="T21" fmla="*/ 21 h 477"/>
                <a:gd name="T22" fmla="*/ 486 w 871"/>
                <a:gd name="T23" fmla="*/ 8 h 477"/>
                <a:gd name="T24" fmla="*/ 384 w 871"/>
                <a:gd name="T25" fmla="*/ 8 h 477"/>
                <a:gd name="T26" fmla="*/ 353 w 871"/>
                <a:gd name="T27" fmla="*/ 21 h 477"/>
                <a:gd name="T28" fmla="*/ 82 w 871"/>
                <a:gd name="T29" fmla="*/ 178 h 477"/>
                <a:gd name="T30" fmla="*/ 0 w 871"/>
                <a:gd name="T31" fmla="*/ 320 h 477"/>
                <a:gd name="T32" fmla="*/ 0 w 871"/>
                <a:gd name="T33" fmla="*/ 477 h 477"/>
                <a:gd name="T34" fmla="*/ 24 w 871"/>
                <a:gd name="T35" fmla="*/ 477 h 477"/>
                <a:gd name="T36" fmla="*/ 24 w 871"/>
                <a:gd name="T37" fmla="*/ 320 h 477"/>
                <a:gd name="T38" fmla="*/ 94 w 871"/>
                <a:gd name="T39" fmla="*/ 199 h 477"/>
                <a:gd name="T40" fmla="*/ 365 w 871"/>
                <a:gd name="T41" fmla="*/ 42 h 477"/>
                <a:gd name="T42" fmla="*/ 388 w 871"/>
                <a:gd name="T43" fmla="*/ 32 h 477"/>
                <a:gd name="T44" fmla="*/ 384 w 871"/>
                <a:gd name="T45" fmla="*/ 12 h 477"/>
                <a:gd name="T46" fmla="*/ 384 w 871"/>
                <a:gd name="T47" fmla="*/ 8 h 477"/>
                <a:gd name="T48" fmla="*/ 435 w 871"/>
                <a:gd name="T49" fmla="*/ 0 h 477"/>
                <a:gd name="T50" fmla="*/ 399 w 871"/>
                <a:gd name="T51" fmla="*/ 4 h 477"/>
                <a:gd name="T52" fmla="*/ 399 w 871"/>
                <a:gd name="T53" fmla="*/ 12 h 477"/>
                <a:gd name="T54" fmla="*/ 402 w 871"/>
                <a:gd name="T55" fmla="*/ 28 h 477"/>
                <a:gd name="T56" fmla="*/ 435 w 871"/>
                <a:gd name="T57" fmla="*/ 24 h 477"/>
                <a:gd name="T58" fmla="*/ 468 w 871"/>
                <a:gd name="T59" fmla="*/ 28 h 477"/>
                <a:gd name="T60" fmla="*/ 472 w 871"/>
                <a:gd name="T61" fmla="*/ 12 h 477"/>
                <a:gd name="T62" fmla="*/ 471 w 871"/>
                <a:gd name="T63" fmla="*/ 4 h 477"/>
                <a:gd name="T64" fmla="*/ 435 w 871"/>
                <a:gd name="T65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1" h="477">
                  <a:moveTo>
                    <a:pt x="486" y="8"/>
                  </a:moveTo>
                  <a:cubicBezTo>
                    <a:pt x="486" y="9"/>
                    <a:pt x="486" y="11"/>
                    <a:pt x="486" y="12"/>
                  </a:cubicBezTo>
                  <a:cubicBezTo>
                    <a:pt x="486" y="19"/>
                    <a:pt x="485" y="26"/>
                    <a:pt x="482" y="32"/>
                  </a:cubicBezTo>
                  <a:cubicBezTo>
                    <a:pt x="490" y="35"/>
                    <a:pt x="498" y="38"/>
                    <a:pt x="505" y="42"/>
                  </a:cubicBezTo>
                  <a:cubicBezTo>
                    <a:pt x="777" y="199"/>
                    <a:pt x="777" y="199"/>
                    <a:pt x="777" y="199"/>
                  </a:cubicBezTo>
                  <a:cubicBezTo>
                    <a:pt x="819" y="223"/>
                    <a:pt x="847" y="272"/>
                    <a:pt x="847" y="320"/>
                  </a:cubicBezTo>
                  <a:cubicBezTo>
                    <a:pt x="847" y="477"/>
                    <a:pt x="847" y="477"/>
                    <a:pt x="847" y="477"/>
                  </a:cubicBezTo>
                  <a:cubicBezTo>
                    <a:pt x="871" y="477"/>
                    <a:pt x="871" y="477"/>
                    <a:pt x="871" y="477"/>
                  </a:cubicBezTo>
                  <a:cubicBezTo>
                    <a:pt x="871" y="320"/>
                    <a:pt x="871" y="320"/>
                    <a:pt x="871" y="320"/>
                  </a:cubicBezTo>
                  <a:cubicBezTo>
                    <a:pt x="871" y="264"/>
                    <a:pt x="838" y="207"/>
                    <a:pt x="789" y="178"/>
                  </a:cubicBezTo>
                  <a:cubicBezTo>
                    <a:pt x="517" y="21"/>
                    <a:pt x="517" y="21"/>
                    <a:pt x="517" y="21"/>
                  </a:cubicBezTo>
                  <a:cubicBezTo>
                    <a:pt x="507" y="16"/>
                    <a:pt x="497" y="11"/>
                    <a:pt x="486" y="8"/>
                  </a:cubicBezTo>
                  <a:moveTo>
                    <a:pt x="384" y="8"/>
                  </a:moveTo>
                  <a:cubicBezTo>
                    <a:pt x="374" y="11"/>
                    <a:pt x="363" y="16"/>
                    <a:pt x="353" y="21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33" y="207"/>
                    <a:pt x="0" y="264"/>
                    <a:pt x="0" y="320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4" y="477"/>
                    <a:pt x="24" y="477"/>
                    <a:pt x="24" y="477"/>
                  </a:cubicBezTo>
                  <a:cubicBezTo>
                    <a:pt x="24" y="320"/>
                    <a:pt x="24" y="320"/>
                    <a:pt x="24" y="320"/>
                  </a:cubicBezTo>
                  <a:cubicBezTo>
                    <a:pt x="24" y="272"/>
                    <a:pt x="52" y="223"/>
                    <a:pt x="94" y="199"/>
                  </a:cubicBezTo>
                  <a:cubicBezTo>
                    <a:pt x="365" y="42"/>
                    <a:pt x="365" y="42"/>
                    <a:pt x="365" y="42"/>
                  </a:cubicBezTo>
                  <a:cubicBezTo>
                    <a:pt x="373" y="38"/>
                    <a:pt x="380" y="35"/>
                    <a:pt x="388" y="32"/>
                  </a:cubicBezTo>
                  <a:cubicBezTo>
                    <a:pt x="386" y="26"/>
                    <a:pt x="384" y="19"/>
                    <a:pt x="384" y="12"/>
                  </a:cubicBezTo>
                  <a:cubicBezTo>
                    <a:pt x="384" y="11"/>
                    <a:pt x="384" y="9"/>
                    <a:pt x="384" y="8"/>
                  </a:cubicBezTo>
                  <a:moveTo>
                    <a:pt x="435" y="0"/>
                  </a:moveTo>
                  <a:cubicBezTo>
                    <a:pt x="423" y="0"/>
                    <a:pt x="411" y="2"/>
                    <a:pt x="399" y="4"/>
                  </a:cubicBezTo>
                  <a:cubicBezTo>
                    <a:pt x="399" y="7"/>
                    <a:pt x="399" y="9"/>
                    <a:pt x="399" y="12"/>
                  </a:cubicBezTo>
                  <a:cubicBezTo>
                    <a:pt x="399" y="18"/>
                    <a:pt x="400" y="23"/>
                    <a:pt x="402" y="28"/>
                  </a:cubicBezTo>
                  <a:cubicBezTo>
                    <a:pt x="413" y="25"/>
                    <a:pt x="424" y="24"/>
                    <a:pt x="435" y="24"/>
                  </a:cubicBezTo>
                  <a:cubicBezTo>
                    <a:pt x="446" y="24"/>
                    <a:pt x="458" y="25"/>
                    <a:pt x="468" y="28"/>
                  </a:cubicBezTo>
                  <a:cubicBezTo>
                    <a:pt x="471" y="23"/>
                    <a:pt x="472" y="18"/>
                    <a:pt x="472" y="12"/>
                  </a:cubicBezTo>
                  <a:cubicBezTo>
                    <a:pt x="472" y="9"/>
                    <a:pt x="472" y="7"/>
                    <a:pt x="471" y="4"/>
                  </a:cubicBezTo>
                  <a:cubicBezTo>
                    <a:pt x="459" y="2"/>
                    <a:pt x="447" y="0"/>
                    <a:pt x="43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" name="Freeform 81">
              <a:extLst>
                <a:ext uri="{FF2B5EF4-FFF2-40B4-BE49-F238E27FC236}">
                  <a16:creationId xmlns:a16="http://schemas.microsoft.com/office/drawing/2014/main" id="{D08FDA0D-BD37-FF4D-57A8-A6BA7D11F0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5167" y="3733800"/>
              <a:ext cx="1814394" cy="996458"/>
            </a:xfrm>
            <a:custGeom>
              <a:avLst/>
              <a:gdLst>
                <a:gd name="T0" fmla="*/ 402 w 871"/>
                <a:gd name="T1" fmla="*/ 449 h 477"/>
                <a:gd name="T2" fmla="*/ 398 w 871"/>
                <a:gd name="T3" fmla="*/ 465 h 477"/>
                <a:gd name="T4" fmla="*/ 399 w 871"/>
                <a:gd name="T5" fmla="*/ 473 h 477"/>
                <a:gd name="T6" fmla="*/ 435 w 871"/>
                <a:gd name="T7" fmla="*/ 477 h 477"/>
                <a:gd name="T8" fmla="*/ 471 w 871"/>
                <a:gd name="T9" fmla="*/ 473 h 477"/>
                <a:gd name="T10" fmla="*/ 472 w 871"/>
                <a:gd name="T11" fmla="*/ 465 h 477"/>
                <a:gd name="T12" fmla="*/ 468 w 871"/>
                <a:gd name="T13" fmla="*/ 449 h 477"/>
                <a:gd name="T14" fmla="*/ 435 w 871"/>
                <a:gd name="T15" fmla="*/ 453 h 477"/>
                <a:gd name="T16" fmla="*/ 402 w 871"/>
                <a:gd name="T17" fmla="*/ 449 h 477"/>
                <a:gd name="T18" fmla="*/ 24 w 871"/>
                <a:gd name="T19" fmla="*/ 0 h 477"/>
                <a:gd name="T20" fmla="*/ 24 w 871"/>
                <a:gd name="T21" fmla="*/ 0 h 477"/>
                <a:gd name="T22" fmla="*/ 0 w 871"/>
                <a:gd name="T23" fmla="*/ 0 h 477"/>
                <a:gd name="T24" fmla="*/ 0 w 871"/>
                <a:gd name="T25" fmla="*/ 157 h 477"/>
                <a:gd name="T26" fmla="*/ 82 w 871"/>
                <a:gd name="T27" fmla="*/ 299 h 477"/>
                <a:gd name="T28" fmla="*/ 353 w 871"/>
                <a:gd name="T29" fmla="*/ 456 h 477"/>
                <a:gd name="T30" fmla="*/ 384 w 871"/>
                <a:gd name="T31" fmla="*/ 469 h 477"/>
                <a:gd name="T32" fmla="*/ 384 w 871"/>
                <a:gd name="T33" fmla="*/ 465 h 477"/>
                <a:gd name="T34" fmla="*/ 388 w 871"/>
                <a:gd name="T35" fmla="*/ 445 h 477"/>
                <a:gd name="T36" fmla="*/ 365 w 871"/>
                <a:gd name="T37" fmla="*/ 435 h 477"/>
                <a:gd name="T38" fmla="*/ 94 w 871"/>
                <a:gd name="T39" fmla="*/ 278 h 477"/>
                <a:gd name="T40" fmla="*/ 24 w 871"/>
                <a:gd name="T41" fmla="*/ 157 h 477"/>
                <a:gd name="T42" fmla="*/ 24 w 871"/>
                <a:gd name="T43" fmla="*/ 0 h 477"/>
                <a:gd name="T44" fmla="*/ 871 w 871"/>
                <a:gd name="T45" fmla="*/ 0 h 477"/>
                <a:gd name="T46" fmla="*/ 847 w 871"/>
                <a:gd name="T47" fmla="*/ 0 h 477"/>
                <a:gd name="T48" fmla="*/ 847 w 871"/>
                <a:gd name="T49" fmla="*/ 157 h 477"/>
                <a:gd name="T50" fmla="*/ 777 w 871"/>
                <a:gd name="T51" fmla="*/ 278 h 477"/>
                <a:gd name="T52" fmla="*/ 505 w 871"/>
                <a:gd name="T53" fmla="*/ 435 h 477"/>
                <a:gd name="T54" fmla="*/ 482 w 871"/>
                <a:gd name="T55" fmla="*/ 445 h 477"/>
                <a:gd name="T56" fmla="*/ 486 w 871"/>
                <a:gd name="T57" fmla="*/ 465 h 477"/>
                <a:gd name="T58" fmla="*/ 486 w 871"/>
                <a:gd name="T59" fmla="*/ 469 h 477"/>
                <a:gd name="T60" fmla="*/ 517 w 871"/>
                <a:gd name="T61" fmla="*/ 456 h 477"/>
                <a:gd name="T62" fmla="*/ 789 w 871"/>
                <a:gd name="T63" fmla="*/ 299 h 477"/>
                <a:gd name="T64" fmla="*/ 871 w 871"/>
                <a:gd name="T65" fmla="*/ 157 h 477"/>
                <a:gd name="T66" fmla="*/ 871 w 871"/>
                <a:gd name="T67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1" h="477">
                  <a:moveTo>
                    <a:pt x="402" y="449"/>
                  </a:moveTo>
                  <a:cubicBezTo>
                    <a:pt x="400" y="454"/>
                    <a:pt x="398" y="459"/>
                    <a:pt x="398" y="465"/>
                  </a:cubicBezTo>
                  <a:cubicBezTo>
                    <a:pt x="398" y="468"/>
                    <a:pt x="399" y="470"/>
                    <a:pt x="399" y="473"/>
                  </a:cubicBezTo>
                  <a:cubicBezTo>
                    <a:pt x="411" y="475"/>
                    <a:pt x="423" y="477"/>
                    <a:pt x="435" y="477"/>
                  </a:cubicBezTo>
                  <a:cubicBezTo>
                    <a:pt x="447" y="477"/>
                    <a:pt x="459" y="475"/>
                    <a:pt x="471" y="473"/>
                  </a:cubicBezTo>
                  <a:cubicBezTo>
                    <a:pt x="472" y="470"/>
                    <a:pt x="472" y="468"/>
                    <a:pt x="472" y="465"/>
                  </a:cubicBezTo>
                  <a:cubicBezTo>
                    <a:pt x="472" y="459"/>
                    <a:pt x="471" y="454"/>
                    <a:pt x="468" y="449"/>
                  </a:cubicBezTo>
                  <a:cubicBezTo>
                    <a:pt x="457" y="452"/>
                    <a:pt x="446" y="453"/>
                    <a:pt x="435" y="453"/>
                  </a:cubicBezTo>
                  <a:cubicBezTo>
                    <a:pt x="424" y="453"/>
                    <a:pt x="413" y="452"/>
                    <a:pt x="402" y="449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213"/>
                    <a:pt x="33" y="270"/>
                    <a:pt x="82" y="299"/>
                  </a:cubicBezTo>
                  <a:cubicBezTo>
                    <a:pt x="353" y="456"/>
                    <a:pt x="353" y="456"/>
                    <a:pt x="353" y="456"/>
                  </a:cubicBezTo>
                  <a:cubicBezTo>
                    <a:pt x="363" y="461"/>
                    <a:pt x="373" y="466"/>
                    <a:pt x="384" y="469"/>
                  </a:cubicBezTo>
                  <a:cubicBezTo>
                    <a:pt x="384" y="468"/>
                    <a:pt x="384" y="466"/>
                    <a:pt x="384" y="465"/>
                  </a:cubicBezTo>
                  <a:cubicBezTo>
                    <a:pt x="384" y="458"/>
                    <a:pt x="386" y="451"/>
                    <a:pt x="388" y="445"/>
                  </a:cubicBezTo>
                  <a:cubicBezTo>
                    <a:pt x="380" y="442"/>
                    <a:pt x="373" y="439"/>
                    <a:pt x="365" y="435"/>
                  </a:cubicBezTo>
                  <a:cubicBezTo>
                    <a:pt x="94" y="278"/>
                    <a:pt x="94" y="278"/>
                    <a:pt x="94" y="278"/>
                  </a:cubicBezTo>
                  <a:cubicBezTo>
                    <a:pt x="52" y="254"/>
                    <a:pt x="24" y="205"/>
                    <a:pt x="24" y="157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871" y="0"/>
                  </a:moveTo>
                  <a:cubicBezTo>
                    <a:pt x="847" y="0"/>
                    <a:pt x="847" y="0"/>
                    <a:pt x="847" y="0"/>
                  </a:cubicBezTo>
                  <a:cubicBezTo>
                    <a:pt x="847" y="157"/>
                    <a:pt x="847" y="157"/>
                    <a:pt x="847" y="157"/>
                  </a:cubicBezTo>
                  <a:cubicBezTo>
                    <a:pt x="847" y="205"/>
                    <a:pt x="819" y="254"/>
                    <a:pt x="777" y="278"/>
                  </a:cubicBezTo>
                  <a:cubicBezTo>
                    <a:pt x="505" y="435"/>
                    <a:pt x="505" y="435"/>
                    <a:pt x="505" y="435"/>
                  </a:cubicBezTo>
                  <a:cubicBezTo>
                    <a:pt x="498" y="439"/>
                    <a:pt x="490" y="442"/>
                    <a:pt x="482" y="445"/>
                  </a:cubicBezTo>
                  <a:cubicBezTo>
                    <a:pt x="485" y="451"/>
                    <a:pt x="486" y="458"/>
                    <a:pt x="486" y="465"/>
                  </a:cubicBezTo>
                  <a:cubicBezTo>
                    <a:pt x="486" y="466"/>
                    <a:pt x="486" y="468"/>
                    <a:pt x="486" y="469"/>
                  </a:cubicBezTo>
                  <a:cubicBezTo>
                    <a:pt x="497" y="466"/>
                    <a:pt x="507" y="461"/>
                    <a:pt x="517" y="456"/>
                  </a:cubicBezTo>
                  <a:cubicBezTo>
                    <a:pt x="789" y="299"/>
                    <a:pt x="789" y="299"/>
                    <a:pt x="789" y="299"/>
                  </a:cubicBezTo>
                  <a:cubicBezTo>
                    <a:pt x="838" y="270"/>
                    <a:pt x="871" y="213"/>
                    <a:pt x="871" y="157"/>
                  </a:cubicBezTo>
                  <a:cubicBezTo>
                    <a:pt x="871" y="0"/>
                    <a:pt x="871" y="0"/>
                    <a:pt x="87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" name="Freeform 82">
              <a:extLst>
                <a:ext uri="{FF2B5EF4-FFF2-40B4-BE49-F238E27FC236}">
                  <a16:creationId xmlns:a16="http://schemas.microsoft.com/office/drawing/2014/main" id="{8B7DE39A-8C91-94BB-8D69-EC606C16A2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9387" y="2737342"/>
              <a:ext cx="1812060" cy="996458"/>
            </a:xfrm>
            <a:custGeom>
              <a:avLst/>
              <a:gdLst>
                <a:gd name="T0" fmla="*/ 486 w 870"/>
                <a:gd name="T1" fmla="*/ 8 h 477"/>
                <a:gd name="T2" fmla="*/ 486 w 870"/>
                <a:gd name="T3" fmla="*/ 12 h 477"/>
                <a:gd name="T4" fmla="*/ 482 w 870"/>
                <a:gd name="T5" fmla="*/ 32 h 477"/>
                <a:gd name="T6" fmla="*/ 505 w 870"/>
                <a:gd name="T7" fmla="*/ 42 h 477"/>
                <a:gd name="T8" fmla="*/ 777 w 870"/>
                <a:gd name="T9" fmla="*/ 199 h 477"/>
                <a:gd name="T10" fmla="*/ 846 w 870"/>
                <a:gd name="T11" fmla="*/ 320 h 477"/>
                <a:gd name="T12" fmla="*/ 846 w 870"/>
                <a:gd name="T13" fmla="*/ 477 h 477"/>
                <a:gd name="T14" fmla="*/ 870 w 870"/>
                <a:gd name="T15" fmla="*/ 477 h 477"/>
                <a:gd name="T16" fmla="*/ 870 w 870"/>
                <a:gd name="T17" fmla="*/ 320 h 477"/>
                <a:gd name="T18" fmla="*/ 789 w 870"/>
                <a:gd name="T19" fmla="*/ 178 h 477"/>
                <a:gd name="T20" fmla="*/ 517 w 870"/>
                <a:gd name="T21" fmla="*/ 21 h 477"/>
                <a:gd name="T22" fmla="*/ 486 w 870"/>
                <a:gd name="T23" fmla="*/ 8 h 477"/>
                <a:gd name="T24" fmla="*/ 384 w 870"/>
                <a:gd name="T25" fmla="*/ 8 h 477"/>
                <a:gd name="T26" fmla="*/ 353 w 870"/>
                <a:gd name="T27" fmla="*/ 21 h 477"/>
                <a:gd name="T28" fmla="*/ 81 w 870"/>
                <a:gd name="T29" fmla="*/ 178 h 477"/>
                <a:gd name="T30" fmla="*/ 0 w 870"/>
                <a:gd name="T31" fmla="*/ 320 h 477"/>
                <a:gd name="T32" fmla="*/ 0 w 870"/>
                <a:gd name="T33" fmla="*/ 477 h 477"/>
                <a:gd name="T34" fmla="*/ 24 w 870"/>
                <a:gd name="T35" fmla="*/ 477 h 477"/>
                <a:gd name="T36" fmla="*/ 24 w 870"/>
                <a:gd name="T37" fmla="*/ 320 h 477"/>
                <a:gd name="T38" fmla="*/ 93 w 870"/>
                <a:gd name="T39" fmla="*/ 199 h 477"/>
                <a:gd name="T40" fmla="*/ 365 w 870"/>
                <a:gd name="T41" fmla="*/ 42 h 477"/>
                <a:gd name="T42" fmla="*/ 388 w 870"/>
                <a:gd name="T43" fmla="*/ 32 h 477"/>
                <a:gd name="T44" fmla="*/ 384 w 870"/>
                <a:gd name="T45" fmla="*/ 12 h 477"/>
                <a:gd name="T46" fmla="*/ 384 w 870"/>
                <a:gd name="T47" fmla="*/ 8 h 477"/>
                <a:gd name="T48" fmla="*/ 435 w 870"/>
                <a:gd name="T49" fmla="*/ 0 h 477"/>
                <a:gd name="T50" fmla="*/ 399 w 870"/>
                <a:gd name="T51" fmla="*/ 4 h 477"/>
                <a:gd name="T52" fmla="*/ 398 w 870"/>
                <a:gd name="T53" fmla="*/ 12 h 477"/>
                <a:gd name="T54" fmla="*/ 402 w 870"/>
                <a:gd name="T55" fmla="*/ 28 h 477"/>
                <a:gd name="T56" fmla="*/ 435 w 870"/>
                <a:gd name="T57" fmla="*/ 24 h 477"/>
                <a:gd name="T58" fmla="*/ 468 w 870"/>
                <a:gd name="T59" fmla="*/ 28 h 477"/>
                <a:gd name="T60" fmla="*/ 472 w 870"/>
                <a:gd name="T61" fmla="*/ 12 h 477"/>
                <a:gd name="T62" fmla="*/ 471 w 870"/>
                <a:gd name="T63" fmla="*/ 4 h 477"/>
                <a:gd name="T64" fmla="*/ 435 w 870"/>
                <a:gd name="T65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0" h="477">
                  <a:moveTo>
                    <a:pt x="486" y="8"/>
                  </a:moveTo>
                  <a:cubicBezTo>
                    <a:pt x="486" y="9"/>
                    <a:pt x="486" y="11"/>
                    <a:pt x="486" y="12"/>
                  </a:cubicBezTo>
                  <a:cubicBezTo>
                    <a:pt x="486" y="19"/>
                    <a:pt x="485" y="26"/>
                    <a:pt x="482" y="32"/>
                  </a:cubicBezTo>
                  <a:cubicBezTo>
                    <a:pt x="490" y="35"/>
                    <a:pt x="498" y="38"/>
                    <a:pt x="505" y="42"/>
                  </a:cubicBezTo>
                  <a:cubicBezTo>
                    <a:pt x="777" y="199"/>
                    <a:pt x="777" y="199"/>
                    <a:pt x="777" y="199"/>
                  </a:cubicBezTo>
                  <a:cubicBezTo>
                    <a:pt x="818" y="223"/>
                    <a:pt x="846" y="272"/>
                    <a:pt x="846" y="320"/>
                  </a:cubicBezTo>
                  <a:cubicBezTo>
                    <a:pt x="846" y="477"/>
                    <a:pt x="846" y="477"/>
                    <a:pt x="846" y="477"/>
                  </a:cubicBezTo>
                  <a:cubicBezTo>
                    <a:pt x="870" y="477"/>
                    <a:pt x="870" y="477"/>
                    <a:pt x="870" y="477"/>
                  </a:cubicBezTo>
                  <a:cubicBezTo>
                    <a:pt x="870" y="320"/>
                    <a:pt x="870" y="320"/>
                    <a:pt x="870" y="320"/>
                  </a:cubicBezTo>
                  <a:cubicBezTo>
                    <a:pt x="870" y="264"/>
                    <a:pt x="838" y="207"/>
                    <a:pt x="789" y="178"/>
                  </a:cubicBezTo>
                  <a:cubicBezTo>
                    <a:pt x="517" y="21"/>
                    <a:pt x="517" y="21"/>
                    <a:pt x="517" y="21"/>
                  </a:cubicBezTo>
                  <a:cubicBezTo>
                    <a:pt x="507" y="16"/>
                    <a:pt x="497" y="11"/>
                    <a:pt x="486" y="8"/>
                  </a:cubicBezTo>
                  <a:moveTo>
                    <a:pt x="384" y="8"/>
                  </a:moveTo>
                  <a:cubicBezTo>
                    <a:pt x="373" y="11"/>
                    <a:pt x="363" y="16"/>
                    <a:pt x="353" y="21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32" y="207"/>
                    <a:pt x="0" y="264"/>
                    <a:pt x="0" y="320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4" y="477"/>
                    <a:pt x="24" y="477"/>
                    <a:pt x="24" y="477"/>
                  </a:cubicBezTo>
                  <a:cubicBezTo>
                    <a:pt x="24" y="320"/>
                    <a:pt x="24" y="320"/>
                    <a:pt x="24" y="320"/>
                  </a:cubicBezTo>
                  <a:cubicBezTo>
                    <a:pt x="24" y="272"/>
                    <a:pt x="52" y="223"/>
                    <a:pt x="93" y="199"/>
                  </a:cubicBezTo>
                  <a:cubicBezTo>
                    <a:pt x="365" y="42"/>
                    <a:pt x="365" y="42"/>
                    <a:pt x="365" y="42"/>
                  </a:cubicBezTo>
                  <a:cubicBezTo>
                    <a:pt x="372" y="38"/>
                    <a:pt x="380" y="35"/>
                    <a:pt x="388" y="32"/>
                  </a:cubicBezTo>
                  <a:cubicBezTo>
                    <a:pt x="385" y="26"/>
                    <a:pt x="384" y="19"/>
                    <a:pt x="384" y="12"/>
                  </a:cubicBezTo>
                  <a:cubicBezTo>
                    <a:pt x="384" y="11"/>
                    <a:pt x="384" y="9"/>
                    <a:pt x="384" y="8"/>
                  </a:cubicBezTo>
                  <a:moveTo>
                    <a:pt x="435" y="0"/>
                  </a:moveTo>
                  <a:cubicBezTo>
                    <a:pt x="423" y="0"/>
                    <a:pt x="411" y="2"/>
                    <a:pt x="399" y="4"/>
                  </a:cubicBezTo>
                  <a:cubicBezTo>
                    <a:pt x="399" y="7"/>
                    <a:pt x="398" y="9"/>
                    <a:pt x="398" y="12"/>
                  </a:cubicBezTo>
                  <a:cubicBezTo>
                    <a:pt x="398" y="18"/>
                    <a:pt x="400" y="23"/>
                    <a:pt x="402" y="28"/>
                  </a:cubicBezTo>
                  <a:cubicBezTo>
                    <a:pt x="413" y="25"/>
                    <a:pt x="424" y="24"/>
                    <a:pt x="435" y="24"/>
                  </a:cubicBezTo>
                  <a:cubicBezTo>
                    <a:pt x="446" y="24"/>
                    <a:pt x="457" y="25"/>
                    <a:pt x="468" y="28"/>
                  </a:cubicBezTo>
                  <a:cubicBezTo>
                    <a:pt x="470" y="23"/>
                    <a:pt x="472" y="18"/>
                    <a:pt x="472" y="12"/>
                  </a:cubicBezTo>
                  <a:cubicBezTo>
                    <a:pt x="472" y="9"/>
                    <a:pt x="471" y="7"/>
                    <a:pt x="471" y="4"/>
                  </a:cubicBezTo>
                  <a:cubicBezTo>
                    <a:pt x="459" y="2"/>
                    <a:pt x="447" y="0"/>
                    <a:pt x="43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7" name="Freeform 83">
              <a:extLst>
                <a:ext uri="{FF2B5EF4-FFF2-40B4-BE49-F238E27FC236}">
                  <a16:creationId xmlns:a16="http://schemas.microsoft.com/office/drawing/2014/main" id="{83B57CA9-A8DC-F6DB-7247-C754F188C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1274" y="3733800"/>
              <a:ext cx="1814394" cy="996458"/>
            </a:xfrm>
            <a:custGeom>
              <a:avLst/>
              <a:gdLst>
                <a:gd name="T0" fmla="*/ 403 w 871"/>
                <a:gd name="T1" fmla="*/ 449 h 477"/>
                <a:gd name="T2" fmla="*/ 399 w 871"/>
                <a:gd name="T3" fmla="*/ 465 h 477"/>
                <a:gd name="T4" fmla="*/ 400 w 871"/>
                <a:gd name="T5" fmla="*/ 473 h 477"/>
                <a:gd name="T6" fmla="*/ 436 w 871"/>
                <a:gd name="T7" fmla="*/ 477 h 477"/>
                <a:gd name="T8" fmla="*/ 472 w 871"/>
                <a:gd name="T9" fmla="*/ 473 h 477"/>
                <a:gd name="T10" fmla="*/ 473 w 871"/>
                <a:gd name="T11" fmla="*/ 465 h 477"/>
                <a:gd name="T12" fmla="*/ 469 w 871"/>
                <a:gd name="T13" fmla="*/ 449 h 477"/>
                <a:gd name="T14" fmla="*/ 436 w 871"/>
                <a:gd name="T15" fmla="*/ 453 h 477"/>
                <a:gd name="T16" fmla="*/ 403 w 871"/>
                <a:gd name="T17" fmla="*/ 449 h 477"/>
                <a:gd name="T18" fmla="*/ 24 w 871"/>
                <a:gd name="T19" fmla="*/ 0 h 477"/>
                <a:gd name="T20" fmla="*/ 24 w 871"/>
                <a:gd name="T21" fmla="*/ 0 h 477"/>
                <a:gd name="T22" fmla="*/ 0 w 871"/>
                <a:gd name="T23" fmla="*/ 0 h 477"/>
                <a:gd name="T24" fmla="*/ 0 w 871"/>
                <a:gd name="T25" fmla="*/ 157 h 477"/>
                <a:gd name="T26" fmla="*/ 82 w 871"/>
                <a:gd name="T27" fmla="*/ 299 h 477"/>
                <a:gd name="T28" fmla="*/ 354 w 871"/>
                <a:gd name="T29" fmla="*/ 456 h 477"/>
                <a:gd name="T30" fmla="*/ 385 w 871"/>
                <a:gd name="T31" fmla="*/ 469 h 477"/>
                <a:gd name="T32" fmla="*/ 385 w 871"/>
                <a:gd name="T33" fmla="*/ 465 h 477"/>
                <a:gd name="T34" fmla="*/ 389 w 871"/>
                <a:gd name="T35" fmla="*/ 445 h 477"/>
                <a:gd name="T36" fmla="*/ 366 w 871"/>
                <a:gd name="T37" fmla="*/ 435 h 477"/>
                <a:gd name="T38" fmla="*/ 94 w 871"/>
                <a:gd name="T39" fmla="*/ 278 h 477"/>
                <a:gd name="T40" fmla="*/ 24 w 871"/>
                <a:gd name="T41" fmla="*/ 157 h 477"/>
                <a:gd name="T42" fmla="*/ 24 w 871"/>
                <a:gd name="T43" fmla="*/ 0 h 477"/>
                <a:gd name="T44" fmla="*/ 871 w 871"/>
                <a:gd name="T45" fmla="*/ 0 h 477"/>
                <a:gd name="T46" fmla="*/ 847 w 871"/>
                <a:gd name="T47" fmla="*/ 0 h 477"/>
                <a:gd name="T48" fmla="*/ 847 w 871"/>
                <a:gd name="T49" fmla="*/ 157 h 477"/>
                <a:gd name="T50" fmla="*/ 777 w 871"/>
                <a:gd name="T51" fmla="*/ 278 h 477"/>
                <a:gd name="T52" fmla="*/ 506 w 871"/>
                <a:gd name="T53" fmla="*/ 435 h 477"/>
                <a:gd name="T54" fmla="*/ 483 w 871"/>
                <a:gd name="T55" fmla="*/ 445 h 477"/>
                <a:gd name="T56" fmla="*/ 487 w 871"/>
                <a:gd name="T57" fmla="*/ 465 h 477"/>
                <a:gd name="T58" fmla="*/ 487 w 871"/>
                <a:gd name="T59" fmla="*/ 469 h 477"/>
                <a:gd name="T60" fmla="*/ 518 w 871"/>
                <a:gd name="T61" fmla="*/ 456 h 477"/>
                <a:gd name="T62" fmla="*/ 789 w 871"/>
                <a:gd name="T63" fmla="*/ 299 h 477"/>
                <a:gd name="T64" fmla="*/ 871 w 871"/>
                <a:gd name="T65" fmla="*/ 157 h 477"/>
                <a:gd name="T66" fmla="*/ 871 w 871"/>
                <a:gd name="T67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1" h="477">
                  <a:moveTo>
                    <a:pt x="403" y="449"/>
                  </a:moveTo>
                  <a:cubicBezTo>
                    <a:pt x="400" y="454"/>
                    <a:pt x="399" y="459"/>
                    <a:pt x="399" y="465"/>
                  </a:cubicBezTo>
                  <a:cubicBezTo>
                    <a:pt x="399" y="468"/>
                    <a:pt x="399" y="470"/>
                    <a:pt x="400" y="473"/>
                  </a:cubicBezTo>
                  <a:cubicBezTo>
                    <a:pt x="412" y="475"/>
                    <a:pt x="424" y="477"/>
                    <a:pt x="436" y="477"/>
                  </a:cubicBezTo>
                  <a:cubicBezTo>
                    <a:pt x="448" y="477"/>
                    <a:pt x="460" y="475"/>
                    <a:pt x="472" y="473"/>
                  </a:cubicBezTo>
                  <a:cubicBezTo>
                    <a:pt x="472" y="470"/>
                    <a:pt x="473" y="468"/>
                    <a:pt x="473" y="465"/>
                  </a:cubicBezTo>
                  <a:cubicBezTo>
                    <a:pt x="473" y="459"/>
                    <a:pt x="471" y="454"/>
                    <a:pt x="469" y="449"/>
                  </a:cubicBezTo>
                  <a:cubicBezTo>
                    <a:pt x="458" y="452"/>
                    <a:pt x="447" y="453"/>
                    <a:pt x="436" y="453"/>
                  </a:cubicBezTo>
                  <a:cubicBezTo>
                    <a:pt x="425" y="453"/>
                    <a:pt x="414" y="452"/>
                    <a:pt x="403" y="449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213"/>
                    <a:pt x="33" y="270"/>
                    <a:pt x="82" y="299"/>
                  </a:cubicBezTo>
                  <a:cubicBezTo>
                    <a:pt x="354" y="456"/>
                    <a:pt x="354" y="456"/>
                    <a:pt x="354" y="456"/>
                  </a:cubicBezTo>
                  <a:cubicBezTo>
                    <a:pt x="364" y="461"/>
                    <a:pt x="374" y="466"/>
                    <a:pt x="385" y="469"/>
                  </a:cubicBezTo>
                  <a:cubicBezTo>
                    <a:pt x="385" y="468"/>
                    <a:pt x="385" y="466"/>
                    <a:pt x="385" y="465"/>
                  </a:cubicBezTo>
                  <a:cubicBezTo>
                    <a:pt x="385" y="458"/>
                    <a:pt x="386" y="451"/>
                    <a:pt x="389" y="445"/>
                  </a:cubicBezTo>
                  <a:cubicBezTo>
                    <a:pt x="381" y="442"/>
                    <a:pt x="373" y="439"/>
                    <a:pt x="366" y="435"/>
                  </a:cubicBezTo>
                  <a:cubicBezTo>
                    <a:pt x="94" y="278"/>
                    <a:pt x="94" y="278"/>
                    <a:pt x="94" y="278"/>
                  </a:cubicBezTo>
                  <a:cubicBezTo>
                    <a:pt x="52" y="254"/>
                    <a:pt x="24" y="205"/>
                    <a:pt x="24" y="157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871" y="0"/>
                  </a:moveTo>
                  <a:cubicBezTo>
                    <a:pt x="847" y="0"/>
                    <a:pt x="847" y="0"/>
                    <a:pt x="847" y="0"/>
                  </a:cubicBezTo>
                  <a:cubicBezTo>
                    <a:pt x="847" y="157"/>
                    <a:pt x="847" y="157"/>
                    <a:pt x="847" y="157"/>
                  </a:cubicBezTo>
                  <a:cubicBezTo>
                    <a:pt x="847" y="205"/>
                    <a:pt x="819" y="254"/>
                    <a:pt x="777" y="278"/>
                  </a:cubicBezTo>
                  <a:cubicBezTo>
                    <a:pt x="506" y="435"/>
                    <a:pt x="506" y="435"/>
                    <a:pt x="506" y="435"/>
                  </a:cubicBezTo>
                  <a:cubicBezTo>
                    <a:pt x="498" y="439"/>
                    <a:pt x="491" y="442"/>
                    <a:pt x="483" y="445"/>
                  </a:cubicBezTo>
                  <a:cubicBezTo>
                    <a:pt x="485" y="451"/>
                    <a:pt x="487" y="458"/>
                    <a:pt x="487" y="465"/>
                  </a:cubicBezTo>
                  <a:cubicBezTo>
                    <a:pt x="487" y="466"/>
                    <a:pt x="487" y="468"/>
                    <a:pt x="487" y="469"/>
                  </a:cubicBezTo>
                  <a:cubicBezTo>
                    <a:pt x="497" y="466"/>
                    <a:pt x="508" y="461"/>
                    <a:pt x="518" y="456"/>
                  </a:cubicBezTo>
                  <a:cubicBezTo>
                    <a:pt x="789" y="299"/>
                    <a:pt x="789" y="299"/>
                    <a:pt x="789" y="299"/>
                  </a:cubicBezTo>
                  <a:cubicBezTo>
                    <a:pt x="838" y="270"/>
                    <a:pt x="871" y="213"/>
                    <a:pt x="871" y="157"/>
                  </a:cubicBezTo>
                  <a:cubicBezTo>
                    <a:pt x="871" y="0"/>
                    <a:pt x="871" y="0"/>
                    <a:pt x="87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8" name="Freeform 84">
              <a:extLst>
                <a:ext uri="{FF2B5EF4-FFF2-40B4-BE49-F238E27FC236}">
                  <a16:creationId xmlns:a16="http://schemas.microsoft.com/office/drawing/2014/main" id="{E4BB90AD-2B86-9A72-FA13-89193557BF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6661" y="2737342"/>
              <a:ext cx="1813227" cy="996458"/>
            </a:xfrm>
            <a:custGeom>
              <a:avLst/>
              <a:gdLst>
                <a:gd name="T0" fmla="*/ 487 w 871"/>
                <a:gd name="T1" fmla="*/ 8 h 477"/>
                <a:gd name="T2" fmla="*/ 487 w 871"/>
                <a:gd name="T3" fmla="*/ 12 h 477"/>
                <a:gd name="T4" fmla="*/ 483 w 871"/>
                <a:gd name="T5" fmla="*/ 32 h 477"/>
                <a:gd name="T6" fmla="*/ 506 w 871"/>
                <a:gd name="T7" fmla="*/ 42 h 477"/>
                <a:gd name="T8" fmla="*/ 777 w 871"/>
                <a:gd name="T9" fmla="*/ 199 h 477"/>
                <a:gd name="T10" fmla="*/ 847 w 871"/>
                <a:gd name="T11" fmla="*/ 320 h 477"/>
                <a:gd name="T12" fmla="*/ 847 w 871"/>
                <a:gd name="T13" fmla="*/ 477 h 477"/>
                <a:gd name="T14" fmla="*/ 871 w 871"/>
                <a:gd name="T15" fmla="*/ 477 h 477"/>
                <a:gd name="T16" fmla="*/ 871 w 871"/>
                <a:gd name="T17" fmla="*/ 320 h 477"/>
                <a:gd name="T18" fmla="*/ 789 w 871"/>
                <a:gd name="T19" fmla="*/ 178 h 477"/>
                <a:gd name="T20" fmla="*/ 518 w 871"/>
                <a:gd name="T21" fmla="*/ 21 h 477"/>
                <a:gd name="T22" fmla="*/ 487 w 871"/>
                <a:gd name="T23" fmla="*/ 8 h 477"/>
                <a:gd name="T24" fmla="*/ 385 w 871"/>
                <a:gd name="T25" fmla="*/ 8 h 477"/>
                <a:gd name="T26" fmla="*/ 354 w 871"/>
                <a:gd name="T27" fmla="*/ 21 h 477"/>
                <a:gd name="T28" fmla="*/ 82 w 871"/>
                <a:gd name="T29" fmla="*/ 178 h 477"/>
                <a:gd name="T30" fmla="*/ 0 w 871"/>
                <a:gd name="T31" fmla="*/ 320 h 477"/>
                <a:gd name="T32" fmla="*/ 0 w 871"/>
                <a:gd name="T33" fmla="*/ 477 h 477"/>
                <a:gd name="T34" fmla="*/ 24 w 871"/>
                <a:gd name="T35" fmla="*/ 477 h 477"/>
                <a:gd name="T36" fmla="*/ 24 w 871"/>
                <a:gd name="T37" fmla="*/ 320 h 477"/>
                <a:gd name="T38" fmla="*/ 94 w 871"/>
                <a:gd name="T39" fmla="*/ 199 h 477"/>
                <a:gd name="T40" fmla="*/ 366 w 871"/>
                <a:gd name="T41" fmla="*/ 42 h 477"/>
                <a:gd name="T42" fmla="*/ 389 w 871"/>
                <a:gd name="T43" fmla="*/ 32 h 477"/>
                <a:gd name="T44" fmla="*/ 385 w 871"/>
                <a:gd name="T45" fmla="*/ 12 h 477"/>
                <a:gd name="T46" fmla="*/ 385 w 871"/>
                <a:gd name="T47" fmla="*/ 8 h 477"/>
                <a:gd name="T48" fmla="*/ 436 w 871"/>
                <a:gd name="T49" fmla="*/ 0 h 477"/>
                <a:gd name="T50" fmla="*/ 400 w 871"/>
                <a:gd name="T51" fmla="*/ 4 h 477"/>
                <a:gd name="T52" fmla="*/ 399 w 871"/>
                <a:gd name="T53" fmla="*/ 12 h 477"/>
                <a:gd name="T54" fmla="*/ 403 w 871"/>
                <a:gd name="T55" fmla="*/ 28 h 477"/>
                <a:gd name="T56" fmla="*/ 436 w 871"/>
                <a:gd name="T57" fmla="*/ 24 h 477"/>
                <a:gd name="T58" fmla="*/ 469 w 871"/>
                <a:gd name="T59" fmla="*/ 28 h 477"/>
                <a:gd name="T60" fmla="*/ 472 w 871"/>
                <a:gd name="T61" fmla="*/ 12 h 477"/>
                <a:gd name="T62" fmla="*/ 472 w 871"/>
                <a:gd name="T63" fmla="*/ 4 h 477"/>
                <a:gd name="T64" fmla="*/ 436 w 871"/>
                <a:gd name="T65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1" h="477">
                  <a:moveTo>
                    <a:pt x="487" y="8"/>
                  </a:moveTo>
                  <a:cubicBezTo>
                    <a:pt x="487" y="9"/>
                    <a:pt x="487" y="11"/>
                    <a:pt x="487" y="12"/>
                  </a:cubicBezTo>
                  <a:cubicBezTo>
                    <a:pt x="487" y="19"/>
                    <a:pt x="485" y="26"/>
                    <a:pt x="483" y="32"/>
                  </a:cubicBezTo>
                  <a:cubicBezTo>
                    <a:pt x="491" y="35"/>
                    <a:pt x="498" y="38"/>
                    <a:pt x="506" y="42"/>
                  </a:cubicBezTo>
                  <a:cubicBezTo>
                    <a:pt x="777" y="199"/>
                    <a:pt x="777" y="199"/>
                    <a:pt x="777" y="199"/>
                  </a:cubicBezTo>
                  <a:cubicBezTo>
                    <a:pt x="819" y="223"/>
                    <a:pt x="847" y="272"/>
                    <a:pt x="847" y="320"/>
                  </a:cubicBezTo>
                  <a:cubicBezTo>
                    <a:pt x="847" y="477"/>
                    <a:pt x="847" y="477"/>
                    <a:pt x="847" y="477"/>
                  </a:cubicBezTo>
                  <a:cubicBezTo>
                    <a:pt x="871" y="477"/>
                    <a:pt x="871" y="477"/>
                    <a:pt x="871" y="477"/>
                  </a:cubicBezTo>
                  <a:cubicBezTo>
                    <a:pt x="871" y="320"/>
                    <a:pt x="871" y="320"/>
                    <a:pt x="871" y="320"/>
                  </a:cubicBezTo>
                  <a:cubicBezTo>
                    <a:pt x="871" y="264"/>
                    <a:pt x="838" y="207"/>
                    <a:pt x="789" y="178"/>
                  </a:cubicBezTo>
                  <a:cubicBezTo>
                    <a:pt x="518" y="21"/>
                    <a:pt x="518" y="21"/>
                    <a:pt x="518" y="21"/>
                  </a:cubicBezTo>
                  <a:cubicBezTo>
                    <a:pt x="508" y="16"/>
                    <a:pt x="497" y="11"/>
                    <a:pt x="487" y="8"/>
                  </a:cubicBezTo>
                  <a:moveTo>
                    <a:pt x="385" y="8"/>
                  </a:moveTo>
                  <a:cubicBezTo>
                    <a:pt x="374" y="11"/>
                    <a:pt x="364" y="16"/>
                    <a:pt x="354" y="21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33" y="207"/>
                    <a:pt x="0" y="264"/>
                    <a:pt x="0" y="320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4" y="477"/>
                    <a:pt x="24" y="477"/>
                    <a:pt x="24" y="477"/>
                  </a:cubicBezTo>
                  <a:cubicBezTo>
                    <a:pt x="24" y="320"/>
                    <a:pt x="24" y="320"/>
                    <a:pt x="24" y="320"/>
                  </a:cubicBezTo>
                  <a:cubicBezTo>
                    <a:pt x="24" y="272"/>
                    <a:pt x="52" y="223"/>
                    <a:pt x="94" y="199"/>
                  </a:cubicBezTo>
                  <a:cubicBezTo>
                    <a:pt x="366" y="42"/>
                    <a:pt x="366" y="42"/>
                    <a:pt x="366" y="42"/>
                  </a:cubicBezTo>
                  <a:cubicBezTo>
                    <a:pt x="373" y="38"/>
                    <a:pt x="381" y="35"/>
                    <a:pt x="389" y="32"/>
                  </a:cubicBezTo>
                  <a:cubicBezTo>
                    <a:pt x="386" y="26"/>
                    <a:pt x="385" y="19"/>
                    <a:pt x="385" y="12"/>
                  </a:cubicBezTo>
                  <a:cubicBezTo>
                    <a:pt x="385" y="11"/>
                    <a:pt x="385" y="9"/>
                    <a:pt x="385" y="8"/>
                  </a:cubicBezTo>
                  <a:moveTo>
                    <a:pt x="436" y="0"/>
                  </a:moveTo>
                  <a:cubicBezTo>
                    <a:pt x="424" y="0"/>
                    <a:pt x="412" y="2"/>
                    <a:pt x="400" y="4"/>
                  </a:cubicBezTo>
                  <a:cubicBezTo>
                    <a:pt x="399" y="7"/>
                    <a:pt x="399" y="9"/>
                    <a:pt x="399" y="12"/>
                  </a:cubicBezTo>
                  <a:cubicBezTo>
                    <a:pt x="399" y="18"/>
                    <a:pt x="400" y="23"/>
                    <a:pt x="403" y="28"/>
                  </a:cubicBezTo>
                  <a:cubicBezTo>
                    <a:pt x="413" y="25"/>
                    <a:pt x="425" y="24"/>
                    <a:pt x="436" y="24"/>
                  </a:cubicBezTo>
                  <a:cubicBezTo>
                    <a:pt x="447" y="24"/>
                    <a:pt x="458" y="25"/>
                    <a:pt x="469" y="28"/>
                  </a:cubicBezTo>
                  <a:cubicBezTo>
                    <a:pt x="471" y="23"/>
                    <a:pt x="472" y="18"/>
                    <a:pt x="472" y="12"/>
                  </a:cubicBezTo>
                  <a:cubicBezTo>
                    <a:pt x="472" y="9"/>
                    <a:pt x="472" y="7"/>
                    <a:pt x="472" y="4"/>
                  </a:cubicBezTo>
                  <a:cubicBezTo>
                    <a:pt x="460" y="2"/>
                    <a:pt x="448" y="0"/>
                    <a:pt x="43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E83280B6-30AD-7024-4D18-FE5C1FC24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1379" y="2655665"/>
              <a:ext cx="212360" cy="212360"/>
            </a:xfrm>
            <a:custGeom>
              <a:avLst/>
              <a:gdLst>
                <a:gd name="T0" fmla="*/ 18 w 102"/>
                <a:gd name="T1" fmla="*/ 67 h 102"/>
                <a:gd name="T2" fmla="*/ 4 w 102"/>
                <a:gd name="T3" fmla="*/ 71 h 102"/>
                <a:gd name="T4" fmla="*/ 51 w 102"/>
                <a:gd name="T5" fmla="*/ 102 h 102"/>
                <a:gd name="T6" fmla="*/ 98 w 102"/>
                <a:gd name="T7" fmla="*/ 71 h 102"/>
                <a:gd name="T8" fmla="*/ 84 w 102"/>
                <a:gd name="T9" fmla="*/ 67 h 102"/>
                <a:gd name="T10" fmla="*/ 51 w 102"/>
                <a:gd name="T11" fmla="*/ 88 h 102"/>
                <a:gd name="T12" fmla="*/ 18 w 102"/>
                <a:gd name="T13" fmla="*/ 67 h 102"/>
                <a:gd name="T14" fmla="*/ 51 w 102"/>
                <a:gd name="T15" fmla="*/ 0 h 102"/>
                <a:gd name="T16" fmla="*/ 0 w 102"/>
                <a:gd name="T17" fmla="*/ 47 h 102"/>
                <a:gd name="T18" fmla="*/ 15 w 102"/>
                <a:gd name="T19" fmla="*/ 43 h 102"/>
                <a:gd name="T20" fmla="*/ 51 w 102"/>
                <a:gd name="T21" fmla="*/ 14 h 102"/>
                <a:gd name="T22" fmla="*/ 87 w 102"/>
                <a:gd name="T23" fmla="*/ 43 h 102"/>
                <a:gd name="T24" fmla="*/ 102 w 102"/>
                <a:gd name="T25" fmla="*/ 47 h 102"/>
                <a:gd name="T26" fmla="*/ 51 w 102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02">
                  <a:moveTo>
                    <a:pt x="18" y="67"/>
                  </a:moveTo>
                  <a:cubicBezTo>
                    <a:pt x="14" y="68"/>
                    <a:pt x="9" y="69"/>
                    <a:pt x="4" y="71"/>
                  </a:cubicBezTo>
                  <a:cubicBezTo>
                    <a:pt x="12" y="89"/>
                    <a:pt x="30" y="102"/>
                    <a:pt x="51" y="102"/>
                  </a:cubicBezTo>
                  <a:cubicBezTo>
                    <a:pt x="72" y="102"/>
                    <a:pt x="91" y="89"/>
                    <a:pt x="98" y="71"/>
                  </a:cubicBezTo>
                  <a:cubicBezTo>
                    <a:pt x="94" y="69"/>
                    <a:pt x="89" y="68"/>
                    <a:pt x="84" y="67"/>
                  </a:cubicBezTo>
                  <a:cubicBezTo>
                    <a:pt x="78" y="79"/>
                    <a:pt x="66" y="88"/>
                    <a:pt x="51" y="88"/>
                  </a:cubicBezTo>
                  <a:cubicBezTo>
                    <a:pt x="37" y="88"/>
                    <a:pt x="24" y="79"/>
                    <a:pt x="18" y="67"/>
                  </a:cubicBezTo>
                  <a:moveTo>
                    <a:pt x="51" y="0"/>
                  </a:moveTo>
                  <a:cubicBezTo>
                    <a:pt x="25" y="0"/>
                    <a:pt x="3" y="21"/>
                    <a:pt x="0" y="47"/>
                  </a:cubicBezTo>
                  <a:cubicBezTo>
                    <a:pt x="5" y="45"/>
                    <a:pt x="10" y="44"/>
                    <a:pt x="15" y="43"/>
                  </a:cubicBezTo>
                  <a:cubicBezTo>
                    <a:pt x="19" y="27"/>
                    <a:pt x="34" y="14"/>
                    <a:pt x="51" y="14"/>
                  </a:cubicBezTo>
                  <a:cubicBezTo>
                    <a:pt x="69" y="14"/>
                    <a:pt x="83" y="27"/>
                    <a:pt x="87" y="43"/>
                  </a:cubicBezTo>
                  <a:cubicBezTo>
                    <a:pt x="92" y="44"/>
                    <a:pt x="97" y="45"/>
                    <a:pt x="102" y="47"/>
                  </a:cubicBezTo>
                  <a:cubicBezTo>
                    <a:pt x="100" y="21"/>
                    <a:pt x="78" y="0"/>
                    <a:pt x="5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0" name="Freeform 86">
              <a:extLst>
                <a:ext uri="{FF2B5EF4-FFF2-40B4-BE49-F238E27FC236}">
                  <a16:creationId xmlns:a16="http://schemas.microsoft.com/office/drawing/2014/main" id="{D82132C8-A7E9-DCE1-5360-E5573AE3A7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1379" y="2745510"/>
              <a:ext cx="212360" cy="58341"/>
            </a:xfrm>
            <a:custGeom>
              <a:avLst/>
              <a:gdLst>
                <a:gd name="T0" fmla="*/ 87 w 102"/>
                <a:gd name="T1" fmla="*/ 0 h 28"/>
                <a:gd name="T2" fmla="*/ 88 w 102"/>
                <a:gd name="T3" fmla="*/ 8 h 28"/>
                <a:gd name="T4" fmla="*/ 84 w 102"/>
                <a:gd name="T5" fmla="*/ 24 h 28"/>
                <a:gd name="T6" fmla="*/ 98 w 102"/>
                <a:gd name="T7" fmla="*/ 28 h 28"/>
                <a:gd name="T8" fmla="*/ 102 w 102"/>
                <a:gd name="T9" fmla="*/ 8 h 28"/>
                <a:gd name="T10" fmla="*/ 102 w 102"/>
                <a:gd name="T11" fmla="*/ 4 h 28"/>
                <a:gd name="T12" fmla="*/ 87 w 102"/>
                <a:gd name="T13" fmla="*/ 0 h 28"/>
                <a:gd name="T14" fmla="*/ 15 w 102"/>
                <a:gd name="T15" fmla="*/ 0 h 28"/>
                <a:gd name="T16" fmla="*/ 0 w 102"/>
                <a:gd name="T17" fmla="*/ 4 h 28"/>
                <a:gd name="T18" fmla="*/ 0 w 102"/>
                <a:gd name="T19" fmla="*/ 8 h 28"/>
                <a:gd name="T20" fmla="*/ 4 w 102"/>
                <a:gd name="T21" fmla="*/ 28 h 28"/>
                <a:gd name="T22" fmla="*/ 18 w 102"/>
                <a:gd name="T23" fmla="*/ 24 h 28"/>
                <a:gd name="T24" fmla="*/ 15 w 102"/>
                <a:gd name="T25" fmla="*/ 8 h 28"/>
                <a:gd name="T26" fmla="*/ 15 w 10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8">
                  <a:moveTo>
                    <a:pt x="87" y="0"/>
                  </a:moveTo>
                  <a:cubicBezTo>
                    <a:pt x="88" y="3"/>
                    <a:pt x="88" y="5"/>
                    <a:pt x="88" y="8"/>
                  </a:cubicBezTo>
                  <a:cubicBezTo>
                    <a:pt x="88" y="14"/>
                    <a:pt x="87" y="19"/>
                    <a:pt x="84" y="24"/>
                  </a:cubicBezTo>
                  <a:cubicBezTo>
                    <a:pt x="89" y="25"/>
                    <a:pt x="94" y="26"/>
                    <a:pt x="98" y="28"/>
                  </a:cubicBezTo>
                  <a:cubicBezTo>
                    <a:pt x="101" y="22"/>
                    <a:pt x="102" y="15"/>
                    <a:pt x="102" y="8"/>
                  </a:cubicBezTo>
                  <a:cubicBezTo>
                    <a:pt x="102" y="7"/>
                    <a:pt x="102" y="5"/>
                    <a:pt x="102" y="4"/>
                  </a:cubicBezTo>
                  <a:cubicBezTo>
                    <a:pt x="97" y="2"/>
                    <a:pt x="92" y="1"/>
                    <a:pt x="87" y="0"/>
                  </a:cubicBezTo>
                  <a:moveTo>
                    <a:pt x="15" y="0"/>
                  </a:moveTo>
                  <a:cubicBezTo>
                    <a:pt x="10" y="1"/>
                    <a:pt x="5" y="2"/>
                    <a:pt x="0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15"/>
                    <a:pt x="2" y="22"/>
                    <a:pt x="4" y="28"/>
                  </a:cubicBezTo>
                  <a:cubicBezTo>
                    <a:pt x="9" y="26"/>
                    <a:pt x="14" y="25"/>
                    <a:pt x="18" y="24"/>
                  </a:cubicBezTo>
                  <a:cubicBezTo>
                    <a:pt x="16" y="19"/>
                    <a:pt x="15" y="14"/>
                    <a:pt x="15" y="8"/>
                  </a:cubicBezTo>
                  <a:cubicBezTo>
                    <a:pt x="15" y="5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1" name="Freeform 87">
              <a:extLst>
                <a:ext uri="{FF2B5EF4-FFF2-40B4-BE49-F238E27FC236}">
                  <a16:creationId xmlns:a16="http://schemas.microsoft.com/office/drawing/2014/main" id="{4539D19B-76C0-74FE-95E3-9C33EDAFED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9820" y="2655665"/>
              <a:ext cx="212360" cy="212360"/>
            </a:xfrm>
            <a:custGeom>
              <a:avLst/>
              <a:gdLst>
                <a:gd name="T0" fmla="*/ 18 w 102"/>
                <a:gd name="T1" fmla="*/ 67 h 102"/>
                <a:gd name="T2" fmla="*/ 4 w 102"/>
                <a:gd name="T3" fmla="*/ 71 h 102"/>
                <a:gd name="T4" fmla="*/ 51 w 102"/>
                <a:gd name="T5" fmla="*/ 102 h 102"/>
                <a:gd name="T6" fmla="*/ 98 w 102"/>
                <a:gd name="T7" fmla="*/ 71 h 102"/>
                <a:gd name="T8" fmla="*/ 84 w 102"/>
                <a:gd name="T9" fmla="*/ 67 h 102"/>
                <a:gd name="T10" fmla="*/ 51 w 102"/>
                <a:gd name="T11" fmla="*/ 88 h 102"/>
                <a:gd name="T12" fmla="*/ 18 w 102"/>
                <a:gd name="T13" fmla="*/ 67 h 102"/>
                <a:gd name="T14" fmla="*/ 51 w 102"/>
                <a:gd name="T15" fmla="*/ 0 h 102"/>
                <a:gd name="T16" fmla="*/ 0 w 102"/>
                <a:gd name="T17" fmla="*/ 47 h 102"/>
                <a:gd name="T18" fmla="*/ 15 w 102"/>
                <a:gd name="T19" fmla="*/ 43 h 102"/>
                <a:gd name="T20" fmla="*/ 51 w 102"/>
                <a:gd name="T21" fmla="*/ 14 h 102"/>
                <a:gd name="T22" fmla="*/ 87 w 102"/>
                <a:gd name="T23" fmla="*/ 43 h 102"/>
                <a:gd name="T24" fmla="*/ 102 w 102"/>
                <a:gd name="T25" fmla="*/ 47 h 102"/>
                <a:gd name="T26" fmla="*/ 51 w 102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02">
                  <a:moveTo>
                    <a:pt x="18" y="67"/>
                  </a:moveTo>
                  <a:cubicBezTo>
                    <a:pt x="13" y="68"/>
                    <a:pt x="9" y="69"/>
                    <a:pt x="4" y="71"/>
                  </a:cubicBezTo>
                  <a:cubicBezTo>
                    <a:pt x="12" y="89"/>
                    <a:pt x="30" y="102"/>
                    <a:pt x="51" y="102"/>
                  </a:cubicBezTo>
                  <a:cubicBezTo>
                    <a:pt x="72" y="102"/>
                    <a:pt x="90" y="89"/>
                    <a:pt x="98" y="71"/>
                  </a:cubicBezTo>
                  <a:cubicBezTo>
                    <a:pt x="93" y="69"/>
                    <a:pt x="89" y="68"/>
                    <a:pt x="84" y="67"/>
                  </a:cubicBezTo>
                  <a:cubicBezTo>
                    <a:pt x="78" y="79"/>
                    <a:pt x="66" y="88"/>
                    <a:pt x="51" y="88"/>
                  </a:cubicBezTo>
                  <a:cubicBezTo>
                    <a:pt x="36" y="88"/>
                    <a:pt x="24" y="79"/>
                    <a:pt x="18" y="67"/>
                  </a:cubicBezTo>
                  <a:moveTo>
                    <a:pt x="51" y="0"/>
                  </a:moveTo>
                  <a:cubicBezTo>
                    <a:pt x="24" y="0"/>
                    <a:pt x="2" y="21"/>
                    <a:pt x="0" y="47"/>
                  </a:cubicBezTo>
                  <a:cubicBezTo>
                    <a:pt x="5" y="45"/>
                    <a:pt x="10" y="44"/>
                    <a:pt x="15" y="43"/>
                  </a:cubicBezTo>
                  <a:cubicBezTo>
                    <a:pt x="19" y="27"/>
                    <a:pt x="33" y="14"/>
                    <a:pt x="51" y="14"/>
                  </a:cubicBezTo>
                  <a:cubicBezTo>
                    <a:pt x="69" y="14"/>
                    <a:pt x="83" y="27"/>
                    <a:pt x="87" y="43"/>
                  </a:cubicBezTo>
                  <a:cubicBezTo>
                    <a:pt x="92" y="44"/>
                    <a:pt x="97" y="45"/>
                    <a:pt x="102" y="47"/>
                  </a:cubicBezTo>
                  <a:cubicBezTo>
                    <a:pt x="100" y="21"/>
                    <a:pt x="78" y="0"/>
                    <a:pt x="5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2" name="Freeform 88">
              <a:extLst>
                <a:ext uri="{FF2B5EF4-FFF2-40B4-BE49-F238E27FC236}">
                  <a16:creationId xmlns:a16="http://schemas.microsoft.com/office/drawing/2014/main" id="{C4597080-D18F-A7FD-FB53-D7013021D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9820" y="2745510"/>
              <a:ext cx="212360" cy="58341"/>
            </a:xfrm>
            <a:custGeom>
              <a:avLst/>
              <a:gdLst>
                <a:gd name="T0" fmla="*/ 87 w 102"/>
                <a:gd name="T1" fmla="*/ 0 h 28"/>
                <a:gd name="T2" fmla="*/ 88 w 102"/>
                <a:gd name="T3" fmla="*/ 8 h 28"/>
                <a:gd name="T4" fmla="*/ 84 w 102"/>
                <a:gd name="T5" fmla="*/ 24 h 28"/>
                <a:gd name="T6" fmla="*/ 98 w 102"/>
                <a:gd name="T7" fmla="*/ 28 h 28"/>
                <a:gd name="T8" fmla="*/ 102 w 102"/>
                <a:gd name="T9" fmla="*/ 8 h 28"/>
                <a:gd name="T10" fmla="*/ 102 w 102"/>
                <a:gd name="T11" fmla="*/ 4 h 28"/>
                <a:gd name="T12" fmla="*/ 87 w 102"/>
                <a:gd name="T13" fmla="*/ 0 h 28"/>
                <a:gd name="T14" fmla="*/ 15 w 102"/>
                <a:gd name="T15" fmla="*/ 0 h 28"/>
                <a:gd name="T16" fmla="*/ 0 w 102"/>
                <a:gd name="T17" fmla="*/ 4 h 28"/>
                <a:gd name="T18" fmla="*/ 0 w 102"/>
                <a:gd name="T19" fmla="*/ 8 h 28"/>
                <a:gd name="T20" fmla="*/ 4 w 102"/>
                <a:gd name="T21" fmla="*/ 28 h 28"/>
                <a:gd name="T22" fmla="*/ 18 w 102"/>
                <a:gd name="T23" fmla="*/ 24 h 28"/>
                <a:gd name="T24" fmla="*/ 14 w 102"/>
                <a:gd name="T25" fmla="*/ 8 h 28"/>
                <a:gd name="T26" fmla="*/ 15 w 10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8">
                  <a:moveTo>
                    <a:pt x="87" y="0"/>
                  </a:moveTo>
                  <a:cubicBezTo>
                    <a:pt x="87" y="3"/>
                    <a:pt x="88" y="5"/>
                    <a:pt x="88" y="8"/>
                  </a:cubicBezTo>
                  <a:cubicBezTo>
                    <a:pt x="88" y="14"/>
                    <a:pt x="86" y="19"/>
                    <a:pt x="84" y="24"/>
                  </a:cubicBezTo>
                  <a:cubicBezTo>
                    <a:pt x="89" y="25"/>
                    <a:pt x="93" y="26"/>
                    <a:pt x="98" y="28"/>
                  </a:cubicBezTo>
                  <a:cubicBezTo>
                    <a:pt x="101" y="22"/>
                    <a:pt x="102" y="15"/>
                    <a:pt x="102" y="8"/>
                  </a:cubicBezTo>
                  <a:cubicBezTo>
                    <a:pt x="102" y="7"/>
                    <a:pt x="102" y="5"/>
                    <a:pt x="102" y="4"/>
                  </a:cubicBezTo>
                  <a:cubicBezTo>
                    <a:pt x="97" y="2"/>
                    <a:pt x="92" y="1"/>
                    <a:pt x="87" y="0"/>
                  </a:cubicBezTo>
                  <a:moveTo>
                    <a:pt x="15" y="0"/>
                  </a:moveTo>
                  <a:cubicBezTo>
                    <a:pt x="10" y="1"/>
                    <a:pt x="5" y="2"/>
                    <a:pt x="0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15"/>
                    <a:pt x="1" y="22"/>
                    <a:pt x="4" y="28"/>
                  </a:cubicBezTo>
                  <a:cubicBezTo>
                    <a:pt x="9" y="26"/>
                    <a:pt x="13" y="25"/>
                    <a:pt x="18" y="24"/>
                  </a:cubicBezTo>
                  <a:cubicBezTo>
                    <a:pt x="16" y="19"/>
                    <a:pt x="14" y="14"/>
                    <a:pt x="14" y="8"/>
                  </a:cubicBezTo>
                  <a:cubicBezTo>
                    <a:pt x="14" y="5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" name="Freeform 89">
              <a:extLst>
                <a:ext uri="{FF2B5EF4-FFF2-40B4-BE49-F238E27FC236}">
                  <a16:creationId xmlns:a16="http://schemas.microsoft.com/office/drawing/2014/main" id="{45F305B5-1982-B872-5DF6-D78E3AC5C7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18261" y="2655665"/>
              <a:ext cx="212360" cy="212360"/>
            </a:xfrm>
            <a:custGeom>
              <a:avLst/>
              <a:gdLst>
                <a:gd name="T0" fmla="*/ 18 w 102"/>
                <a:gd name="T1" fmla="*/ 67 h 102"/>
                <a:gd name="T2" fmla="*/ 4 w 102"/>
                <a:gd name="T3" fmla="*/ 71 h 102"/>
                <a:gd name="T4" fmla="*/ 51 w 102"/>
                <a:gd name="T5" fmla="*/ 102 h 102"/>
                <a:gd name="T6" fmla="*/ 98 w 102"/>
                <a:gd name="T7" fmla="*/ 71 h 102"/>
                <a:gd name="T8" fmla="*/ 84 w 102"/>
                <a:gd name="T9" fmla="*/ 67 h 102"/>
                <a:gd name="T10" fmla="*/ 51 w 102"/>
                <a:gd name="T11" fmla="*/ 88 h 102"/>
                <a:gd name="T12" fmla="*/ 18 w 102"/>
                <a:gd name="T13" fmla="*/ 67 h 102"/>
                <a:gd name="T14" fmla="*/ 51 w 102"/>
                <a:gd name="T15" fmla="*/ 0 h 102"/>
                <a:gd name="T16" fmla="*/ 0 w 102"/>
                <a:gd name="T17" fmla="*/ 47 h 102"/>
                <a:gd name="T18" fmla="*/ 15 w 102"/>
                <a:gd name="T19" fmla="*/ 43 h 102"/>
                <a:gd name="T20" fmla="*/ 51 w 102"/>
                <a:gd name="T21" fmla="*/ 14 h 102"/>
                <a:gd name="T22" fmla="*/ 87 w 102"/>
                <a:gd name="T23" fmla="*/ 43 h 102"/>
                <a:gd name="T24" fmla="*/ 102 w 102"/>
                <a:gd name="T25" fmla="*/ 47 h 102"/>
                <a:gd name="T26" fmla="*/ 51 w 102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02">
                  <a:moveTo>
                    <a:pt x="18" y="67"/>
                  </a:moveTo>
                  <a:cubicBezTo>
                    <a:pt x="13" y="68"/>
                    <a:pt x="8" y="69"/>
                    <a:pt x="4" y="71"/>
                  </a:cubicBezTo>
                  <a:cubicBezTo>
                    <a:pt x="11" y="89"/>
                    <a:pt x="30" y="102"/>
                    <a:pt x="51" y="102"/>
                  </a:cubicBezTo>
                  <a:cubicBezTo>
                    <a:pt x="72" y="102"/>
                    <a:pt x="90" y="89"/>
                    <a:pt x="98" y="71"/>
                  </a:cubicBezTo>
                  <a:cubicBezTo>
                    <a:pt x="93" y="69"/>
                    <a:pt x="88" y="68"/>
                    <a:pt x="84" y="67"/>
                  </a:cubicBezTo>
                  <a:cubicBezTo>
                    <a:pt x="78" y="79"/>
                    <a:pt x="65" y="88"/>
                    <a:pt x="51" y="88"/>
                  </a:cubicBezTo>
                  <a:cubicBezTo>
                    <a:pt x="36" y="88"/>
                    <a:pt x="24" y="79"/>
                    <a:pt x="18" y="67"/>
                  </a:cubicBezTo>
                  <a:moveTo>
                    <a:pt x="51" y="0"/>
                  </a:moveTo>
                  <a:cubicBezTo>
                    <a:pt x="24" y="0"/>
                    <a:pt x="2" y="21"/>
                    <a:pt x="0" y="47"/>
                  </a:cubicBezTo>
                  <a:cubicBezTo>
                    <a:pt x="5" y="45"/>
                    <a:pt x="10" y="44"/>
                    <a:pt x="15" y="43"/>
                  </a:cubicBezTo>
                  <a:cubicBezTo>
                    <a:pt x="19" y="27"/>
                    <a:pt x="33" y="14"/>
                    <a:pt x="51" y="14"/>
                  </a:cubicBezTo>
                  <a:cubicBezTo>
                    <a:pt x="68" y="14"/>
                    <a:pt x="83" y="27"/>
                    <a:pt x="87" y="43"/>
                  </a:cubicBezTo>
                  <a:cubicBezTo>
                    <a:pt x="92" y="44"/>
                    <a:pt x="97" y="45"/>
                    <a:pt x="102" y="47"/>
                  </a:cubicBezTo>
                  <a:cubicBezTo>
                    <a:pt x="99" y="21"/>
                    <a:pt x="78" y="0"/>
                    <a:pt x="5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4" name="Freeform 90">
              <a:extLst>
                <a:ext uri="{FF2B5EF4-FFF2-40B4-BE49-F238E27FC236}">
                  <a16:creationId xmlns:a16="http://schemas.microsoft.com/office/drawing/2014/main" id="{D97F9899-DD98-CB9D-C24F-B818645D95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18261" y="2745510"/>
              <a:ext cx="212360" cy="58341"/>
            </a:xfrm>
            <a:custGeom>
              <a:avLst/>
              <a:gdLst>
                <a:gd name="T0" fmla="*/ 87 w 102"/>
                <a:gd name="T1" fmla="*/ 0 h 28"/>
                <a:gd name="T2" fmla="*/ 87 w 102"/>
                <a:gd name="T3" fmla="*/ 8 h 28"/>
                <a:gd name="T4" fmla="*/ 84 w 102"/>
                <a:gd name="T5" fmla="*/ 24 h 28"/>
                <a:gd name="T6" fmla="*/ 98 w 102"/>
                <a:gd name="T7" fmla="*/ 28 h 28"/>
                <a:gd name="T8" fmla="*/ 102 w 102"/>
                <a:gd name="T9" fmla="*/ 8 h 28"/>
                <a:gd name="T10" fmla="*/ 102 w 102"/>
                <a:gd name="T11" fmla="*/ 4 h 28"/>
                <a:gd name="T12" fmla="*/ 87 w 102"/>
                <a:gd name="T13" fmla="*/ 0 h 28"/>
                <a:gd name="T14" fmla="*/ 15 w 102"/>
                <a:gd name="T15" fmla="*/ 0 h 28"/>
                <a:gd name="T16" fmla="*/ 0 w 102"/>
                <a:gd name="T17" fmla="*/ 4 h 28"/>
                <a:gd name="T18" fmla="*/ 0 w 102"/>
                <a:gd name="T19" fmla="*/ 8 h 28"/>
                <a:gd name="T20" fmla="*/ 4 w 102"/>
                <a:gd name="T21" fmla="*/ 28 h 28"/>
                <a:gd name="T22" fmla="*/ 18 w 102"/>
                <a:gd name="T23" fmla="*/ 24 h 28"/>
                <a:gd name="T24" fmla="*/ 14 w 102"/>
                <a:gd name="T25" fmla="*/ 8 h 28"/>
                <a:gd name="T26" fmla="*/ 15 w 10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8">
                  <a:moveTo>
                    <a:pt x="87" y="0"/>
                  </a:moveTo>
                  <a:cubicBezTo>
                    <a:pt x="87" y="3"/>
                    <a:pt x="87" y="5"/>
                    <a:pt x="87" y="8"/>
                  </a:cubicBezTo>
                  <a:cubicBezTo>
                    <a:pt x="87" y="14"/>
                    <a:pt x="86" y="19"/>
                    <a:pt x="84" y="24"/>
                  </a:cubicBezTo>
                  <a:cubicBezTo>
                    <a:pt x="88" y="25"/>
                    <a:pt x="93" y="26"/>
                    <a:pt x="98" y="28"/>
                  </a:cubicBezTo>
                  <a:cubicBezTo>
                    <a:pt x="100" y="22"/>
                    <a:pt x="102" y="15"/>
                    <a:pt x="102" y="8"/>
                  </a:cubicBezTo>
                  <a:cubicBezTo>
                    <a:pt x="102" y="7"/>
                    <a:pt x="102" y="5"/>
                    <a:pt x="102" y="4"/>
                  </a:cubicBezTo>
                  <a:cubicBezTo>
                    <a:pt x="97" y="2"/>
                    <a:pt x="92" y="1"/>
                    <a:pt x="87" y="0"/>
                  </a:cubicBezTo>
                  <a:moveTo>
                    <a:pt x="15" y="0"/>
                  </a:moveTo>
                  <a:cubicBezTo>
                    <a:pt x="10" y="1"/>
                    <a:pt x="5" y="2"/>
                    <a:pt x="0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15"/>
                    <a:pt x="1" y="22"/>
                    <a:pt x="4" y="28"/>
                  </a:cubicBezTo>
                  <a:cubicBezTo>
                    <a:pt x="8" y="26"/>
                    <a:pt x="13" y="25"/>
                    <a:pt x="18" y="24"/>
                  </a:cubicBezTo>
                  <a:cubicBezTo>
                    <a:pt x="15" y="19"/>
                    <a:pt x="14" y="14"/>
                    <a:pt x="14" y="8"/>
                  </a:cubicBezTo>
                  <a:cubicBezTo>
                    <a:pt x="14" y="5"/>
                    <a:pt x="14" y="3"/>
                    <a:pt x="1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7" name="Freeform 91">
              <a:extLst>
                <a:ext uri="{FF2B5EF4-FFF2-40B4-BE49-F238E27FC236}">
                  <a16:creationId xmlns:a16="http://schemas.microsoft.com/office/drawing/2014/main" id="{4F9CEB0A-9133-8D07-5C36-CAA626A0B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4041" y="4598408"/>
              <a:ext cx="212360" cy="213527"/>
            </a:xfrm>
            <a:custGeom>
              <a:avLst/>
              <a:gdLst>
                <a:gd name="T0" fmla="*/ 0 w 102"/>
                <a:gd name="T1" fmla="*/ 55 h 102"/>
                <a:gd name="T2" fmla="*/ 51 w 102"/>
                <a:gd name="T3" fmla="*/ 102 h 102"/>
                <a:gd name="T4" fmla="*/ 102 w 102"/>
                <a:gd name="T5" fmla="*/ 55 h 102"/>
                <a:gd name="T6" fmla="*/ 87 w 102"/>
                <a:gd name="T7" fmla="*/ 59 h 102"/>
                <a:gd name="T8" fmla="*/ 51 w 102"/>
                <a:gd name="T9" fmla="*/ 88 h 102"/>
                <a:gd name="T10" fmla="*/ 15 w 102"/>
                <a:gd name="T11" fmla="*/ 59 h 102"/>
                <a:gd name="T12" fmla="*/ 0 w 102"/>
                <a:gd name="T13" fmla="*/ 55 h 102"/>
                <a:gd name="T14" fmla="*/ 51 w 102"/>
                <a:gd name="T15" fmla="*/ 0 h 102"/>
                <a:gd name="T16" fmla="*/ 4 w 102"/>
                <a:gd name="T17" fmla="*/ 31 h 102"/>
                <a:gd name="T18" fmla="*/ 18 w 102"/>
                <a:gd name="T19" fmla="*/ 35 h 102"/>
                <a:gd name="T20" fmla="*/ 51 w 102"/>
                <a:gd name="T21" fmla="*/ 14 h 102"/>
                <a:gd name="T22" fmla="*/ 84 w 102"/>
                <a:gd name="T23" fmla="*/ 35 h 102"/>
                <a:gd name="T24" fmla="*/ 98 w 102"/>
                <a:gd name="T25" fmla="*/ 31 h 102"/>
                <a:gd name="T26" fmla="*/ 51 w 102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02">
                  <a:moveTo>
                    <a:pt x="0" y="55"/>
                  </a:moveTo>
                  <a:cubicBezTo>
                    <a:pt x="2" y="81"/>
                    <a:pt x="24" y="102"/>
                    <a:pt x="51" y="102"/>
                  </a:cubicBezTo>
                  <a:cubicBezTo>
                    <a:pt x="78" y="102"/>
                    <a:pt x="100" y="81"/>
                    <a:pt x="102" y="55"/>
                  </a:cubicBezTo>
                  <a:cubicBezTo>
                    <a:pt x="97" y="57"/>
                    <a:pt x="92" y="58"/>
                    <a:pt x="87" y="59"/>
                  </a:cubicBezTo>
                  <a:cubicBezTo>
                    <a:pt x="83" y="75"/>
                    <a:pt x="68" y="88"/>
                    <a:pt x="51" y="88"/>
                  </a:cubicBezTo>
                  <a:cubicBezTo>
                    <a:pt x="33" y="88"/>
                    <a:pt x="19" y="75"/>
                    <a:pt x="15" y="59"/>
                  </a:cubicBezTo>
                  <a:cubicBezTo>
                    <a:pt x="10" y="58"/>
                    <a:pt x="5" y="57"/>
                    <a:pt x="0" y="55"/>
                  </a:cubicBezTo>
                  <a:moveTo>
                    <a:pt x="51" y="0"/>
                  </a:moveTo>
                  <a:cubicBezTo>
                    <a:pt x="30" y="0"/>
                    <a:pt x="12" y="13"/>
                    <a:pt x="4" y="31"/>
                  </a:cubicBezTo>
                  <a:cubicBezTo>
                    <a:pt x="8" y="33"/>
                    <a:pt x="13" y="34"/>
                    <a:pt x="18" y="35"/>
                  </a:cubicBezTo>
                  <a:cubicBezTo>
                    <a:pt x="24" y="23"/>
                    <a:pt x="36" y="14"/>
                    <a:pt x="51" y="14"/>
                  </a:cubicBezTo>
                  <a:cubicBezTo>
                    <a:pt x="65" y="14"/>
                    <a:pt x="78" y="23"/>
                    <a:pt x="84" y="35"/>
                  </a:cubicBezTo>
                  <a:cubicBezTo>
                    <a:pt x="89" y="34"/>
                    <a:pt x="93" y="33"/>
                    <a:pt x="98" y="31"/>
                  </a:cubicBezTo>
                  <a:cubicBezTo>
                    <a:pt x="90" y="13"/>
                    <a:pt x="72" y="0"/>
                    <a:pt x="5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9" name="Freeform 92">
              <a:extLst>
                <a:ext uri="{FF2B5EF4-FFF2-40B4-BE49-F238E27FC236}">
                  <a16:creationId xmlns:a16="http://schemas.microsoft.com/office/drawing/2014/main" id="{582E5B95-5A6E-8936-0453-653CCDE35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4041" y="4663749"/>
              <a:ext cx="212360" cy="58341"/>
            </a:xfrm>
            <a:custGeom>
              <a:avLst/>
              <a:gdLst>
                <a:gd name="T0" fmla="*/ 98 w 102"/>
                <a:gd name="T1" fmla="*/ 0 h 28"/>
                <a:gd name="T2" fmla="*/ 84 w 102"/>
                <a:gd name="T3" fmla="*/ 4 h 28"/>
                <a:gd name="T4" fmla="*/ 88 w 102"/>
                <a:gd name="T5" fmla="*/ 20 h 28"/>
                <a:gd name="T6" fmla="*/ 87 w 102"/>
                <a:gd name="T7" fmla="*/ 28 h 28"/>
                <a:gd name="T8" fmla="*/ 102 w 102"/>
                <a:gd name="T9" fmla="*/ 24 h 28"/>
                <a:gd name="T10" fmla="*/ 102 w 102"/>
                <a:gd name="T11" fmla="*/ 20 h 28"/>
                <a:gd name="T12" fmla="*/ 98 w 102"/>
                <a:gd name="T13" fmla="*/ 0 h 28"/>
                <a:gd name="T14" fmla="*/ 4 w 102"/>
                <a:gd name="T15" fmla="*/ 0 h 28"/>
                <a:gd name="T16" fmla="*/ 0 w 102"/>
                <a:gd name="T17" fmla="*/ 20 h 28"/>
                <a:gd name="T18" fmla="*/ 0 w 102"/>
                <a:gd name="T19" fmla="*/ 24 h 28"/>
                <a:gd name="T20" fmla="*/ 15 w 102"/>
                <a:gd name="T21" fmla="*/ 28 h 28"/>
                <a:gd name="T22" fmla="*/ 14 w 102"/>
                <a:gd name="T23" fmla="*/ 20 h 28"/>
                <a:gd name="T24" fmla="*/ 18 w 102"/>
                <a:gd name="T25" fmla="*/ 4 h 28"/>
                <a:gd name="T26" fmla="*/ 4 w 10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8">
                  <a:moveTo>
                    <a:pt x="98" y="0"/>
                  </a:moveTo>
                  <a:cubicBezTo>
                    <a:pt x="93" y="2"/>
                    <a:pt x="89" y="3"/>
                    <a:pt x="84" y="4"/>
                  </a:cubicBezTo>
                  <a:cubicBezTo>
                    <a:pt x="86" y="9"/>
                    <a:pt x="88" y="14"/>
                    <a:pt x="88" y="20"/>
                  </a:cubicBezTo>
                  <a:cubicBezTo>
                    <a:pt x="88" y="23"/>
                    <a:pt x="87" y="25"/>
                    <a:pt x="87" y="28"/>
                  </a:cubicBezTo>
                  <a:cubicBezTo>
                    <a:pt x="92" y="27"/>
                    <a:pt x="97" y="26"/>
                    <a:pt x="102" y="24"/>
                  </a:cubicBezTo>
                  <a:cubicBezTo>
                    <a:pt x="102" y="23"/>
                    <a:pt x="102" y="21"/>
                    <a:pt x="102" y="20"/>
                  </a:cubicBezTo>
                  <a:cubicBezTo>
                    <a:pt x="102" y="13"/>
                    <a:pt x="100" y="6"/>
                    <a:pt x="98" y="0"/>
                  </a:cubicBezTo>
                  <a:moveTo>
                    <a:pt x="4" y="0"/>
                  </a:moveTo>
                  <a:cubicBezTo>
                    <a:pt x="1" y="6"/>
                    <a:pt x="0" y="13"/>
                    <a:pt x="0" y="20"/>
                  </a:cubicBezTo>
                  <a:cubicBezTo>
                    <a:pt x="0" y="21"/>
                    <a:pt x="0" y="23"/>
                    <a:pt x="0" y="24"/>
                  </a:cubicBezTo>
                  <a:cubicBezTo>
                    <a:pt x="5" y="26"/>
                    <a:pt x="10" y="27"/>
                    <a:pt x="15" y="28"/>
                  </a:cubicBezTo>
                  <a:cubicBezTo>
                    <a:pt x="14" y="25"/>
                    <a:pt x="14" y="23"/>
                    <a:pt x="14" y="20"/>
                  </a:cubicBezTo>
                  <a:cubicBezTo>
                    <a:pt x="14" y="14"/>
                    <a:pt x="15" y="9"/>
                    <a:pt x="18" y="4"/>
                  </a:cubicBezTo>
                  <a:cubicBezTo>
                    <a:pt x="13" y="3"/>
                    <a:pt x="8" y="2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21" name="Freeform 93">
              <a:extLst>
                <a:ext uri="{FF2B5EF4-FFF2-40B4-BE49-F238E27FC236}">
                  <a16:creationId xmlns:a16="http://schemas.microsoft.com/office/drawing/2014/main" id="{AA81517C-4F35-1BDE-48B3-C3967B3DEB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600" y="4598408"/>
              <a:ext cx="212360" cy="213527"/>
            </a:xfrm>
            <a:custGeom>
              <a:avLst/>
              <a:gdLst>
                <a:gd name="T0" fmla="*/ 0 w 102"/>
                <a:gd name="T1" fmla="*/ 55 h 102"/>
                <a:gd name="T2" fmla="*/ 51 w 102"/>
                <a:gd name="T3" fmla="*/ 102 h 102"/>
                <a:gd name="T4" fmla="*/ 102 w 102"/>
                <a:gd name="T5" fmla="*/ 55 h 102"/>
                <a:gd name="T6" fmla="*/ 87 w 102"/>
                <a:gd name="T7" fmla="*/ 59 h 102"/>
                <a:gd name="T8" fmla="*/ 51 w 102"/>
                <a:gd name="T9" fmla="*/ 88 h 102"/>
                <a:gd name="T10" fmla="*/ 15 w 102"/>
                <a:gd name="T11" fmla="*/ 59 h 102"/>
                <a:gd name="T12" fmla="*/ 0 w 102"/>
                <a:gd name="T13" fmla="*/ 55 h 102"/>
                <a:gd name="T14" fmla="*/ 51 w 102"/>
                <a:gd name="T15" fmla="*/ 0 h 102"/>
                <a:gd name="T16" fmla="*/ 4 w 102"/>
                <a:gd name="T17" fmla="*/ 31 h 102"/>
                <a:gd name="T18" fmla="*/ 18 w 102"/>
                <a:gd name="T19" fmla="*/ 35 h 102"/>
                <a:gd name="T20" fmla="*/ 51 w 102"/>
                <a:gd name="T21" fmla="*/ 14 h 102"/>
                <a:gd name="T22" fmla="*/ 84 w 102"/>
                <a:gd name="T23" fmla="*/ 35 h 102"/>
                <a:gd name="T24" fmla="*/ 98 w 102"/>
                <a:gd name="T25" fmla="*/ 31 h 102"/>
                <a:gd name="T26" fmla="*/ 51 w 102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02">
                  <a:moveTo>
                    <a:pt x="0" y="55"/>
                  </a:moveTo>
                  <a:cubicBezTo>
                    <a:pt x="2" y="81"/>
                    <a:pt x="24" y="102"/>
                    <a:pt x="51" y="102"/>
                  </a:cubicBezTo>
                  <a:cubicBezTo>
                    <a:pt x="78" y="102"/>
                    <a:pt x="100" y="81"/>
                    <a:pt x="102" y="55"/>
                  </a:cubicBezTo>
                  <a:cubicBezTo>
                    <a:pt x="97" y="57"/>
                    <a:pt x="92" y="58"/>
                    <a:pt x="87" y="59"/>
                  </a:cubicBezTo>
                  <a:cubicBezTo>
                    <a:pt x="83" y="75"/>
                    <a:pt x="69" y="88"/>
                    <a:pt x="51" y="88"/>
                  </a:cubicBezTo>
                  <a:cubicBezTo>
                    <a:pt x="34" y="88"/>
                    <a:pt x="19" y="75"/>
                    <a:pt x="15" y="59"/>
                  </a:cubicBezTo>
                  <a:cubicBezTo>
                    <a:pt x="10" y="58"/>
                    <a:pt x="5" y="57"/>
                    <a:pt x="0" y="55"/>
                  </a:cubicBezTo>
                  <a:moveTo>
                    <a:pt x="51" y="0"/>
                  </a:moveTo>
                  <a:cubicBezTo>
                    <a:pt x="30" y="0"/>
                    <a:pt x="12" y="13"/>
                    <a:pt x="4" y="31"/>
                  </a:cubicBezTo>
                  <a:cubicBezTo>
                    <a:pt x="9" y="33"/>
                    <a:pt x="13" y="34"/>
                    <a:pt x="18" y="35"/>
                  </a:cubicBezTo>
                  <a:cubicBezTo>
                    <a:pt x="24" y="23"/>
                    <a:pt x="37" y="14"/>
                    <a:pt x="51" y="14"/>
                  </a:cubicBezTo>
                  <a:cubicBezTo>
                    <a:pt x="66" y="14"/>
                    <a:pt x="78" y="23"/>
                    <a:pt x="84" y="35"/>
                  </a:cubicBezTo>
                  <a:cubicBezTo>
                    <a:pt x="89" y="34"/>
                    <a:pt x="94" y="33"/>
                    <a:pt x="98" y="31"/>
                  </a:cubicBezTo>
                  <a:cubicBezTo>
                    <a:pt x="90" y="13"/>
                    <a:pt x="72" y="0"/>
                    <a:pt x="5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26" name="Freeform 94">
              <a:extLst>
                <a:ext uri="{FF2B5EF4-FFF2-40B4-BE49-F238E27FC236}">
                  <a16:creationId xmlns:a16="http://schemas.microsoft.com/office/drawing/2014/main" id="{06B1CC79-A00E-5E13-222F-05DE4A144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600" y="4663749"/>
              <a:ext cx="212360" cy="58341"/>
            </a:xfrm>
            <a:custGeom>
              <a:avLst/>
              <a:gdLst>
                <a:gd name="T0" fmla="*/ 98 w 102"/>
                <a:gd name="T1" fmla="*/ 0 h 28"/>
                <a:gd name="T2" fmla="*/ 84 w 102"/>
                <a:gd name="T3" fmla="*/ 4 h 28"/>
                <a:gd name="T4" fmla="*/ 88 w 102"/>
                <a:gd name="T5" fmla="*/ 20 h 28"/>
                <a:gd name="T6" fmla="*/ 87 w 102"/>
                <a:gd name="T7" fmla="*/ 28 h 28"/>
                <a:gd name="T8" fmla="*/ 102 w 102"/>
                <a:gd name="T9" fmla="*/ 24 h 28"/>
                <a:gd name="T10" fmla="*/ 102 w 102"/>
                <a:gd name="T11" fmla="*/ 20 h 28"/>
                <a:gd name="T12" fmla="*/ 98 w 102"/>
                <a:gd name="T13" fmla="*/ 0 h 28"/>
                <a:gd name="T14" fmla="*/ 4 w 102"/>
                <a:gd name="T15" fmla="*/ 0 h 28"/>
                <a:gd name="T16" fmla="*/ 0 w 102"/>
                <a:gd name="T17" fmla="*/ 20 h 28"/>
                <a:gd name="T18" fmla="*/ 0 w 102"/>
                <a:gd name="T19" fmla="*/ 24 h 28"/>
                <a:gd name="T20" fmla="*/ 15 w 102"/>
                <a:gd name="T21" fmla="*/ 28 h 28"/>
                <a:gd name="T22" fmla="*/ 14 w 102"/>
                <a:gd name="T23" fmla="*/ 20 h 28"/>
                <a:gd name="T24" fmla="*/ 18 w 102"/>
                <a:gd name="T25" fmla="*/ 4 h 28"/>
                <a:gd name="T26" fmla="*/ 4 w 10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8">
                  <a:moveTo>
                    <a:pt x="98" y="0"/>
                  </a:moveTo>
                  <a:cubicBezTo>
                    <a:pt x="94" y="2"/>
                    <a:pt x="89" y="3"/>
                    <a:pt x="84" y="4"/>
                  </a:cubicBezTo>
                  <a:cubicBezTo>
                    <a:pt x="87" y="9"/>
                    <a:pt x="88" y="14"/>
                    <a:pt x="88" y="20"/>
                  </a:cubicBezTo>
                  <a:cubicBezTo>
                    <a:pt x="88" y="23"/>
                    <a:pt x="88" y="25"/>
                    <a:pt x="87" y="28"/>
                  </a:cubicBezTo>
                  <a:cubicBezTo>
                    <a:pt x="92" y="27"/>
                    <a:pt x="97" y="26"/>
                    <a:pt x="102" y="24"/>
                  </a:cubicBezTo>
                  <a:cubicBezTo>
                    <a:pt x="102" y="23"/>
                    <a:pt x="102" y="21"/>
                    <a:pt x="102" y="20"/>
                  </a:cubicBezTo>
                  <a:cubicBezTo>
                    <a:pt x="102" y="13"/>
                    <a:pt x="101" y="6"/>
                    <a:pt x="98" y="0"/>
                  </a:cubicBezTo>
                  <a:moveTo>
                    <a:pt x="4" y="0"/>
                  </a:moveTo>
                  <a:cubicBezTo>
                    <a:pt x="2" y="6"/>
                    <a:pt x="0" y="13"/>
                    <a:pt x="0" y="20"/>
                  </a:cubicBezTo>
                  <a:cubicBezTo>
                    <a:pt x="0" y="21"/>
                    <a:pt x="0" y="23"/>
                    <a:pt x="0" y="24"/>
                  </a:cubicBezTo>
                  <a:cubicBezTo>
                    <a:pt x="5" y="26"/>
                    <a:pt x="10" y="27"/>
                    <a:pt x="15" y="28"/>
                  </a:cubicBezTo>
                  <a:cubicBezTo>
                    <a:pt x="15" y="25"/>
                    <a:pt x="14" y="23"/>
                    <a:pt x="14" y="20"/>
                  </a:cubicBezTo>
                  <a:cubicBezTo>
                    <a:pt x="14" y="14"/>
                    <a:pt x="16" y="9"/>
                    <a:pt x="18" y="4"/>
                  </a:cubicBezTo>
                  <a:cubicBezTo>
                    <a:pt x="13" y="3"/>
                    <a:pt x="9" y="2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27" name="Oval 95">
              <a:extLst>
                <a:ext uri="{FF2B5EF4-FFF2-40B4-BE49-F238E27FC236}">
                  <a16:creationId xmlns:a16="http://schemas.microsoft.com/office/drawing/2014/main" id="{8D57524C-1B62-2DAA-3CD4-2B8B79A83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440" y="3662624"/>
              <a:ext cx="141185" cy="14235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28" name="Oval 96">
              <a:extLst>
                <a:ext uri="{FF2B5EF4-FFF2-40B4-BE49-F238E27FC236}">
                  <a16:creationId xmlns:a16="http://schemas.microsoft.com/office/drawing/2014/main" id="{023356BA-0408-6E55-533E-022E089FB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4209" y="3662624"/>
              <a:ext cx="142351" cy="14235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</p:grpSp>
      <p:sp>
        <p:nvSpPr>
          <p:cNvPr id="30" name="Freeform 97">
            <a:extLst>
              <a:ext uri="{FF2B5EF4-FFF2-40B4-BE49-F238E27FC236}">
                <a16:creationId xmlns:a16="http://schemas.microsoft.com/office/drawing/2014/main" id="{EEEAD372-3856-C6B4-E499-5A841DD51575}"/>
              </a:ext>
            </a:extLst>
          </p:cNvPr>
          <p:cNvSpPr>
            <a:spLocks/>
          </p:cNvSpPr>
          <p:nvPr userDrawn="1"/>
        </p:nvSpPr>
        <p:spPr bwMode="auto">
          <a:xfrm>
            <a:off x="9001363" y="3257890"/>
            <a:ext cx="1243822" cy="1421177"/>
          </a:xfrm>
          <a:custGeom>
            <a:avLst/>
            <a:gdLst>
              <a:gd name="T0" fmla="*/ 597 w 597"/>
              <a:gd name="T1" fmla="*/ 492 h 680"/>
              <a:gd name="T2" fmla="*/ 579 w 597"/>
              <a:gd name="T3" fmla="*/ 522 h 680"/>
              <a:gd name="T4" fmla="*/ 316 w 597"/>
              <a:gd name="T5" fmla="*/ 674 h 680"/>
              <a:gd name="T6" fmla="*/ 281 w 597"/>
              <a:gd name="T7" fmla="*/ 674 h 680"/>
              <a:gd name="T8" fmla="*/ 18 w 597"/>
              <a:gd name="T9" fmla="*/ 522 h 680"/>
              <a:gd name="T10" fmla="*/ 0 w 597"/>
              <a:gd name="T11" fmla="*/ 492 h 680"/>
              <a:gd name="T12" fmla="*/ 0 w 597"/>
              <a:gd name="T13" fmla="*/ 188 h 680"/>
              <a:gd name="T14" fmla="*/ 18 w 597"/>
              <a:gd name="T15" fmla="*/ 158 h 680"/>
              <a:gd name="T16" fmla="*/ 281 w 597"/>
              <a:gd name="T17" fmla="*/ 6 h 680"/>
              <a:gd name="T18" fmla="*/ 316 w 597"/>
              <a:gd name="T19" fmla="*/ 6 h 680"/>
              <a:gd name="T20" fmla="*/ 579 w 597"/>
              <a:gd name="T21" fmla="*/ 158 h 680"/>
              <a:gd name="T22" fmla="*/ 597 w 597"/>
              <a:gd name="T23" fmla="*/ 188 h 680"/>
              <a:gd name="T24" fmla="*/ 597 w 597"/>
              <a:gd name="T25" fmla="*/ 492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7" h="680">
                <a:moveTo>
                  <a:pt x="597" y="492"/>
                </a:moveTo>
                <a:cubicBezTo>
                  <a:pt x="597" y="503"/>
                  <a:pt x="589" y="517"/>
                  <a:pt x="579" y="522"/>
                </a:cubicBezTo>
                <a:cubicBezTo>
                  <a:pt x="316" y="674"/>
                  <a:pt x="316" y="674"/>
                  <a:pt x="316" y="674"/>
                </a:cubicBezTo>
                <a:cubicBezTo>
                  <a:pt x="307" y="680"/>
                  <a:pt x="291" y="680"/>
                  <a:pt x="281" y="674"/>
                </a:cubicBezTo>
                <a:cubicBezTo>
                  <a:pt x="18" y="522"/>
                  <a:pt x="18" y="522"/>
                  <a:pt x="18" y="522"/>
                </a:cubicBezTo>
                <a:cubicBezTo>
                  <a:pt x="8" y="517"/>
                  <a:pt x="0" y="503"/>
                  <a:pt x="0" y="492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77"/>
                  <a:pt x="8" y="163"/>
                  <a:pt x="18" y="158"/>
                </a:cubicBezTo>
                <a:cubicBezTo>
                  <a:pt x="281" y="6"/>
                  <a:pt x="281" y="6"/>
                  <a:pt x="281" y="6"/>
                </a:cubicBezTo>
                <a:cubicBezTo>
                  <a:pt x="291" y="0"/>
                  <a:pt x="307" y="0"/>
                  <a:pt x="316" y="6"/>
                </a:cubicBezTo>
                <a:cubicBezTo>
                  <a:pt x="579" y="158"/>
                  <a:pt x="579" y="158"/>
                  <a:pt x="579" y="158"/>
                </a:cubicBezTo>
                <a:cubicBezTo>
                  <a:pt x="589" y="163"/>
                  <a:pt x="597" y="177"/>
                  <a:pt x="597" y="188"/>
                </a:cubicBezTo>
                <a:lnTo>
                  <a:pt x="597" y="492"/>
                </a:lnTo>
                <a:close/>
              </a:path>
            </a:pathLst>
          </a:custGeom>
          <a:solidFill>
            <a:srgbClr val="004E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2000"/>
          </a:p>
        </p:txBody>
      </p:sp>
      <p:sp>
        <p:nvSpPr>
          <p:cNvPr id="31" name="Freeform 98">
            <a:extLst>
              <a:ext uri="{FF2B5EF4-FFF2-40B4-BE49-F238E27FC236}">
                <a16:creationId xmlns:a16="http://schemas.microsoft.com/office/drawing/2014/main" id="{921C9346-6CCF-C27D-3ECC-26414F2EA4FE}"/>
              </a:ext>
            </a:extLst>
          </p:cNvPr>
          <p:cNvSpPr>
            <a:spLocks/>
          </p:cNvSpPr>
          <p:nvPr userDrawn="1"/>
        </p:nvSpPr>
        <p:spPr bwMode="auto">
          <a:xfrm>
            <a:off x="7239476" y="3257890"/>
            <a:ext cx="1241489" cy="1421177"/>
          </a:xfrm>
          <a:custGeom>
            <a:avLst/>
            <a:gdLst>
              <a:gd name="T0" fmla="*/ 596 w 596"/>
              <a:gd name="T1" fmla="*/ 492 h 680"/>
              <a:gd name="T2" fmla="*/ 579 w 596"/>
              <a:gd name="T3" fmla="*/ 522 h 680"/>
              <a:gd name="T4" fmla="*/ 315 w 596"/>
              <a:gd name="T5" fmla="*/ 674 h 680"/>
              <a:gd name="T6" fmla="*/ 280 w 596"/>
              <a:gd name="T7" fmla="*/ 674 h 680"/>
              <a:gd name="T8" fmla="*/ 17 w 596"/>
              <a:gd name="T9" fmla="*/ 522 h 680"/>
              <a:gd name="T10" fmla="*/ 0 w 596"/>
              <a:gd name="T11" fmla="*/ 492 h 680"/>
              <a:gd name="T12" fmla="*/ 0 w 596"/>
              <a:gd name="T13" fmla="*/ 188 h 680"/>
              <a:gd name="T14" fmla="*/ 17 w 596"/>
              <a:gd name="T15" fmla="*/ 158 h 680"/>
              <a:gd name="T16" fmla="*/ 280 w 596"/>
              <a:gd name="T17" fmla="*/ 6 h 680"/>
              <a:gd name="T18" fmla="*/ 315 w 596"/>
              <a:gd name="T19" fmla="*/ 6 h 680"/>
              <a:gd name="T20" fmla="*/ 579 w 596"/>
              <a:gd name="T21" fmla="*/ 158 h 680"/>
              <a:gd name="T22" fmla="*/ 596 w 596"/>
              <a:gd name="T23" fmla="*/ 188 h 680"/>
              <a:gd name="T24" fmla="*/ 596 w 596"/>
              <a:gd name="T25" fmla="*/ 492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6" h="680">
                <a:moveTo>
                  <a:pt x="596" y="492"/>
                </a:moveTo>
                <a:cubicBezTo>
                  <a:pt x="596" y="503"/>
                  <a:pt x="588" y="517"/>
                  <a:pt x="579" y="522"/>
                </a:cubicBezTo>
                <a:cubicBezTo>
                  <a:pt x="315" y="674"/>
                  <a:pt x="315" y="674"/>
                  <a:pt x="315" y="674"/>
                </a:cubicBezTo>
                <a:cubicBezTo>
                  <a:pt x="306" y="680"/>
                  <a:pt x="290" y="680"/>
                  <a:pt x="280" y="674"/>
                </a:cubicBezTo>
                <a:cubicBezTo>
                  <a:pt x="17" y="522"/>
                  <a:pt x="17" y="522"/>
                  <a:pt x="17" y="522"/>
                </a:cubicBezTo>
                <a:cubicBezTo>
                  <a:pt x="8" y="517"/>
                  <a:pt x="0" y="503"/>
                  <a:pt x="0" y="492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77"/>
                  <a:pt x="8" y="163"/>
                  <a:pt x="17" y="158"/>
                </a:cubicBezTo>
                <a:cubicBezTo>
                  <a:pt x="280" y="6"/>
                  <a:pt x="280" y="6"/>
                  <a:pt x="280" y="6"/>
                </a:cubicBezTo>
                <a:cubicBezTo>
                  <a:pt x="290" y="0"/>
                  <a:pt x="306" y="0"/>
                  <a:pt x="315" y="6"/>
                </a:cubicBezTo>
                <a:cubicBezTo>
                  <a:pt x="579" y="158"/>
                  <a:pt x="579" y="158"/>
                  <a:pt x="579" y="158"/>
                </a:cubicBezTo>
                <a:cubicBezTo>
                  <a:pt x="588" y="163"/>
                  <a:pt x="596" y="177"/>
                  <a:pt x="596" y="188"/>
                </a:cubicBezTo>
                <a:lnTo>
                  <a:pt x="596" y="492"/>
                </a:lnTo>
                <a:close/>
              </a:path>
            </a:pathLst>
          </a:custGeom>
          <a:solidFill>
            <a:srgbClr val="99B9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2000"/>
          </a:p>
        </p:txBody>
      </p:sp>
      <p:sp>
        <p:nvSpPr>
          <p:cNvPr id="35" name="Freeform 99">
            <a:extLst>
              <a:ext uri="{FF2B5EF4-FFF2-40B4-BE49-F238E27FC236}">
                <a16:creationId xmlns:a16="http://schemas.microsoft.com/office/drawing/2014/main" id="{410975B8-7B3B-2B4C-0CD3-583B96B7BCDC}"/>
              </a:ext>
            </a:extLst>
          </p:cNvPr>
          <p:cNvSpPr>
            <a:spLocks/>
          </p:cNvSpPr>
          <p:nvPr userDrawn="1"/>
        </p:nvSpPr>
        <p:spPr bwMode="auto">
          <a:xfrm>
            <a:off x="5475256" y="3257890"/>
            <a:ext cx="1241489" cy="1421177"/>
          </a:xfrm>
          <a:custGeom>
            <a:avLst/>
            <a:gdLst>
              <a:gd name="T0" fmla="*/ 596 w 596"/>
              <a:gd name="T1" fmla="*/ 492 h 680"/>
              <a:gd name="T2" fmla="*/ 579 w 596"/>
              <a:gd name="T3" fmla="*/ 522 h 680"/>
              <a:gd name="T4" fmla="*/ 315 w 596"/>
              <a:gd name="T5" fmla="*/ 674 h 680"/>
              <a:gd name="T6" fmla="*/ 281 w 596"/>
              <a:gd name="T7" fmla="*/ 674 h 680"/>
              <a:gd name="T8" fmla="*/ 17 w 596"/>
              <a:gd name="T9" fmla="*/ 522 h 680"/>
              <a:gd name="T10" fmla="*/ 0 w 596"/>
              <a:gd name="T11" fmla="*/ 492 h 680"/>
              <a:gd name="T12" fmla="*/ 0 w 596"/>
              <a:gd name="T13" fmla="*/ 188 h 680"/>
              <a:gd name="T14" fmla="*/ 17 w 596"/>
              <a:gd name="T15" fmla="*/ 158 h 680"/>
              <a:gd name="T16" fmla="*/ 281 w 596"/>
              <a:gd name="T17" fmla="*/ 6 h 680"/>
              <a:gd name="T18" fmla="*/ 315 w 596"/>
              <a:gd name="T19" fmla="*/ 6 h 680"/>
              <a:gd name="T20" fmla="*/ 579 w 596"/>
              <a:gd name="T21" fmla="*/ 158 h 680"/>
              <a:gd name="T22" fmla="*/ 596 w 596"/>
              <a:gd name="T23" fmla="*/ 188 h 680"/>
              <a:gd name="T24" fmla="*/ 596 w 596"/>
              <a:gd name="T25" fmla="*/ 492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6" h="680">
                <a:moveTo>
                  <a:pt x="596" y="492"/>
                </a:moveTo>
                <a:cubicBezTo>
                  <a:pt x="596" y="503"/>
                  <a:pt x="588" y="517"/>
                  <a:pt x="579" y="522"/>
                </a:cubicBezTo>
                <a:cubicBezTo>
                  <a:pt x="315" y="674"/>
                  <a:pt x="315" y="674"/>
                  <a:pt x="315" y="674"/>
                </a:cubicBezTo>
                <a:cubicBezTo>
                  <a:pt x="306" y="680"/>
                  <a:pt x="290" y="680"/>
                  <a:pt x="281" y="674"/>
                </a:cubicBezTo>
                <a:cubicBezTo>
                  <a:pt x="17" y="522"/>
                  <a:pt x="17" y="522"/>
                  <a:pt x="17" y="522"/>
                </a:cubicBezTo>
                <a:cubicBezTo>
                  <a:pt x="8" y="517"/>
                  <a:pt x="0" y="503"/>
                  <a:pt x="0" y="492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77"/>
                  <a:pt x="8" y="163"/>
                  <a:pt x="17" y="158"/>
                </a:cubicBezTo>
                <a:cubicBezTo>
                  <a:pt x="281" y="6"/>
                  <a:pt x="281" y="6"/>
                  <a:pt x="281" y="6"/>
                </a:cubicBezTo>
                <a:cubicBezTo>
                  <a:pt x="290" y="0"/>
                  <a:pt x="306" y="0"/>
                  <a:pt x="315" y="6"/>
                </a:cubicBezTo>
                <a:cubicBezTo>
                  <a:pt x="579" y="158"/>
                  <a:pt x="579" y="158"/>
                  <a:pt x="579" y="158"/>
                </a:cubicBezTo>
                <a:cubicBezTo>
                  <a:pt x="588" y="163"/>
                  <a:pt x="596" y="177"/>
                  <a:pt x="596" y="188"/>
                </a:cubicBezTo>
                <a:lnTo>
                  <a:pt x="596" y="492"/>
                </a:lnTo>
                <a:close/>
              </a:path>
            </a:pathLst>
          </a:custGeom>
          <a:solidFill>
            <a:srgbClr val="004E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2000"/>
          </a:p>
        </p:txBody>
      </p:sp>
      <p:sp>
        <p:nvSpPr>
          <p:cNvPr id="36" name="Freeform 100">
            <a:extLst>
              <a:ext uri="{FF2B5EF4-FFF2-40B4-BE49-F238E27FC236}">
                <a16:creationId xmlns:a16="http://schemas.microsoft.com/office/drawing/2014/main" id="{641C2806-8DCB-3DFD-6A79-7582DE3749B9}"/>
              </a:ext>
            </a:extLst>
          </p:cNvPr>
          <p:cNvSpPr>
            <a:spLocks/>
          </p:cNvSpPr>
          <p:nvPr userDrawn="1"/>
        </p:nvSpPr>
        <p:spPr bwMode="auto">
          <a:xfrm>
            <a:off x="3711035" y="3257890"/>
            <a:ext cx="1241489" cy="1421177"/>
          </a:xfrm>
          <a:custGeom>
            <a:avLst/>
            <a:gdLst>
              <a:gd name="T0" fmla="*/ 596 w 596"/>
              <a:gd name="T1" fmla="*/ 492 h 680"/>
              <a:gd name="T2" fmla="*/ 579 w 596"/>
              <a:gd name="T3" fmla="*/ 522 h 680"/>
              <a:gd name="T4" fmla="*/ 316 w 596"/>
              <a:gd name="T5" fmla="*/ 674 h 680"/>
              <a:gd name="T6" fmla="*/ 281 w 596"/>
              <a:gd name="T7" fmla="*/ 674 h 680"/>
              <a:gd name="T8" fmla="*/ 17 w 596"/>
              <a:gd name="T9" fmla="*/ 522 h 680"/>
              <a:gd name="T10" fmla="*/ 0 w 596"/>
              <a:gd name="T11" fmla="*/ 492 h 680"/>
              <a:gd name="T12" fmla="*/ 0 w 596"/>
              <a:gd name="T13" fmla="*/ 188 h 680"/>
              <a:gd name="T14" fmla="*/ 17 w 596"/>
              <a:gd name="T15" fmla="*/ 158 h 680"/>
              <a:gd name="T16" fmla="*/ 281 w 596"/>
              <a:gd name="T17" fmla="*/ 6 h 680"/>
              <a:gd name="T18" fmla="*/ 316 w 596"/>
              <a:gd name="T19" fmla="*/ 6 h 680"/>
              <a:gd name="T20" fmla="*/ 579 w 596"/>
              <a:gd name="T21" fmla="*/ 158 h 680"/>
              <a:gd name="T22" fmla="*/ 596 w 596"/>
              <a:gd name="T23" fmla="*/ 188 h 680"/>
              <a:gd name="T24" fmla="*/ 596 w 596"/>
              <a:gd name="T25" fmla="*/ 492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6" h="680">
                <a:moveTo>
                  <a:pt x="596" y="492"/>
                </a:moveTo>
                <a:cubicBezTo>
                  <a:pt x="596" y="503"/>
                  <a:pt x="588" y="517"/>
                  <a:pt x="579" y="522"/>
                </a:cubicBezTo>
                <a:cubicBezTo>
                  <a:pt x="316" y="674"/>
                  <a:pt x="316" y="674"/>
                  <a:pt x="316" y="674"/>
                </a:cubicBezTo>
                <a:cubicBezTo>
                  <a:pt x="306" y="680"/>
                  <a:pt x="290" y="680"/>
                  <a:pt x="281" y="674"/>
                </a:cubicBezTo>
                <a:cubicBezTo>
                  <a:pt x="17" y="522"/>
                  <a:pt x="17" y="522"/>
                  <a:pt x="17" y="522"/>
                </a:cubicBezTo>
                <a:cubicBezTo>
                  <a:pt x="8" y="517"/>
                  <a:pt x="0" y="503"/>
                  <a:pt x="0" y="492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77"/>
                  <a:pt x="8" y="163"/>
                  <a:pt x="17" y="158"/>
                </a:cubicBezTo>
                <a:cubicBezTo>
                  <a:pt x="281" y="6"/>
                  <a:pt x="281" y="6"/>
                  <a:pt x="281" y="6"/>
                </a:cubicBezTo>
                <a:cubicBezTo>
                  <a:pt x="290" y="0"/>
                  <a:pt x="306" y="0"/>
                  <a:pt x="316" y="6"/>
                </a:cubicBezTo>
                <a:cubicBezTo>
                  <a:pt x="579" y="158"/>
                  <a:pt x="579" y="158"/>
                  <a:pt x="579" y="158"/>
                </a:cubicBezTo>
                <a:cubicBezTo>
                  <a:pt x="588" y="163"/>
                  <a:pt x="596" y="177"/>
                  <a:pt x="596" y="188"/>
                </a:cubicBezTo>
                <a:lnTo>
                  <a:pt x="596" y="492"/>
                </a:lnTo>
                <a:close/>
              </a:path>
            </a:pathLst>
          </a:custGeom>
          <a:solidFill>
            <a:srgbClr val="99B9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2000"/>
          </a:p>
        </p:txBody>
      </p:sp>
      <p:sp>
        <p:nvSpPr>
          <p:cNvPr id="37" name="Freeform 101">
            <a:extLst>
              <a:ext uri="{FF2B5EF4-FFF2-40B4-BE49-F238E27FC236}">
                <a16:creationId xmlns:a16="http://schemas.microsoft.com/office/drawing/2014/main" id="{9A758AC8-C986-53C5-7480-3A21183151C4}"/>
              </a:ext>
            </a:extLst>
          </p:cNvPr>
          <p:cNvSpPr>
            <a:spLocks/>
          </p:cNvSpPr>
          <p:nvPr userDrawn="1"/>
        </p:nvSpPr>
        <p:spPr bwMode="auto">
          <a:xfrm>
            <a:off x="1946815" y="3257890"/>
            <a:ext cx="1241489" cy="1421177"/>
          </a:xfrm>
          <a:custGeom>
            <a:avLst/>
            <a:gdLst>
              <a:gd name="T0" fmla="*/ 596 w 596"/>
              <a:gd name="T1" fmla="*/ 492 h 680"/>
              <a:gd name="T2" fmla="*/ 579 w 596"/>
              <a:gd name="T3" fmla="*/ 522 h 680"/>
              <a:gd name="T4" fmla="*/ 316 w 596"/>
              <a:gd name="T5" fmla="*/ 674 h 680"/>
              <a:gd name="T6" fmla="*/ 281 w 596"/>
              <a:gd name="T7" fmla="*/ 674 h 680"/>
              <a:gd name="T8" fmla="*/ 18 w 596"/>
              <a:gd name="T9" fmla="*/ 522 h 680"/>
              <a:gd name="T10" fmla="*/ 0 w 596"/>
              <a:gd name="T11" fmla="*/ 492 h 680"/>
              <a:gd name="T12" fmla="*/ 0 w 596"/>
              <a:gd name="T13" fmla="*/ 188 h 680"/>
              <a:gd name="T14" fmla="*/ 18 w 596"/>
              <a:gd name="T15" fmla="*/ 158 h 680"/>
              <a:gd name="T16" fmla="*/ 281 w 596"/>
              <a:gd name="T17" fmla="*/ 6 h 680"/>
              <a:gd name="T18" fmla="*/ 316 w 596"/>
              <a:gd name="T19" fmla="*/ 6 h 680"/>
              <a:gd name="T20" fmla="*/ 579 w 596"/>
              <a:gd name="T21" fmla="*/ 158 h 680"/>
              <a:gd name="T22" fmla="*/ 596 w 596"/>
              <a:gd name="T23" fmla="*/ 188 h 680"/>
              <a:gd name="T24" fmla="*/ 596 w 596"/>
              <a:gd name="T25" fmla="*/ 492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6" h="680">
                <a:moveTo>
                  <a:pt x="596" y="492"/>
                </a:moveTo>
                <a:cubicBezTo>
                  <a:pt x="596" y="503"/>
                  <a:pt x="589" y="517"/>
                  <a:pt x="579" y="522"/>
                </a:cubicBezTo>
                <a:cubicBezTo>
                  <a:pt x="316" y="674"/>
                  <a:pt x="316" y="674"/>
                  <a:pt x="316" y="674"/>
                </a:cubicBezTo>
                <a:cubicBezTo>
                  <a:pt x="306" y="680"/>
                  <a:pt x="290" y="680"/>
                  <a:pt x="281" y="674"/>
                </a:cubicBezTo>
                <a:cubicBezTo>
                  <a:pt x="18" y="522"/>
                  <a:pt x="18" y="522"/>
                  <a:pt x="18" y="522"/>
                </a:cubicBezTo>
                <a:cubicBezTo>
                  <a:pt x="8" y="517"/>
                  <a:pt x="0" y="503"/>
                  <a:pt x="0" y="492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77"/>
                  <a:pt x="8" y="163"/>
                  <a:pt x="18" y="158"/>
                </a:cubicBezTo>
                <a:cubicBezTo>
                  <a:pt x="281" y="6"/>
                  <a:pt x="281" y="6"/>
                  <a:pt x="281" y="6"/>
                </a:cubicBezTo>
                <a:cubicBezTo>
                  <a:pt x="290" y="0"/>
                  <a:pt x="306" y="0"/>
                  <a:pt x="316" y="6"/>
                </a:cubicBezTo>
                <a:cubicBezTo>
                  <a:pt x="579" y="158"/>
                  <a:pt x="579" y="158"/>
                  <a:pt x="579" y="158"/>
                </a:cubicBezTo>
                <a:cubicBezTo>
                  <a:pt x="589" y="163"/>
                  <a:pt x="596" y="177"/>
                  <a:pt x="596" y="188"/>
                </a:cubicBezTo>
                <a:lnTo>
                  <a:pt x="596" y="492"/>
                </a:lnTo>
                <a:close/>
              </a:path>
            </a:pathLst>
          </a:custGeom>
          <a:solidFill>
            <a:srgbClr val="004E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2000"/>
          </a:p>
        </p:txBody>
      </p:sp>
      <p:sp>
        <p:nvSpPr>
          <p:cNvPr id="61" name="Picture Placeholder 80">
            <a:extLst>
              <a:ext uri="{FF2B5EF4-FFF2-40B4-BE49-F238E27FC236}">
                <a16:creationId xmlns:a16="http://schemas.microsoft.com/office/drawing/2014/main" id="{FD80FE7A-7568-564C-49A2-FB69468B20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45708" y="3646627"/>
            <a:ext cx="643702" cy="643702"/>
          </a:xfrm>
          <a:custGeom>
            <a:avLst/>
            <a:gdLst>
              <a:gd name="connsiteX0" fmla="*/ 381000 w 762000"/>
              <a:gd name="connsiteY0" fmla="*/ 0 h 762000"/>
              <a:gd name="connsiteX1" fmla="*/ 762000 w 762000"/>
              <a:gd name="connsiteY1" fmla="*/ 381000 h 762000"/>
              <a:gd name="connsiteX2" fmla="*/ 381000 w 762000"/>
              <a:gd name="connsiteY2" fmla="*/ 762000 h 762000"/>
              <a:gd name="connsiteX3" fmla="*/ 0 w 762000"/>
              <a:gd name="connsiteY3" fmla="*/ 381000 h 762000"/>
              <a:gd name="connsiteX4" fmla="*/ 381000 w 762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381000" y="0"/>
                </a:moveTo>
                <a:cubicBezTo>
                  <a:pt x="591420" y="0"/>
                  <a:pt x="762000" y="170580"/>
                  <a:pt x="762000" y="381000"/>
                </a:cubicBezTo>
                <a:cubicBezTo>
                  <a:pt x="762000" y="591420"/>
                  <a:pt x="591420" y="762000"/>
                  <a:pt x="381000" y="762000"/>
                </a:cubicBezTo>
                <a:cubicBezTo>
                  <a:pt x="170580" y="762000"/>
                  <a:pt x="0" y="591420"/>
                  <a:pt x="0" y="381000"/>
                </a:cubicBezTo>
                <a:cubicBezTo>
                  <a:pt x="0" y="170580"/>
                  <a:pt x="170580" y="0"/>
                  <a:pt x="381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62" name="Picture Placeholder 80">
            <a:extLst>
              <a:ext uri="{FF2B5EF4-FFF2-40B4-BE49-F238E27FC236}">
                <a16:creationId xmlns:a16="http://schemas.microsoft.com/office/drawing/2014/main" id="{5C746D62-387F-8E6F-8AB3-D7542915EF6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09928" y="3646627"/>
            <a:ext cx="643702" cy="643702"/>
          </a:xfrm>
          <a:custGeom>
            <a:avLst/>
            <a:gdLst>
              <a:gd name="connsiteX0" fmla="*/ 381000 w 762000"/>
              <a:gd name="connsiteY0" fmla="*/ 0 h 762000"/>
              <a:gd name="connsiteX1" fmla="*/ 762000 w 762000"/>
              <a:gd name="connsiteY1" fmla="*/ 381000 h 762000"/>
              <a:gd name="connsiteX2" fmla="*/ 381000 w 762000"/>
              <a:gd name="connsiteY2" fmla="*/ 762000 h 762000"/>
              <a:gd name="connsiteX3" fmla="*/ 0 w 762000"/>
              <a:gd name="connsiteY3" fmla="*/ 381000 h 762000"/>
              <a:gd name="connsiteX4" fmla="*/ 381000 w 762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381000" y="0"/>
                </a:moveTo>
                <a:cubicBezTo>
                  <a:pt x="591420" y="0"/>
                  <a:pt x="762000" y="170580"/>
                  <a:pt x="762000" y="381000"/>
                </a:cubicBezTo>
                <a:cubicBezTo>
                  <a:pt x="762000" y="591420"/>
                  <a:pt x="591420" y="762000"/>
                  <a:pt x="381000" y="762000"/>
                </a:cubicBezTo>
                <a:cubicBezTo>
                  <a:pt x="170580" y="762000"/>
                  <a:pt x="0" y="591420"/>
                  <a:pt x="0" y="381000"/>
                </a:cubicBezTo>
                <a:cubicBezTo>
                  <a:pt x="0" y="170580"/>
                  <a:pt x="170580" y="0"/>
                  <a:pt x="381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63" name="Picture Placeholder 80">
            <a:extLst>
              <a:ext uri="{FF2B5EF4-FFF2-40B4-BE49-F238E27FC236}">
                <a16:creationId xmlns:a16="http://schemas.microsoft.com/office/drawing/2014/main" id="{9BBCF044-0758-3077-EAC0-7D2A4C4EFA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74149" y="3646627"/>
            <a:ext cx="643702" cy="643702"/>
          </a:xfrm>
          <a:custGeom>
            <a:avLst/>
            <a:gdLst>
              <a:gd name="connsiteX0" fmla="*/ 381000 w 762000"/>
              <a:gd name="connsiteY0" fmla="*/ 0 h 762000"/>
              <a:gd name="connsiteX1" fmla="*/ 762000 w 762000"/>
              <a:gd name="connsiteY1" fmla="*/ 381000 h 762000"/>
              <a:gd name="connsiteX2" fmla="*/ 381000 w 762000"/>
              <a:gd name="connsiteY2" fmla="*/ 762000 h 762000"/>
              <a:gd name="connsiteX3" fmla="*/ 0 w 762000"/>
              <a:gd name="connsiteY3" fmla="*/ 381000 h 762000"/>
              <a:gd name="connsiteX4" fmla="*/ 381000 w 762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381000" y="0"/>
                </a:moveTo>
                <a:cubicBezTo>
                  <a:pt x="591420" y="0"/>
                  <a:pt x="762000" y="170580"/>
                  <a:pt x="762000" y="381000"/>
                </a:cubicBezTo>
                <a:cubicBezTo>
                  <a:pt x="762000" y="591420"/>
                  <a:pt x="591420" y="762000"/>
                  <a:pt x="381000" y="762000"/>
                </a:cubicBezTo>
                <a:cubicBezTo>
                  <a:pt x="170580" y="762000"/>
                  <a:pt x="0" y="591420"/>
                  <a:pt x="0" y="381000"/>
                </a:cubicBezTo>
                <a:cubicBezTo>
                  <a:pt x="0" y="170580"/>
                  <a:pt x="170580" y="0"/>
                  <a:pt x="381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64" name="Picture Placeholder 80">
            <a:extLst>
              <a:ext uri="{FF2B5EF4-FFF2-40B4-BE49-F238E27FC236}">
                <a16:creationId xmlns:a16="http://schemas.microsoft.com/office/drawing/2014/main" id="{22F5EFB4-C81C-09AE-234B-E8E0780345E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38369" y="3646627"/>
            <a:ext cx="643702" cy="643702"/>
          </a:xfrm>
          <a:custGeom>
            <a:avLst/>
            <a:gdLst>
              <a:gd name="connsiteX0" fmla="*/ 381000 w 762000"/>
              <a:gd name="connsiteY0" fmla="*/ 0 h 762000"/>
              <a:gd name="connsiteX1" fmla="*/ 762000 w 762000"/>
              <a:gd name="connsiteY1" fmla="*/ 381000 h 762000"/>
              <a:gd name="connsiteX2" fmla="*/ 381000 w 762000"/>
              <a:gd name="connsiteY2" fmla="*/ 762000 h 762000"/>
              <a:gd name="connsiteX3" fmla="*/ 0 w 762000"/>
              <a:gd name="connsiteY3" fmla="*/ 381000 h 762000"/>
              <a:gd name="connsiteX4" fmla="*/ 381000 w 762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381000" y="0"/>
                </a:moveTo>
                <a:cubicBezTo>
                  <a:pt x="591420" y="0"/>
                  <a:pt x="762000" y="170580"/>
                  <a:pt x="762000" y="381000"/>
                </a:cubicBezTo>
                <a:cubicBezTo>
                  <a:pt x="762000" y="591420"/>
                  <a:pt x="591420" y="762000"/>
                  <a:pt x="381000" y="762000"/>
                </a:cubicBezTo>
                <a:cubicBezTo>
                  <a:pt x="170580" y="762000"/>
                  <a:pt x="0" y="591420"/>
                  <a:pt x="0" y="381000"/>
                </a:cubicBezTo>
                <a:cubicBezTo>
                  <a:pt x="0" y="170580"/>
                  <a:pt x="170580" y="0"/>
                  <a:pt x="381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67" name="Picture Placeholder 80">
            <a:extLst>
              <a:ext uri="{FF2B5EF4-FFF2-40B4-BE49-F238E27FC236}">
                <a16:creationId xmlns:a16="http://schemas.microsoft.com/office/drawing/2014/main" id="{EF407050-38DC-326D-7072-7C138EA5367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01423" y="3646627"/>
            <a:ext cx="643702" cy="643702"/>
          </a:xfrm>
          <a:custGeom>
            <a:avLst/>
            <a:gdLst>
              <a:gd name="connsiteX0" fmla="*/ 381000 w 762000"/>
              <a:gd name="connsiteY0" fmla="*/ 0 h 762000"/>
              <a:gd name="connsiteX1" fmla="*/ 762000 w 762000"/>
              <a:gd name="connsiteY1" fmla="*/ 381000 h 762000"/>
              <a:gd name="connsiteX2" fmla="*/ 381000 w 762000"/>
              <a:gd name="connsiteY2" fmla="*/ 762000 h 762000"/>
              <a:gd name="connsiteX3" fmla="*/ 0 w 762000"/>
              <a:gd name="connsiteY3" fmla="*/ 381000 h 762000"/>
              <a:gd name="connsiteX4" fmla="*/ 381000 w 762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381000" y="0"/>
                </a:moveTo>
                <a:cubicBezTo>
                  <a:pt x="591420" y="0"/>
                  <a:pt x="762000" y="170580"/>
                  <a:pt x="762000" y="381000"/>
                </a:cubicBezTo>
                <a:cubicBezTo>
                  <a:pt x="762000" y="591420"/>
                  <a:pt x="591420" y="762000"/>
                  <a:pt x="381000" y="762000"/>
                </a:cubicBezTo>
                <a:cubicBezTo>
                  <a:pt x="170580" y="762000"/>
                  <a:pt x="0" y="591420"/>
                  <a:pt x="0" y="381000"/>
                </a:cubicBezTo>
                <a:cubicBezTo>
                  <a:pt x="0" y="170580"/>
                  <a:pt x="170580" y="0"/>
                  <a:pt x="381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en-IN" dirty="0"/>
          </a:p>
        </p:txBody>
      </p:sp>
      <p:sp>
        <p:nvSpPr>
          <p:cNvPr id="68" name="Text Placeholder 37">
            <a:extLst>
              <a:ext uri="{FF2B5EF4-FFF2-40B4-BE49-F238E27FC236}">
                <a16:creationId xmlns:a16="http://schemas.microsoft.com/office/drawing/2014/main" id="{A6D3B5F3-3EEB-5048-E45E-895050CBD2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1936" y="1580041"/>
            <a:ext cx="2426314" cy="496962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IN" dirty="0"/>
          </a:p>
        </p:txBody>
      </p:sp>
      <p:sp>
        <p:nvSpPr>
          <p:cNvPr id="69" name="Text Placeholder 37">
            <a:extLst>
              <a:ext uri="{FF2B5EF4-FFF2-40B4-BE49-F238E27FC236}">
                <a16:creationId xmlns:a16="http://schemas.microsoft.com/office/drawing/2014/main" id="{EC88632A-57DF-9C09-F887-17645CACEC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1936" y="2113201"/>
            <a:ext cx="2426314" cy="7569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70" name="Text Placeholder 37">
            <a:extLst>
              <a:ext uri="{FF2B5EF4-FFF2-40B4-BE49-F238E27FC236}">
                <a16:creationId xmlns:a16="http://schemas.microsoft.com/office/drawing/2014/main" id="{98D70316-9219-C5E2-B60F-59F0A4A873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89362" y="1580041"/>
            <a:ext cx="2426314" cy="496962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IN" dirty="0"/>
          </a:p>
        </p:txBody>
      </p:sp>
      <p:sp>
        <p:nvSpPr>
          <p:cNvPr id="71" name="Text Placeholder 37">
            <a:extLst>
              <a:ext uri="{FF2B5EF4-FFF2-40B4-BE49-F238E27FC236}">
                <a16:creationId xmlns:a16="http://schemas.microsoft.com/office/drawing/2014/main" id="{DFAC1995-18FA-D200-EBCA-25B6090DC1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9362" y="2113201"/>
            <a:ext cx="2426314" cy="7569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72" name="Text Placeholder 37">
            <a:extLst>
              <a:ext uri="{FF2B5EF4-FFF2-40B4-BE49-F238E27FC236}">
                <a16:creationId xmlns:a16="http://schemas.microsoft.com/office/drawing/2014/main" id="{1E95B293-73E0-5A60-22F1-D1331D306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04165" y="1580041"/>
            <a:ext cx="2426314" cy="496962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IN" dirty="0"/>
          </a:p>
        </p:txBody>
      </p:sp>
      <p:sp>
        <p:nvSpPr>
          <p:cNvPr id="73" name="Text Placeholder 37">
            <a:extLst>
              <a:ext uri="{FF2B5EF4-FFF2-40B4-BE49-F238E27FC236}">
                <a16:creationId xmlns:a16="http://schemas.microsoft.com/office/drawing/2014/main" id="{F158CC4E-2F2F-3A27-929C-0A74E2D46A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04165" y="2113201"/>
            <a:ext cx="2426314" cy="7569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74" name="Text Placeholder 37">
            <a:extLst>
              <a:ext uri="{FF2B5EF4-FFF2-40B4-BE49-F238E27FC236}">
                <a16:creationId xmlns:a16="http://schemas.microsoft.com/office/drawing/2014/main" id="{169FD190-1EAB-1F72-051E-FC714F054B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14616" y="5063927"/>
            <a:ext cx="2426314" cy="496962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IN" dirty="0"/>
          </a:p>
        </p:txBody>
      </p:sp>
      <p:sp>
        <p:nvSpPr>
          <p:cNvPr id="76" name="Text Placeholder 37">
            <a:extLst>
              <a:ext uri="{FF2B5EF4-FFF2-40B4-BE49-F238E27FC236}">
                <a16:creationId xmlns:a16="http://schemas.microsoft.com/office/drawing/2014/main" id="{0A16B0C6-0C93-3B46-453A-8E06E193A8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14616" y="5597087"/>
            <a:ext cx="2426314" cy="7569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77" name="Text Placeholder 37">
            <a:extLst>
              <a:ext uri="{FF2B5EF4-FFF2-40B4-BE49-F238E27FC236}">
                <a16:creationId xmlns:a16="http://schemas.microsoft.com/office/drawing/2014/main" id="{AD5FA772-D07F-13AE-FE2E-15F9E147B8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9419" y="5063927"/>
            <a:ext cx="2426314" cy="496962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IN" dirty="0"/>
          </a:p>
        </p:txBody>
      </p:sp>
      <p:sp>
        <p:nvSpPr>
          <p:cNvPr id="78" name="Text Placeholder 37">
            <a:extLst>
              <a:ext uri="{FF2B5EF4-FFF2-40B4-BE49-F238E27FC236}">
                <a16:creationId xmlns:a16="http://schemas.microsoft.com/office/drawing/2014/main" id="{2E32A806-BA72-053F-15FD-58B467EB53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29419" y="5597087"/>
            <a:ext cx="2426314" cy="7569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7664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18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48" userDrawn="1">
          <p15:clr>
            <a:srgbClr val="F26B43"/>
          </p15:clr>
        </p15:guide>
        <p15:guide id="5" orient="horz" pos="336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2E9E88C0-69CE-C07B-B651-F0C912BD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C548C17-BBEC-059A-AE50-6F21CC7F6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Click to add subtitle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37C62C2-EFD6-1C78-E3D4-E31EED7865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dirty="0"/>
              <a:t>SEP 2024</a:t>
            </a:r>
          </a:p>
        </p:txBody>
      </p:sp>
      <p:pic>
        <p:nvPicPr>
          <p:cNvPr id="26" name="Picture Placeholder 25" descr="A person in a hard hat looking at a blueprint&#10;&#10;Description automatically generated">
            <a:extLst>
              <a:ext uri="{FF2B5EF4-FFF2-40B4-BE49-F238E27FC236}">
                <a16:creationId xmlns:a16="http://schemas.microsoft.com/office/drawing/2014/main" id="{E745659D-E62B-9945-26F2-EA18A28E6D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0" r="15020"/>
          <a:stretch/>
        </p:blipFill>
        <p:spPr>
          <a:xfrm>
            <a:off x="6078538" y="347663"/>
            <a:ext cx="6824662" cy="6510337"/>
          </a:xfrm>
          <a:custGeom>
            <a:avLst/>
            <a:gdLst>
              <a:gd name="connsiteX0" fmla="*/ 3540959 w 6824012"/>
              <a:gd name="connsiteY0" fmla="*/ 0 h 6509657"/>
              <a:gd name="connsiteX1" fmla="*/ 3546605 w 6824012"/>
              <a:gd name="connsiteY1" fmla="*/ 0 h 6509657"/>
              <a:gd name="connsiteX2" fmla="*/ 6824012 w 6824012"/>
              <a:gd name="connsiteY2" fmla="*/ 6025146 h 6509657"/>
              <a:gd name="connsiteX3" fmla="*/ 6824012 w 6824012"/>
              <a:gd name="connsiteY3" fmla="*/ 6509657 h 6509657"/>
              <a:gd name="connsiteX4" fmla="*/ 0 w 6824012"/>
              <a:gd name="connsiteY4" fmla="*/ 6509657 h 650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012" h="6509657">
                <a:moveTo>
                  <a:pt x="3540959" y="0"/>
                </a:moveTo>
                <a:lnTo>
                  <a:pt x="3546605" y="0"/>
                </a:lnTo>
                <a:lnTo>
                  <a:pt x="6824012" y="6025146"/>
                </a:lnTo>
                <a:lnTo>
                  <a:pt x="6824012" y="6509657"/>
                </a:lnTo>
                <a:lnTo>
                  <a:pt x="0" y="650965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297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in a safety vest on a construction vehicle&#10;&#10;Description automatically generated">
            <a:extLst>
              <a:ext uri="{FF2B5EF4-FFF2-40B4-BE49-F238E27FC236}">
                <a16:creationId xmlns:a16="http://schemas.microsoft.com/office/drawing/2014/main" id="{D7BD95CD-B382-E5FC-6D9A-63F0418081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r="14861"/>
          <a:stretch>
            <a:fillRect/>
          </a:stretch>
        </p:blipFill>
        <p:spPr/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E90F645-27AE-DC66-DE8C-4ED78E4A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THANK YOU</a:t>
            </a:r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4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82DA-DEBD-E305-7576-78E28D76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About 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4A93F-50FB-FDF4-47B5-F80CCC4E4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XXXX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99ADF-510B-E1DA-883B-BD7516A78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. </a:t>
            </a:r>
            <a:r>
              <a:rPr lang="en-IN" dirty="0" err="1"/>
              <a:t>Suspendisse</a:t>
            </a:r>
            <a:r>
              <a:rPr lang="en-IN" dirty="0"/>
              <a:t> magna ante, </a:t>
            </a:r>
            <a:r>
              <a:rPr lang="en-IN" dirty="0" err="1"/>
              <a:t>lobortis</a:t>
            </a:r>
            <a:r>
              <a:rPr lang="en-IN" dirty="0"/>
              <a:t> ac eros id, </a:t>
            </a:r>
            <a:r>
              <a:rPr lang="en-IN" dirty="0" err="1"/>
              <a:t>fringilla</a:t>
            </a:r>
            <a:r>
              <a:rPr lang="en-IN" dirty="0"/>
              <a:t> </a:t>
            </a:r>
            <a:r>
              <a:rPr lang="en-IN" dirty="0" err="1"/>
              <a:t>luctus</a:t>
            </a:r>
            <a:r>
              <a:rPr lang="en-IN" dirty="0"/>
              <a:t> libero. </a:t>
            </a:r>
          </a:p>
        </p:txBody>
      </p:sp>
      <p:pic>
        <p:nvPicPr>
          <p:cNvPr id="6" name="Picture Placeholder 5" descr="A construction machine pouring dirt into a pile of dirt&#10;&#10;Description automatically generated">
            <a:extLst>
              <a:ext uri="{FF2B5EF4-FFF2-40B4-BE49-F238E27FC236}">
                <a16:creationId xmlns:a16="http://schemas.microsoft.com/office/drawing/2014/main" id="{DD6C6FB6-2FB3-4B06-3657-C6BEE61772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r="19904"/>
          <a:stretch/>
        </p:blipFill>
        <p:spPr>
          <a:xfrm flipH="1">
            <a:off x="6096000" y="0"/>
            <a:ext cx="6096000" cy="6858000"/>
          </a:xfrm>
          <a:custGeom>
            <a:avLst/>
            <a:gdLst>
              <a:gd name="connsiteX0" fmla="*/ 2365558 w 6096000"/>
              <a:gd name="connsiteY0" fmla="*/ 0 h 6858000"/>
              <a:gd name="connsiteX1" fmla="*/ 0 w 6096000"/>
              <a:gd name="connsiteY1" fmla="*/ 0 h 6858000"/>
              <a:gd name="connsiteX2" fmla="*/ 0 w 6096000"/>
              <a:gd name="connsiteY2" fmla="*/ 6858000 h 6858000"/>
              <a:gd name="connsiteX3" fmla="*/ 609600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2365558" y="0"/>
                </a:moveTo>
                <a:lnTo>
                  <a:pt x="0" y="0"/>
                </a:lnTo>
                <a:lnTo>
                  <a:pt x="0" y="6858000"/>
                </a:lnTo>
                <a:lnTo>
                  <a:pt x="609600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539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94E216-C781-C915-B518-A956FBDE0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Mission &amp; Vision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C2D8A4-5F5E-B89B-2575-0B935D3B99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dirty="0"/>
              <a:t>Mission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7DCC57-A75A-DC6A-477D-4F93780DBB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 err="1"/>
              <a:t>Curabitur</a:t>
            </a:r>
            <a:r>
              <a:rPr lang="en-IN" dirty="0"/>
              <a:t> vitae ipsum </a:t>
            </a:r>
            <a:r>
              <a:rPr lang="en-IN" dirty="0" err="1"/>
              <a:t>vel</a:t>
            </a:r>
            <a:r>
              <a:rPr lang="en-IN" dirty="0"/>
              <a:t> </a:t>
            </a:r>
            <a:r>
              <a:rPr lang="en-IN" dirty="0" err="1"/>
              <a:t>neque</a:t>
            </a:r>
            <a:r>
              <a:rPr lang="en-IN" dirty="0"/>
              <a:t> </a:t>
            </a:r>
            <a:r>
              <a:rPr lang="en-IN" dirty="0" err="1"/>
              <a:t>feugiat</a:t>
            </a:r>
            <a:r>
              <a:rPr lang="en-IN" dirty="0"/>
              <a:t> </a:t>
            </a:r>
            <a:r>
              <a:rPr lang="en-IN" dirty="0" err="1"/>
              <a:t>hendrerit</a:t>
            </a:r>
            <a:r>
              <a:rPr lang="en-IN" dirty="0"/>
              <a:t>. Nunc </a:t>
            </a:r>
            <a:r>
              <a:rPr lang="en-IN" dirty="0" err="1"/>
              <a:t>vel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  <a:r>
              <a:rPr lang="en-IN" dirty="0" err="1"/>
              <a:t>facilisis</a:t>
            </a:r>
            <a:r>
              <a:rPr lang="en-IN" dirty="0"/>
              <a:t> </a:t>
            </a:r>
            <a:r>
              <a:rPr lang="en-IN" dirty="0" err="1"/>
              <a:t>neque</a:t>
            </a:r>
            <a:r>
              <a:rPr lang="en-IN" dirty="0"/>
              <a:t> </a:t>
            </a:r>
            <a:r>
              <a:rPr lang="en-IN" dirty="0" err="1"/>
              <a:t>congue</a:t>
            </a:r>
            <a:r>
              <a:rPr lang="en-IN" dirty="0"/>
              <a:t> </a:t>
            </a:r>
            <a:r>
              <a:rPr lang="en-IN" dirty="0" err="1"/>
              <a:t>faucibus</a:t>
            </a:r>
            <a:r>
              <a:rPr lang="en-IN" dirty="0"/>
              <a:t>. </a:t>
            </a:r>
            <a:r>
              <a:rPr lang="en-IN" dirty="0" err="1"/>
              <a:t>Fusce</a:t>
            </a:r>
            <a:r>
              <a:rPr lang="en-IN" dirty="0"/>
              <a:t> </a:t>
            </a:r>
            <a:r>
              <a:rPr lang="en-IN" dirty="0" err="1"/>
              <a:t>elementum</a:t>
            </a:r>
            <a:r>
              <a:rPr lang="en-IN" dirty="0"/>
              <a:t>, </a:t>
            </a:r>
            <a:r>
              <a:rPr lang="en-IN" dirty="0" err="1"/>
              <a:t>mauris</a:t>
            </a:r>
            <a:r>
              <a:rPr lang="en-IN" dirty="0"/>
              <a:t> id dictum </a:t>
            </a:r>
            <a:r>
              <a:rPr lang="en-IN" dirty="0" err="1"/>
              <a:t>mattis</a:t>
            </a:r>
            <a:r>
              <a:rPr lang="en-IN" dirty="0"/>
              <a:t>, </a:t>
            </a:r>
            <a:r>
              <a:rPr lang="en-IN" dirty="0" err="1"/>
              <a:t>nisl</a:t>
            </a:r>
            <a:r>
              <a:rPr lang="en-IN" dirty="0"/>
              <a:t> </a:t>
            </a:r>
            <a:r>
              <a:rPr lang="en-IN" dirty="0" err="1"/>
              <a:t>augue</a:t>
            </a:r>
            <a:r>
              <a:rPr lang="en-IN" dirty="0"/>
              <a:t> </a:t>
            </a:r>
            <a:r>
              <a:rPr lang="en-IN" dirty="0" err="1"/>
              <a:t>ornare</a:t>
            </a:r>
            <a:r>
              <a:rPr lang="en-IN" dirty="0"/>
              <a:t> lorem, sit </a:t>
            </a:r>
            <a:r>
              <a:rPr lang="en-IN" dirty="0" err="1"/>
              <a:t>amet</a:t>
            </a:r>
            <a:r>
              <a:rPr lang="en-IN" dirty="0"/>
              <a:t> </a:t>
            </a:r>
            <a:r>
              <a:rPr lang="en-IN" dirty="0" err="1"/>
              <a:t>pellentesque</a:t>
            </a:r>
            <a:r>
              <a:rPr lang="en-IN" dirty="0"/>
              <a:t> libero </a:t>
            </a:r>
            <a:r>
              <a:rPr lang="en-IN" dirty="0" err="1"/>
              <a:t>massa</a:t>
            </a:r>
            <a:r>
              <a:rPr lang="en-IN" dirty="0"/>
              <a:t> at diam.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3BB627-B8E1-9816-D24C-0407B0AECC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N" dirty="0"/>
              <a:t>Vision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8BDB5F-A6AF-9806-5DC3-3C884F44DF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N" dirty="0" err="1"/>
              <a:t>Curabitur</a:t>
            </a:r>
            <a:r>
              <a:rPr lang="en-IN" dirty="0"/>
              <a:t> vitae ipsum </a:t>
            </a:r>
            <a:r>
              <a:rPr lang="en-IN" dirty="0" err="1"/>
              <a:t>vel</a:t>
            </a:r>
            <a:r>
              <a:rPr lang="en-IN" dirty="0"/>
              <a:t> </a:t>
            </a:r>
            <a:r>
              <a:rPr lang="en-IN" dirty="0" err="1"/>
              <a:t>neque</a:t>
            </a:r>
            <a:r>
              <a:rPr lang="en-IN" dirty="0"/>
              <a:t> </a:t>
            </a:r>
            <a:r>
              <a:rPr lang="en-IN" dirty="0" err="1"/>
              <a:t>feugiat</a:t>
            </a:r>
            <a:r>
              <a:rPr lang="en-IN" dirty="0"/>
              <a:t> </a:t>
            </a:r>
            <a:r>
              <a:rPr lang="en-IN" dirty="0" err="1"/>
              <a:t>hendrerit</a:t>
            </a:r>
            <a:r>
              <a:rPr lang="en-IN" dirty="0"/>
              <a:t>. Nunc </a:t>
            </a:r>
            <a:r>
              <a:rPr lang="en-IN" dirty="0" err="1"/>
              <a:t>vel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  <a:r>
              <a:rPr lang="en-IN" dirty="0" err="1"/>
              <a:t>facilisis</a:t>
            </a:r>
            <a:r>
              <a:rPr lang="en-IN" dirty="0"/>
              <a:t> </a:t>
            </a:r>
            <a:r>
              <a:rPr lang="en-IN" dirty="0" err="1"/>
              <a:t>neque</a:t>
            </a:r>
            <a:r>
              <a:rPr lang="en-IN" dirty="0"/>
              <a:t> </a:t>
            </a:r>
            <a:r>
              <a:rPr lang="en-IN" dirty="0" err="1"/>
              <a:t>congue</a:t>
            </a:r>
            <a:r>
              <a:rPr lang="en-IN" dirty="0"/>
              <a:t> </a:t>
            </a:r>
            <a:r>
              <a:rPr lang="en-IN" dirty="0" err="1"/>
              <a:t>faucibus</a:t>
            </a:r>
            <a:r>
              <a:rPr lang="en-IN" dirty="0"/>
              <a:t>. </a:t>
            </a:r>
            <a:r>
              <a:rPr lang="en-IN" dirty="0" err="1"/>
              <a:t>Fusce</a:t>
            </a:r>
            <a:r>
              <a:rPr lang="en-IN" dirty="0"/>
              <a:t> </a:t>
            </a:r>
            <a:r>
              <a:rPr lang="en-IN" dirty="0" err="1"/>
              <a:t>elementum</a:t>
            </a:r>
            <a:r>
              <a:rPr lang="en-IN" dirty="0"/>
              <a:t>, </a:t>
            </a:r>
            <a:r>
              <a:rPr lang="en-IN" dirty="0" err="1"/>
              <a:t>mauris</a:t>
            </a:r>
            <a:r>
              <a:rPr lang="en-IN" dirty="0"/>
              <a:t> id dictum </a:t>
            </a:r>
            <a:r>
              <a:rPr lang="en-IN" dirty="0" err="1"/>
              <a:t>mattis</a:t>
            </a:r>
            <a:r>
              <a:rPr lang="en-IN" dirty="0"/>
              <a:t>, </a:t>
            </a:r>
            <a:r>
              <a:rPr lang="en-IN" dirty="0" err="1"/>
              <a:t>nisl</a:t>
            </a:r>
            <a:r>
              <a:rPr lang="en-IN" dirty="0"/>
              <a:t> </a:t>
            </a:r>
            <a:r>
              <a:rPr lang="en-IN" dirty="0" err="1"/>
              <a:t>augue</a:t>
            </a:r>
            <a:r>
              <a:rPr lang="en-IN" dirty="0"/>
              <a:t> </a:t>
            </a:r>
            <a:r>
              <a:rPr lang="en-IN" dirty="0" err="1"/>
              <a:t>ornare</a:t>
            </a:r>
            <a:r>
              <a:rPr lang="en-IN" dirty="0"/>
              <a:t> lorem, sit </a:t>
            </a:r>
            <a:r>
              <a:rPr lang="en-IN" dirty="0" err="1"/>
              <a:t>amet</a:t>
            </a:r>
            <a:r>
              <a:rPr lang="en-IN" dirty="0"/>
              <a:t> </a:t>
            </a:r>
            <a:r>
              <a:rPr lang="en-IN" dirty="0" err="1"/>
              <a:t>pellentesque</a:t>
            </a:r>
            <a:r>
              <a:rPr lang="en-IN" dirty="0"/>
              <a:t> libero </a:t>
            </a:r>
            <a:r>
              <a:rPr lang="en-IN" dirty="0" err="1"/>
              <a:t>massa</a:t>
            </a:r>
            <a:r>
              <a:rPr lang="en-IN" dirty="0"/>
              <a:t> at diam. </a:t>
            </a:r>
          </a:p>
        </p:txBody>
      </p:sp>
      <p:pic>
        <p:nvPicPr>
          <p:cNvPr id="10" name="Picture Placeholder 9" descr="A group of construction vehicles on a road&#10;&#10;Description automatically generated">
            <a:extLst>
              <a:ext uri="{FF2B5EF4-FFF2-40B4-BE49-F238E27FC236}">
                <a16:creationId xmlns:a16="http://schemas.microsoft.com/office/drawing/2014/main" id="{41C55EA6-AF61-293C-5FC7-8435668A0E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r="24457"/>
          <a:stretch/>
        </p:blipFill>
        <p:spPr>
          <a:xfrm>
            <a:off x="6942138" y="0"/>
            <a:ext cx="5249862" cy="6858000"/>
          </a:xfrm>
          <a:custGeom>
            <a:avLst/>
            <a:gdLst>
              <a:gd name="connsiteX0" fmla="*/ 3730442 w 5250084"/>
              <a:gd name="connsiteY0" fmla="*/ 0 h 6858000"/>
              <a:gd name="connsiteX1" fmla="*/ 5250084 w 5250084"/>
              <a:gd name="connsiteY1" fmla="*/ 0 h 6858000"/>
              <a:gd name="connsiteX2" fmla="*/ 5250084 w 5250084"/>
              <a:gd name="connsiteY2" fmla="*/ 6858000 h 6858000"/>
              <a:gd name="connsiteX3" fmla="*/ 0 w 52500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0084" h="6858000">
                <a:moveTo>
                  <a:pt x="3730442" y="0"/>
                </a:moveTo>
                <a:lnTo>
                  <a:pt x="5250084" y="0"/>
                </a:lnTo>
                <a:lnTo>
                  <a:pt x="52500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52ABF4D-1AA1-E100-5D3E-D5DCBC4C4DC6}"/>
              </a:ext>
            </a:extLst>
          </p:cNvPr>
          <p:cNvGrpSpPr/>
          <p:nvPr/>
        </p:nvGrpSpPr>
        <p:grpSpPr>
          <a:xfrm>
            <a:off x="762295" y="2343974"/>
            <a:ext cx="672612" cy="674530"/>
            <a:chOff x="5530850" y="2878138"/>
            <a:chExt cx="1112838" cy="1116013"/>
          </a:xfrm>
          <a:solidFill>
            <a:srgbClr val="004E90"/>
          </a:solidFill>
        </p:grpSpPr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77A30CE9-2244-85B2-978A-F8859BD1C2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0850" y="2878138"/>
              <a:ext cx="1112838" cy="1116013"/>
            </a:xfrm>
            <a:custGeom>
              <a:avLst/>
              <a:gdLst>
                <a:gd name="T0" fmla="*/ 888 w 1073"/>
                <a:gd name="T1" fmla="*/ 496 h 1075"/>
                <a:gd name="T2" fmla="*/ 752 w 1073"/>
                <a:gd name="T3" fmla="*/ 645 h 1075"/>
                <a:gd name="T4" fmla="*/ 604 w 1073"/>
                <a:gd name="T5" fmla="*/ 970 h 1075"/>
                <a:gd name="T6" fmla="*/ 416 w 1073"/>
                <a:gd name="T7" fmla="*/ 1065 h 1075"/>
                <a:gd name="T8" fmla="*/ 495 w 1073"/>
                <a:gd name="T9" fmla="*/ 910 h 1075"/>
                <a:gd name="T10" fmla="*/ 490 w 1073"/>
                <a:gd name="T11" fmla="*/ 807 h 1075"/>
                <a:gd name="T12" fmla="*/ 441 w 1073"/>
                <a:gd name="T13" fmla="*/ 793 h 1075"/>
                <a:gd name="T14" fmla="*/ 274 w 1073"/>
                <a:gd name="T15" fmla="*/ 608 h 1075"/>
                <a:gd name="T16" fmla="*/ 192 w 1073"/>
                <a:gd name="T17" fmla="*/ 567 h 1075"/>
                <a:gd name="T18" fmla="*/ 31 w 1073"/>
                <a:gd name="T19" fmla="*/ 657 h 1075"/>
                <a:gd name="T20" fmla="*/ 2 w 1073"/>
                <a:gd name="T21" fmla="*/ 634 h 1075"/>
                <a:gd name="T22" fmla="*/ 372 w 1073"/>
                <a:gd name="T23" fmla="*/ 311 h 1075"/>
                <a:gd name="T24" fmla="*/ 452 w 1073"/>
                <a:gd name="T25" fmla="*/ 313 h 1075"/>
                <a:gd name="T26" fmla="*/ 1049 w 1073"/>
                <a:gd name="T27" fmla="*/ 0 h 1075"/>
                <a:gd name="T28" fmla="*/ 1072 w 1073"/>
                <a:gd name="T29" fmla="*/ 40 h 1075"/>
                <a:gd name="T30" fmla="*/ 722 w 1073"/>
                <a:gd name="T31" fmla="*/ 129 h 1075"/>
                <a:gd name="T32" fmla="*/ 706 w 1073"/>
                <a:gd name="T33" fmla="*/ 137 h 1075"/>
                <a:gd name="T34" fmla="*/ 320 w 1073"/>
                <a:gd name="T35" fmla="*/ 622 h 1075"/>
                <a:gd name="T36" fmla="*/ 473 w 1073"/>
                <a:gd name="T37" fmla="*/ 757 h 1075"/>
                <a:gd name="T38" fmla="*/ 943 w 1073"/>
                <a:gd name="T39" fmla="*/ 360 h 1075"/>
                <a:gd name="T40" fmla="*/ 411 w 1073"/>
                <a:gd name="T41" fmla="*/ 357 h 1075"/>
                <a:gd name="T42" fmla="*/ 194 w 1073"/>
                <a:gd name="T43" fmla="*/ 425 h 1075"/>
                <a:gd name="T44" fmla="*/ 75 w 1073"/>
                <a:gd name="T45" fmla="*/ 583 h 1075"/>
                <a:gd name="T46" fmla="*/ 282 w 1073"/>
                <a:gd name="T47" fmla="*/ 556 h 1075"/>
                <a:gd name="T48" fmla="*/ 716 w 1073"/>
                <a:gd name="T49" fmla="*/ 662 h 1075"/>
                <a:gd name="T50" fmla="*/ 519 w 1073"/>
                <a:gd name="T51" fmla="*/ 794 h 1075"/>
                <a:gd name="T52" fmla="*/ 509 w 1073"/>
                <a:gd name="T53" fmla="*/ 960 h 1075"/>
                <a:gd name="T54" fmla="*/ 622 w 1073"/>
                <a:gd name="T55" fmla="*/ 905 h 1075"/>
                <a:gd name="T56" fmla="*/ 716 w 1073"/>
                <a:gd name="T57" fmla="*/ 662 h 1075"/>
                <a:gd name="T58" fmla="*/ 1034 w 1073"/>
                <a:gd name="T59" fmla="*/ 38 h 1075"/>
                <a:gd name="T60" fmla="*/ 994 w 1073"/>
                <a:gd name="T61" fmla="*/ 253 h 1075"/>
                <a:gd name="T62" fmla="*/ 801 w 1073"/>
                <a:gd name="T63" fmla="*/ 113 h 1075"/>
                <a:gd name="T64" fmla="*/ 753 w 1073"/>
                <a:gd name="T65" fmla="*/ 110 h 1075"/>
                <a:gd name="T66" fmla="*/ 965 w 1073"/>
                <a:gd name="T67" fmla="*/ 321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3" h="1075">
                  <a:moveTo>
                    <a:pt x="1072" y="40"/>
                  </a:moveTo>
                  <a:cubicBezTo>
                    <a:pt x="1068" y="215"/>
                    <a:pt x="1003" y="366"/>
                    <a:pt x="888" y="496"/>
                  </a:cubicBezTo>
                  <a:cubicBezTo>
                    <a:pt x="848" y="540"/>
                    <a:pt x="803" y="580"/>
                    <a:pt x="760" y="621"/>
                  </a:cubicBezTo>
                  <a:cubicBezTo>
                    <a:pt x="752" y="629"/>
                    <a:pt x="749" y="633"/>
                    <a:pt x="752" y="645"/>
                  </a:cubicBezTo>
                  <a:cubicBezTo>
                    <a:pt x="771" y="700"/>
                    <a:pt x="761" y="754"/>
                    <a:pt x="738" y="806"/>
                  </a:cubicBezTo>
                  <a:cubicBezTo>
                    <a:pt x="708" y="872"/>
                    <a:pt x="660" y="924"/>
                    <a:pt x="604" y="970"/>
                  </a:cubicBezTo>
                  <a:cubicBezTo>
                    <a:pt x="555" y="1010"/>
                    <a:pt x="501" y="1041"/>
                    <a:pt x="443" y="1067"/>
                  </a:cubicBezTo>
                  <a:cubicBezTo>
                    <a:pt x="433" y="1072"/>
                    <a:pt x="424" y="1075"/>
                    <a:pt x="416" y="1065"/>
                  </a:cubicBezTo>
                  <a:cubicBezTo>
                    <a:pt x="408" y="1054"/>
                    <a:pt x="414" y="1046"/>
                    <a:pt x="420" y="1037"/>
                  </a:cubicBezTo>
                  <a:cubicBezTo>
                    <a:pt x="446" y="995"/>
                    <a:pt x="473" y="953"/>
                    <a:pt x="495" y="910"/>
                  </a:cubicBezTo>
                  <a:cubicBezTo>
                    <a:pt x="505" y="892"/>
                    <a:pt x="508" y="870"/>
                    <a:pt x="507" y="850"/>
                  </a:cubicBezTo>
                  <a:cubicBezTo>
                    <a:pt x="507" y="835"/>
                    <a:pt x="498" y="820"/>
                    <a:pt x="490" y="807"/>
                  </a:cubicBezTo>
                  <a:cubicBezTo>
                    <a:pt x="484" y="798"/>
                    <a:pt x="475" y="792"/>
                    <a:pt x="462" y="799"/>
                  </a:cubicBezTo>
                  <a:cubicBezTo>
                    <a:pt x="457" y="801"/>
                    <a:pt x="446" y="797"/>
                    <a:pt x="441" y="793"/>
                  </a:cubicBezTo>
                  <a:cubicBezTo>
                    <a:pt x="387" y="740"/>
                    <a:pt x="333" y="686"/>
                    <a:pt x="279" y="631"/>
                  </a:cubicBezTo>
                  <a:cubicBezTo>
                    <a:pt x="274" y="626"/>
                    <a:pt x="272" y="615"/>
                    <a:pt x="274" y="608"/>
                  </a:cubicBezTo>
                  <a:cubicBezTo>
                    <a:pt x="278" y="599"/>
                    <a:pt x="276" y="593"/>
                    <a:pt x="270" y="586"/>
                  </a:cubicBezTo>
                  <a:cubicBezTo>
                    <a:pt x="248" y="561"/>
                    <a:pt x="220" y="557"/>
                    <a:pt x="192" y="567"/>
                  </a:cubicBezTo>
                  <a:cubicBezTo>
                    <a:pt x="160" y="578"/>
                    <a:pt x="129" y="593"/>
                    <a:pt x="100" y="609"/>
                  </a:cubicBezTo>
                  <a:cubicBezTo>
                    <a:pt x="75" y="623"/>
                    <a:pt x="53" y="641"/>
                    <a:pt x="31" y="657"/>
                  </a:cubicBezTo>
                  <a:cubicBezTo>
                    <a:pt x="22" y="663"/>
                    <a:pt x="13" y="665"/>
                    <a:pt x="7" y="657"/>
                  </a:cubicBezTo>
                  <a:cubicBezTo>
                    <a:pt x="3" y="652"/>
                    <a:pt x="0" y="640"/>
                    <a:pt x="2" y="634"/>
                  </a:cubicBezTo>
                  <a:cubicBezTo>
                    <a:pt x="49" y="529"/>
                    <a:pt x="113" y="437"/>
                    <a:pt x="208" y="369"/>
                  </a:cubicBezTo>
                  <a:cubicBezTo>
                    <a:pt x="257" y="334"/>
                    <a:pt x="310" y="309"/>
                    <a:pt x="372" y="311"/>
                  </a:cubicBezTo>
                  <a:cubicBezTo>
                    <a:pt x="391" y="311"/>
                    <a:pt x="410" y="315"/>
                    <a:pt x="429" y="320"/>
                  </a:cubicBezTo>
                  <a:cubicBezTo>
                    <a:pt x="440" y="323"/>
                    <a:pt x="445" y="322"/>
                    <a:pt x="452" y="313"/>
                  </a:cubicBezTo>
                  <a:cubicBezTo>
                    <a:pt x="538" y="209"/>
                    <a:pt x="640" y="125"/>
                    <a:pt x="761" y="65"/>
                  </a:cubicBezTo>
                  <a:cubicBezTo>
                    <a:pt x="852" y="21"/>
                    <a:pt x="949" y="1"/>
                    <a:pt x="1049" y="0"/>
                  </a:cubicBezTo>
                  <a:cubicBezTo>
                    <a:pt x="1066" y="0"/>
                    <a:pt x="1072" y="7"/>
                    <a:pt x="1072" y="23"/>
                  </a:cubicBezTo>
                  <a:cubicBezTo>
                    <a:pt x="1073" y="29"/>
                    <a:pt x="1072" y="34"/>
                    <a:pt x="1072" y="40"/>
                  </a:cubicBezTo>
                  <a:close/>
                  <a:moveTo>
                    <a:pt x="943" y="360"/>
                  </a:moveTo>
                  <a:cubicBezTo>
                    <a:pt x="868" y="281"/>
                    <a:pt x="794" y="205"/>
                    <a:pt x="722" y="129"/>
                  </a:cubicBezTo>
                  <a:cubicBezTo>
                    <a:pt x="718" y="131"/>
                    <a:pt x="717" y="131"/>
                    <a:pt x="716" y="131"/>
                  </a:cubicBezTo>
                  <a:cubicBezTo>
                    <a:pt x="712" y="133"/>
                    <a:pt x="709" y="135"/>
                    <a:pt x="706" y="137"/>
                  </a:cubicBezTo>
                  <a:cubicBezTo>
                    <a:pt x="526" y="251"/>
                    <a:pt x="401" y="411"/>
                    <a:pt x="314" y="603"/>
                  </a:cubicBezTo>
                  <a:cubicBezTo>
                    <a:pt x="310" y="613"/>
                    <a:pt x="314" y="617"/>
                    <a:pt x="320" y="622"/>
                  </a:cubicBezTo>
                  <a:cubicBezTo>
                    <a:pt x="363" y="666"/>
                    <a:pt x="406" y="709"/>
                    <a:pt x="449" y="753"/>
                  </a:cubicBezTo>
                  <a:cubicBezTo>
                    <a:pt x="456" y="761"/>
                    <a:pt x="462" y="761"/>
                    <a:pt x="473" y="757"/>
                  </a:cubicBezTo>
                  <a:cubicBezTo>
                    <a:pt x="562" y="717"/>
                    <a:pt x="646" y="667"/>
                    <a:pt x="723" y="606"/>
                  </a:cubicBezTo>
                  <a:cubicBezTo>
                    <a:pt x="812" y="535"/>
                    <a:pt x="887" y="453"/>
                    <a:pt x="943" y="360"/>
                  </a:cubicBezTo>
                  <a:close/>
                  <a:moveTo>
                    <a:pt x="290" y="563"/>
                  </a:moveTo>
                  <a:cubicBezTo>
                    <a:pt x="331" y="494"/>
                    <a:pt x="371" y="425"/>
                    <a:pt x="411" y="357"/>
                  </a:cubicBezTo>
                  <a:cubicBezTo>
                    <a:pt x="381" y="347"/>
                    <a:pt x="350" y="343"/>
                    <a:pt x="318" y="352"/>
                  </a:cubicBezTo>
                  <a:cubicBezTo>
                    <a:pt x="271" y="367"/>
                    <a:pt x="230" y="392"/>
                    <a:pt x="194" y="425"/>
                  </a:cubicBezTo>
                  <a:cubicBezTo>
                    <a:pt x="148" y="467"/>
                    <a:pt x="112" y="518"/>
                    <a:pt x="81" y="571"/>
                  </a:cubicBezTo>
                  <a:cubicBezTo>
                    <a:pt x="78" y="575"/>
                    <a:pt x="76" y="579"/>
                    <a:pt x="75" y="583"/>
                  </a:cubicBezTo>
                  <a:cubicBezTo>
                    <a:pt x="107" y="567"/>
                    <a:pt x="137" y="550"/>
                    <a:pt x="170" y="537"/>
                  </a:cubicBezTo>
                  <a:cubicBezTo>
                    <a:pt x="210" y="521"/>
                    <a:pt x="248" y="527"/>
                    <a:pt x="282" y="556"/>
                  </a:cubicBezTo>
                  <a:cubicBezTo>
                    <a:pt x="285" y="559"/>
                    <a:pt x="288" y="562"/>
                    <a:pt x="290" y="563"/>
                  </a:cubicBezTo>
                  <a:close/>
                  <a:moveTo>
                    <a:pt x="716" y="662"/>
                  </a:moveTo>
                  <a:cubicBezTo>
                    <a:pt x="647" y="703"/>
                    <a:pt x="578" y="743"/>
                    <a:pt x="510" y="783"/>
                  </a:cubicBezTo>
                  <a:cubicBezTo>
                    <a:pt x="512" y="785"/>
                    <a:pt x="515" y="790"/>
                    <a:pt x="519" y="794"/>
                  </a:cubicBezTo>
                  <a:cubicBezTo>
                    <a:pt x="543" y="823"/>
                    <a:pt x="551" y="856"/>
                    <a:pt x="539" y="893"/>
                  </a:cubicBezTo>
                  <a:cubicBezTo>
                    <a:pt x="531" y="916"/>
                    <a:pt x="520" y="938"/>
                    <a:pt x="509" y="960"/>
                  </a:cubicBezTo>
                  <a:cubicBezTo>
                    <a:pt x="503" y="973"/>
                    <a:pt x="495" y="985"/>
                    <a:pt x="486" y="1001"/>
                  </a:cubicBezTo>
                  <a:cubicBezTo>
                    <a:pt x="537" y="972"/>
                    <a:pt x="582" y="942"/>
                    <a:pt x="622" y="905"/>
                  </a:cubicBezTo>
                  <a:cubicBezTo>
                    <a:pt x="661" y="869"/>
                    <a:pt x="693" y="828"/>
                    <a:pt x="711" y="777"/>
                  </a:cubicBezTo>
                  <a:cubicBezTo>
                    <a:pt x="724" y="739"/>
                    <a:pt x="728" y="701"/>
                    <a:pt x="716" y="662"/>
                  </a:cubicBezTo>
                  <a:close/>
                  <a:moveTo>
                    <a:pt x="994" y="253"/>
                  </a:moveTo>
                  <a:cubicBezTo>
                    <a:pt x="1019" y="184"/>
                    <a:pt x="1033" y="113"/>
                    <a:pt x="1034" y="38"/>
                  </a:cubicBezTo>
                  <a:cubicBezTo>
                    <a:pt x="959" y="40"/>
                    <a:pt x="888" y="53"/>
                    <a:pt x="820" y="79"/>
                  </a:cubicBezTo>
                  <a:cubicBezTo>
                    <a:pt x="878" y="137"/>
                    <a:pt x="936" y="195"/>
                    <a:pt x="994" y="253"/>
                  </a:cubicBezTo>
                  <a:close/>
                  <a:moveTo>
                    <a:pt x="980" y="291"/>
                  </a:moveTo>
                  <a:cubicBezTo>
                    <a:pt x="920" y="232"/>
                    <a:pt x="861" y="172"/>
                    <a:pt x="801" y="113"/>
                  </a:cubicBezTo>
                  <a:cubicBezTo>
                    <a:pt x="780" y="92"/>
                    <a:pt x="780" y="92"/>
                    <a:pt x="754" y="109"/>
                  </a:cubicBezTo>
                  <a:cubicBezTo>
                    <a:pt x="754" y="109"/>
                    <a:pt x="754" y="110"/>
                    <a:pt x="753" y="110"/>
                  </a:cubicBezTo>
                  <a:cubicBezTo>
                    <a:pt x="755" y="109"/>
                    <a:pt x="756" y="108"/>
                    <a:pt x="757" y="107"/>
                  </a:cubicBezTo>
                  <a:cubicBezTo>
                    <a:pt x="826" y="178"/>
                    <a:pt x="895" y="249"/>
                    <a:pt x="965" y="321"/>
                  </a:cubicBezTo>
                  <a:cubicBezTo>
                    <a:pt x="970" y="311"/>
                    <a:pt x="975" y="302"/>
                    <a:pt x="980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DE90ADD7-E164-F314-2EEC-F17AC839EA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4050" y="3552826"/>
              <a:ext cx="234950" cy="236538"/>
            </a:xfrm>
            <a:custGeom>
              <a:avLst/>
              <a:gdLst>
                <a:gd name="T0" fmla="*/ 46 w 226"/>
                <a:gd name="T1" fmla="*/ 0 h 227"/>
                <a:gd name="T2" fmla="*/ 226 w 226"/>
                <a:gd name="T3" fmla="*/ 178 h 227"/>
                <a:gd name="T4" fmla="*/ 143 w 226"/>
                <a:gd name="T5" fmla="*/ 226 h 227"/>
                <a:gd name="T6" fmla="*/ 131 w 226"/>
                <a:gd name="T7" fmla="*/ 222 h 227"/>
                <a:gd name="T8" fmla="*/ 6 w 226"/>
                <a:gd name="T9" fmla="*/ 97 h 227"/>
                <a:gd name="T10" fmla="*/ 3 w 226"/>
                <a:gd name="T11" fmla="*/ 81 h 227"/>
                <a:gd name="T12" fmla="*/ 46 w 226"/>
                <a:gd name="T13" fmla="*/ 0 h 227"/>
                <a:gd name="T14" fmla="*/ 43 w 226"/>
                <a:gd name="T15" fmla="*/ 78 h 227"/>
                <a:gd name="T16" fmla="*/ 145 w 226"/>
                <a:gd name="T17" fmla="*/ 184 h 227"/>
                <a:gd name="T18" fmla="*/ 165 w 226"/>
                <a:gd name="T19" fmla="*/ 172 h 227"/>
                <a:gd name="T20" fmla="*/ 54 w 226"/>
                <a:gd name="T21" fmla="*/ 58 h 227"/>
                <a:gd name="T22" fmla="*/ 43 w 226"/>
                <a:gd name="T23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227">
                  <a:moveTo>
                    <a:pt x="46" y="0"/>
                  </a:moveTo>
                  <a:cubicBezTo>
                    <a:pt x="106" y="60"/>
                    <a:pt x="165" y="118"/>
                    <a:pt x="226" y="178"/>
                  </a:cubicBezTo>
                  <a:cubicBezTo>
                    <a:pt x="198" y="194"/>
                    <a:pt x="170" y="211"/>
                    <a:pt x="143" y="226"/>
                  </a:cubicBezTo>
                  <a:cubicBezTo>
                    <a:pt x="140" y="227"/>
                    <a:pt x="133" y="224"/>
                    <a:pt x="131" y="222"/>
                  </a:cubicBezTo>
                  <a:cubicBezTo>
                    <a:pt x="89" y="181"/>
                    <a:pt x="47" y="139"/>
                    <a:pt x="6" y="97"/>
                  </a:cubicBezTo>
                  <a:cubicBezTo>
                    <a:pt x="2" y="94"/>
                    <a:pt x="0" y="85"/>
                    <a:pt x="3" y="81"/>
                  </a:cubicBezTo>
                  <a:cubicBezTo>
                    <a:pt x="16" y="54"/>
                    <a:pt x="31" y="27"/>
                    <a:pt x="46" y="0"/>
                  </a:cubicBezTo>
                  <a:close/>
                  <a:moveTo>
                    <a:pt x="43" y="78"/>
                  </a:moveTo>
                  <a:cubicBezTo>
                    <a:pt x="79" y="115"/>
                    <a:pt x="112" y="149"/>
                    <a:pt x="145" y="184"/>
                  </a:cubicBezTo>
                  <a:cubicBezTo>
                    <a:pt x="153" y="180"/>
                    <a:pt x="160" y="175"/>
                    <a:pt x="165" y="172"/>
                  </a:cubicBezTo>
                  <a:cubicBezTo>
                    <a:pt x="128" y="135"/>
                    <a:pt x="92" y="97"/>
                    <a:pt x="54" y="58"/>
                  </a:cubicBezTo>
                  <a:cubicBezTo>
                    <a:pt x="50" y="66"/>
                    <a:pt x="46" y="74"/>
                    <a:pt x="4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D3EF56D7-1E4E-AD40-349E-992C84213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50" y="3748088"/>
              <a:ext cx="152400" cy="152400"/>
            </a:xfrm>
            <a:custGeom>
              <a:avLst/>
              <a:gdLst>
                <a:gd name="T0" fmla="*/ 13 w 146"/>
                <a:gd name="T1" fmla="*/ 147 h 147"/>
                <a:gd name="T2" fmla="*/ 0 w 146"/>
                <a:gd name="T3" fmla="*/ 134 h 147"/>
                <a:gd name="T4" fmla="*/ 136 w 146"/>
                <a:gd name="T5" fmla="*/ 0 h 147"/>
                <a:gd name="T6" fmla="*/ 146 w 146"/>
                <a:gd name="T7" fmla="*/ 14 h 147"/>
                <a:gd name="T8" fmla="*/ 13 w 146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7">
                  <a:moveTo>
                    <a:pt x="13" y="147"/>
                  </a:moveTo>
                  <a:cubicBezTo>
                    <a:pt x="9" y="143"/>
                    <a:pt x="5" y="138"/>
                    <a:pt x="0" y="134"/>
                  </a:cubicBezTo>
                  <a:cubicBezTo>
                    <a:pt x="46" y="90"/>
                    <a:pt x="90" y="46"/>
                    <a:pt x="136" y="0"/>
                  </a:cubicBezTo>
                  <a:cubicBezTo>
                    <a:pt x="138" y="4"/>
                    <a:pt x="143" y="9"/>
                    <a:pt x="146" y="14"/>
                  </a:cubicBezTo>
                  <a:cubicBezTo>
                    <a:pt x="103" y="57"/>
                    <a:pt x="58" y="101"/>
                    <a:pt x="13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CCAF9E17-4CED-4148-7DF6-746786558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3784601"/>
              <a:ext cx="114300" cy="115888"/>
            </a:xfrm>
            <a:custGeom>
              <a:avLst/>
              <a:gdLst>
                <a:gd name="T0" fmla="*/ 99 w 111"/>
                <a:gd name="T1" fmla="*/ 0 h 112"/>
                <a:gd name="T2" fmla="*/ 111 w 111"/>
                <a:gd name="T3" fmla="*/ 12 h 112"/>
                <a:gd name="T4" fmla="*/ 12 w 111"/>
                <a:gd name="T5" fmla="*/ 112 h 112"/>
                <a:gd name="T6" fmla="*/ 0 w 111"/>
                <a:gd name="T7" fmla="*/ 98 h 112"/>
                <a:gd name="T8" fmla="*/ 99 w 11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99" y="0"/>
                  </a:moveTo>
                  <a:cubicBezTo>
                    <a:pt x="103" y="4"/>
                    <a:pt x="108" y="9"/>
                    <a:pt x="111" y="12"/>
                  </a:cubicBezTo>
                  <a:cubicBezTo>
                    <a:pt x="79" y="45"/>
                    <a:pt x="46" y="78"/>
                    <a:pt x="12" y="112"/>
                  </a:cubicBezTo>
                  <a:cubicBezTo>
                    <a:pt x="9" y="108"/>
                    <a:pt x="4" y="103"/>
                    <a:pt x="0" y="98"/>
                  </a:cubicBezTo>
                  <a:cubicBezTo>
                    <a:pt x="33" y="65"/>
                    <a:pt x="66" y="3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51CFB9EA-E112-DCB9-6DBD-AD0FE9508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800" y="3716338"/>
              <a:ext cx="98425" cy="96838"/>
            </a:xfrm>
            <a:custGeom>
              <a:avLst/>
              <a:gdLst>
                <a:gd name="T0" fmla="*/ 12 w 95"/>
                <a:gd name="T1" fmla="*/ 93 h 93"/>
                <a:gd name="T2" fmla="*/ 0 w 95"/>
                <a:gd name="T3" fmla="*/ 83 h 93"/>
                <a:gd name="T4" fmla="*/ 83 w 95"/>
                <a:gd name="T5" fmla="*/ 0 h 93"/>
                <a:gd name="T6" fmla="*/ 95 w 95"/>
                <a:gd name="T7" fmla="*/ 14 h 93"/>
                <a:gd name="T8" fmla="*/ 12 w 95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3">
                  <a:moveTo>
                    <a:pt x="12" y="93"/>
                  </a:moveTo>
                  <a:cubicBezTo>
                    <a:pt x="8" y="90"/>
                    <a:pt x="4" y="86"/>
                    <a:pt x="0" y="83"/>
                  </a:cubicBezTo>
                  <a:cubicBezTo>
                    <a:pt x="28" y="55"/>
                    <a:pt x="55" y="28"/>
                    <a:pt x="83" y="0"/>
                  </a:cubicBezTo>
                  <a:cubicBezTo>
                    <a:pt x="86" y="3"/>
                    <a:pt x="90" y="8"/>
                    <a:pt x="95" y="14"/>
                  </a:cubicBezTo>
                  <a:cubicBezTo>
                    <a:pt x="69" y="39"/>
                    <a:pt x="41" y="66"/>
                    <a:pt x="1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0F369464-AACE-98A9-7363-3A986CD5A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3817938"/>
              <a:ext cx="33338" cy="31750"/>
            </a:xfrm>
            <a:custGeom>
              <a:avLst/>
              <a:gdLst>
                <a:gd name="T0" fmla="*/ 17 w 33"/>
                <a:gd name="T1" fmla="*/ 30 h 30"/>
                <a:gd name="T2" fmla="*/ 0 w 33"/>
                <a:gd name="T3" fmla="*/ 15 h 30"/>
                <a:gd name="T4" fmla="*/ 20 w 33"/>
                <a:gd name="T5" fmla="*/ 0 h 30"/>
                <a:gd name="T6" fmla="*/ 33 w 33"/>
                <a:gd name="T7" fmla="*/ 17 h 30"/>
                <a:gd name="T8" fmla="*/ 17 w 33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17" y="30"/>
                  </a:moveTo>
                  <a:cubicBezTo>
                    <a:pt x="12" y="25"/>
                    <a:pt x="7" y="21"/>
                    <a:pt x="0" y="15"/>
                  </a:cubicBezTo>
                  <a:cubicBezTo>
                    <a:pt x="7" y="9"/>
                    <a:pt x="13" y="5"/>
                    <a:pt x="20" y="0"/>
                  </a:cubicBezTo>
                  <a:cubicBezTo>
                    <a:pt x="23" y="4"/>
                    <a:pt x="27" y="9"/>
                    <a:pt x="33" y="17"/>
                  </a:cubicBezTo>
                  <a:cubicBezTo>
                    <a:pt x="29" y="20"/>
                    <a:pt x="23" y="25"/>
                    <a:pt x="1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1820E274-94D1-EFD4-635D-52D27D7E1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3906838"/>
              <a:ext cx="30163" cy="30163"/>
            </a:xfrm>
            <a:custGeom>
              <a:avLst/>
              <a:gdLst>
                <a:gd name="T0" fmla="*/ 29 w 29"/>
                <a:gd name="T1" fmla="*/ 14 h 30"/>
                <a:gd name="T2" fmla="*/ 11 w 29"/>
                <a:gd name="T3" fmla="*/ 30 h 30"/>
                <a:gd name="T4" fmla="*/ 0 w 29"/>
                <a:gd name="T5" fmla="*/ 10 h 30"/>
                <a:gd name="T6" fmla="*/ 15 w 29"/>
                <a:gd name="T7" fmla="*/ 0 h 30"/>
                <a:gd name="T8" fmla="*/ 29 w 29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29" y="14"/>
                  </a:moveTo>
                  <a:cubicBezTo>
                    <a:pt x="23" y="19"/>
                    <a:pt x="18" y="24"/>
                    <a:pt x="11" y="30"/>
                  </a:cubicBezTo>
                  <a:cubicBezTo>
                    <a:pt x="8" y="24"/>
                    <a:pt x="4" y="18"/>
                    <a:pt x="0" y="10"/>
                  </a:cubicBezTo>
                  <a:cubicBezTo>
                    <a:pt x="2" y="9"/>
                    <a:pt x="8" y="5"/>
                    <a:pt x="15" y="0"/>
                  </a:cubicBezTo>
                  <a:cubicBezTo>
                    <a:pt x="18" y="3"/>
                    <a:pt x="23" y="7"/>
                    <a:pt x="2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C216130F-3438-B0F3-D233-78A3CE7CB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3238" y="3905251"/>
              <a:ext cx="34925" cy="28575"/>
            </a:xfrm>
            <a:custGeom>
              <a:avLst/>
              <a:gdLst>
                <a:gd name="T0" fmla="*/ 19 w 33"/>
                <a:gd name="T1" fmla="*/ 0 h 28"/>
                <a:gd name="T2" fmla="*/ 33 w 33"/>
                <a:gd name="T3" fmla="*/ 16 h 28"/>
                <a:gd name="T4" fmla="*/ 16 w 33"/>
                <a:gd name="T5" fmla="*/ 28 h 28"/>
                <a:gd name="T6" fmla="*/ 0 w 33"/>
                <a:gd name="T7" fmla="*/ 14 h 28"/>
                <a:gd name="T8" fmla="*/ 19 w 33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19" y="0"/>
                  </a:moveTo>
                  <a:cubicBezTo>
                    <a:pt x="23" y="4"/>
                    <a:pt x="27" y="9"/>
                    <a:pt x="33" y="16"/>
                  </a:cubicBezTo>
                  <a:cubicBezTo>
                    <a:pt x="28" y="20"/>
                    <a:pt x="23" y="24"/>
                    <a:pt x="16" y="28"/>
                  </a:cubicBezTo>
                  <a:cubicBezTo>
                    <a:pt x="12" y="25"/>
                    <a:pt x="7" y="21"/>
                    <a:pt x="0" y="14"/>
                  </a:cubicBezTo>
                  <a:cubicBezTo>
                    <a:pt x="6" y="9"/>
                    <a:pt x="12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" name="Freeform 43">
              <a:extLst>
                <a:ext uri="{FF2B5EF4-FFF2-40B4-BE49-F238E27FC236}">
                  <a16:creationId xmlns:a16="http://schemas.microsoft.com/office/drawing/2014/main" id="{57671C51-E5BE-40E1-1434-B1F490DF0E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8550" y="3189289"/>
              <a:ext cx="160338" cy="160338"/>
            </a:xfrm>
            <a:custGeom>
              <a:avLst/>
              <a:gdLst>
                <a:gd name="T0" fmla="*/ 155 w 155"/>
                <a:gd name="T1" fmla="*/ 78 h 155"/>
                <a:gd name="T2" fmla="*/ 78 w 155"/>
                <a:gd name="T3" fmla="*/ 155 h 155"/>
                <a:gd name="T4" fmla="*/ 0 w 155"/>
                <a:gd name="T5" fmla="*/ 78 h 155"/>
                <a:gd name="T6" fmla="*/ 78 w 155"/>
                <a:gd name="T7" fmla="*/ 0 h 155"/>
                <a:gd name="T8" fmla="*/ 155 w 155"/>
                <a:gd name="T9" fmla="*/ 78 h 155"/>
                <a:gd name="T10" fmla="*/ 78 w 155"/>
                <a:gd name="T11" fmla="*/ 120 h 155"/>
                <a:gd name="T12" fmla="*/ 121 w 155"/>
                <a:gd name="T13" fmla="*/ 77 h 155"/>
                <a:gd name="T14" fmla="*/ 77 w 155"/>
                <a:gd name="T15" fmla="*/ 35 h 155"/>
                <a:gd name="T16" fmla="*/ 35 w 155"/>
                <a:gd name="T17" fmla="*/ 77 h 155"/>
                <a:gd name="T18" fmla="*/ 78 w 155"/>
                <a:gd name="T19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5">
                  <a:moveTo>
                    <a:pt x="155" y="78"/>
                  </a:moveTo>
                  <a:cubicBezTo>
                    <a:pt x="155" y="120"/>
                    <a:pt x="121" y="155"/>
                    <a:pt x="78" y="155"/>
                  </a:cubicBezTo>
                  <a:cubicBezTo>
                    <a:pt x="35" y="155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5" y="34"/>
                    <a:pt x="155" y="78"/>
                  </a:cubicBezTo>
                  <a:close/>
                  <a:moveTo>
                    <a:pt x="78" y="120"/>
                  </a:moveTo>
                  <a:cubicBezTo>
                    <a:pt x="102" y="119"/>
                    <a:pt x="121" y="100"/>
                    <a:pt x="121" y="77"/>
                  </a:cubicBezTo>
                  <a:cubicBezTo>
                    <a:pt x="121" y="53"/>
                    <a:pt x="101" y="34"/>
                    <a:pt x="77" y="35"/>
                  </a:cubicBezTo>
                  <a:cubicBezTo>
                    <a:pt x="53" y="35"/>
                    <a:pt x="35" y="53"/>
                    <a:pt x="35" y="77"/>
                  </a:cubicBezTo>
                  <a:cubicBezTo>
                    <a:pt x="35" y="101"/>
                    <a:pt x="54" y="120"/>
                    <a:pt x="78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F52076-DC53-609F-88D8-B50FAB9CF431}"/>
              </a:ext>
            </a:extLst>
          </p:cNvPr>
          <p:cNvGrpSpPr/>
          <p:nvPr/>
        </p:nvGrpSpPr>
        <p:grpSpPr>
          <a:xfrm>
            <a:off x="743081" y="4316923"/>
            <a:ext cx="711040" cy="566286"/>
            <a:chOff x="3789363" y="1622426"/>
            <a:chExt cx="4522788" cy="3602038"/>
          </a:xfrm>
          <a:solidFill>
            <a:srgbClr val="004E90"/>
          </a:solidFill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B212EB5-172F-0403-E57F-EC53FF0421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9363" y="1622426"/>
              <a:ext cx="4522788" cy="3602038"/>
            </a:xfrm>
            <a:custGeom>
              <a:avLst/>
              <a:gdLst>
                <a:gd name="T0" fmla="*/ 1039 w 1293"/>
                <a:gd name="T1" fmla="*/ 1016 h 1029"/>
                <a:gd name="T2" fmla="*/ 715 w 1293"/>
                <a:gd name="T3" fmla="*/ 701 h 1029"/>
                <a:gd name="T4" fmla="*/ 546 w 1293"/>
                <a:gd name="T5" fmla="*/ 677 h 1029"/>
                <a:gd name="T6" fmla="*/ 98 w 1293"/>
                <a:gd name="T7" fmla="*/ 365 h 1029"/>
                <a:gd name="T8" fmla="*/ 311 w 1293"/>
                <a:gd name="T9" fmla="*/ 110 h 1029"/>
                <a:gd name="T10" fmla="*/ 576 w 1293"/>
                <a:gd name="T11" fmla="*/ 41 h 1029"/>
                <a:gd name="T12" fmla="*/ 676 w 1293"/>
                <a:gd name="T13" fmla="*/ 179 h 1029"/>
                <a:gd name="T14" fmla="*/ 756 w 1293"/>
                <a:gd name="T15" fmla="*/ 312 h 1029"/>
                <a:gd name="T16" fmla="*/ 889 w 1293"/>
                <a:gd name="T17" fmla="*/ 237 h 1029"/>
                <a:gd name="T18" fmla="*/ 936 w 1293"/>
                <a:gd name="T19" fmla="*/ 226 h 1029"/>
                <a:gd name="T20" fmla="*/ 1208 w 1293"/>
                <a:gd name="T21" fmla="*/ 271 h 1029"/>
                <a:gd name="T22" fmla="*/ 1276 w 1293"/>
                <a:gd name="T23" fmla="*/ 519 h 1029"/>
                <a:gd name="T24" fmla="*/ 1293 w 1293"/>
                <a:gd name="T25" fmla="*/ 744 h 1029"/>
                <a:gd name="T26" fmla="*/ 1017 w 1293"/>
                <a:gd name="T27" fmla="*/ 507 h 1029"/>
                <a:gd name="T28" fmla="*/ 1018 w 1293"/>
                <a:gd name="T29" fmla="*/ 978 h 1029"/>
                <a:gd name="T30" fmla="*/ 302 w 1293"/>
                <a:gd name="T31" fmla="*/ 785 h 1029"/>
                <a:gd name="T32" fmla="*/ 296 w 1293"/>
                <a:gd name="T33" fmla="*/ 315 h 1029"/>
                <a:gd name="T34" fmla="*/ 302 w 1293"/>
                <a:gd name="T35" fmla="*/ 785 h 1029"/>
                <a:gd name="T36" fmla="*/ 691 w 1293"/>
                <a:gd name="T37" fmla="*/ 404 h 1029"/>
                <a:gd name="T38" fmla="*/ 570 w 1293"/>
                <a:gd name="T39" fmla="*/ 344 h 1029"/>
                <a:gd name="T40" fmla="*/ 621 w 1293"/>
                <a:gd name="T41" fmla="*/ 187 h 1029"/>
                <a:gd name="T42" fmla="*/ 317 w 1293"/>
                <a:gd name="T43" fmla="*/ 155 h 1029"/>
                <a:gd name="T44" fmla="*/ 202 w 1293"/>
                <a:gd name="T45" fmla="*/ 293 h 1029"/>
                <a:gd name="T46" fmla="*/ 520 w 1293"/>
                <a:gd name="T47" fmla="*/ 383 h 1029"/>
                <a:gd name="T48" fmla="*/ 633 w 1293"/>
                <a:gd name="T49" fmla="*/ 412 h 1029"/>
                <a:gd name="T50" fmla="*/ 709 w 1293"/>
                <a:gd name="T51" fmla="*/ 409 h 1029"/>
                <a:gd name="T52" fmla="*/ 751 w 1293"/>
                <a:gd name="T53" fmla="*/ 440 h 1029"/>
                <a:gd name="T54" fmla="*/ 910 w 1293"/>
                <a:gd name="T55" fmla="*/ 489 h 1029"/>
                <a:gd name="T56" fmla="*/ 1240 w 1293"/>
                <a:gd name="T57" fmla="*/ 571 h 1029"/>
                <a:gd name="T58" fmla="*/ 1219 w 1293"/>
                <a:gd name="T59" fmla="*/ 418 h 1029"/>
                <a:gd name="T60" fmla="*/ 1012 w 1293"/>
                <a:gd name="T61" fmla="*/ 267 h 1029"/>
                <a:gd name="T62" fmla="*/ 938 w 1293"/>
                <a:gd name="T63" fmla="*/ 295 h 1029"/>
                <a:gd name="T64" fmla="*/ 872 w 1293"/>
                <a:gd name="T65" fmla="*/ 452 h 1029"/>
                <a:gd name="T66" fmla="*/ 748 w 1293"/>
                <a:gd name="T67" fmla="*/ 419 h 1029"/>
                <a:gd name="T68" fmla="*/ 752 w 1293"/>
                <a:gd name="T69" fmla="*/ 668 h 1029"/>
                <a:gd name="T70" fmla="*/ 554 w 1293"/>
                <a:gd name="T71" fmla="*/ 440 h 1029"/>
                <a:gd name="T72" fmla="*/ 752 w 1293"/>
                <a:gd name="T73" fmla="*/ 668 h 1029"/>
                <a:gd name="T74" fmla="*/ 866 w 1293"/>
                <a:gd name="T75" fmla="*/ 409 h 1029"/>
                <a:gd name="T76" fmla="*/ 889 w 1293"/>
                <a:gd name="T77" fmla="*/ 301 h 1029"/>
                <a:gd name="T78" fmla="*/ 766 w 1293"/>
                <a:gd name="T79" fmla="*/ 354 h 1029"/>
                <a:gd name="T80" fmla="*/ 645 w 1293"/>
                <a:gd name="T81" fmla="*/ 233 h 1029"/>
                <a:gd name="T82" fmla="*/ 613 w 1293"/>
                <a:gd name="T83" fmla="*/ 341 h 1029"/>
                <a:gd name="T84" fmla="*/ 994 w 1293"/>
                <a:gd name="T85" fmla="*/ 225 h 1029"/>
                <a:gd name="T86" fmla="*/ 1162 w 1293"/>
                <a:gd name="T87" fmla="*/ 264 h 1029"/>
                <a:gd name="T88" fmla="*/ 424 w 1293"/>
                <a:gd name="T89" fmla="*/ 7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3" h="1029">
                  <a:moveTo>
                    <a:pt x="1293" y="744"/>
                  </a:moveTo>
                  <a:cubicBezTo>
                    <a:pt x="1293" y="887"/>
                    <a:pt x="1182" y="1005"/>
                    <a:pt x="1039" y="1016"/>
                  </a:cubicBezTo>
                  <a:cubicBezTo>
                    <a:pt x="883" y="1029"/>
                    <a:pt x="742" y="904"/>
                    <a:pt x="743" y="741"/>
                  </a:cubicBezTo>
                  <a:cubicBezTo>
                    <a:pt x="744" y="711"/>
                    <a:pt x="744" y="709"/>
                    <a:pt x="715" y="701"/>
                  </a:cubicBezTo>
                  <a:cubicBezTo>
                    <a:pt x="668" y="687"/>
                    <a:pt x="620" y="676"/>
                    <a:pt x="572" y="664"/>
                  </a:cubicBezTo>
                  <a:cubicBezTo>
                    <a:pt x="560" y="661"/>
                    <a:pt x="553" y="663"/>
                    <a:pt x="546" y="677"/>
                  </a:cubicBezTo>
                  <a:cubicBezTo>
                    <a:pt x="459" y="841"/>
                    <a:pt x="243" y="876"/>
                    <a:pt x="109" y="747"/>
                  </a:cubicBezTo>
                  <a:cubicBezTo>
                    <a:pt x="4" y="646"/>
                    <a:pt x="0" y="474"/>
                    <a:pt x="98" y="365"/>
                  </a:cubicBezTo>
                  <a:cubicBezTo>
                    <a:pt x="129" y="330"/>
                    <a:pt x="154" y="289"/>
                    <a:pt x="182" y="251"/>
                  </a:cubicBezTo>
                  <a:cubicBezTo>
                    <a:pt x="219" y="199"/>
                    <a:pt x="257" y="146"/>
                    <a:pt x="311" y="110"/>
                  </a:cubicBezTo>
                  <a:cubicBezTo>
                    <a:pt x="338" y="93"/>
                    <a:pt x="360" y="73"/>
                    <a:pt x="383" y="50"/>
                  </a:cubicBezTo>
                  <a:cubicBezTo>
                    <a:pt x="431" y="2"/>
                    <a:pt x="514" y="0"/>
                    <a:pt x="576" y="41"/>
                  </a:cubicBezTo>
                  <a:cubicBezTo>
                    <a:pt x="612" y="65"/>
                    <a:pt x="636" y="97"/>
                    <a:pt x="640" y="142"/>
                  </a:cubicBezTo>
                  <a:cubicBezTo>
                    <a:pt x="642" y="162"/>
                    <a:pt x="659" y="171"/>
                    <a:pt x="676" y="179"/>
                  </a:cubicBezTo>
                  <a:cubicBezTo>
                    <a:pt x="697" y="190"/>
                    <a:pt x="699" y="193"/>
                    <a:pt x="695" y="216"/>
                  </a:cubicBezTo>
                  <a:cubicBezTo>
                    <a:pt x="688" y="261"/>
                    <a:pt x="714" y="301"/>
                    <a:pt x="756" y="312"/>
                  </a:cubicBezTo>
                  <a:cubicBezTo>
                    <a:pt x="799" y="323"/>
                    <a:pt x="842" y="301"/>
                    <a:pt x="857" y="259"/>
                  </a:cubicBezTo>
                  <a:cubicBezTo>
                    <a:pt x="863" y="242"/>
                    <a:pt x="871" y="234"/>
                    <a:pt x="889" y="237"/>
                  </a:cubicBezTo>
                  <a:cubicBezTo>
                    <a:pt x="896" y="238"/>
                    <a:pt x="904" y="239"/>
                    <a:pt x="912" y="237"/>
                  </a:cubicBezTo>
                  <a:cubicBezTo>
                    <a:pt x="920" y="235"/>
                    <a:pt x="932" y="233"/>
                    <a:pt x="936" y="226"/>
                  </a:cubicBezTo>
                  <a:cubicBezTo>
                    <a:pt x="970" y="169"/>
                    <a:pt x="1053" y="153"/>
                    <a:pt x="1117" y="178"/>
                  </a:cubicBezTo>
                  <a:cubicBezTo>
                    <a:pt x="1161" y="196"/>
                    <a:pt x="1198" y="223"/>
                    <a:pt x="1208" y="271"/>
                  </a:cubicBezTo>
                  <a:cubicBezTo>
                    <a:pt x="1215" y="303"/>
                    <a:pt x="1227" y="331"/>
                    <a:pt x="1241" y="360"/>
                  </a:cubicBezTo>
                  <a:cubicBezTo>
                    <a:pt x="1264" y="410"/>
                    <a:pt x="1271" y="465"/>
                    <a:pt x="1276" y="519"/>
                  </a:cubicBezTo>
                  <a:cubicBezTo>
                    <a:pt x="1282" y="585"/>
                    <a:pt x="1287" y="651"/>
                    <a:pt x="1292" y="718"/>
                  </a:cubicBezTo>
                  <a:cubicBezTo>
                    <a:pt x="1293" y="726"/>
                    <a:pt x="1293" y="735"/>
                    <a:pt x="1293" y="744"/>
                  </a:cubicBezTo>
                  <a:close/>
                  <a:moveTo>
                    <a:pt x="1253" y="743"/>
                  </a:moveTo>
                  <a:cubicBezTo>
                    <a:pt x="1252" y="609"/>
                    <a:pt x="1150" y="507"/>
                    <a:pt x="1017" y="507"/>
                  </a:cubicBezTo>
                  <a:cubicBezTo>
                    <a:pt x="883" y="508"/>
                    <a:pt x="780" y="617"/>
                    <a:pt x="783" y="751"/>
                  </a:cubicBezTo>
                  <a:cubicBezTo>
                    <a:pt x="785" y="873"/>
                    <a:pt x="893" y="979"/>
                    <a:pt x="1018" y="978"/>
                  </a:cubicBezTo>
                  <a:cubicBezTo>
                    <a:pt x="1149" y="977"/>
                    <a:pt x="1254" y="872"/>
                    <a:pt x="1253" y="743"/>
                  </a:cubicBezTo>
                  <a:close/>
                  <a:moveTo>
                    <a:pt x="302" y="785"/>
                  </a:moveTo>
                  <a:cubicBezTo>
                    <a:pt x="432" y="785"/>
                    <a:pt x="537" y="681"/>
                    <a:pt x="537" y="551"/>
                  </a:cubicBezTo>
                  <a:cubicBezTo>
                    <a:pt x="537" y="419"/>
                    <a:pt x="431" y="315"/>
                    <a:pt x="296" y="315"/>
                  </a:cubicBezTo>
                  <a:cubicBezTo>
                    <a:pt x="172" y="315"/>
                    <a:pt x="64" y="424"/>
                    <a:pt x="66" y="551"/>
                  </a:cubicBezTo>
                  <a:cubicBezTo>
                    <a:pt x="67" y="690"/>
                    <a:pt x="181" y="788"/>
                    <a:pt x="302" y="785"/>
                  </a:cubicBezTo>
                  <a:close/>
                  <a:moveTo>
                    <a:pt x="709" y="409"/>
                  </a:moveTo>
                  <a:cubicBezTo>
                    <a:pt x="702" y="407"/>
                    <a:pt x="696" y="405"/>
                    <a:pt x="691" y="404"/>
                  </a:cubicBezTo>
                  <a:cubicBezTo>
                    <a:pt x="657" y="394"/>
                    <a:pt x="623" y="385"/>
                    <a:pt x="589" y="376"/>
                  </a:cubicBezTo>
                  <a:cubicBezTo>
                    <a:pt x="569" y="371"/>
                    <a:pt x="565" y="363"/>
                    <a:pt x="570" y="344"/>
                  </a:cubicBezTo>
                  <a:cubicBezTo>
                    <a:pt x="578" y="314"/>
                    <a:pt x="585" y="283"/>
                    <a:pt x="594" y="254"/>
                  </a:cubicBezTo>
                  <a:cubicBezTo>
                    <a:pt x="601" y="231"/>
                    <a:pt x="600" y="206"/>
                    <a:pt x="621" y="187"/>
                  </a:cubicBezTo>
                  <a:cubicBezTo>
                    <a:pt x="575" y="153"/>
                    <a:pt x="528" y="125"/>
                    <a:pt x="472" y="114"/>
                  </a:cubicBezTo>
                  <a:cubicBezTo>
                    <a:pt x="414" y="104"/>
                    <a:pt x="362" y="116"/>
                    <a:pt x="317" y="155"/>
                  </a:cubicBezTo>
                  <a:cubicBezTo>
                    <a:pt x="279" y="187"/>
                    <a:pt x="248" y="226"/>
                    <a:pt x="219" y="267"/>
                  </a:cubicBezTo>
                  <a:cubicBezTo>
                    <a:pt x="214" y="274"/>
                    <a:pt x="209" y="282"/>
                    <a:pt x="202" y="293"/>
                  </a:cubicBezTo>
                  <a:cubicBezTo>
                    <a:pt x="215" y="289"/>
                    <a:pt x="223" y="286"/>
                    <a:pt x="232" y="284"/>
                  </a:cubicBezTo>
                  <a:cubicBezTo>
                    <a:pt x="338" y="255"/>
                    <a:pt x="454" y="295"/>
                    <a:pt x="520" y="383"/>
                  </a:cubicBezTo>
                  <a:cubicBezTo>
                    <a:pt x="527" y="392"/>
                    <a:pt x="534" y="397"/>
                    <a:pt x="546" y="398"/>
                  </a:cubicBezTo>
                  <a:cubicBezTo>
                    <a:pt x="575" y="401"/>
                    <a:pt x="604" y="406"/>
                    <a:pt x="633" y="412"/>
                  </a:cubicBezTo>
                  <a:cubicBezTo>
                    <a:pt x="657" y="416"/>
                    <a:pt x="680" y="421"/>
                    <a:pt x="704" y="426"/>
                  </a:cubicBezTo>
                  <a:cubicBezTo>
                    <a:pt x="706" y="421"/>
                    <a:pt x="707" y="416"/>
                    <a:pt x="709" y="409"/>
                  </a:cubicBezTo>
                  <a:close/>
                  <a:moveTo>
                    <a:pt x="743" y="437"/>
                  </a:moveTo>
                  <a:cubicBezTo>
                    <a:pt x="747" y="438"/>
                    <a:pt x="748" y="439"/>
                    <a:pt x="751" y="440"/>
                  </a:cubicBezTo>
                  <a:cubicBezTo>
                    <a:pt x="798" y="457"/>
                    <a:pt x="845" y="474"/>
                    <a:pt x="893" y="490"/>
                  </a:cubicBezTo>
                  <a:cubicBezTo>
                    <a:pt x="898" y="492"/>
                    <a:pt x="905" y="491"/>
                    <a:pt x="910" y="489"/>
                  </a:cubicBezTo>
                  <a:cubicBezTo>
                    <a:pt x="995" y="455"/>
                    <a:pt x="1079" y="458"/>
                    <a:pt x="1158" y="506"/>
                  </a:cubicBezTo>
                  <a:cubicBezTo>
                    <a:pt x="1188" y="524"/>
                    <a:pt x="1213" y="549"/>
                    <a:pt x="1240" y="571"/>
                  </a:cubicBezTo>
                  <a:cubicBezTo>
                    <a:pt x="1240" y="569"/>
                    <a:pt x="1241" y="564"/>
                    <a:pt x="1240" y="560"/>
                  </a:cubicBezTo>
                  <a:cubicBezTo>
                    <a:pt x="1233" y="512"/>
                    <a:pt x="1229" y="465"/>
                    <a:pt x="1219" y="418"/>
                  </a:cubicBezTo>
                  <a:cubicBezTo>
                    <a:pt x="1210" y="371"/>
                    <a:pt x="1186" y="330"/>
                    <a:pt x="1144" y="303"/>
                  </a:cubicBezTo>
                  <a:cubicBezTo>
                    <a:pt x="1103" y="278"/>
                    <a:pt x="1059" y="268"/>
                    <a:pt x="1012" y="267"/>
                  </a:cubicBezTo>
                  <a:cubicBezTo>
                    <a:pt x="987" y="267"/>
                    <a:pt x="961" y="269"/>
                    <a:pt x="937" y="271"/>
                  </a:cubicBezTo>
                  <a:cubicBezTo>
                    <a:pt x="938" y="281"/>
                    <a:pt x="940" y="288"/>
                    <a:pt x="938" y="295"/>
                  </a:cubicBezTo>
                  <a:cubicBezTo>
                    <a:pt x="926" y="342"/>
                    <a:pt x="913" y="389"/>
                    <a:pt x="900" y="436"/>
                  </a:cubicBezTo>
                  <a:cubicBezTo>
                    <a:pt x="896" y="451"/>
                    <a:pt x="887" y="456"/>
                    <a:pt x="872" y="452"/>
                  </a:cubicBezTo>
                  <a:cubicBezTo>
                    <a:pt x="853" y="447"/>
                    <a:pt x="835" y="442"/>
                    <a:pt x="816" y="437"/>
                  </a:cubicBezTo>
                  <a:cubicBezTo>
                    <a:pt x="794" y="431"/>
                    <a:pt x="771" y="425"/>
                    <a:pt x="748" y="419"/>
                  </a:cubicBezTo>
                  <a:cubicBezTo>
                    <a:pt x="746" y="426"/>
                    <a:pt x="745" y="431"/>
                    <a:pt x="743" y="437"/>
                  </a:cubicBezTo>
                  <a:close/>
                  <a:moveTo>
                    <a:pt x="752" y="668"/>
                  </a:moveTo>
                  <a:cubicBezTo>
                    <a:pt x="781" y="597"/>
                    <a:pt x="781" y="597"/>
                    <a:pt x="854" y="518"/>
                  </a:cubicBezTo>
                  <a:cubicBezTo>
                    <a:pt x="758" y="481"/>
                    <a:pt x="660" y="452"/>
                    <a:pt x="554" y="440"/>
                  </a:cubicBezTo>
                  <a:cubicBezTo>
                    <a:pt x="579" y="501"/>
                    <a:pt x="583" y="561"/>
                    <a:pt x="569" y="619"/>
                  </a:cubicBezTo>
                  <a:cubicBezTo>
                    <a:pt x="630" y="636"/>
                    <a:pt x="691" y="652"/>
                    <a:pt x="752" y="668"/>
                  </a:cubicBezTo>
                  <a:close/>
                  <a:moveTo>
                    <a:pt x="613" y="341"/>
                  </a:moveTo>
                  <a:cubicBezTo>
                    <a:pt x="698" y="364"/>
                    <a:pt x="782" y="386"/>
                    <a:pt x="866" y="409"/>
                  </a:cubicBezTo>
                  <a:cubicBezTo>
                    <a:pt x="874" y="378"/>
                    <a:pt x="883" y="347"/>
                    <a:pt x="891" y="317"/>
                  </a:cubicBezTo>
                  <a:cubicBezTo>
                    <a:pt x="892" y="312"/>
                    <a:pt x="890" y="306"/>
                    <a:pt x="889" y="301"/>
                  </a:cubicBezTo>
                  <a:cubicBezTo>
                    <a:pt x="884" y="303"/>
                    <a:pt x="877" y="305"/>
                    <a:pt x="874" y="309"/>
                  </a:cubicBezTo>
                  <a:cubicBezTo>
                    <a:pt x="845" y="342"/>
                    <a:pt x="810" y="358"/>
                    <a:pt x="766" y="354"/>
                  </a:cubicBezTo>
                  <a:cubicBezTo>
                    <a:pt x="706" y="347"/>
                    <a:pt x="667" y="309"/>
                    <a:pt x="655" y="249"/>
                  </a:cubicBezTo>
                  <a:cubicBezTo>
                    <a:pt x="654" y="243"/>
                    <a:pt x="649" y="238"/>
                    <a:pt x="645" y="233"/>
                  </a:cubicBezTo>
                  <a:cubicBezTo>
                    <a:pt x="633" y="265"/>
                    <a:pt x="624" y="295"/>
                    <a:pt x="616" y="325"/>
                  </a:cubicBezTo>
                  <a:cubicBezTo>
                    <a:pt x="615" y="330"/>
                    <a:pt x="614" y="335"/>
                    <a:pt x="613" y="341"/>
                  </a:cubicBezTo>
                  <a:close/>
                  <a:moveTo>
                    <a:pt x="1162" y="264"/>
                  </a:moveTo>
                  <a:cubicBezTo>
                    <a:pt x="1139" y="211"/>
                    <a:pt x="1037" y="185"/>
                    <a:pt x="994" y="225"/>
                  </a:cubicBezTo>
                  <a:cubicBezTo>
                    <a:pt x="1022" y="228"/>
                    <a:pt x="1051" y="229"/>
                    <a:pt x="1079" y="235"/>
                  </a:cubicBezTo>
                  <a:cubicBezTo>
                    <a:pt x="1108" y="242"/>
                    <a:pt x="1135" y="254"/>
                    <a:pt x="1162" y="264"/>
                  </a:cubicBezTo>
                  <a:close/>
                  <a:moveTo>
                    <a:pt x="592" y="119"/>
                  </a:moveTo>
                  <a:cubicBezTo>
                    <a:pt x="564" y="54"/>
                    <a:pt x="464" y="36"/>
                    <a:pt x="424" y="70"/>
                  </a:cubicBezTo>
                  <a:cubicBezTo>
                    <a:pt x="485" y="69"/>
                    <a:pt x="538" y="88"/>
                    <a:pt x="59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C91FABFC-7EA0-9340-0F20-C856EABB1D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9101" y="3629026"/>
              <a:ext cx="1162050" cy="1174750"/>
            </a:xfrm>
            <a:custGeom>
              <a:avLst/>
              <a:gdLst>
                <a:gd name="T0" fmla="*/ 166 w 332"/>
                <a:gd name="T1" fmla="*/ 335 h 336"/>
                <a:gd name="T2" fmla="*/ 0 w 332"/>
                <a:gd name="T3" fmla="*/ 168 h 336"/>
                <a:gd name="T4" fmla="*/ 175 w 332"/>
                <a:gd name="T5" fmla="*/ 4 h 336"/>
                <a:gd name="T6" fmla="*/ 332 w 332"/>
                <a:gd name="T7" fmla="*/ 168 h 336"/>
                <a:gd name="T8" fmla="*/ 166 w 332"/>
                <a:gd name="T9" fmla="*/ 335 h 336"/>
                <a:gd name="T10" fmla="*/ 160 w 332"/>
                <a:gd name="T11" fmla="*/ 295 h 336"/>
                <a:gd name="T12" fmla="*/ 292 w 332"/>
                <a:gd name="T13" fmla="*/ 180 h 336"/>
                <a:gd name="T14" fmla="*/ 182 w 332"/>
                <a:gd name="T15" fmla="*/ 44 h 336"/>
                <a:gd name="T16" fmla="*/ 40 w 332"/>
                <a:gd name="T17" fmla="*/ 159 h 336"/>
                <a:gd name="T18" fmla="*/ 160 w 332"/>
                <a:gd name="T19" fmla="*/ 29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336">
                  <a:moveTo>
                    <a:pt x="166" y="335"/>
                  </a:moveTo>
                  <a:cubicBezTo>
                    <a:pt x="74" y="335"/>
                    <a:pt x="0" y="260"/>
                    <a:pt x="0" y="168"/>
                  </a:cubicBezTo>
                  <a:cubicBezTo>
                    <a:pt x="1" y="74"/>
                    <a:pt x="81" y="0"/>
                    <a:pt x="175" y="4"/>
                  </a:cubicBezTo>
                  <a:cubicBezTo>
                    <a:pt x="259" y="7"/>
                    <a:pt x="332" y="82"/>
                    <a:pt x="332" y="168"/>
                  </a:cubicBezTo>
                  <a:cubicBezTo>
                    <a:pt x="331" y="261"/>
                    <a:pt x="257" y="336"/>
                    <a:pt x="166" y="335"/>
                  </a:cubicBezTo>
                  <a:close/>
                  <a:moveTo>
                    <a:pt x="160" y="295"/>
                  </a:moveTo>
                  <a:cubicBezTo>
                    <a:pt x="225" y="300"/>
                    <a:pt x="287" y="247"/>
                    <a:pt x="292" y="180"/>
                  </a:cubicBezTo>
                  <a:cubicBezTo>
                    <a:pt x="298" y="113"/>
                    <a:pt x="246" y="50"/>
                    <a:pt x="182" y="44"/>
                  </a:cubicBezTo>
                  <a:cubicBezTo>
                    <a:pt x="109" y="37"/>
                    <a:pt x="46" y="87"/>
                    <a:pt x="40" y="159"/>
                  </a:cubicBezTo>
                  <a:cubicBezTo>
                    <a:pt x="34" y="237"/>
                    <a:pt x="96" y="294"/>
                    <a:pt x="160" y="2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1ECC631B-FC66-01AF-1D6C-3F023FB07C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4026" y="2967038"/>
              <a:ext cx="1162050" cy="1162050"/>
            </a:xfrm>
            <a:custGeom>
              <a:avLst/>
              <a:gdLst>
                <a:gd name="T0" fmla="*/ 0 w 332"/>
                <a:gd name="T1" fmla="*/ 166 h 332"/>
                <a:gd name="T2" fmla="*/ 165 w 332"/>
                <a:gd name="T3" fmla="*/ 0 h 332"/>
                <a:gd name="T4" fmla="*/ 332 w 332"/>
                <a:gd name="T5" fmla="*/ 166 h 332"/>
                <a:gd name="T6" fmla="*/ 168 w 332"/>
                <a:gd name="T7" fmla="*/ 332 h 332"/>
                <a:gd name="T8" fmla="*/ 0 w 332"/>
                <a:gd name="T9" fmla="*/ 166 h 332"/>
                <a:gd name="T10" fmla="*/ 165 w 332"/>
                <a:gd name="T11" fmla="*/ 292 h 332"/>
                <a:gd name="T12" fmla="*/ 292 w 332"/>
                <a:gd name="T13" fmla="*/ 167 h 332"/>
                <a:gd name="T14" fmla="*/ 166 w 332"/>
                <a:gd name="T15" fmla="*/ 40 h 332"/>
                <a:gd name="T16" fmla="*/ 40 w 332"/>
                <a:gd name="T17" fmla="*/ 166 h 332"/>
                <a:gd name="T18" fmla="*/ 165 w 332"/>
                <a:gd name="T19" fmla="*/ 29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332">
                  <a:moveTo>
                    <a:pt x="0" y="166"/>
                  </a:moveTo>
                  <a:cubicBezTo>
                    <a:pt x="0" y="74"/>
                    <a:pt x="73" y="1"/>
                    <a:pt x="165" y="0"/>
                  </a:cubicBezTo>
                  <a:cubicBezTo>
                    <a:pt x="256" y="0"/>
                    <a:pt x="332" y="75"/>
                    <a:pt x="332" y="166"/>
                  </a:cubicBezTo>
                  <a:cubicBezTo>
                    <a:pt x="332" y="256"/>
                    <a:pt x="257" y="332"/>
                    <a:pt x="168" y="332"/>
                  </a:cubicBezTo>
                  <a:cubicBezTo>
                    <a:pt x="74" y="332"/>
                    <a:pt x="0" y="260"/>
                    <a:pt x="0" y="166"/>
                  </a:cubicBezTo>
                  <a:close/>
                  <a:moveTo>
                    <a:pt x="165" y="292"/>
                  </a:moveTo>
                  <a:cubicBezTo>
                    <a:pt x="235" y="292"/>
                    <a:pt x="292" y="236"/>
                    <a:pt x="292" y="167"/>
                  </a:cubicBezTo>
                  <a:cubicBezTo>
                    <a:pt x="293" y="98"/>
                    <a:pt x="235" y="40"/>
                    <a:pt x="166" y="40"/>
                  </a:cubicBezTo>
                  <a:cubicBezTo>
                    <a:pt x="96" y="40"/>
                    <a:pt x="40" y="96"/>
                    <a:pt x="40" y="166"/>
                  </a:cubicBezTo>
                  <a:cubicBezTo>
                    <a:pt x="40" y="236"/>
                    <a:pt x="95" y="292"/>
                    <a:pt x="165" y="2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C8C68166-E435-79B7-1D9D-F3358081B4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5501" y="3289301"/>
              <a:ext cx="549275" cy="552450"/>
            </a:xfrm>
            <a:custGeom>
              <a:avLst/>
              <a:gdLst>
                <a:gd name="T0" fmla="*/ 79 w 157"/>
                <a:gd name="T1" fmla="*/ 157 h 158"/>
                <a:gd name="T2" fmla="*/ 0 w 157"/>
                <a:gd name="T3" fmla="*/ 79 h 158"/>
                <a:gd name="T4" fmla="*/ 80 w 157"/>
                <a:gd name="T5" fmla="*/ 1 h 158"/>
                <a:gd name="T6" fmla="*/ 157 w 157"/>
                <a:gd name="T7" fmla="*/ 80 h 158"/>
                <a:gd name="T8" fmla="*/ 79 w 157"/>
                <a:gd name="T9" fmla="*/ 157 h 158"/>
                <a:gd name="T10" fmla="*/ 117 w 157"/>
                <a:gd name="T11" fmla="*/ 79 h 158"/>
                <a:gd name="T12" fmla="*/ 79 w 157"/>
                <a:gd name="T13" fmla="*/ 40 h 158"/>
                <a:gd name="T14" fmla="*/ 40 w 157"/>
                <a:gd name="T15" fmla="*/ 80 h 158"/>
                <a:gd name="T16" fmla="*/ 81 w 157"/>
                <a:gd name="T17" fmla="*/ 118 h 158"/>
                <a:gd name="T18" fmla="*/ 117 w 157"/>
                <a:gd name="T19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8">
                  <a:moveTo>
                    <a:pt x="79" y="157"/>
                  </a:moveTo>
                  <a:cubicBezTo>
                    <a:pt x="36" y="157"/>
                    <a:pt x="0" y="122"/>
                    <a:pt x="0" y="79"/>
                  </a:cubicBezTo>
                  <a:cubicBezTo>
                    <a:pt x="0" y="37"/>
                    <a:pt x="37" y="0"/>
                    <a:pt x="80" y="1"/>
                  </a:cubicBezTo>
                  <a:cubicBezTo>
                    <a:pt x="123" y="1"/>
                    <a:pt x="157" y="37"/>
                    <a:pt x="157" y="80"/>
                  </a:cubicBezTo>
                  <a:cubicBezTo>
                    <a:pt x="156" y="123"/>
                    <a:pt x="122" y="158"/>
                    <a:pt x="79" y="157"/>
                  </a:cubicBezTo>
                  <a:close/>
                  <a:moveTo>
                    <a:pt x="117" y="79"/>
                  </a:moveTo>
                  <a:cubicBezTo>
                    <a:pt x="117" y="57"/>
                    <a:pt x="100" y="40"/>
                    <a:pt x="79" y="40"/>
                  </a:cubicBezTo>
                  <a:cubicBezTo>
                    <a:pt x="58" y="41"/>
                    <a:pt x="40" y="59"/>
                    <a:pt x="40" y="80"/>
                  </a:cubicBezTo>
                  <a:cubicBezTo>
                    <a:pt x="40" y="102"/>
                    <a:pt x="58" y="118"/>
                    <a:pt x="81" y="118"/>
                  </a:cubicBezTo>
                  <a:cubicBezTo>
                    <a:pt x="101" y="117"/>
                    <a:pt x="117" y="101"/>
                    <a:pt x="11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09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 descr="A two construction machines on a road&#10;&#10;Description automatically generated">
            <a:extLst>
              <a:ext uri="{FF2B5EF4-FFF2-40B4-BE49-F238E27FC236}">
                <a16:creationId xmlns:a16="http://schemas.microsoft.com/office/drawing/2014/main" id="{83A33A4B-3E77-9ADF-0168-2A67915941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r="6017"/>
          <a:stretch>
            <a:fillRect/>
          </a:stretch>
        </p:blipFill>
        <p:spPr/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FA5E4A-96F3-1B69-8F8C-4433FBCFD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Problem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D1E4363-ADE4-38AC-383D-52596F7744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0FEBA44-F24A-BF30-F14E-A436F72C19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endParaRPr lang="en-IN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372C779-7A90-46CC-4681-62DF09753A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endParaRPr lang="en-IN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58F3C0F-633B-85CA-B034-B4DEDC3B60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endParaRPr lang="en-IN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1AD0397-5E7C-D9ED-A8C4-6E9493BFB5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endParaRPr lang="en-IN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BF9D646-F86A-A848-09AF-215A148385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endParaRPr lang="en-IN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BCA6A14-83DC-E46D-8D0B-474B81E74A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endParaRPr lang="en-IN" dirty="0"/>
          </a:p>
        </p:txBody>
      </p:sp>
      <p:grpSp>
        <p:nvGrpSpPr>
          <p:cNvPr id="29" name="Google Shape;8649;p142">
            <a:extLst>
              <a:ext uri="{FF2B5EF4-FFF2-40B4-BE49-F238E27FC236}">
                <a16:creationId xmlns:a16="http://schemas.microsoft.com/office/drawing/2014/main" id="{02923E71-3534-D9B2-965E-146036D20A1C}"/>
              </a:ext>
            </a:extLst>
          </p:cNvPr>
          <p:cNvGrpSpPr/>
          <p:nvPr/>
        </p:nvGrpSpPr>
        <p:grpSpPr>
          <a:xfrm>
            <a:off x="5651498" y="1217033"/>
            <a:ext cx="350079" cy="350079"/>
            <a:chOff x="583100" y="3982600"/>
            <a:chExt cx="296175" cy="296175"/>
          </a:xfrm>
          <a:solidFill>
            <a:schemeClr val="bg1"/>
          </a:solidFill>
        </p:grpSpPr>
        <p:sp>
          <p:nvSpPr>
            <p:cNvPr id="30" name="Google Shape;8650;p142">
              <a:extLst>
                <a:ext uri="{FF2B5EF4-FFF2-40B4-BE49-F238E27FC236}">
                  <a16:creationId xmlns:a16="http://schemas.microsoft.com/office/drawing/2014/main" id="{1EB7E8BF-A8C0-074C-8909-7033A5D614D2}"/>
                </a:ext>
              </a:extLst>
            </p:cNvPr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651;p142">
              <a:extLst>
                <a:ext uri="{FF2B5EF4-FFF2-40B4-BE49-F238E27FC236}">
                  <a16:creationId xmlns:a16="http://schemas.microsoft.com/office/drawing/2014/main" id="{2972CC2E-D855-14B3-1FEC-CDAF3BEE21CF}"/>
                </a:ext>
              </a:extLst>
            </p:cNvPr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652;p142">
              <a:extLst>
                <a:ext uri="{FF2B5EF4-FFF2-40B4-BE49-F238E27FC236}">
                  <a16:creationId xmlns:a16="http://schemas.microsoft.com/office/drawing/2014/main" id="{E013E071-177B-CB35-D027-A0BFFF8AA280}"/>
                </a:ext>
              </a:extLst>
            </p:cNvPr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653;p142">
              <a:extLst>
                <a:ext uri="{FF2B5EF4-FFF2-40B4-BE49-F238E27FC236}">
                  <a16:creationId xmlns:a16="http://schemas.microsoft.com/office/drawing/2014/main" id="{9E21937B-2AC5-48DB-2B11-1B7156AFA985}"/>
                </a:ext>
              </a:extLst>
            </p:cNvPr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654;p142">
              <a:extLst>
                <a:ext uri="{FF2B5EF4-FFF2-40B4-BE49-F238E27FC236}">
                  <a16:creationId xmlns:a16="http://schemas.microsoft.com/office/drawing/2014/main" id="{50D17C52-59EE-C45B-2072-D86C18B8BABE}"/>
                </a:ext>
              </a:extLst>
            </p:cNvPr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655;p142">
              <a:extLst>
                <a:ext uri="{FF2B5EF4-FFF2-40B4-BE49-F238E27FC236}">
                  <a16:creationId xmlns:a16="http://schemas.microsoft.com/office/drawing/2014/main" id="{9A0203FB-F363-9930-3E40-8F17DB94A04A}"/>
                </a:ext>
              </a:extLst>
            </p:cNvPr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656;p142">
              <a:extLst>
                <a:ext uri="{FF2B5EF4-FFF2-40B4-BE49-F238E27FC236}">
                  <a16:creationId xmlns:a16="http://schemas.microsoft.com/office/drawing/2014/main" id="{AD2EA8A3-336F-1EEF-8F90-ED699C2A8B64}"/>
                </a:ext>
              </a:extLst>
            </p:cNvPr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8814;p142">
            <a:extLst>
              <a:ext uri="{FF2B5EF4-FFF2-40B4-BE49-F238E27FC236}">
                <a16:creationId xmlns:a16="http://schemas.microsoft.com/office/drawing/2014/main" id="{AAE5DB30-481E-67EE-C83B-64F0177BF9D4}"/>
              </a:ext>
            </a:extLst>
          </p:cNvPr>
          <p:cNvGrpSpPr/>
          <p:nvPr/>
        </p:nvGrpSpPr>
        <p:grpSpPr>
          <a:xfrm>
            <a:off x="8820861" y="4068909"/>
            <a:ext cx="383543" cy="384582"/>
            <a:chOff x="1674750" y="3254050"/>
            <a:chExt cx="294575" cy="295375"/>
          </a:xfrm>
          <a:solidFill>
            <a:schemeClr val="bg1"/>
          </a:solidFill>
        </p:grpSpPr>
        <p:sp>
          <p:nvSpPr>
            <p:cNvPr id="38" name="Google Shape;8815;p142">
              <a:extLst>
                <a:ext uri="{FF2B5EF4-FFF2-40B4-BE49-F238E27FC236}">
                  <a16:creationId xmlns:a16="http://schemas.microsoft.com/office/drawing/2014/main" id="{152C6992-580A-BB69-040E-1BBE24517528}"/>
                </a:ext>
              </a:extLst>
            </p:cNvPr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816;p142">
              <a:extLst>
                <a:ext uri="{FF2B5EF4-FFF2-40B4-BE49-F238E27FC236}">
                  <a16:creationId xmlns:a16="http://schemas.microsoft.com/office/drawing/2014/main" id="{CAF0C81D-B9B7-B6A4-512F-8D41684AE371}"/>
                </a:ext>
              </a:extLst>
            </p:cNvPr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17;p142">
              <a:extLst>
                <a:ext uri="{FF2B5EF4-FFF2-40B4-BE49-F238E27FC236}">
                  <a16:creationId xmlns:a16="http://schemas.microsoft.com/office/drawing/2014/main" id="{4320E868-44CE-ECBE-A6B4-DCC2DAEFBA10}"/>
                </a:ext>
              </a:extLst>
            </p:cNvPr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9099;p143">
            <a:extLst>
              <a:ext uri="{FF2B5EF4-FFF2-40B4-BE49-F238E27FC236}">
                <a16:creationId xmlns:a16="http://schemas.microsoft.com/office/drawing/2014/main" id="{761F635B-D1EC-07DF-657D-039B9FA10C82}"/>
              </a:ext>
            </a:extLst>
          </p:cNvPr>
          <p:cNvGrpSpPr/>
          <p:nvPr/>
        </p:nvGrpSpPr>
        <p:grpSpPr>
          <a:xfrm>
            <a:off x="5647803" y="2648388"/>
            <a:ext cx="357468" cy="356497"/>
            <a:chOff x="-31455100" y="3909350"/>
            <a:chExt cx="294600" cy="293800"/>
          </a:xfrm>
          <a:solidFill>
            <a:schemeClr val="bg1"/>
          </a:solidFill>
        </p:grpSpPr>
        <p:sp>
          <p:nvSpPr>
            <p:cNvPr id="42" name="Google Shape;9100;p143">
              <a:extLst>
                <a:ext uri="{FF2B5EF4-FFF2-40B4-BE49-F238E27FC236}">
                  <a16:creationId xmlns:a16="http://schemas.microsoft.com/office/drawing/2014/main" id="{AB14ED7E-D1F9-82FD-DD8A-E654379DCFF3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101;p143">
              <a:extLst>
                <a:ext uri="{FF2B5EF4-FFF2-40B4-BE49-F238E27FC236}">
                  <a16:creationId xmlns:a16="http://schemas.microsoft.com/office/drawing/2014/main" id="{E4F22F8B-457D-460A-516F-CEAC7AEBDC52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9040;p143">
            <a:extLst>
              <a:ext uri="{FF2B5EF4-FFF2-40B4-BE49-F238E27FC236}">
                <a16:creationId xmlns:a16="http://schemas.microsoft.com/office/drawing/2014/main" id="{9A1B4A63-8DCE-7276-7EE0-4FF4D606CBEB}"/>
              </a:ext>
            </a:extLst>
          </p:cNvPr>
          <p:cNvGrpSpPr/>
          <p:nvPr/>
        </p:nvGrpSpPr>
        <p:grpSpPr>
          <a:xfrm>
            <a:off x="5649715" y="4083422"/>
            <a:ext cx="353645" cy="355557"/>
            <a:chOff x="-31811100" y="3550975"/>
            <a:chExt cx="291450" cy="293025"/>
          </a:xfrm>
          <a:solidFill>
            <a:schemeClr val="bg1"/>
          </a:solidFill>
        </p:grpSpPr>
        <p:sp>
          <p:nvSpPr>
            <p:cNvPr id="45" name="Google Shape;9041;p143">
              <a:extLst>
                <a:ext uri="{FF2B5EF4-FFF2-40B4-BE49-F238E27FC236}">
                  <a16:creationId xmlns:a16="http://schemas.microsoft.com/office/drawing/2014/main" id="{BCC48BF1-9730-70F6-7AAC-EEC93F07B137}"/>
                </a:ext>
              </a:extLst>
            </p:cNvPr>
            <p:cNvSpPr/>
            <p:nvPr/>
          </p:nvSpPr>
          <p:spPr>
            <a:xfrm>
              <a:off x="-31554325" y="3595875"/>
              <a:ext cx="34675" cy="33900"/>
            </a:xfrm>
            <a:custGeom>
              <a:avLst/>
              <a:gdLst/>
              <a:ahLst/>
              <a:cxnLst/>
              <a:rect l="l" t="t" r="r" b="b"/>
              <a:pathLst>
                <a:path w="1387" h="1356" extrusionOk="0">
                  <a:moveTo>
                    <a:pt x="0" y="1"/>
                  </a:moveTo>
                  <a:lnTo>
                    <a:pt x="0" y="1355"/>
                  </a:lnTo>
                  <a:lnTo>
                    <a:pt x="662" y="1355"/>
                  </a:lnTo>
                  <a:cubicBezTo>
                    <a:pt x="1071" y="1355"/>
                    <a:pt x="1324" y="1040"/>
                    <a:pt x="1324" y="694"/>
                  </a:cubicBezTo>
                  <a:cubicBezTo>
                    <a:pt x="1387" y="316"/>
                    <a:pt x="1071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042;p143">
              <a:extLst>
                <a:ext uri="{FF2B5EF4-FFF2-40B4-BE49-F238E27FC236}">
                  <a16:creationId xmlns:a16="http://schemas.microsoft.com/office/drawing/2014/main" id="{C671B565-801E-32F5-1AFD-F16AD44F05AD}"/>
                </a:ext>
              </a:extLst>
            </p:cNvPr>
            <p:cNvSpPr/>
            <p:nvPr/>
          </p:nvSpPr>
          <p:spPr>
            <a:xfrm>
              <a:off x="-31659075" y="3628650"/>
              <a:ext cx="139425" cy="71650"/>
            </a:xfrm>
            <a:custGeom>
              <a:avLst/>
              <a:gdLst/>
              <a:ahLst/>
              <a:cxnLst/>
              <a:rect l="l" t="t" r="r" b="b"/>
              <a:pathLst>
                <a:path w="5577" h="2866" extrusionOk="0">
                  <a:moveTo>
                    <a:pt x="1438" y="1"/>
                  </a:moveTo>
                  <a:cubicBezTo>
                    <a:pt x="1338" y="1"/>
                    <a:pt x="1235" y="30"/>
                    <a:pt x="1166" y="76"/>
                  </a:cubicBezTo>
                  <a:lnTo>
                    <a:pt x="126" y="1179"/>
                  </a:lnTo>
                  <a:cubicBezTo>
                    <a:pt x="0" y="1305"/>
                    <a:pt x="0" y="1525"/>
                    <a:pt x="126" y="1651"/>
                  </a:cubicBezTo>
                  <a:lnTo>
                    <a:pt x="1166" y="2754"/>
                  </a:lnTo>
                  <a:cubicBezTo>
                    <a:pt x="1208" y="2838"/>
                    <a:pt x="1292" y="2866"/>
                    <a:pt x="1390" y="2866"/>
                  </a:cubicBezTo>
                  <a:cubicBezTo>
                    <a:pt x="1439" y="2866"/>
                    <a:pt x="1491" y="2859"/>
                    <a:pt x="1544" y="2848"/>
                  </a:cubicBezTo>
                  <a:cubicBezTo>
                    <a:pt x="1670" y="2817"/>
                    <a:pt x="1796" y="2659"/>
                    <a:pt x="1796" y="2533"/>
                  </a:cubicBezTo>
                  <a:lnTo>
                    <a:pt x="1796" y="2124"/>
                  </a:lnTo>
                  <a:lnTo>
                    <a:pt x="4190" y="2124"/>
                  </a:lnTo>
                  <a:cubicBezTo>
                    <a:pt x="4946" y="2124"/>
                    <a:pt x="5577" y="1494"/>
                    <a:pt x="5577" y="769"/>
                  </a:cubicBezTo>
                  <a:lnTo>
                    <a:pt x="5577" y="549"/>
                  </a:lnTo>
                  <a:cubicBezTo>
                    <a:pt x="5356" y="675"/>
                    <a:pt x="5135" y="769"/>
                    <a:pt x="4883" y="769"/>
                  </a:cubicBezTo>
                  <a:cubicBezTo>
                    <a:pt x="3686" y="738"/>
                    <a:pt x="2930" y="738"/>
                    <a:pt x="1796" y="738"/>
                  </a:cubicBezTo>
                  <a:lnTo>
                    <a:pt x="1796" y="328"/>
                  </a:lnTo>
                  <a:cubicBezTo>
                    <a:pt x="1796" y="170"/>
                    <a:pt x="1701" y="44"/>
                    <a:pt x="1544" y="13"/>
                  </a:cubicBezTo>
                  <a:cubicBezTo>
                    <a:pt x="1510" y="5"/>
                    <a:pt x="1474" y="1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043;p143">
              <a:extLst>
                <a:ext uri="{FF2B5EF4-FFF2-40B4-BE49-F238E27FC236}">
                  <a16:creationId xmlns:a16="http://schemas.microsoft.com/office/drawing/2014/main" id="{ED8433CB-F5EF-5A84-3842-5118F66C8146}"/>
                </a:ext>
              </a:extLst>
            </p:cNvPr>
            <p:cNvSpPr/>
            <p:nvPr/>
          </p:nvSpPr>
          <p:spPr>
            <a:xfrm>
              <a:off x="-31811100" y="364707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lnTo>
                    <a:pt x="1324" y="1324"/>
                  </a:lnTo>
                  <a:lnTo>
                    <a:pt x="13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044;p143">
              <a:extLst>
                <a:ext uri="{FF2B5EF4-FFF2-40B4-BE49-F238E27FC236}">
                  <a16:creationId xmlns:a16="http://schemas.microsoft.com/office/drawing/2014/main" id="{C09EFF02-FC2F-7988-283B-9F852CFD3ACE}"/>
                </a:ext>
              </a:extLst>
            </p:cNvPr>
            <p:cNvSpPr/>
            <p:nvPr/>
          </p:nvSpPr>
          <p:spPr>
            <a:xfrm>
              <a:off x="-31811100" y="3678325"/>
              <a:ext cx="138650" cy="72250"/>
            </a:xfrm>
            <a:custGeom>
              <a:avLst/>
              <a:gdLst/>
              <a:ahLst/>
              <a:cxnLst/>
              <a:rect l="l" t="t" r="r" b="b"/>
              <a:pathLst>
                <a:path w="5546" h="2890" extrusionOk="0">
                  <a:moveTo>
                    <a:pt x="4193" y="1"/>
                  </a:moveTo>
                  <a:cubicBezTo>
                    <a:pt x="4132" y="1"/>
                    <a:pt x="4067" y="16"/>
                    <a:pt x="4002" y="42"/>
                  </a:cubicBezTo>
                  <a:cubicBezTo>
                    <a:pt x="3876" y="74"/>
                    <a:pt x="3781" y="231"/>
                    <a:pt x="3781" y="357"/>
                  </a:cubicBezTo>
                  <a:lnTo>
                    <a:pt x="3781" y="735"/>
                  </a:lnTo>
                  <a:lnTo>
                    <a:pt x="662" y="735"/>
                  </a:lnTo>
                  <a:cubicBezTo>
                    <a:pt x="410" y="735"/>
                    <a:pt x="190" y="672"/>
                    <a:pt x="1" y="546"/>
                  </a:cubicBezTo>
                  <a:lnTo>
                    <a:pt x="1" y="767"/>
                  </a:lnTo>
                  <a:cubicBezTo>
                    <a:pt x="1" y="1523"/>
                    <a:pt x="631" y="2153"/>
                    <a:pt x="1355" y="2153"/>
                  </a:cubicBezTo>
                  <a:lnTo>
                    <a:pt x="3781" y="2153"/>
                  </a:lnTo>
                  <a:lnTo>
                    <a:pt x="3781" y="2563"/>
                  </a:lnTo>
                  <a:cubicBezTo>
                    <a:pt x="3781" y="2720"/>
                    <a:pt x="3844" y="2815"/>
                    <a:pt x="4002" y="2878"/>
                  </a:cubicBezTo>
                  <a:cubicBezTo>
                    <a:pt x="4033" y="2886"/>
                    <a:pt x="4067" y="2890"/>
                    <a:pt x="4101" y="2890"/>
                  </a:cubicBezTo>
                  <a:cubicBezTo>
                    <a:pt x="4205" y="2890"/>
                    <a:pt x="4317" y="2854"/>
                    <a:pt x="4411" y="2783"/>
                  </a:cubicBezTo>
                  <a:lnTo>
                    <a:pt x="5420" y="1681"/>
                  </a:lnTo>
                  <a:cubicBezTo>
                    <a:pt x="5546" y="1555"/>
                    <a:pt x="5546" y="1365"/>
                    <a:pt x="5420" y="1208"/>
                  </a:cubicBezTo>
                  <a:lnTo>
                    <a:pt x="4411" y="105"/>
                  </a:lnTo>
                  <a:cubicBezTo>
                    <a:pt x="4356" y="31"/>
                    <a:pt x="4279" y="1"/>
                    <a:pt x="4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045;p143">
              <a:extLst>
                <a:ext uri="{FF2B5EF4-FFF2-40B4-BE49-F238E27FC236}">
                  <a16:creationId xmlns:a16="http://schemas.microsoft.com/office/drawing/2014/main" id="{63173461-BCF7-CA49-F7A2-2BEFB0B75C90}"/>
                </a:ext>
              </a:extLst>
            </p:cNvPr>
            <p:cNvSpPr/>
            <p:nvPr/>
          </p:nvSpPr>
          <p:spPr>
            <a:xfrm>
              <a:off x="-31759900" y="3791200"/>
              <a:ext cx="187475" cy="52800"/>
            </a:xfrm>
            <a:custGeom>
              <a:avLst/>
              <a:gdLst/>
              <a:ahLst/>
              <a:cxnLst/>
              <a:rect l="l" t="t" r="r" b="b"/>
              <a:pathLst>
                <a:path w="7499" h="2112" extrusionOk="0">
                  <a:moveTo>
                    <a:pt x="1" y="1"/>
                  </a:moveTo>
                  <a:lnTo>
                    <a:pt x="1" y="1072"/>
                  </a:lnTo>
                  <a:cubicBezTo>
                    <a:pt x="1" y="1639"/>
                    <a:pt x="473" y="2112"/>
                    <a:pt x="1009" y="2112"/>
                  </a:cubicBezTo>
                  <a:lnTo>
                    <a:pt x="6491" y="2112"/>
                  </a:lnTo>
                  <a:cubicBezTo>
                    <a:pt x="7026" y="2112"/>
                    <a:pt x="7499" y="1639"/>
                    <a:pt x="7499" y="1072"/>
                  </a:cubicBezTo>
                  <a:lnTo>
                    <a:pt x="74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046;p143">
              <a:extLst>
                <a:ext uri="{FF2B5EF4-FFF2-40B4-BE49-F238E27FC236}">
                  <a16:creationId xmlns:a16="http://schemas.microsoft.com/office/drawing/2014/main" id="{CB48D615-AC2D-6203-08E6-53903B36F924}"/>
                </a:ext>
              </a:extLst>
            </p:cNvPr>
            <p:cNvSpPr/>
            <p:nvPr/>
          </p:nvSpPr>
          <p:spPr>
            <a:xfrm>
              <a:off x="-31759900" y="3550975"/>
              <a:ext cx="187475" cy="35475"/>
            </a:xfrm>
            <a:custGeom>
              <a:avLst/>
              <a:gdLst/>
              <a:ahLst/>
              <a:cxnLst/>
              <a:rect l="l" t="t" r="r" b="b"/>
              <a:pathLst>
                <a:path w="7499" h="1419" extrusionOk="0">
                  <a:moveTo>
                    <a:pt x="1009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1419"/>
                  </a:lnTo>
                  <a:lnTo>
                    <a:pt x="7499" y="1419"/>
                  </a:lnTo>
                  <a:lnTo>
                    <a:pt x="7499" y="1072"/>
                  </a:lnTo>
                  <a:cubicBezTo>
                    <a:pt x="7499" y="537"/>
                    <a:pt x="7026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047;p143">
              <a:extLst>
                <a:ext uri="{FF2B5EF4-FFF2-40B4-BE49-F238E27FC236}">
                  <a16:creationId xmlns:a16="http://schemas.microsoft.com/office/drawing/2014/main" id="{19545CBB-407C-8C3B-FBD3-081F7CE9D864}"/>
                </a:ext>
              </a:extLst>
            </p:cNvPr>
            <p:cNvSpPr/>
            <p:nvPr/>
          </p:nvSpPr>
          <p:spPr>
            <a:xfrm>
              <a:off x="-31759100" y="3602975"/>
              <a:ext cx="188250" cy="172500"/>
            </a:xfrm>
            <a:custGeom>
              <a:avLst/>
              <a:gdLst/>
              <a:ahLst/>
              <a:cxnLst/>
              <a:rect l="l" t="t" r="r" b="b"/>
              <a:pathLst>
                <a:path w="7530" h="6900" extrusionOk="0">
                  <a:moveTo>
                    <a:pt x="0" y="0"/>
                  </a:moveTo>
                  <a:lnTo>
                    <a:pt x="0" y="3088"/>
                  </a:lnTo>
                  <a:lnTo>
                    <a:pt x="1071" y="3088"/>
                  </a:lnTo>
                  <a:cubicBezTo>
                    <a:pt x="1134" y="2773"/>
                    <a:pt x="1386" y="2552"/>
                    <a:pt x="1701" y="2426"/>
                  </a:cubicBezTo>
                  <a:cubicBezTo>
                    <a:pt x="1822" y="2376"/>
                    <a:pt x="1952" y="2351"/>
                    <a:pt x="2083" y="2351"/>
                  </a:cubicBezTo>
                  <a:cubicBezTo>
                    <a:pt x="2361" y="2351"/>
                    <a:pt x="2642" y="2464"/>
                    <a:pt x="2835" y="2678"/>
                  </a:cubicBezTo>
                  <a:lnTo>
                    <a:pt x="3844" y="3781"/>
                  </a:lnTo>
                  <a:cubicBezTo>
                    <a:pt x="4222" y="4190"/>
                    <a:pt x="4222" y="4789"/>
                    <a:pt x="3844" y="5167"/>
                  </a:cubicBezTo>
                  <a:lnTo>
                    <a:pt x="2835" y="6270"/>
                  </a:lnTo>
                  <a:cubicBezTo>
                    <a:pt x="2635" y="6493"/>
                    <a:pt x="2339" y="6621"/>
                    <a:pt x="2050" y="6621"/>
                  </a:cubicBezTo>
                  <a:cubicBezTo>
                    <a:pt x="1930" y="6621"/>
                    <a:pt x="1812" y="6599"/>
                    <a:pt x="1701" y="6553"/>
                  </a:cubicBezTo>
                  <a:cubicBezTo>
                    <a:pt x="1386" y="6427"/>
                    <a:pt x="1134" y="6144"/>
                    <a:pt x="1071" y="5892"/>
                  </a:cubicBezTo>
                  <a:lnTo>
                    <a:pt x="0" y="5892"/>
                  </a:lnTo>
                  <a:lnTo>
                    <a:pt x="0" y="6900"/>
                  </a:lnTo>
                  <a:lnTo>
                    <a:pt x="7530" y="6900"/>
                  </a:lnTo>
                  <a:lnTo>
                    <a:pt x="7530" y="3844"/>
                  </a:lnTo>
                  <a:lnTo>
                    <a:pt x="6459" y="3844"/>
                  </a:lnTo>
                  <a:cubicBezTo>
                    <a:pt x="6364" y="4159"/>
                    <a:pt x="6143" y="4379"/>
                    <a:pt x="5828" y="4505"/>
                  </a:cubicBezTo>
                  <a:cubicBezTo>
                    <a:pt x="5709" y="4551"/>
                    <a:pt x="5589" y="4573"/>
                    <a:pt x="5472" y="4573"/>
                  </a:cubicBezTo>
                  <a:cubicBezTo>
                    <a:pt x="5188" y="4573"/>
                    <a:pt x="4917" y="4445"/>
                    <a:pt x="4694" y="4222"/>
                  </a:cubicBezTo>
                  <a:lnTo>
                    <a:pt x="3655" y="3119"/>
                  </a:lnTo>
                  <a:cubicBezTo>
                    <a:pt x="3308" y="2741"/>
                    <a:pt x="3308" y="2143"/>
                    <a:pt x="3655" y="1765"/>
                  </a:cubicBezTo>
                  <a:lnTo>
                    <a:pt x="4694" y="630"/>
                  </a:lnTo>
                  <a:cubicBezTo>
                    <a:pt x="4866" y="416"/>
                    <a:pt x="5140" y="304"/>
                    <a:pt x="5427" y="304"/>
                  </a:cubicBezTo>
                  <a:cubicBezTo>
                    <a:pt x="5561" y="304"/>
                    <a:pt x="5698" y="328"/>
                    <a:pt x="5828" y="378"/>
                  </a:cubicBezTo>
                  <a:cubicBezTo>
                    <a:pt x="6143" y="504"/>
                    <a:pt x="6364" y="756"/>
                    <a:pt x="6459" y="1040"/>
                  </a:cubicBezTo>
                  <a:lnTo>
                    <a:pt x="7530" y="1040"/>
                  </a:ln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7869;p140">
            <a:extLst>
              <a:ext uri="{FF2B5EF4-FFF2-40B4-BE49-F238E27FC236}">
                <a16:creationId xmlns:a16="http://schemas.microsoft.com/office/drawing/2014/main" id="{10B165F3-82FF-6CE9-34CA-3D6572731EB5}"/>
              </a:ext>
            </a:extLst>
          </p:cNvPr>
          <p:cNvGrpSpPr/>
          <p:nvPr/>
        </p:nvGrpSpPr>
        <p:grpSpPr>
          <a:xfrm>
            <a:off x="8893367" y="1222446"/>
            <a:ext cx="238531" cy="339253"/>
            <a:chOff x="3342725" y="2620775"/>
            <a:chExt cx="338775" cy="481825"/>
          </a:xfrm>
          <a:solidFill>
            <a:schemeClr val="bg1"/>
          </a:solidFill>
        </p:grpSpPr>
        <p:sp>
          <p:nvSpPr>
            <p:cNvPr id="53" name="Google Shape;7870;p140">
              <a:extLst>
                <a:ext uri="{FF2B5EF4-FFF2-40B4-BE49-F238E27FC236}">
                  <a16:creationId xmlns:a16="http://schemas.microsoft.com/office/drawing/2014/main" id="{81421812-3ECF-83E9-8173-7BE065ED6E00}"/>
                </a:ext>
              </a:extLst>
            </p:cNvPr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" name="Google Shape;7871;p140">
              <a:extLst>
                <a:ext uri="{FF2B5EF4-FFF2-40B4-BE49-F238E27FC236}">
                  <a16:creationId xmlns:a16="http://schemas.microsoft.com/office/drawing/2014/main" id="{3715EB81-509E-F958-DD32-AC68CA6BB9C4}"/>
                </a:ext>
              </a:extLst>
            </p:cNvPr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" name="Google Shape;7872;p140">
              <a:extLst>
                <a:ext uri="{FF2B5EF4-FFF2-40B4-BE49-F238E27FC236}">
                  <a16:creationId xmlns:a16="http://schemas.microsoft.com/office/drawing/2014/main" id="{AF120C26-B6DB-6BC7-4ED0-9252C5ABABDD}"/>
                </a:ext>
              </a:extLst>
            </p:cNvPr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" name="Google Shape;7878;p140">
            <a:extLst>
              <a:ext uri="{FF2B5EF4-FFF2-40B4-BE49-F238E27FC236}">
                <a16:creationId xmlns:a16="http://schemas.microsoft.com/office/drawing/2014/main" id="{186D4C6F-FF9A-1919-B441-41CAEAD3DF0D}"/>
              </a:ext>
            </a:extLst>
          </p:cNvPr>
          <p:cNvGrpSpPr/>
          <p:nvPr/>
        </p:nvGrpSpPr>
        <p:grpSpPr>
          <a:xfrm>
            <a:off x="8843006" y="2667615"/>
            <a:ext cx="339253" cy="318042"/>
            <a:chOff x="4456875" y="2635825"/>
            <a:chExt cx="481825" cy="451700"/>
          </a:xfrm>
          <a:solidFill>
            <a:schemeClr val="bg1"/>
          </a:solidFill>
        </p:grpSpPr>
        <p:sp>
          <p:nvSpPr>
            <p:cNvPr id="57" name="Google Shape;7879;p140">
              <a:extLst>
                <a:ext uri="{FF2B5EF4-FFF2-40B4-BE49-F238E27FC236}">
                  <a16:creationId xmlns:a16="http://schemas.microsoft.com/office/drawing/2014/main" id="{45C58D9D-AAAF-8B71-D96D-B7ADB1724FC5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" name="Google Shape;7880;p140">
              <a:extLst>
                <a:ext uri="{FF2B5EF4-FFF2-40B4-BE49-F238E27FC236}">
                  <a16:creationId xmlns:a16="http://schemas.microsoft.com/office/drawing/2014/main" id="{ABD8BD96-3CDF-F8DC-E7C7-A64A5A1B4915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" name="Google Shape;7881;p140">
              <a:extLst>
                <a:ext uri="{FF2B5EF4-FFF2-40B4-BE49-F238E27FC236}">
                  <a16:creationId xmlns:a16="http://schemas.microsoft.com/office/drawing/2014/main" id="{277B288E-F05C-448D-E7CC-973D79B7BFDF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" name="Google Shape;7882;p140">
              <a:extLst>
                <a:ext uri="{FF2B5EF4-FFF2-40B4-BE49-F238E27FC236}">
                  <a16:creationId xmlns:a16="http://schemas.microsoft.com/office/drawing/2014/main" id="{6856E2A0-9C54-348C-2BF8-143D821420C2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" name="Google Shape;7883;p140">
              <a:extLst>
                <a:ext uri="{FF2B5EF4-FFF2-40B4-BE49-F238E27FC236}">
                  <a16:creationId xmlns:a16="http://schemas.microsoft.com/office/drawing/2014/main" id="{F718D509-101A-BE9B-0EA0-FB9BD803F076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" name="Google Shape;7884;p140">
              <a:extLst>
                <a:ext uri="{FF2B5EF4-FFF2-40B4-BE49-F238E27FC236}">
                  <a16:creationId xmlns:a16="http://schemas.microsoft.com/office/drawing/2014/main" id="{A22C1DAF-FDE2-A663-0FF4-1E8DAD2A9911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" name="Google Shape;7873;p140">
            <a:extLst>
              <a:ext uri="{FF2B5EF4-FFF2-40B4-BE49-F238E27FC236}">
                <a16:creationId xmlns:a16="http://schemas.microsoft.com/office/drawing/2014/main" id="{DBC244F6-ED3C-5EEC-FD1C-D1D439B46B6C}"/>
              </a:ext>
            </a:extLst>
          </p:cNvPr>
          <p:cNvGrpSpPr/>
          <p:nvPr/>
        </p:nvGrpSpPr>
        <p:grpSpPr>
          <a:xfrm>
            <a:off x="8873484" y="5526139"/>
            <a:ext cx="278296" cy="339253"/>
            <a:chOff x="3907325" y="2620775"/>
            <a:chExt cx="395250" cy="481825"/>
          </a:xfrm>
          <a:solidFill>
            <a:schemeClr val="bg1"/>
          </a:solidFill>
        </p:grpSpPr>
        <p:sp>
          <p:nvSpPr>
            <p:cNvPr id="64" name="Google Shape;7874;p140">
              <a:extLst>
                <a:ext uri="{FF2B5EF4-FFF2-40B4-BE49-F238E27FC236}">
                  <a16:creationId xmlns:a16="http://schemas.microsoft.com/office/drawing/2014/main" id="{614292F2-0DA7-1A4F-B696-BE5E940CA4F7}"/>
                </a:ext>
              </a:extLst>
            </p:cNvPr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" name="Google Shape;7875;p140">
              <a:extLst>
                <a:ext uri="{FF2B5EF4-FFF2-40B4-BE49-F238E27FC236}">
                  <a16:creationId xmlns:a16="http://schemas.microsoft.com/office/drawing/2014/main" id="{F2BD687B-53C4-E4AC-714A-15136E6EB929}"/>
                </a:ext>
              </a:extLst>
            </p:cNvPr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" name="Google Shape;7876;p140">
              <a:extLst>
                <a:ext uri="{FF2B5EF4-FFF2-40B4-BE49-F238E27FC236}">
                  <a16:creationId xmlns:a16="http://schemas.microsoft.com/office/drawing/2014/main" id="{FDB99BE3-E871-9665-5184-FC142F5BFBE1}"/>
                </a:ext>
              </a:extLst>
            </p:cNvPr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" name="Google Shape;7877;p140">
              <a:extLst>
                <a:ext uri="{FF2B5EF4-FFF2-40B4-BE49-F238E27FC236}">
                  <a16:creationId xmlns:a16="http://schemas.microsoft.com/office/drawing/2014/main" id="{605F5570-B271-6D0D-D398-C1FB3798A641}"/>
                </a:ext>
              </a:extLst>
            </p:cNvPr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8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 descr="A person in an orange vest and hardhat looking at construction vehicles&#10;&#10;Description automatically generated">
            <a:extLst>
              <a:ext uri="{FF2B5EF4-FFF2-40B4-BE49-F238E27FC236}">
                <a16:creationId xmlns:a16="http://schemas.microsoft.com/office/drawing/2014/main" id="{852076F3-3A26-5A74-FB69-5499D0174E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" r="8343"/>
          <a:stretch/>
        </p:blipFill>
        <p:spPr>
          <a:xfrm>
            <a:off x="7455653" y="0"/>
            <a:ext cx="4736348" cy="6858000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BFB4DF-6507-055B-86BB-3A16F6C4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24" y="617245"/>
            <a:ext cx="6161776" cy="881355"/>
          </a:xfrm>
        </p:spPr>
        <p:txBody>
          <a:bodyPr/>
          <a:lstStyle/>
          <a:p>
            <a:r>
              <a:rPr lang="en-IN" dirty="0"/>
              <a:t>Solution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BAF93AC-E463-9CCA-B3D9-6B6EFE65EE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6830" y="4346710"/>
            <a:ext cx="2540977" cy="1977890"/>
          </a:xfrm>
        </p:spPr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. </a:t>
            </a:r>
            <a:r>
              <a:rPr lang="en-IN" dirty="0" err="1"/>
              <a:t>Suspendisse</a:t>
            </a:r>
            <a:r>
              <a:rPr lang="en-IN" dirty="0"/>
              <a:t> magna ante, </a:t>
            </a:r>
            <a:r>
              <a:rPr lang="en-IN" dirty="0" err="1"/>
              <a:t>lobortis</a:t>
            </a:r>
            <a:r>
              <a:rPr lang="en-IN" dirty="0"/>
              <a:t> ac eros id, </a:t>
            </a:r>
            <a:r>
              <a:rPr lang="en-IN" dirty="0" err="1"/>
              <a:t>fringilla</a:t>
            </a:r>
            <a:r>
              <a:rPr lang="en-IN" dirty="0"/>
              <a:t> </a:t>
            </a:r>
            <a:r>
              <a:rPr lang="en-IN" dirty="0" err="1"/>
              <a:t>luctus</a:t>
            </a:r>
            <a:r>
              <a:rPr lang="en-IN" dirty="0"/>
              <a:t> libero. Ut </a:t>
            </a:r>
            <a:r>
              <a:rPr lang="en-IN" dirty="0" err="1"/>
              <a:t>ultrices</a:t>
            </a:r>
            <a:r>
              <a:rPr lang="en-IN" dirty="0"/>
              <a:t> </a:t>
            </a:r>
            <a:r>
              <a:rPr lang="en-IN" dirty="0" err="1"/>
              <a:t>vel</a:t>
            </a:r>
            <a:r>
              <a:rPr lang="en-IN" dirty="0"/>
              <a:t> libero a </a:t>
            </a:r>
            <a:r>
              <a:rPr lang="en-IN" dirty="0" err="1"/>
              <a:t>scelerisque</a:t>
            </a:r>
            <a:r>
              <a:rPr lang="en-IN" dirty="0"/>
              <a:t>.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9F4B1D0-3A3C-D09A-C847-9B0CDE5B9B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6562" y="1816948"/>
            <a:ext cx="2614616" cy="660224"/>
          </a:xfrm>
        </p:spPr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endParaRPr lang="en-IN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148A408-9CEE-CB04-7A96-0FC27A2FC7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27175" y="2838450"/>
            <a:ext cx="2614613" cy="660400"/>
          </a:xfrm>
        </p:spPr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endParaRPr lang="en-IN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6781BDB-1018-C212-1FFE-1CF068E76B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27175" y="3859213"/>
            <a:ext cx="2614613" cy="660400"/>
          </a:xfrm>
        </p:spPr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endParaRPr lang="en-IN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40090BA-13DA-0322-5399-AA2F8A653E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527175" y="4879975"/>
            <a:ext cx="2614613" cy="660400"/>
          </a:xfrm>
        </p:spPr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endParaRPr lang="en-IN" dirty="0"/>
          </a:p>
        </p:txBody>
      </p:sp>
      <p:pic>
        <p:nvPicPr>
          <p:cNvPr id="48" name="Picture 2" descr="Contractor Icon - Free PNG &amp; SVG 216058 - Noun Project">
            <a:extLst>
              <a:ext uri="{FF2B5EF4-FFF2-40B4-BE49-F238E27FC236}">
                <a16:creationId xmlns:a16="http://schemas.microsoft.com/office/drawing/2014/main" id="{4D36540E-39A0-512A-8E7E-4C360357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03" y="1867713"/>
            <a:ext cx="558694" cy="55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onstruction machine equipment - Free transport icons">
            <a:extLst>
              <a:ext uri="{FF2B5EF4-FFF2-40B4-BE49-F238E27FC236}">
                <a16:creationId xmlns:a16="http://schemas.microsoft.com/office/drawing/2014/main" id="{03A0344B-2400-8B52-89F1-F62007FD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0" y="2910052"/>
            <a:ext cx="517200" cy="5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Employment Icons - Free SVG &amp; PNG Employment Images - Noun Project">
            <a:extLst>
              <a:ext uri="{FF2B5EF4-FFF2-40B4-BE49-F238E27FC236}">
                <a16:creationId xmlns:a16="http://schemas.microsoft.com/office/drawing/2014/main" id="{394B80C2-8D0D-2491-9718-EDB1B0A9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2" y="3894316"/>
            <a:ext cx="590198" cy="5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Driver Icons - Free SVG &amp; PNG Driver Images - Noun Project">
            <a:extLst>
              <a:ext uri="{FF2B5EF4-FFF2-40B4-BE49-F238E27FC236}">
                <a16:creationId xmlns:a16="http://schemas.microsoft.com/office/drawing/2014/main" id="{7DE59A3E-37B7-E257-D86B-A5245DF8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0" y="4931896"/>
            <a:ext cx="556560" cy="55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A group of people standing next to a road&#10;&#10;Description automatically generated">
            <a:extLst>
              <a:ext uri="{FF2B5EF4-FFF2-40B4-BE49-F238E27FC236}">
                <a16:creationId xmlns:a16="http://schemas.microsoft.com/office/drawing/2014/main" id="{D1274CB6-8559-2AE8-BF69-C2951132BD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2" b="10422"/>
          <a:stretch/>
        </p:blipFill>
        <p:spPr>
          <a:xfrm>
            <a:off x="0" y="0"/>
            <a:ext cx="12192000" cy="3530600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46B2422-2C82-A5F3-A711-3FD12385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24" y="617245"/>
            <a:ext cx="6161776" cy="881355"/>
          </a:xfrm>
        </p:spPr>
        <p:txBody>
          <a:bodyPr/>
          <a:lstStyle/>
          <a:p>
            <a:r>
              <a:rPr lang="en-IN" dirty="0"/>
              <a:t>Value Proportion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7EC6F0-CAA4-EB5D-A14D-992AB9C339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602" y="4509793"/>
            <a:ext cx="2637529" cy="386057"/>
          </a:xfrm>
        </p:spPr>
        <p:txBody>
          <a:bodyPr>
            <a:noAutofit/>
          </a:bodyPr>
          <a:lstStyle/>
          <a:p>
            <a:r>
              <a:rPr lang="en-IN" dirty="0"/>
              <a:t>Quality and Reliability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B89B7C1-D8B1-6CC9-E1B1-2425491990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N" dirty="0" err="1"/>
              <a:t>Suspendisse</a:t>
            </a:r>
            <a:r>
              <a:rPr lang="en-IN" dirty="0"/>
              <a:t> </a:t>
            </a:r>
            <a:r>
              <a:rPr lang="en-IN" dirty="0" err="1"/>
              <a:t>euismod</a:t>
            </a:r>
            <a:r>
              <a:rPr lang="en-IN" dirty="0"/>
              <a:t> </a:t>
            </a:r>
            <a:r>
              <a:rPr lang="en-IN" dirty="0" err="1"/>
              <a:t>urna</a:t>
            </a:r>
            <a:r>
              <a:rPr lang="en-IN" dirty="0"/>
              <a:t> </a:t>
            </a:r>
            <a:r>
              <a:rPr lang="en-IN" dirty="0" err="1"/>
              <a:t>scelerisque</a:t>
            </a:r>
            <a:r>
              <a:rPr lang="en-IN" dirty="0"/>
              <a:t> ex </a:t>
            </a:r>
            <a:r>
              <a:rPr lang="en-IN" dirty="0" err="1"/>
              <a:t>placerat</a:t>
            </a:r>
            <a:r>
              <a:rPr lang="en-IN" dirty="0"/>
              <a:t> convallis. </a:t>
            </a:r>
            <a:r>
              <a:rPr lang="en-IN" dirty="0" err="1"/>
              <a:t>Etiam</a:t>
            </a:r>
            <a:r>
              <a:rPr lang="en-IN" dirty="0"/>
              <a:t> </a:t>
            </a:r>
            <a:r>
              <a:rPr lang="en-IN" dirty="0" err="1"/>
              <a:t>vulputate</a:t>
            </a:r>
            <a:r>
              <a:rPr lang="en-IN" dirty="0"/>
              <a:t> </a:t>
            </a:r>
            <a:r>
              <a:rPr lang="en-IN" dirty="0" err="1"/>
              <a:t>lectus</a:t>
            </a:r>
            <a:r>
              <a:rPr lang="en-IN" dirty="0"/>
              <a:t> </a:t>
            </a:r>
            <a:r>
              <a:rPr lang="en-IN" dirty="0" err="1"/>
              <a:t>risus</a:t>
            </a:r>
            <a:r>
              <a:rPr lang="en-IN" dirty="0"/>
              <a:t>, vitae </a:t>
            </a:r>
            <a:r>
              <a:rPr lang="en-IN" dirty="0" err="1"/>
              <a:t>luctus</a:t>
            </a:r>
            <a:r>
              <a:rPr lang="en-IN" dirty="0"/>
              <a:t> ante gravida sed. Nam </a:t>
            </a:r>
            <a:r>
              <a:rPr lang="en-IN" dirty="0" err="1"/>
              <a:t>consequat</a:t>
            </a:r>
            <a:r>
              <a:rPr lang="en-IN" dirty="0"/>
              <a:t>, 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82BDAA7-CFA2-0263-71A6-70756AF8C7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N" dirty="0"/>
              <a:t>Quantified value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0BE32A8-00BF-51BA-CD3B-A48165AA04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N" dirty="0" err="1"/>
              <a:t>Suspendisse</a:t>
            </a:r>
            <a:r>
              <a:rPr lang="en-IN" dirty="0"/>
              <a:t> </a:t>
            </a:r>
            <a:r>
              <a:rPr lang="en-IN" dirty="0" err="1"/>
              <a:t>euismod</a:t>
            </a:r>
            <a:r>
              <a:rPr lang="en-IN" dirty="0"/>
              <a:t> </a:t>
            </a:r>
            <a:r>
              <a:rPr lang="en-IN" dirty="0" err="1"/>
              <a:t>urna</a:t>
            </a:r>
            <a:r>
              <a:rPr lang="en-IN" dirty="0"/>
              <a:t> </a:t>
            </a:r>
            <a:r>
              <a:rPr lang="en-IN" dirty="0" err="1"/>
              <a:t>scelerisque</a:t>
            </a:r>
            <a:r>
              <a:rPr lang="en-IN" dirty="0"/>
              <a:t> ex </a:t>
            </a:r>
            <a:r>
              <a:rPr lang="en-IN" dirty="0" err="1"/>
              <a:t>placerat</a:t>
            </a:r>
            <a:r>
              <a:rPr lang="en-IN" dirty="0"/>
              <a:t> convallis. </a:t>
            </a:r>
            <a:r>
              <a:rPr lang="en-IN" dirty="0" err="1"/>
              <a:t>Etiam</a:t>
            </a:r>
            <a:r>
              <a:rPr lang="en-IN" dirty="0"/>
              <a:t> </a:t>
            </a:r>
            <a:r>
              <a:rPr lang="en-IN" dirty="0" err="1"/>
              <a:t>vulputate</a:t>
            </a:r>
            <a:r>
              <a:rPr lang="en-IN" dirty="0"/>
              <a:t> </a:t>
            </a:r>
            <a:r>
              <a:rPr lang="en-IN" dirty="0" err="1"/>
              <a:t>lectus</a:t>
            </a:r>
            <a:r>
              <a:rPr lang="en-IN" dirty="0"/>
              <a:t> </a:t>
            </a:r>
            <a:r>
              <a:rPr lang="en-IN" dirty="0" err="1"/>
              <a:t>risus</a:t>
            </a:r>
            <a:r>
              <a:rPr lang="en-IN" dirty="0"/>
              <a:t>, vitae </a:t>
            </a:r>
            <a:r>
              <a:rPr lang="en-IN" dirty="0" err="1"/>
              <a:t>luctus</a:t>
            </a:r>
            <a:r>
              <a:rPr lang="en-IN" dirty="0"/>
              <a:t> ante gravida sed. Nam </a:t>
            </a:r>
            <a:r>
              <a:rPr lang="en-IN" dirty="0" err="1"/>
              <a:t>consequat</a:t>
            </a:r>
            <a:r>
              <a:rPr lang="en-IN" dirty="0"/>
              <a:t>, 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E2D98FE-3BEF-5965-B031-4E12A9722A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Transparency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508EDB9-D617-C2FE-1AD9-B1359B50A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N" dirty="0" err="1"/>
              <a:t>Suspendisse</a:t>
            </a:r>
            <a:r>
              <a:rPr lang="en-IN" dirty="0"/>
              <a:t> </a:t>
            </a:r>
            <a:r>
              <a:rPr lang="en-IN" dirty="0" err="1"/>
              <a:t>euismod</a:t>
            </a:r>
            <a:r>
              <a:rPr lang="en-IN" dirty="0"/>
              <a:t> </a:t>
            </a:r>
            <a:r>
              <a:rPr lang="en-IN" dirty="0" err="1"/>
              <a:t>urna</a:t>
            </a:r>
            <a:r>
              <a:rPr lang="en-IN" dirty="0"/>
              <a:t> </a:t>
            </a:r>
            <a:r>
              <a:rPr lang="en-IN" dirty="0" err="1"/>
              <a:t>scelerisque</a:t>
            </a:r>
            <a:r>
              <a:rPr lang="en-IN" dirty="0"/>
              <a:t> ex </a:t>
            </a:r>
            <a:r>
              <a:rPr lang="en-IN" dirty="0" err="1"/>
              <a:t>placerat</a:t>
            </a:r>
            <a:r>
              <a:rPr lang="en-IN" dirty="0"/>
              <a:t> convallis. </a:t>
            </a:r>
            <a:r>
              <a:rPr lang="en-IN" dirty="0" err="1"/>
              <a:t>Etiam</a:t>
            </a:r>
            <a:r>
              <a:rPr lang="en-IN" dirty="0"/>
              <a:t> </a:t>
            </a:r>
            <a:r>
              <a:rPr lang="en-IN" dirty="0" err="1"/>
              <a:t>vulputate</a:t>
            </a:r>
            <a:r>
              <a:rPr lang="en-IN" dirty="0"/>
              <a:t> </a:t>
            </a:r>
            <a:r>
              <a:rPr lang="en-IN" dirty="0" err="1"/>
              <a:t>lectus</a:t>
            </a:r>
            <a:r>
              <a:rPr lang="en-IN" dirty="0"/>
              <a:t> </a:t>
            </a:r>
            <a:r>
              <a:rPr lang="en-IN" dirty="0" err="1"/>
              <a:t>risus</a:t>
            </a:r>
            <a:r>
              <a:rPr lang="en-IN" dirty="0"/>
              <a:t>, vitae </a:t>
            </a:r>
            <a:r>
              <a:rPr lang="en-IN" dirty="0" err="1"/>
              <a:t>luctus</a:t>
            </a:r>
            <a:r>
              <a:rPr lang="en-IN" dirty="0"/>
              <a:t> ante gravida sed. Nam </a:t>
            </a:r>
            <a:r>
              <a:rPr lang="en-IN" dirty="0" err="1"/>
              <a:t>consequat</a:t>
            </a:r>
            <a:r>
              <a:rPr lang="en-IN" dirty="0"/>
              <a:t>, </a:t>
            </a:r>
          </a:p>
        </p:txBody>
      </p:sp>
      <p:pic>
        <p:nvPicPr>
          <p:cNvPr id="23" name="Picture 4" descr="Quality - Free social media icons">
            <a:extLst>
              <a:ext uri="{FF2B5EF4-FFF2-40B4-BE49-F238E27FC236}">
                <a16:creationId xmlns:a16="http://schemas.microsoft.com/office/drawing/2014/main" id="{AA608725-3E85-C325-A846-40E8A7632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3591880"/>
            <a:ext cx="583704" cy="5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4CBF22D3-84AB-9F69-5674-853763249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4353" y="3229460"/>
            <a:ext cx="571610" cy="558187"/>
          </a:xfrm>
          <a:prstGeom prst="rect">
            <a:avLst/>
          </a:prstGeom>
        </p:spPr>
      </p:pic>
      <p:pic>
        <p:nvPicPr>
          <p:cNvPr id="25" name="Picture 8" descr="Transparency - Free files and folders icons">
            <a:extLst>
              <a:ext uri="{FF2B5EF4-FFF2-40B4-BE49-F238E27FC236}">
                <a16:creationId xmlns:a16="http://schemas.microsoft.com/office/drawing/2014/main" id="{91F412C5-8D46-8024-1BE5-78408874C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178" y="2878390"/>
            <a:ext cx="526721" cy="5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5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bulldozer digging a hole in the ground&#10;&#10;Description automatically generated">
            <a:extLst>
              <a:ext uri="{FF2B5EF4-FFF2-40B4-BE49-F238E27FC236}">
                <a16:creationId xmlns:a16="http://schemas.microsoft.com/office/drawing/2014/main" id="{A012CB4A-BEF6-97C1-0266-BC1E6F65F0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>
            <a:fillRect/>
          </a:stretch>
        </p:blipFill>
        <p:spPr/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7FE670D-6900-4BA0-F744-0FE62253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Roadmap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E874A1-3349-2A8C-DC9D-C7B20EEE12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dirty="0"/>
              <a:t>2020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5A5713-FD32-5B00-267E-81306394F8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.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EFE524-0E21-2CC5-2AD3-E6FAD40192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N" dirty="0"/>
              <a:t>2025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1BD7A75-CFB6-60B0-2FFE-F7FECE530B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4C9A546-8963-F9BA-516B-630028F4E4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2023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745C4A-2B44-7FDF-AD76-C49DFB766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729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 descr="A person in a suit and hardhat pointing at something&#10;&#10;Description automatically generated">
            <a:extLst>
              <a:ext uri="{FF2B5EF4-FFF2-40B4-BE49-F238E27FC236}">
                <a16:creationId xmlns:a16="http://schemas.microsoft.com/office/drawing/2014/main" id="{AABEE007-FF50-1584-76F7-814D670B82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33C008E-09B9-1FE4-D6DC-2469EF46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Team</a:t>
            </a:r>
            <a:endParaRPr lang="en-IN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995CA2-9E1E-3BB3-019A-655DD28B88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N"/>
              <a:t>Rahul Das</a:t>
            </a:r>
          </a:p>
          <a:p>
            <a:r>
              <a:rPr lang="en-IN" sz="1400">
                <a:solidFill>
                  <a:schemeClr val="tx1"/>
                </a:solidFill>
              </a:rPr>
              <a:t>Director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A1B5964-990E-F375-D28A-15EDD495BE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N"/>
              <a:t>Lorem ipsum dolor sit amet, consectetur adipiscing elit. Suspendisse magna ante, lobortis ac eros id, fringilla luctus libero. </a:t>
            </a:r>
            <a:endParaRPr lang="en-IN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5C81C64-DA85-5119-3443-55D374EFD9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/>
              <a:t>Suresh Jain</a:t>
            </a:r>
          </a:p>
          <a:p>
            <a:r>
              <a:rPr lang="en-IN" sz="1400">
                <a:solidFill>
                  <a:schemeClr val="tx1"/>
                </a:solidFill>
              </a:rPr>
              <a:t>Manager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77EF44B-B0D1-F382-6062-DB999AB629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N"/>
              <a:t>Lorem ipsum dolor sit amet, consectetur adipiscing elit. Suspendisse magna ante, lobortis ac eros id, fringilla luctus libero. </a:t>
            </a:r>
            <a:endParaRPr lang="en-IN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731813D-2B86-9EC0-0F56-067ED4A838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/>
              <a:t>Sunita Gupta</a:t>
            </a:r>
          </a:p>
          <a:p>
            <a:r>
              <a:rPr lang="en-IN" sz="1400">
                <a:solidFill>
                  <a:schemeClr val="tx1"/>
                </a:solidFill>
              </a:rPr>
              <a:t>Marketing Head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C4851F2-1567-D3FE-8372-D48931A4B4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/>
              <a:t>Lorem ipsum dolor sit amet, consectetur adipiscing elit. Suspendisse magna ante, lobortis ac eros id, fringilla luctus libero. </a:t>
            </a:r>
            <a:endParaRPr lang="en-IN" dirty="0"/>
          </a:p>
        </p:txBody>
      </p:sp>
      <p:grpSp>
        <p:nvGrpSpPr>
          <p:cNvPr id="35" name="Graphic 3">
            <a:extLst>
              <a:ext uri="{FF2B5EF4-FFF2-40B4-BE49-F238E27FC236}">
                <a16:creationId xmlns:a16="http://schemas.microsoft.com/office/drawing/2014/main" id="{A51BDF4E-989D-9409-7D63-1D1FD256414E}"/>
              </a:ext>
            </a:extLst>
          </p:cNvPr>
          <p:cNvGrpSpPr/>
          <p:nvPr/>
        </p:nvGrpSpPr>
        <p:grpSpPr>
          <a:xfrm>
            <a:off x="4584615" y="1943100"/>
            <a:ext cx="363738" cy="376772"/>
            <a:chOff x="4125277" y="409289"/>
            <a:chExt cx="403955" cy="41843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08C3DF3-A6C9-0354-331A-5131F9AFC197}"/>
                </a:ext>
              </a:extLst>
            </p:cNvPr>
            <p:cNvSpPr/>
            <p:nvPr/>
          </p:nvSpPr>
          <p:spPr>
            <a:xfrm>
              <a:off x="4176903" y="409289"/>
              <a:ext cx="300799" cy="300799"/>
            </a:xfrm>
            <a:custGeom>
              <a:avLst/>
              <a:gdLst>
                <a:gd name="connsiteX0" fmla="*/ 150400 w 300799"/>
                <a:gd name="connsiteY0" fmla="*/ 300800 h 300799"/>
                <a:gd name="connsiteX1" fmla="*/ 0 w 300799"/>
                <a:gd name="connsiteY1" fmla="*/ 150400 h 300799"/>
                <a:gd name="connsiteX2" fmla="*/ 150400 w 300799"/>
                <a:gd name="connsiteY2" fmla="*/ 0 h 300799"/>
                <a:gd name="connsiteX3" fmla="*/ 300800 w 300799"/>
                <a:gd name="connsiteY3" fmla="*/ 150400 h 300799"/>
                <a:gd name="connsiteX4" fmla="*/ 150400 w 300799"/>
                <a:gd name="connsiteY4" fmla="*/ 300800 h 300799"/>
                <a:gd name="connsiteX5" fmla="*/ 150400 w 300799"/>
                <a:gd name="connsiteY5" fmla="*/ 38005 h 300799"/>
                <a:gd name="connsiteX6" fmla="*/ 38100 w 300799"/>
                <a:gd name="connsiteY6" fmla="*/ 150305 h 300799"/>
                <a:gd name="connsiteX7" fmla="*/ 150400 w 300799"/>
                <a:gd name="connsiteY7" fmla="*/ 262604 h 300799"/>
                <a:gd name="connsiteX8" fmla="*/ 262700 w 300799"/>
                <a:gd name="connsiteY8" fmla="*/ 150305 h 300799"/>
                <a:gd name="connsiteX9" fmla="*/ 150400 w 300799"/>
                <a:gd name="connsiteY9" fmla="*/ 38005 h 30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799" h="300799">
                  <a:moveTo>
                    <a:pt x="150400" y="300800"/>
                  </a:moveTo>
                  <a:cubicBezTo>
                    <a:pt x="67437" y="300800"/>
                    <a:pt x="0" y="233267"/>
                    <a:pt x="0" y="150400"/>
                  </a:cubicBezTo>
                  <a:cubicBezTo>
                    <a:pt x="0" y="67532"/>
                    <a:pt x="67437" y="0"/>
                    <a:pt x="150400" y="0"/>
                  </a:cubicBezTo>
                  <a:cubicBezTo>
                    <a:pt x="233362" y="0"/>
                    <a:pt x="300800" y="67532"/>
                    <a:pt x="300800" y="150400"/>
                  </a:cubicBezTo>
                  <a:cubicBezTo>
                    <a:pt x="300800" y="233267"/>
                    <a:pt x="233267" y="300800"/>
                    <a:pt x="150400" y="300800"/>
                  </a:cubicBezTo>
                  <a:close/>
                  <a:moveTo>
                    <a:pt x="150400" y="38005"/>
                  </a:moveTo>
                  <a:cubicBezTo>
                    <a:pt x="88487" y="38005"/>
                    <a:pt x="38100" y="88392"/>
                    <a:pt x="38100" y="150305"/>
                  </a:cubicBezTo>
                  <a:cubicBezTo>
                    <a:pt x="38100" y="212217"/>
                    <a:pt x="88487" y="262604"/>
                    <a:pt x="150400" y="262604"/>
                  </a:cubicBezTo>
                  <a:cubicBezTo>
                    <a:pt x="212312" y="262604"/>
                    <a:pt x="262700" y="212217"/>
                    <a:pt x="262700" y="150305"/>
                  </a:cubicBezTo>
                  <a:cubicBezTo>
                    <a:pt x="262700" y="88392"/>
                    <a:pt x="212312" y="38005"/>
                    <a:pt x="150400" y="38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CF4000C-8DDB-E8EE-A9ED-CBB845C6B787}"/>
                </a:ext>
              </a:extLst>
            </p:cNvPr>
            <p:cNvSpPr/>
            <p:nvPr/>
          </p:nvSpPr>
          <p:spPr>
            <a:xfrm>
              <a:off x="4125277" y="732377"/>
              <a:ext cx="201929" cy="95345"/>
            </a:xfrm>
            <a:custGeom>
              <a:avLst/>
              <a:gdLst>
                <a:gd name="connsiteX0" fmla="*/ 38100 w 201929"/>
                <a:gd name="connsiteY0" fmla="*/ 95345 h 95345"/>
                <a:gd name="connsiteX1" fmla="*/ 0 w 201929"/>
                <a:gd name="connsiteY1" fmla="*/ 95345 h 95345"/>
                <a:gd name="connsiteX2" fmla="*/ 95345 w 201929"/>
                <a:gd name="connsiteY2" fmla="*/ 0 h 95345"/>
                <a:gd name="connsiteX3" fmla="*/ 201930 w 201929"/>
                <a:gd name="connsiteY3" fmla="*/ 0 h 95345"/>
                <a:gd name="connsiteX4" fmla="*/ 201930 w 201929"/>
                <a:gd name="connsiteY4" fmla="*/ 38100 h 95345"/>
                <a:gd name="connsiteX5" fmla="*/ 95345 w 201929"/>
                <a:gd name="connsiteY5" fmla="*/ 38100 h 95345"/>
                <a:gd name="connsiteX6" fmla="*/ 38100 w 201929"/>
                <a:gd name="connsiteY6" fmla="*/ 95345 h 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29" h="95345">
                  <a:moveTo>
                    <a:pt x="38100" y="95345"/>
                  </a:moveTo>
                  <a:lnTo>
                    <a:pt x="0" y="95345"/>
                  </a:lnTo>
                  <a:cubicBezTo>
                    <a:pt x="0" y="42767"/>
                    <a:pt x="42767" y="0"/>
                    <a:pt x="95345" y="0"/>
                  </a:cubicBezTo>
                  <a:lnTo>
                    <a:pt x="201930" y="0"/>
                  </a:lnTo>
                  <a:lnTo>
                    <a:pt x="201930" y="38100"/>
                  </a:lnTo>
                  <a:lnTo>
                    <a:pt x="95345" y="38100"/>
                  </a:lnTo>
                  <a:cubicBezTo>
                    <a:pt x="63817" y="38005"/>
                    <a:pt x="38100" y="63722"/>
                    <a:pt x="38100" y="95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1DB28-A385-0462-1B4D-8DB3B9A4B3B7}"/>
                </a:ext>
              </a:extLst>
            </p:cNvPr>
            <p:cNvSpPr/>
            <p:nvPr/>
          </p:nvSpPr>
          <p:spPr>
            <a:xfrm>
              <a:off x="4327302" y="732377"/>
              <a:ext cx="201930" cy="95345"/>
            </a:xfrm>
            <a:custGeom>
              <a:avLst/>
              <a:gdLst>
                <a:gd name="connsiteX0" fmla="*/ 201930 w 201930"/>
                <a:gd name="connsiteY0" fmla="*/ 95345 h 95345"/>
                <a:gd name="connsiteX1" fmla="*/ 163830 w 201930"/>
                <a:gd name="connsiteY1" fmla="*/ 95345 h 95345"/>
                <a:gd name="connsiteX2" fmla="*/ 106585 w 201930"/>
                <a:gd name="connsiteY2" fmla="*/ 38100 h 95345"/>
                <a:gd name="connsiteX3" fmla="*/ 0 w 201930"/>
                <a:gd name="connsiteY3" fmla="*/ 38100 h 95345"/>
                <a:gd name="connsiteX4" fmla="*/ 0 w 201930"/>
                <a:gd name="connsiteY4" fmla="*/ 0 h 95345"/>
                <a:gd name="connsiteX5" fmla="*/ 106585 w 201930"/>
                <a:gd name="connsiteY5" fmla="*/ 0 h 95345"/>
                <a:gd name="connsiteX6" fmla="*/ 201930 w 201930"/>
                <a:gd name="connsiteY6" fmla="*/ 95345 h 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30" h="95345">
                  <a:moveTo>
                    <a:pt x="201930" y="95345"/>
                  </a:moveTo>
                  <a:lnTo>
                    <a:pt x="163830" y="95345"/>
                  </a:lnTo>
                  <a:cubicBezTo>
                    <a:pt x="163830" y="63722"/>
                    <a:pt x="138113" y="38100"/>
                    <a:pt x="106585" y="38100"/>
                  </a:cubicBezTo>
                  <a:lnTo>
                    <a:pt x="0" y="38100"/>
                  </a:lnTo>
                  <a:lnTo>
                    <a:pt x="0" y="0"/>
                  </a:lnTo>
                  <a:lnTo>
                    <a:pt x="106585" y="0"/>
                  </a:lnTo>
                  <a:cubicBezTo>
                    <a:pt x="159163" y="-95"/>
                    <a:pt x="201930" y="42767"/>
                    <a:pt x="201930" y="95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39" name="Graphic 3">
            <a:extLst>
              <a:ext uri="{FF2B5EF4-FFF2-40B4-BE49-F238E27FC236}">
                <a16:creationId xmlns:a16="http://schemas.microsoft.com/office/drawing/2014/main" id="{22B26DE9-A915-CDAA-490A-8836B8F7268A}"/>
              </a:ext>
            </a:extLst>
          </p:cNvPr>
          <p:cNvGrpSpPr/>
          <p:nvPr/>
        </p:nvGrpSpPr>
        <p:grpSpPr>
          <a:xfrm>
            <a:off x="5340579" y="3650719"/>
            <a:ext cx="363738" cy="376772"/>
            <a:chOff x="4125277" y="409289"/>
            <a:chExt cx="403955" cy="418433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5FF9F36-E4BB-6397-6AE4-1F6BA42714E7}"/>
                </a:ext>
              </a:extLst>
            </p:cNvPr>
            <p:cNvSpPr/>
            <p:nvPr/>
          </p:nvSpPr>
          <p:spPr>
            <a:xfrm>
              <a:off x="4176903" y="409289"/>
              <a:ext cx="300799" cy="300799"/>
            </a:xfrm>
            <a:custGeom>
              <a:avLst/>
              <a:gdLst>
                <a:gd name="connsiteX0" fmla="*/ 150400 w 300799"/>
                <a:gd name="connsiteY0" fmla="*/ 300800 h 300799"/>
                <a:gd name="connsiteX1" fmla="*/ 0 w 300799"/>
                <a:gd name="connsiteY1" fmla="*/ 150400 h 300799"/>
                <a:gd name="connsiteX2" fmla="*/ 150400 w 300799"/>
                <a:gd name="connsiteY2" fmla="*/ 0 h 300799"/>
                <a:gd name="connsiteX3" fmla="*/ 300800 w 300799"/>
                <a:gd name="connsiteY3" fmla="*/ 150400 h 300799"/>
                <a:gd name="connsiteX4" fmla="*/ 150400 w 300799"/>
                <a:gd name="connsiteY4" fmla="*/ 300800 h 300799"/>
                <a:gd name="connsiteX5" fmla="*/ 150400 w 300799"/>
                <a:gd name="connsiteY5" fmla="*/ 38005 h 300799"/>
                <a:gd name="connsiteX6" fmla="*/ 38100 w 300799"/>
                <a:gd name="connsiteY6" fmla="*/ 150305 h 300799"/>
                <a:gd name="connsiteX7" fmla="*/ 150400 w 300799"/>
                <a:gd name="connsiteY7" fmla="*/ 262604 h 300799"/>
                <a:gd name="connsiteX8" fmla="*/ 262700 w 300799"/>
                <a:gd name="connsiteY8" fmla="*/ 150305 h 300799"/>
                <a:gd name="connsiteX9" fmla="*/ 150400 w 300799"/>
                <a:gd name="connsiteY9" fmla="*/ 38005 h 30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799" h="300799">
                  <a:moveTo>
                    <a:pt x="150400" y="300800"/>
                  </a:moveTo>
                  <a:cubicBezTo>
                    <a:pt x="67437" y="300800"/>
                    <a:pt x="0" y="233267"/>
                    <a:pt x="0" y="150400"/>
                  </a:cubicBezTo>
                  <a:cubicBezTo>
                    <a:pt x="0" y="67532"/>
                    <a:pt x="67437" y="0"/>
                    <a:pt x="150400" y="0"/>
                  </a:cubicBezTo>
                  <a:cubicBezTo>
                    <a:pt x="233362" y="0"/>
                    <a:pt x="300800" y="67532"/>
                    <a:pt x="300800" y="150400"/>
                  </a:cubicBezTo>
                  <a:cubicBezTo>
                    <a:pt x="300800" y="233267"/>
                    <a:pt x="233267" y="300800"/>
                    <a:pt x="150400" y="300800"/>
                  </a:cubicBezTo>
                  <a:close/>
                  <a:moveTo>
                    <a:pt x="150400" y="38005"/>
                  </a:moveTo>
                  <a:cubicBezTo>
                    <a:pt x="88487" y="38005"/>
                    <a:pt x="38100" y="88392"/>
                    <a:pt x="38100" y="150305"/>
                  </a:cubicBezTo>
                  <a:cubicBezTo>
                    <a:pt x="38100" y="212217"/>
                    <a:pt x="88487" y="262604"/>
                    <a:pt x="150400" y="262604"/>
                  </a:cubicBezTo>
                  <a:cubicBezTo>
                    <a:pt x="212312" y="262604"/>
                    <a:pt x="262700" y="212217"/>
                    <a:pt x="262700" y="150305"/>
                  </a:cubicBezTo>
                  <a:cubicBezTo>
                    <a:pt x="262700" y="88392"/>
                    <a:pt x="212312" y="38005"/>
                    <a:pt x="150400" y="38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B4B522E-3A05-F91F-8899-B2CB769352AA}"/>
                </a:ext>
              </a:extLst>
            </p:cNvPr>
            <p:cNvSpPr/>
            <p:nvPr/>
          </p:nvSpPr>
          <p:spPr>
            <a:xfrm>
              <a:off x="4125277" y="732377"/>
              <a:ext cx="201929" cy="95345"/>
            </a:xfrm>
            <a:custGeom>
              <a:avLst/>
              <a:gdLst>
                <a:gd name="connsiteX0" fmla="*/ 38100 w 201929"/>
                <a:gd name="connsiteY0" fmla="*/ 95345 h 95345"/>
                <a:gd name="connsiteX1" fmla="*/ 0 w 201929"/>
                <a:gd name="connsiteY1" fmla="*/ 95345 h 95345"/>
                <a:gd name="connsiteX2" fmla="*/ 95345 w 201929"/>
                <a:gd name="connsiteY2" fmla="*/ 0 h 95345"/>
                <a:gd name="connsiteX3" fmla="*/ 201930 w 201929"/>
                <a:gd name="connsiteY3" fmla="*/ 0 h 95345"/>
                <a:gd name="connsiteX4" fmla="*/ 201930 w 201929"/>
                <a:gd name="connsiteY4" fmla="*/ 38100 h 95345"/>
                <a:gd name="connsiteX5" fmla="*/ 95345 w 201929"/>
                <a:gd name="connsiteY5" fmla="*/ 38100 h 95345"/>
                <a:gd name="connsiteX6" fmla="*/ 38100 w 201929"/>
                <a:gd name="connsiteY6" fmla="*/ 95345 h 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29" h="95345">
                  <a:moveTo>
                    <a:pt x="38100" y="95345"/>
                  </a:moveTo>
                  <a:lnTo>
                    <a:pt x="0" y="95345"/>
                  </a:lnTo>
                  <a:cubicBezTo>
                    <a:pt x="0" y="42767"/>
                    <a:pt x="42767" y="0"/>
                    <a:pt x="95345" y="0"/>
                  </a:cubicBezTo>
                  <a:lnTo>
                    <a:pt x="201930" y="0"/>
                  </a:lnTo>
                  <a:lnTo>
                    <a:pt x="201930" y="38100"/>
                  </a:lnTo>
                  <a:lnTo>
                    <a:pt x="95345" y="38100"/>
                  </a:lnTo>
                  <a:cubicBezTo>
                    <a:pt x="63817" y="38005"/>
                    <a:pt x="38100" y="63722"/>
                    <a:pt x="38100" y="95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3F1225B-C492-82A7-12DE-1C7086189B91}"/>
                </a:ext>
              </a:extLst>
            </p:cNvPr>
            <p:cNvSpPr/>
            <p:nvPr/>
          </p:nvSpPr>
          <p:spPr>
            <a:xfrm>
              <a:off x="4327302" y="732377"/>
              <a:ext cx="201930" cy="95345"/>
            </a:xfrm>
            <a:custGeom>
              <a:avLst/>
              <a:gdLst>
                <a:gd name="connsiteX0" fmla="*/ 201930 w 201930"/>
                <a:gd name="connsiteY0" fmla="*/ 95345 h 95345"/>
                <a:gd name="connsiteX1" fmla="*/ 163830 w 201930"/>
                <a:gd name="connsiteY1" fmla="*/ 95345 h 95345"/>
                <a:gd name="connsiteX2" fmla="*/ 106585 w 201930"/>
                <a:gd name="connsiteY2" fmla="*/ 38100 h 95345"/>
                <a:gd name="connsiteX3" fmla="*/ 0 w 201930"/>
                <a:gd name="connsiteY3" fmla="*/ 38100 h 95345"/>
                <a:gd name="connsiteX4" fmla="*/ 0 w 201930"/>
                <a:gd name="connsiteY4" fmla="*/ 0 h 95345"/>
                <a:gd name="connsiteX5" fmla="*/ 106585 w 201930"/>
                <a:gd name="connsiteY5" fmla="*/ 0 h 95345"/>
                <a:gd name="connsiteX6" fmla="*/ 201930 w 201930"/>
                <a:gd name="connsiteY6" fmla="*/ 95345 h 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30" h="95345">
                  <a:moveTo>
                    <a:pt x="201930" y="95345"/>
                  </a:moveTo>
                  <a:lnTo>
                    <a:pt x="163830" y="95345"/>
                  </a:lnTo>
                  <a:cubicBezTo>
                    <a:pt x="163830" y="63722"/>
                    <a:pt x="138113" y="38100"/>
                    <a:pt x="106585" y="38100"/>
                  </a:cubicBezTo>
                  <a:lnTo>
                    <a:pt x="0" y="38100"/>
                  </a:lnTo>
                  <a:lnTo>
                    <a:pt x="0" y="0"/>
                  </a:lnTo>
                  <a:lnTo>
                    <a:pt x="106585" y="0"/>
                  </a:lnTo>
                  <a:cubicBezTo>
                    <a:pt x="159163" y="-95"/>
                    <a:pt x="201930" y="42767"/>
                    <a:pt x="201930" y="95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43" name="Graphic 3">
            <a:extLst>
              <a:ext uri="{FF2B5EF4-FFF2-40B4-BE49-F238E27FC236}">
                <a16:creationId xmlns:a16="http://schemas.microsoft.com/office/drawing/2014/main" id="{F73725A3-F282-19F0-7EC9-607C6EAF7048}"/>
              </a:ext>
            </a:extLst>
          </p:cNvPr>
          <p:cNvGrpSpPr/>
          <p:nvPr/>
        </p:nvGrpSpPr>
        <p:grpSpPr>
          <a:xfrm>
            <a:off x="6456293" y="5358338"/>
            <a:ext cx="363738" cy="376772"/>
            <a:chOff x="4125277" y="409289"/>
            <a:chExt cx="403955" cy="418433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70ECA4D-6536-E4C7-170C-50143598DB4E}"/>
                </a:ext>
              </a:extLst>
            </p:cNvPr>
            <p:cNvSpPr/>
            <p:nvPr/>
          </p:nvSpPr>
          <p:spPr>
            <a:xfrm>
              <a:off x="4176903" y="409289"/>
              <a:ext cx="300799" cy="300799"/>
            </a:xfrm>
            <a:custGeom>
              <a:avLst/>
              <a:gdLst>
                <a:gd name="connsiteX0" fmla="*/ 150400 w 300799"/>
                <a:gd name="connsiteY0" fmla="*/ 300800 h 300799"/>
                <a:gd name="connsiteX1" fmla="*/ 0 w 300799"/>
                <a:gd name="connsiteY1" fmla="*/ 150400 h 300799"/>
                <a:gd name="connsiteX2" fmla="*/ 150400 w 300799"/>
                <a:gd name="connsiteY2" fmla="*/ 0 h 300799"/>
                <a:gd name="connsiteX3" fmla="*/ 300800 w 300799"/>
                <a:gd name="connsiteY3" fmla="*/ 150400 h 300799"/>
                <a:gd name="connsiteX4" fmla="*/ 150400 w 300799"/>
                <a:gd name="connsiteY4" fmla="*/ 300800 h 300799"/>
                <a:gd name="connsiteX5" fmla="*/ 150400 w 300799"/>
                <a:gd name="connsiteY5" fmla="*/ 38005 h 300799"/>
                <a:gd name="connsiteX6" fmla="*/ 38100 w 300799"/>
                <a:gd name="connsiteY6" fmla="*/ 150305 h 300799"/>
                <a:gd name="connsiteX7" fmla="*/ 150400 w 300799"/>
                <a:gd name="connsiteY7" fmla="*/ 262604 h 300799"/>
                <a:gd name="connsiteX8" fmla="*/ 262700 w 300799"/>
                <a:gd name="connsiteY8" fmla="*/ 150305 h 300799"/>
                <a:gd name="connsiteX9" fmla="*/ 150400 w 300799"/>
                <a:gd name="connsiteY9" fmla="*/ 38005 h 30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799" h="300799">
                  <a:moveTo>
                    <a:pt x="150400" y="300800"/>
                  </a:moveTo>
                  <a:cubicBezTo>
                    <a:pt x="67437" y="300800"/>
                    <a:pt x="0" y="233267"/>
                    <a:pt x="0" y="150400"/>
                  </a:cubicBezTo>
                  <a:cubicBezTo>
                    <a:pt x="0" y="67532"/>
                    <a:pt x="67437" y="0"/>
                    <a:pt x="150400" y="0"/>
                  </a:cubicBezTo>
                  <a:cubicBezTo>
                    <a:pt x="233362" y="0"/>
                    <a:pt x="300800" y="67532"/>
                    <a:pt x="300800" y="150400"/>
                  </a:cubicBezTo>
                  <a:cubicBezTo>
                    <a:pt x="300800" y="233267"/>
                    <a:pt x="233267" y="300800"/>
                    <a:pt x="150400" y="300800"/>
                  </a:cubicBezTo>
                  <a:close/>
                  <a:moveTo>
                    <a:pt x="150400" y="38005"/>
                  </a:moveTo>
                  <a:cubicBezTo>
                    <a:pt x="88487" y="38005"/>
                    <a:pt x="38100" y="88392"/>
                    <a:pt x="38100" y="150305"/>
                  </a:cubicBezTo>
                  <a:cubicBezTo>
                    <a:pt x="38100" y="212217"/>
                    <a:pt x="88487" y="262604"/>
                    <a:pt x="150400" y="262604"/>
                  </a:cubicBezTo>
                  <a:cubicBezTo>
                    <a:pt x="212312" y="262604"/>
                    <a:pt x="262700" y="212217"/>
                    <a:pt x="262700" y="150305"/>
                  </a:cubicBezTo>
                  <a:cubicBezTo>
                    <a:pt x="262700" y="88392"/>
                    <a:pt x="212312" y="38005"/>
                    <a:pt x="150400" y="38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038E67-2F0A-3008-4113-A167AE13D8BD}"/>
                </a:ext>
              </a:extLst>
            </p:cNvPr>
            <p:cNvSpPr/>
            <p:nvPr/>
          </p:nvSpPr>
          <p:spPr>
            <a:xfrm>
              <a:off x="4125277" y="732377"/>
              <a:ext cx="201929" cy="95345"/>
            </a:xfrm>
            <a:custGeom>
              <a:avLst/>
              <a:gdLst>
                <a:gd name="connsiteX0" fmla="*/ 38100 w 201929"/>
                <a:gd name="connsiteY0" fmla="*/ 95345 h 95345"/>
                <a:gd name="connsiteX1" fmla="*/ 0 w 201929"/>
                <a:gd name="connsiteY1" fmla="*/ 95345 h 95345"/>
                <a:gd name="connsiteX2" fmla="*/ 95345 w 201929"/>
                <a:gd name="connsiteY2" fmla="*/ 0 h 95345"/>
                <a:gd name="connsiteX3" fmla="*/ 201930 w 201929"/>
                <a:gd name="connsiteY3" fmla="*/ 0 h 95345"/>
                <a:gd name="connsiteX4" fmla="*/ 201930 w 201929"/>
                <a:gd name="connsiteY4" fmla="*/ 38100 h 95345"/>
                <a:gd name="connsiteX5" fmla="*/ 95345 w 201929"/>
                <a:gd name="connsiteY5" fmla="*/ 38100 h 95345"/>
                <a:gd name="connsiteX6" fmla="*/ 38100 w 201929"/>
                <a:gd name="connsiteY6" fmla="*/ 95345 h 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29" h="95345">
                  <a:moveTo>
                    <a:pt x="38100" y="95345"/>
                  </a:moveTo>
                  <a:lnTo>
                    <a:pt x="0" y="95345"/>
                  </a:lnTo>
                  <a:cubicBezTo>
                    <a:pt x="0" y="42767"/>
                    <a:pt x="42767" y="0"/>
                    <a:pt x="95345" y="0"/>
                  </a:cubicBezTo>
                  <a:lnTo>
                    <a:pt x="201930" y="0"/>
                  </a:lnTo>
                  <a:lnTo>
                    <a:pt x="201930" y="38100"/>
                  </a:lnTo>
                  <a:lnTo>
                    <a:pt x="95345" y="38100"/>
                  </a:lnTo>
                  <a:cubicBezTo>
                    <a:pt x="63817" y="38005"/>
                    <a:pt x="38100" y="63722"/>
                    <a:pt x="38100" y="95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09D500D-9F70-F0BB-DD7E-7B8103A8CA68}"/>
                </a:ext>
              </a:extLst>
            </p:cNvPr>
            <p:cNvSpPr/>
            <p:nvPr/>
          </p:nvSpPr>
          <p:spPr>
            <a:xfrm>
              <a:off x="4327302" y="732377"/>
              <a:ext cx="201930" cy="95345"/>
            </a:xfrm>
            <a:custGeom>
              <a:avLst/>
              <a:gdLst>
                <a:gd name="connsiteX0" fmla="*/ 201930 w 201930"/>
                <a:gd name="connsiteY0" fmla="*/ 95345 h 95345"/>
                <a:gd name="connsiteX1" fmla="*/ 163830 w 201930"/>
                <a:gd name="connsiteY1" fmla="*/ 95345 h 95345"/>
                <a:gd name="connsiteX2" fmla="*/ 106585 w 201930"/>
                <a:gd name="connsiteY2" fmla="*/ 38100 h 95345"/>
                <a:gd name="connsiteX3" fmla="*/ 0 w 201930"/>
                <a:gd name="connsiteY3" fmla="*/ 38100 h 95345"/>
                <a:gd name="connsiteX4" fmla="*/ 0 w 201930"/>
                <a:gd name="connsiteY4" fmla="*/ 0 h 95345"/>
                <a:gd name="connsiteX5" fmla="*/ 106585 w 201930"/>
                <a:gd name="connsiteY5" fmla="*/ 0 h 95345"/>
                <a:gd name="connsiteX6" fmla="*/ 201930 w 201930"/>
                <a:gd name="connsiteY6" fmla="*/ 95345 h 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30" h="95345">
                  <a:moveTo>
                    <a:pt x="201930" y="95345"/>
                  </a:moveTo>
                  <a:lnTo>
                    <a:pt x="163830" y="95345"/>
                  </a:lnTo>
                  <a:cubicBezTo>
                    <a:pt x="163830" y="63722"/>
                    <a:pt x="138113" y="38100"/>
                    <a:pt x="106585" y="38100"/>
                  </a:cubicBezTo>
                  <a:lnTo>
                    <a:pt x="0" y="38100"/>
                  </a:lnTo>
                  <a:lnTo>
                    <a:pt x="0" y="0"/>
                  </a:lnTo>
                  <a:lnTo>
                    <a:pt x="106585" y="0"/>
                  </a:lnTo>
                  <a:cubicBezTo>
                    <a:pt x="159163" y="-95"/>
                    <a:pt x="201930" y="42767"/>
                    <a:pt x="201930" y="95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46052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EE8394E-9A4D-0393-D1B7-7F391EE9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Timeline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081E85B-BBDC-1188-547E-4042EFFEB3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Mobile Marketing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785497F-448B-72BF-A44A-F34B2CFD06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. </a:t>
            </a:r>
            <a:r>
              <a:rPr lang="en-IN" dirty="0" err="1"/>
              <a:t>Suspendisse</a:t>
            </a:r>
            <a:r>
              <a:rPr lang="en-IN" dirty="0"/>
              <a:t> magna ante,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05C007F-6C69-A633-9F07-25CEB3A8D6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Email-marketing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19125A2-A09E-5F9B-CC4C-F5410E1B3F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. </a:t>
            </a:r>
            <a:r>
              <a:rPr lang="en-IN" dirty="0" err="1"/>
              <a:t>Suspendisse</a:t>
            </a:r>
            <a:r>
              <a:rPr lang="en-IN" dirty="0"/>
              <a:t> magna ante,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FD5C1F0-3ACF-2A88-D1C4-53B304DE7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Social Media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27E67D8-4245-2B49-8DEA-DB911866574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. </a:t>
            </a:r>
            <a:r>
              <a:rPr lang="en-IN" dirty="0" err="1"/>
              <a:t>Suspendisse</a:t>
            </a:r>
            <a:r>
              <a:rPr lang="en-IN" dirty="0"/>
              <a:t> magna ante,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D5390B2-EADC-1BCD-7155-EE05132DE4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N" dirty="0"/>
              <a:t>Search </a:t>
            </a:r>
            <a:r>
              <a:rPr lang="en-IN" dirty="0" err="1"/>
              <a:t>Compaign</a:t>
            </a:r>
            <a:endParaRPr lang="en-IN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6C0116C-0823-0088-7545-0526847FA3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. </a:t>
            </a:r>
            <a:r>
              <a:rPr lang="en-IN" dirty="0" err="1"/>
              <a:t>Suspendisse</a:t>
            </a:r>
            <a:r>
              <a:rPr lang="en-IN" dirty="0"/>
              <a:t> magna ante, 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CC72623-C010-CD06-A57A-F7F7C4798E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Referral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8DFB10E-ACC1-F724-D8D5-CA5FD9D93A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. </a:t>
            </a:r>
            <a:r>
              <a:rPr lang="en-IN" dirty="0" err="1"/>
              <a:t>Suspendisse</a:t>
            </a:r>
            <a:r>
              <a:rPr lang="en-IN" dirty="0"/>
              <a:t> magna ante, </a:t>
            </a:r>
          </a:p>
        </p:txBody>
      </p:sp>
      <p:sp>
        <p:nvSpPr>
          <p:cNvPr id="26" name="Freeform 57">
            <a:extLst>
              <a:ext uri="{FF2B5EF4-FFF2-40B4-BE49-F238E27FC236}">
                <a16:creationId xmlns:a16="http://schemas.microsoft.com/office/drawing/2014/main" id="{044F0545-813E-C8F9-A08A-2BFE7DBC1F41}"/>
              </a:ext>
            </a:extLst>
          </p:cNvPr>
          <p:cNvSpPr>
            <a:spLocks noEditPoints="1"/>
          </p:cNvSpPr>
          <p:nvPr/>
        </p:nvSpPr>
        <p:spPr bwMode="auto">
          <a:xfrm>
            <a:off x="2375352" y="3690283"/>
            <a:ext cx="384415" cy="556390"/>
          </a:xfrm>
          <a:custGeom>
            <a:avLst/>
            <a:gdLst>
              <a:gd name="T0" fmla="*/ 857 w 1047"/>
              <a:gd name="T1" fmla="*/ 396 h 1518"/>
              <a:gd name="T2" fmla="*/ 822 w 1047"/>
              <a:gd name="T3" fmla="*/ 383 h 1518"/>
              <a:gd name="T4" fmla="*/ 749 w 1047"/>
              <a:gd name="T5" fmla="*/ 0 h 1518"/>
              <a:gd name="T6" fmla="*/ 0 w 1047"/>
              <a:gd name="T7" fmla="*/ 72 h 1518"/>
              <a:gd name="T8" fmla="*/ 73 w 1047"/>
              <a:gd name="T9" fmla="*/ 1518 h 1518"/>
              <a:gd name="T10" fmla="*/ 822 w 1047"/>
              <a:gd name="T11" fmla="*/ 1446 h 1518"/>
              <a:gd name="T12" fmla="*/ 960 w 1047"/>
              <a:gd name="T13" fmla="*/ 842 h 1518"/>
              <a:gd name="T14" fmla="*/ 1040 w 1047"/>
              <a:gd name="T15" fmla="*/ 833 h 1518"/>
              <a:gd name="T16" fmla="*/ 73 w 1047"/>
              <a:gd name="T17" fmla="*/ 52 h 1518"/>
              <a:gd name="T18" fmla="*/ 769 w 1047"/>
              <a:gd name="T19" fmla="*/ 72 h 1518"/>
              <a:gd name="T20" fmla="*/ 53 w 1047"/>
              <a:gd name="T21" fmla="*/ 180 h 1518"/>
              <a:gd name="T22" fmla="*/ 73 w 1047"/>
              <a:gd name="T23" fmla="*/ 52 h 1518"/>
              <a:gd name="T24" fmla="*/ 73 w 1047"/>
              <a:gd name="T25" fmla="*/ 1466 h 1518"/>
              <a:gd name="T26" fmla="*/ 53 w 1047"/>
              <a:gd name="T27" fmla="*/ 1338 h 1518"/>
              <a:gd name="T28" fmla="*/ 411 w 1047"/>
              <a:gd name="T29" fmla="*/ 1383 h 1518"/>
              <a:gd name="T30" fmla="*/ 769 w 1047"/>
              <a:gd name="T31" fmla="*/ 1338 h 1518"/>
              <a:gd name="T32" fmla="*/ 749 w 1047"/>
              <a:gd name="T33" fmla="*/ 1466 h 1518"/>
              <a:gd name="T34" fmla="*/ 53 w 1047"/>
              <a:gd name="T35" fmla="*/ 1286 h 1518"/>
              <a:gd name="T36" fmla="*/ 769 w 1047"/>
              <a:gd name="T37" fmla="*/ 232 h 1518"/>
              <a:gd name="T38" fmla="*/ 535 w 1047"/>
              <a:gd name="T39" fmla="*/ 631 h 1518"/>
              <a:gd name="T40" fmla="*/ 376 w 1047"/>
              <a:gd name="T41" fmla="*/ 695 h 1518"/>
              <a:gd name="T42" fmla="*/ 363 w 1047"/>
              <a:gd name="T43" fmla="*/ 730 h 1518"/>
              <a:gd name="T44" fmla="*/ 480 w 1047"/>
              <a:gd name="T45" fmla="*/ 971 h 1518"/>
              <a:gd name="T46" fmla="*/ 500 w 1047"/>
              <a:gd name="T47" fmla="*/ 970 h 1518"/>
              <a:gd name="T48" fmla="*/ 526 w 1047"/>
              <a:gd name="T49" fmla="*/ 1112 h 1518"/>
              <a:gd name="T50" fmla="*/ 592 w 1047"/>
              <a:gd name="T51" fmla="*/ 1180 h 1518"/>
              <a:gd name="T52" fmla="*/ 707 w 1047"/>
              <a:gd name="T53" fmla="*/ 1078 h 1518"/>
              <a:gd name="T54" fmla="*/ 769 w 1047"/>
              <a:gd name="T55" fmla="*/ 863 h 1518"/>
              <a:gd name="T56" fmla="*/ 556 w 1047"/>
              <a:gd name="T57" fmla="*/ 945 h 1518"/>
              <a:gd name="T58" fmla="*/ 659 w 1047"/>
              <a:gd name="T59" fmla="*/ 1099 h 1518"/>
              <a:gd name="T60" fmla="*/ 578 w 1047"/>
              <a:gd name="T61" fmla="*/ 1125 h 1518"/>
              <a:gd name="T62" fmla="*/ 556 w 1047"/>
              <a:gd name="T63" fmla="*/ 945 h 1518"/>
              <a:gd name="T64" fmla="*/ 503 w 1047"/>
              <a:gd name="T65" fmla="*/ 912 h 1518"/>
              <a:gd name="T66" fmla="*/ 513 w 1047"/>
              <a:gd name="T67" fmla="*/ 691 h 1518"/>
              <a:gd name="T68" fmla="*/ 594 w 1047"/>
              <a:gd name="T69" fmla="*/ 870 h 1518"/>
              <a:gd name="T70" fmla="*/ 640 w 1047"/>
              <a:gd name="T71" fmla="*/ 843 h 1518"/>
              <a:gd name="T72" fmla="*/ 564 w 1047"/>
              <a:gd name="T73" fmla="*/ 675 h 1518"/>
              <a:gd name="T74" fmla="*/ 977 w 1047"/>
              <a:gd name="T75" fmla="*/ 789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47" h="1518">
                <a:moveTo>
                  <a:pt x="1043" y="807"/>
                </a:moveTo>
                <a:cubicBezTo>
                  <a:pt x="857" y="396"/>
                  <a:pt x="857" y="396"/>
                  <a:pt x="857" y="396"/>
                </a:cubicBezTo>
                <a:cubicBezTo>
                  <a:pt x="853" y="387"/>
                  <a:pt x="845" y="382"/>
                  <a:pt x="836" y="381"/>
                </a:cubicBezTo>
                <a:cubicBezTo>
                  <a:pt x="831" y="380"/>
                  <a:pt x="826" y="381"/>
                  <a:pt x="822" y="383"/>
                </a:cubicBezTo>
                <a:cubicBezTo>
                  <a:pt x="822" y="72"/>
                  <a:pt x="822" y="72"/>
                  <a:pt x="822" y="72"/>
                </a:cubicBezTo>
                <a:cubicBezTo>
                  <a:pt x="822" y="32"/>
                  <a:pt x="789" y="0"/>
                  <a:pt x="74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1446"/>
                  <a:pt x="0" y="1446"/>
                  <a:pt x="0" y="1446"/>
                </a:cubicBezTo>
                <a:cubicBezTo>
                  <a:pt x="0" y="1486"/>
                  <a:pt x="33" y="1518"/>
                  <a:pt x="73" y="1518"/>
                </a:cubicBezTo>
                <a:cubicBezTo>
                  <a:pt x="749" y="1518"/>
                  <a:pt x="749" y="1518"/>
                  <a:pt x="749" y="1518"/>
                </a:cubicBezTo>
                <a:cubicBezTo>
                  <a:pt x="789" y="1518"/>
                  <a:pt x="822" y="1486"/>
                  <a:pt x="822" y="1446"/>
                </a:cubicBezTo>
                <a:cubicBezTo>
                  <a:pt x="822" y="854"/>
                  <a:pt x="822" y="854"/>
                  <a:pt x="822" y="854"/>
                </a:cubicBezTo>
                <a:cubicBezTo>
                  <a:pt x="865" y="847"/>
                  <a:pt x="913" y="842"/>
                  <a:pt x="960" y="842"/>
                </a:cubicBezTo>
                <a:cubicBezTo>
                  <a:pt x="980" y="842"/>
                  <a:pt x="999" y="842"/>
                  <a:pt x="1016" y="844"/>
                </a:cubicBezTo>
                <a:cubicBezTo>
                  <a:pt x="1026" y="845"/>
                  <a:pt x="1035" y="841"/>
                  <a:pt x="1040" y="833"/>
                </a:cubicBezTo>
                <a:cubicBezTo>
                  <a:pt x="1046" y="825"/>
                  <a:pt x="1047" y="816"/>
                  <a:pt x="1043" y="807"/>
                </a:cubicBezTo>
                <a:close/>
                <a:moveTo>
                  <a:pt x="73" y="52"/>
                </a:moveTo>
                <a:cubicBezTo>
                  <a:pt x="749" y="52"/>
                  <a:pt x="749" y="52"/>
                  <a:pt x="749" y="52"/>
                </a:cubicBezTo>
                <a:cubicBezTo>
                  <a:pt x="760" y="52"/>
                  <a:pt x="769" y="61"/>
                  <a:pt x="769" y="72"/>
                </a:cubicBezTo>
                <a:cubicBezTo>
                  <a:pt x="769" y="180"/>
                  <a:pt x="769" y="180"/>
                  <a:pt x="769" y="180"/>
                </a:cubicBezTo>
                <a:cubicBezTo>
                  <a:pt x="53" y="180"/>
                  <a:pt x="53" y="180"/>
                  <a:pt x="53" y="180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61"/>
                  <a:pt x="62" y="52"/>
                  <a:pt x="73" y="52"/>
                </a:cubicBezTo>
                <a:close/>
                <a:moveTo>
                  <a:pt x="749" y="1466"/>
                </a:moveTo>
                <a:cubicBezTo>
                  <a:pt x="73" y="1466"/>
                  <a:pt x="73" y="1466"/>
                  <a:pt x="73" y="1466"/>
                </a:cubicBezTo>
                <a:cubicBezTo>
                  <a:pt x="62" y="1466"/>
                  <a:pt x="53" y="1457"/>
                  <a:pt x="53" y="1446"/>
                </a:cubicBezTo>
                <a:cubicBezTo>
                  <a:pt x="53" y="1338"/>
                  <a:pt x="53" y="1338"/>
                  <a:pt x="53" y="1338"/>
                </a:cubicBezTo>
                <a:cubicBezTo>
                  <a:pt x="362" y="1338"/>
                  <a:pt x="362" y="1338"/>
                  <a:pt x="362" y="1338"/>
                </a:cubicBezTo>
                <a:cubicBezTo>
                  <a:pt x="365" y="1363"/>
                  <a:pt x="385" y="1383"/>
                  <a:pt x="411" y="1383"/>
                </a:cubicBezTo>
                <a:cubicBezTo>
                  <a:pt x="437" y="1383"/>
                  <a:pt x="458" y="1363"/>
                  <a:pt x="460" y="1338"/>
                </a:cubicBezTo>
                <a:cubicBezTo>
                  <a:pt x="769" y="1338"/>
                  <a:pt x="769" y="1338"/>
                  <a:pt x="769" y="1338"/>
                </a:cubicBezTo>
                <a:cubicBezTo>
                  <a:pt x="769" y="1446"/>
                  <a:pt x="769" y="1446"/>
                  <a:pt x="769" y="1446"/>
                </a:cubicBezTo>
                <a:cubicBezTo>
                  <a:pt x="769" y="1457"/>
                  <a:pt x="760" y="1466"/>
                  <a:pt x="749" y="1466"/>
                </a:cubicBezTo>
                <a:close/>
                <a:moveTo>
                  <a:pt x="769" y="1286"/>
                </a:moveTo>
                <a:cubicBezTo>
                  <a:pt x="53" y="1286"/>
                  <a:pt x="53" y="1286"/>
                  <a:pt x="53" y="1286"/>
                </a:cubicBezTo>
                <a:cubicBezTo>
                  <a:pt x="53" y="232"/>
                  <a:pt x="53" y="232"/>
                  <a:pt x="53" y="232"/>
                </a:cubicBezTo>
                <a:cubicBezTo>
                  <a:pt x="769" y="232"/>
                  <a:pt x="769" y="232"/>
                  <a:pt x="769" y="232"/>
                </a:cubicBezTo>
                <a:cubicBezTo>
                  <a:pt x="769" y="443"/>
                  <a:pt x="769" y="443"/>
                  <a:pt x="769" y="443"/>
                </a:cubicBezTo>
                <a:cubicBezTo>
                  <a:pt x="684" y="537"/>
                  <a:pt x="576" y="606"/>
                  <a:pt x="535" y="631"/>
                </a:cubicBezTo>
                <a:cubicBezTo>
                  <a:pt x="528" y="629"/>
                  <a:pt x="522" y="629"/>
                  <a:pt x="516" y="632"/>
                </a:cubicBezTo>
                <a:cubicBezTo>
                  <a:pt x="376" y="695"/>
                  <a:pt x="376" y="695"/>
                  <a:pt x="376" y="695"/>
                </a:cubicBezTo>
                <a:cubicBezTo>
                  <a:pt x="370" y="698"/>
                  <a:pt x="365" y="703"/>
                  <a:pt x="362" y="710"/>
                </a:cubicBezTo>
                <a:cubicBezTo>
                  <a:pt x="360" y="716"/>
                  <a:pt x="360" y="724"/>
                  <a:pt x="363" y="730"/>
                </a:cubicBezTo>
                <a:cubicBezTo>
                  <a:pt x="466" y="957"/>
                  <a:pt x="466" y="957"/>
                  <a:pt x="466" y="957"/>
                </a:cubicBezTo>
                <a:cubicBezTo>
                  <a:pt x="469" y="964"/>
                  <a:pt x="474" y="969"/>
                  <a:pt x="480" y="971"/>
                </a:cubicBezTo>
                <a:cubicBezTo>
                  <a:pt x="483" y="972"/>
                  <a:pt x="486" y="973"/>
                  <a:pt x="490" y="973"/>
                </a:cubicBezTo>
                <a:cubicBezTo>
                  <a:pt x="493" y="973"/>
                  <a:pt x="497" y="972"/>
                  <a:pt x="500" y="970"/>
                </a:cubicBezTo>
                <a:cubicBezTo>
                  <a:pt x="508" y="967"/>
                  <a:pt x="508" y="967"/>
                  <a:pt x="508" y="967"/>
                </a:cubicBezTo>
                <a:cubicBezTo>
                  <a:pt x="518" y="1003"/>
                  <a:pt x="534" y="1067"/>
                  <a:pt x="526" y="1112"/>
                </a:cubicBezTo>
                <a:cubicBezTo>
                  <a:pt x="522" y="1135"/>
                  <a:pt x="530" y="1150"/>
                  <a:pt x="537" y="1159"/>
                </a:cubicBezTo>
                <a:cubicBezTo>
                  <a:pt x="545" y="1168"/>
                  <a:pt x="561" y="1180"/>
                  <a:pt x="592" y="1180"/>
                </a:cubicBezTo>
                <a:cubicBezTo>
                  <a:pt x="630" y="1180"/>
                  <a:pt x="682" y="1160"/>
                  <a:pt x="703" y="1128"/>
                </a:cubicBezTo>
                <a:cubicBezTo>
                  <a:pt x="713" y="1112"/>
                  <a:pt x="715" y="1094"/>
                  <a:pt x="707" y="1078"/>
                </a:cubicBezTo>
                <a:cubicBezTo>
                  <a:pt x="686" y="1032"/>
                  <a:pt x="665" y="929"/>
                  <a:pt x="658" y="892"/>
                </a:cubicBezTo>
                <a:cubicBezTo>
                  <a:pt x="681" y="885"/>
                  <a:pt x="721" y="874"/>
                  <a:pt x="769" y="863"/>
                </a:cubicBezTo>
                <a:lnTo>
                  <a:pt x="769" y="1286"/>
                </a:lnTo>
                <a:close/>
                <a:moveTo>
                  <a:pt x="556" y="945"/>
                </a:moveTo>
                <a:cubicBezTo>
                  <a:pt x="610" y="921"/>
                  <a:pt x="610" y="921"/>
                  <a:pt x="610" y="921"/>
                </a:cubicBezTo>
                <a:cubicBezTo>
                  <a:pt x="619" y="968"/>
                  <a:pt x="638" y="1054"/>
                  <a:pt x="659" y="1099"/>
                </a:cubicBezTo>
                <a:cubicBezTo>
                  <a:pt x="654" y="1109"/>
                  <a:pt x="622" y="1127"/>
                  <a:pt x="592" y="1127"/>
                </a:cubicBezTo>
                <a:cubicBezTo>
                  <a:pt x="583" y="1127"/>
                  <a:pt x="579" y="1126"/>
                  <a:pt x="578" y="1125"/>
                </a:cubicBezTo>
                <a:cubicBezTo>
                  <a:pt x="577" y="1124"/>
                  <a:pt x="577" y="1123"/>
                  <a:pt x="578" y="1121"/>
                </a:cubicBezTo>
                <a:cubicBezTo>
                  <a:pt x="588" y="1062"/>
                  <a:pt x="568" y="984"/>
                  <a:pt x="556" y="945"/>
                </a:cubicBezTo>
                <a:close/>
                <a:moveTo>
                  <a:pt x="594" y="870"/>
                </a:moveTo>
                <a:cubicBezTo>
                  <a:pt x="503" y="912"/>
                  <a:pt x="503" y="912"/>
                  <a:pt x="503" y="912"/>
                </a:cubicBezTo>
                <a:cubicBezTo>
                  <a:pt x="422" y="732"/>
                  <a:pt x="422" y="732"/>
                  <a:pt x="422" y="732"/>
                </a:cubicBezTo>
                <a:cubicBezTo>
                  <a:pt x="513" y="691"/>
                  <a:pt x="513" y="691"/>
                  <a:pt x="513" y="691"/>
                </a:cubicBezTo>
                <a:cubicBezTo>
                  <a:pt x="544" y="759"/>
                  <a:pt x="544" y="759"/>
                  <a:pt x="544" y="759"/>
                </a:cubicBezTo>
                <a:lnTo>
                  <a:pt x="594" y="870"/>
                </a:lnTo>
                <a:close/>
                <a:moveTo>
                  <a:pt x="960" y="789"/>
                </a:moveTo>
                <a:cubicBezTo>
                  <a:pt x="824" y="789"/>
                  <a:pt x="692" y="826"/>
                  <a:pt x="640" y="843"/>
                </a:cubicBezTo>
                <a:cubicBezTo>
                  <a:pt x="568" y="684"/>
                  <a:pt x="568" y="684"/>
                  <a:pt x="568" y="684"/>
                </a:cubicBezTo>
                <a:cubicBezTo>
                  <a:pt x="564" y="675"/>
                  <a:pt x="564" y="675"/>
                  <a:pt x="564" y="675"/>
                </a:cubicBezTo>
                <a:cubicBezTo>
                  <a:pt x="613" y="646"/>
                  <a:pt x="735" y="566"/>
                  <a:pt x="827" y="457"/>
                </a:cubicBezTo>
                <a:cubicBezTo>
                  <a:pt x="977" y="789"/>
                  <a:pt x="977" y="789"/>
                  <a:pt x="977" y="789"/>
                </a:cubicBezTo>
                <a:cubicBezTo>
                  <a:pt x="971" y="789"/>
                  <a:pt x="966" y="789"/>
                  <a:pt x="960" y="7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620BD3-F2AC-874C-3390-F5A7BBAC5128}"/>
              </a:ext>
            </a:extLst>
          </p:cNvPr>
          <p:cNvGrpSpPr/>
          <p:nvPr/>
        </p:nvGrpSpPr>
        <p:grpSpPr>
          <a:xfrm>
            <a:off x="5814877" y="3708003"/>
            <a:ext cx="562246" cy="520950"/>
            <a:chOff x="5792849" y="1399049"/>
            <a:chExt cx="713143" cy="660765"/>
          </a:xfrm>
          <a:solidFill>
            <a:schemeClr val="bg1"/>
          </a:solidFill>
        </p:grpSpPr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CA968E8F-B3F5-BA9F-FC30-B3AC7DD512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2849" y="1399049"/>
              <a:ext cx="713143" cy="660765"/>
            </a:xfrm>
            <a:custGeom>
              <a:avLst/>
              <a:gdLst>
                <a:gd name="T0" fmla="*/ 185 w 371"/>
                <a:gd name="T1" fmla="*/ 343 h 343"/>
                <a:gd name="T2" fmla="*/ 22 w 371"/>
                <a:gd name="T3" fmla="*/ 343 h 343"/>
                <a:gd name="T4" fmla="*/ 1 w 371"/>
                <a:gd name="T5" fmla="*/ 322 h 343"/>
                <a:gd name="T6" fmla="*/ 0 w 371"/>
                <a:gd name="T7" fmla="*/ 138 h 343"/>
                <a:gd name="T8" fmla="*/ 12 w 371"/>
                <a:gd name="T9" fmla="*/ 116 h 343"/>
                <a:gd name="T10" fmla="*/ 26 w 371"/>
                <a:gd name="T11" fmla="*/ 106 h 343"/>
                <a:gd name="T12" fmla="*/ 58 w 371"/>
                <a:gd name="T13" fmla="*/ 50 h 343"/>
                <a:gd name="T14" fmla="*/ 72 w 371"/>
                <a:gd name="T15" fmla="*/ 36 h 343"/>
                <a:gd name="T16" fmla="*/ 176 w 371"/>
                <a:gd name="T17" fmla="*/ 4 h 343"/>
                <a:gd name="T18" fmla="*/ 195 w 371"/>
                <a:gd name="T19" fmla="*/ 4 h 343"/>
                <a:gd name="T20" fmla="*/ 196 w 371"/>
                <a:gd name="T21" fmla="*/ 4 h 343"/>
                <a:gd name="T22" fmla="*/ 296 w 371"/>
                <a:gd name="T23" fmla="*/ 36 h 343"/>
                <a:gd name="T24" fmla="*/ 312 w 371"/>
                <a:gd name="T25" fmla="*/ 52 h 343"/>
                <a:gd name="T26" fmla="*/ 340 w 371"/>
                <a:gd name="T27" fmla="*/ 104 h 343"/>
                <a:gd name="T28" fmla="*/ 370 w 371"/>
                <a:gd name="T29" fmla="*/ 161 h 343"/>
                <a:gd name="T30" fmla="*/ 369 w 371"/>
                <a:gd name="T31" fmla="*/ 322 h 343"/>
                <a:gd name="T32" fmla="*/ 348 w 371"/>
                <a:gd name="T33" fmla="*/ 343 h 343"/>
                <a:gd name="T34" fmla="*/ 185 w 371"/>
                <a:gd name="T35" fmla="*/ 343 h 343"/>
                <a:gd name="T36" fmla="*/ 185 w 371"/>
                <a:gd name="T37" fmla="*/ 343 h 343"/>
                <a:gd name="T38" fmla="*/ 220 w 371"/>
                <a:gd name="T39" fmla="*/ 213 h 343"/>
                <a:gd name="T40" fmla="*/ 239 w 371"/>
                <a:gd name="T41" fmla="*/ 200 h 343"/>
                <a:gd name="T42" fmla="*/ 290 w 371"/>
                <a:gd name="T43" fmla="*/ 162 h 343"/>
                <a:gd name="T44" fmla="*/ 293 w 371"/>
                <a:gd name="T45" fmla="*/ 97 h 343"/>
                <a:gd name="T46" fmla="*/ 293 w 371"/>
                <a:gd name="T47" fmla="*/ 56 h 343"/>
                <a:gd name="T48" fmla="*/ 76 w 371"/>
                <a:gd name="T49" fmla="*/ 56 h 343"/>
                <a:gd name="T50" fmla="*/ 76 w 371"/>
                <a:gd name="T51" fmla="*/ 158 h 343"/>
                <a:gd name="T52" fmla="*/ 82 w 371"/>
                <a:gd name="T53" fmla="*/ 167 h 343"/>
                <a:gd name="T54" fmla="*/ 149 w 371"/>
                <a:gd name="T55" fmla="*/ 214 h 343"/>
                <a:gd name="T56" fmla="*/ 173 w 371"/>
                <a:gd name="T57" fmla="*/ 195 h 343"/>
                <a:gd name="T58" fmla="*/ 197 w 371"/>
                <a:gd name="T59" fmla="*/ 195 h 343"/>
                <a:gd name="T60" fmla="*/ 220 w 371"/>
                <a:gd name="T61" fmla="*/ 213 h 343"/>
                <a:gd name="T62" fmla="*/ 185 w 371"/>
                <a:gd name="T63" fmla="*/ 210 h 343"/>
                <a:gd name="T64" fmla="*/ 39 w 371"/>
                <a:gd name="T65" fmla="*/ 323 h 343"/>
                <a:gd name="T66" fmla="*/ 330 w 371"/>
                <a:gd name="T67" fmla="*/ 323 h 343"/>
                <a:gd name="T68" fmla="*/ 185 w 371"/>
                <a:gd name="T69" fmla="*/ 210 h 343"/>
                <a:gd name="T70" fmla="*/ 349 w 371"/>
                <a:gd name="T71" fmla="*/ 313 h 343"/>
                <a:gd name="T72" fmla="*/ 349 w 371"/>
                <a:gd name="T73" fmla="*/ 147 h 343"/>
                <a:gd name="T74" fmla="*/ 236 w 371"/>
                <a:gd name="T75" fmla="*/ 226 h 343"/>
                <a:gd name="T76" fmla="*/ 349 w 371"/>
                <a:gd name="T77" fmla="*/ 313 h 343"/>
                <a:gd name="T78" fmla="*/ 134 w 371"/>
                <a:gd name="T79" fmla="*/ 226 h 343"/>
                <a:gd name="T80" fmla="*/ 21 w 371"/>
                <a:gd name="T81" fmla="*/ 148 h 343"/>
                <a:gd name="T82" fmla="*/ 21 w 371"/>
                <a:gd name="T83" fmla="*/ 313 h 343"/>
                <a:gd name="T84" fmla="*/ 134 w 371"/>
                <a:gd name="T85" fmla="*/ 226 h 343"/>
                <a:gd name="T86" fmla="*/ 26 w 371"/>
                <a:gd name="T87" fmla="*/ 129 h 343"/>
                <a:gd name="T88" fmla="*/ 56 w 371"/>
                <a:gd name="T89" fmla="*/ 149 h 343"/>
                <a:gd name="T90" fmla="*/ 56 w 371"/>
                <a:gd name="T91" fmla="*/ 108 h 343"/>
                <a:gd name="T92" fmla="*/ 26 w 371"/>
                <a:gd name="T93" fmla="*/ 129 h 343"/>
                <a:gd name="T94" fmla="*/ 313 w 371"/>
                <a:gd name="T95" fmla="*/ 109 h 343"/>
                <a:gd name="T96" fmla="*/ 313 w 371"/>
                <a:gd name="T97" fmla="*/ 149 h 343"/>
                <a:gd name="T98" fmla="*/ 342 w 371"/>
                <a:gd name="T99" fmla="*/ 129 h 343"/>
                <a:gd name="T100" fmla="*/ 313 w 371"/>
                <a:gd name="T101" fmla="*/ 109 h 343"/>
                <a:gd name="T102" fmla="*/ 206 w 371"/>
                <a:gd name="T103" fmla="*/ 35 h 343"/>
                <a:gd name="T104" fmla="*/ 167 w 371"/>
                <a:gd name="T105" fmla="*/ 35 h 343"/>
                <a:gd name="T106" fmla="*/ 206 w 371"/>
                <a:gd name="T107" fmla="*/ 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43">
                  <a:moveTo>
                    <a:pt x="185" y="343"/>
                  </a:moveTo>
                  <a:cubicBezTo>
                    <a:pt x="131" y="343"/>
                    <a:pt x="77" y="343"/>
                    <a:pt x="22" y="343"/>
                  </a:cubicBezTo>
                  <a:cubicBezTo>
                    <a:pt x="3" y="343"/>
                    <a:pt x="1" y="341"/>
                    <a:pt x="1" y="322"/>
                  </a:cubicBezTo>
                  <a:cubicBezTo>
                    <a:pt x="0" y="261"/>
                    <a:pt x="1" y="199"/>
                    <a:pt x="0" y="138"/>
                  </a:cubicBezTo>
                  <a:cubicBezTo>
                    <a:pt x="0" y="128"/>
                    <a:pt x="3" y="121"/>
                    <a:pt x="12" y="116"/>
                  </a:cubicBezTo>
                  <a:cubicBezTo>
                    <a:pt x="17" y="113"/>
                    <a:pt x="21" y="109"/>
                    <a:pt x="26" y="106"/>
                  </a:cubicBezTo>
                  <a:cubicBezTo>
                    <a:pt x="50" y="94"/>
                    <a:pt x="64" y="78"/>
                    <a:pt x="58" y="50"/>
                  </a:cubicBezTo>
                  <a:cubicBezTo>
                    <a:pt x="56" y="40"/>
                    <a:pt x="62" y="35"/>
                    <a:pt x="72" y="36"/>
                  </a:cubicBezTo>
                  <a:cubicBezTo>
                    <a:pt x="112" y="42"/>
                    <a:pt x="146" y="30"/>
                    <a:pt x="176" y="4"/>
                  </a:cubicBezTo>
                  <a:cubicBezTo>
                    <a:pt x="179" y="0"/>
                    <a:pt x="188" y="3"/>
                    <a:pt x="195" y="4"/>
                  </a:cubicBezTo>
                  <a:cubicBezTo>
                    <a:pt x="195" y="4"/>
                    <a:pt x="196" y="4"/>
                    <a:pt x="196" y="4"/>
                  </a:cubicBezTo>
                  <a:cubicBezTo>
                    <a:pt x="224" y="31"/>
                    <a:pt x="257" y="42"/>
                    <a:pt x="296" y="36"/>
                  </a:cubicBezTo>
                  <a:cubicBezTo>
                    <a:pt x="307" y="34"/>
                    <a:pt x="314" y="40"/>
                    <a:pt x="312" y="52"/>
                  </a:cubicBezTo>
                  <a:cubicBezTo>
                    <a:pt x="307" y="77"/>
                    <a:pt x="317" y="94"/>
                    <a:pt x="340" y="104"/>
                  </a:cubicBezTo>
                  <a:cubicBezTo>
                    <a:pt x="365" y="115"/>
                    <a:pt x="371" y="134"/>
                    <a:pt x="370" y="161"/>
                  </a:cubicBezTo>
                  <a:cubicBezTo>
                    <a:pt x="367" y="214"/>
                    <a:pt x="369" y="268"/>
                    <a:pt x="369" y="322"/>
                  </a:cubicBezTo>
                  <a:cubicBezTo>
                    <a:pt x="369" y="342"/>
                    <a:pt x="368" y="343"/>
                    <a:pt x="348" y="343"/>
                  </a:cubicBezTo>
                  <a:cubicBezTo>
                    <a:pt x="293" y="343"/>
                    <a:pt x="239" y="343"/>
                    <a:pt x="185" y="343"/>
                  </a:cubicBezTo>
                  <a:cubicBezTo>
                    <a:pt x="185" y="343"/>
                    <a:pt x="185" y="343"/>
                    <a:pt x="185" y="343"/>
                  </a:cubicBezTo>
                  <a:close/>
                  <a:moveTo>
                    <a:pt x="220" y="213"/>
                  </a:moveTo>
                  <a:cubicBezTo>
                    <a:pt x="227" y="209"/>
                    <a:pt x="233" y="205"/>
                    <a:pt x="239" y="200"/>
                  </a:cubicBezTo>
                  <a:cubicBezTo>
                    <a:pt x="257" y="188"/>
                    <a:pt x="281" y="179"/>
                    <a:pt x="290" y="162"/>
                  </a:cubicBezTo>
                  <a:cubicBezTo>
                    <a:pt x="299" y="145"/>
                    <a:pt x="293" y="119"/>
                    <a:pt x="293" y="97"/>
                  </a:cubicBezTo>
                  <a:cubicBezTo>
                    <a:pt x="293" y="83"/>
                    <a:pt x="293" y="70"/>
                    <a:pt x="293" y="56"/>
                  </a:cubicBezTo>
                  <a:cubicBezTo>
                    <a:pt x="220" y="56"/>
                    <a:pt x="149" y="56"/>
                    <a:pt x="76" y="56"/>
                  </a:cubicBezTo>
                  <a:cubicBezTo>
                    <a:pt x="76" y="91"/>
                    <a:pt x="76" y="124"/>
                    <a:pt x="76" y="158"/>
                  </a:cubicBezTo>
                  <a:cubicBezTo>
                    <a:pt x="77" y="161"/>
                    <a:pt x="79" y="165"/>
                    <a:pt x="82" y="167"/>
                  </a:cubicBezTo>
                  <a:cubicBezTo>
                    <a:pt x="104" y="183"/>
                    <a:pt x="127" y="198"/>
                    <a:pt x="149" y="214"/>
                  </a:cubicBezTo>
                  <a:cubicBezTo>
                    <a:pt x="158" y="207"/>
                    <a:pt x="166" y="202"/>
                    <a:pt x="173" y="195"/>
                  </a:cubicBezTo>
                  <a:cubicBezTo>
                    <a:pt x="181" y="188"/>
                    <a:pt x="188" y="188"/>
                    <a:pt x="197" y="195"/>
                  </a:cubicBezTo>
                  <a:cubicBezTo>
                    <a:pt x="204" y="201"/>
                    <a:pt x="212" y="207"/>
                    <a:pt x="220" y="213"/>
                  </a:cubicBezTo>
                  <a:close/>
                  <a:moveTo>
                    <a:pt x="185" y="210"/>
                  </a:moveTo>
                  <a:cubicBezTo>
                    <a:pt x="137" y="247"/>
                    <a:pt x="89" y="284"/>
                    <a:pt x="39" y="323"/>
                  </a:cubicBezTo>
                  <a:cubicBezTo>
                    <a:pt x="138" y="323"/>
                    <a:pt x="232" y="323"/>
                    <a:pt x="330" y="323"/>
                  </a:cubicBezTo>
                  <a:cubicBezTo>
                    <a:pt x="280" y="284"/>
                    <a:pt x="233" y="247"/>
                    <a:pt x="185" y="210"/>
                  </a:cubicBezTo>
                  <a:close/>
                  <a:moveTo>
                    <a:pt x="349" y="313"/>
                  </a:moveTo>
                  <a:cubicBezTo>
                    <a:pt x="349" y="257"/>
                    <a:pt x="349" y="203"/>
                    <a:pt x="349" y="147"/>
                  </a:cubicBezTo>
                  <a:cubicBezTo>
                    <a:pt x="310" y="174"/>
                    <a:pt x="274" y="200"/>
                    <a:pt x="236" y="226"/>
                  </a:cubicBezTo>
                  <a:cubicBezTo>
                    <a:pt x="274" y="255"/>
                    <a:pt x="310" y="283"/>
                    <a:pt x="349" y="313"/>
                  </a:cubicBezTo>
                  <a:close/>
                  <a:moveTo>
                    <a:pt x="134" y="226"/>
                  </a:moveTo>
                  <a:cubicBezTo>
                    <a:pt x="95" y="199"/>
                    <a:pt x="59" y="174"/>
                    <a:pt x="21" y="148"/>
                  </a:cubicBezTo>
                  <a:cubicBezTo>
                    <a:pt x="21" y="204"/>
                    <a:pt x="21" y="257"/>
                    <a:pt x="21" y="313"/>
                  </a:cubicBezTo>
                  <a:cubicBezTo>
                    <a:pt x="59" y="284"/>
                    <a:pt x="95" y="256"/>
                    <a:pt x="134" y="226"/>
                  </a:cubicBezTo>
                  <a:close/>
                  <a:moveTo>
                    <a:pt x="26" y="129"/>
                  </a:moveTo>
                  <a:cubicBezTo>
                    <a:pt x="37" y="136"/>
                    <a:pt x="46" y="142"/>
                    <a:pt x="56" y="149"/>
                  </a:cubicBezTo>
                  <a:cubicBezTo>
                    <a:pt x="56" y="135"/>
                    <a:pt x="56" y="122"/>
                    <a:pt x="56" y="108"/>
                  </a:cubicBezTo>
                  <a:cubicBezTo>
                    <a:pt x="46" y="115"/>
                    <a:pt x="37" y="121"/>
                    <a:pt x="26" y="129"/>
                  </a:cubicBezTo>
                  <a:close/>
                  <a:moveTo>
                    <a:pt x="313" y="109"/>
                  </a:moveTo>
                  <a:cubicBezTo>
                    <a:pt x="313" y="123"/>
                    <a:pt x="313" y="135"/>
                    <a:pt x="313" y="149"/>
                  </a:cubicBezTo>
                  <a:cubicBezTo>
                    <a:pt x="323" y="142"/>
                    <a:pt x="332" y="136"/>
                    <a:pt x="342" y="129"/>
                  </a:cubicBezTo>
                  <a:cubicBezTo>
                    <a:pt x="332" y="122"/>
                    <a:pt x="323" y="116"/>
                    <a:pt x="313" y="109"/>
                  </a:cubicBezTo>
                  <a:close/>
                  <a:moveTo>
                    <a:pt x="206" y="35"/>
                  </a:moveTo>
                  <a:cubicBezTo>
                    <a:pt x="183" y="17"/>
                    <a:pt x="180" y="17"/>
                    <a:pt x="167" y="35"/>
                  </a:cubicBezTo>
                  <a:cubicBezTo>
                    <a:pt x="179" y="35"/>
                    <a:pt x="191" y="35"/>
                    <a:pt x="206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AB39CFAD-0248-CE91-8FBD-BFC5BB82E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404" y="1670003"/>
              <a:ext cx="282034" cy="39283"/>
            </a:xfrm>
            <a:custGeom>
              <a:avLst/>
              <a:gdLst>
                <a:gd name="T0" fmla="*/ 72 w 147"/>
                <a:gd name="T1" fmla="*/ 1 h 20"/>
                <a:gd name="T2" fmla="*/ 131 w 147"/>
                <a:gd name="T3" fmla="*/ 1 h 20"/>
                <a:gd name="T4" fmla="*/ 145 w 147"/>
                <a:gd name="T5" fmla="*/ 10 h 20"/>
                <a:gd name="T6" fmla="*/ 131 w 147"/>
                <a:gd name="T7" fmla="*/ 20 h 20"/>
                <a:gd name="T8" fmla="*/ 14 w 147"/>
                <a:gd name="T9" fmla="*/ 19 h 20"/>
                <a:gd name="T10" fmla="*/ 0 w 147"/>
                <a:gd name="T11" fmla="*/ 10 h 20"/>
                <a:gd name="T12" fmla="*/ 13 w 147"/>
                <a:gd name="T13" fmla="*/ 1 h 20"/>
                <a:gd name="T14" fmla="*/ 72 w 147"/>
                <a:gd name="T1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20">
                  <a:moveTo>
                    <a:pt x="72" y="1"/>
                  </a:moveTo>
                  <a:cubicBezTo>
                    <a:pt x="92" y="1"/>
                    <a:pt x="112" y="0"/>
                    <a:pt x="131" y="1"/>
                  </a:cubicBezTo>
                  <a:cubicBezTo>
                    <a:pt x="136" y="2"/>
                    <a:pt x="144" y="6"/>
                    <a:pt x="145" y="10"/>
                  </a:cubicBezTo>
                  <a:cubicBezTo>
                    <a:pt x="147" y="19"/>
                    <a:pt x="138" y="20"/>
                    <a:pt x="131" y="20"/>
                  </a:cubicBezTo>
                  <a:cubicBezTo>
                    <a:pt x="92" y="20"/>
                    <a:pt x="53" y="20"/>
                    <a:pt x="14" y="19"/>
                  </a:cubicBezTo>
                  <a:cubicBezTo>
                    <a:pt x="9" y="19"/>
                    <a:pt x="5" y="13"/>
                    <a:pt x="0" y="10"/>
                  </a:cubicBezTo>
                  <a:cubicBezTo>
                    <a:pt x="5" y="7"/>
                    <a:pt x="9" y="2"/>
                    <a:pt x="13" y="1"/>
                  </a:cubicBezTo>
                  <a:cubicBezTo>
                    <a:pt x="33" y="0"/>
                    <a:pt x="53" y="1"/>
                    <a:pt x="7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58">
              <a:extLst>
                <a:ext uri="{FF2B5EF4-FFF2-40B4-BE49-F238E27FC236}">
                  <a16:creationId xmlns:a16="http://schemas.microsoft.com/office/drawing/2014/main" id="{AA75A410-918D-2745-F1E0-81B376EA9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389" y="1578342"/>
              <a:ext cx="282034" cy="36261"/>
            </a:xfrm>
            <a:custGeom>
              <a:avLst/>
              <a:gdLst>
                <a:gd name="T0" fmla="*/ 74 w 147"/>
                <a:gd name="T1" fmla="*/ 19 h 19"/>
                <a:gd name="T2" fmla="*/ 16 w 147"/>
                <a:gd name="T3" fmla="*/ 18 h 19"/>
                <a:gd name="T4" fmla="*/ 2 w 147"/>
                <a:gd name="T5" fmla="*/ 9 h 19"/>
                <a:gd name="T6" fmla="*/ 16 w 147"/>
                <a:gd name="T7" fmla="*/ 0 h 19"/>
                <a:gd name="T8" fmla="*/ 132 w 147"/>
                <a:gd name="T9" fmla="*/ 0 h 19"/>
                <a:gd name="T10" fmla="*/ 146 w 147"/>
                <a:gd name="T11" fmla="*/ 9 h 19"/>
                <a:gd name="T12" fmla="*/ 131 w 147"/>
                <a:gd name="T13" fmla="*/ 18 h 19"/>
                <a:gd name="T14" fmla="*/ 74 w 147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9">
                  <a:moveTo>
                    <a:pt x="74" y="19"/>
                  </a:moveTo>
                  <a:cubicBezTo>
                    <a:pt x="55" y="19"/>
                    <a:pt x="35" y="19"/>
                    <a:pt x="16" y="18"/>
                  </a:cubicBezTo>
                  <a:cubicBezTo>
                    <a:pt x="11" y="18"/>
                    <a:pt x="3" y="13"/>
                    <a:pt x="2" y="9"/>
                  </a:cubicBezTo>
                  <a:cubicBezTo>
                    <a:pt x="0" y="0"/>
                    <a:pt x="9" y="0"/>
                    <a:pt x="16" y="0"/>
                  </a:cubicBezTo>
                  <a:cubicBezTo>
                    <a:pt x="54" y="0"/>
                    <a:pt x="93" y="0"/>
                    <a:pt x="132" y="0"/>
                  </a:cubicBezTo>
                  <a:cubicBezTo>
                    <a:pt x="139" y="0"/>
                    <a:pt x="147" y="0"/>
                    <a:pt x="146" y="9"/>
                  </a:cubicBezTo>
                  <a:cubicBezTo>
                    <a:pt x="145" y="13"/>
                    <a:pt x="136" y="18"/>
                    <a:pt x="131" y="18"/>
                  </a:cubicBezTo>
                  <a:cubicBezTo>
                    <a:pt x="112" y="19"/>
                    <a:pt x="93" y="19"/>
                    <a:pt x="74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FE59BD-A6A0-7243-397B-016D13F20280}"/>
              </a:ext>
            </a:extLst>
          </p:cNvPr>
          <p:cNvGrpSpPr/>
          <p:nvPr/>
        </p:nvGrpSpPr>
        <p:grpSpPr>
          <a:xfrm>
            <a:off x="7600341" y="3713457"/>
            <a:ext cx="519759" cy="510042"/>
            <a:chOff x="103188" y="2627313"/>
            <a:chExt cx="1698625" cy="1666875"/>
          </a:xfrm>
          <a:solidFill>
            <a:schemeClr val="bg1"/>
          </a:solidFill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B18A1EEA-FDCF-83E2-57A1-62B06B2304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188" y="2627313"/>
              <a:ext cx="1698625" cy="1538288"/>
            </a:xfrm>
            <a:custGeom>
              <a:avLst/>
              <a:gdLst>
                <a:gd name="T0" fmla="*/ 2133 w 2140"/>
                <a:gd name="T1" fmla="*/ 903 h 1938"/>
                <a:gd name="T2" fmla="*/ 2089 w 2140"/>
                <a:gd name="T3" fmla="*/ 810 h 1938"/>
                <a:gd name="T4" fmla="*/ 2006 w 2140"/>
                <a:gd name="T5" fmla="*/ 748 h 1938"/>
                <a:gd name="T6" fmla="*/ 1938 w 2140"/>
                <a:gd name="T7" fmla="*/ 42 h 1938"/>
                <a:gd name="T8" fmla="*/ 1920 w 2140"/>
                <a:gd name="T9" fmla="*/ 7 h 1938"/>
                <a:gd name="T10" fmla="*/ 1735 w 2140"/>
                <a:gd name="T11" fmla="*/ 0 h 1938"/>
                <a:gd name="T12" fmla="*/ 1702 w 2140"/>
                <a:gd name="T13" fmla="*/ 16 h 1938"/>
                <a:gd name="T14" fmla="*/ 1513 w 2140"/>
                <a:gd name="T15" fmla="*/ 252 h 1938"/>
                <a:gd name="T16" fmla="*/ 1344 w 2140"/>
                <a:gd name="T17" fmla="*/ 414 h 1938"/>
                <a:gd name="T18" fmla="*/ 1194 w 2140"/>
                <a:gd name="T19" fmla="*/ 518 h 1938"/>
                <a:gd name="T20" fmla="*/ 1057 w 2140"/>
                <a:gd name="T21" fmla="*/ 576 h 1938"/>
                <a:gd name="T22" fmla="*/ 814 w 2140"/>
                <a:gd name="T23" fmla="*/ 607 h 1938"/>
                <a:gd name="T24" fmla="*/ 258 w 2140"/>
                <a:gd name="T25" fmla="*/ 612 h 1938"/>
                <a:gd name="T26" fmla="*/ 116 w 2140"/>
                <a:gd name="T27" fmla="*/ 679 h 1938"/>
                <a:gd name="T28" fmla="*/ 25 w 2140"/>
                <a:gd name="T29" fmla="*/ 803 h 1938"/>
                <a:gd name="T30" fmla="*/ 0 w 2140"/>
                <a:gd name="T31" fmla="*/ 1010 h 1938"/>
                <a:gd name="T32" fmla="*/ 25 w 2140"/>
                <a:gd name="T33" fmla="*/ 1135 h 1938"/>
                <a:gd name="T34" fmla="*/ 116 w 2140"/>
                <a:gd name="T35" fmla="*/ 1259 h 1938"/>
                <a:gd name="T36" fmla="*/ 258 w 2140"/>
                <a:gd name="T37" fmla="*/ 1326 h 1938"/>
                <a:gd name="T38" fmla="*/ 814 w 2140"/>
                <a:gd name="T39" fmla="*/ 1333 h 1938"/>
                <a:gd name="T40" fmla="*/ 1057 w 2140"/>
                <a:gd name="T41" fmla="*/ 1364 h 1938"/>
                <a:gd name="T42" fmla="*/ 1194 w 2140"/>
                <a:gd name="T43" fmla="*/ 1421 h 1938"/>
                <a:gd name="T44" fmla="*/ 1344 w 2140"/>
                <a:gd name="T45" fmla="*/ 1524 h 1938"/>
                <a:gd name="T46" fmla="*/ 1513 w 2140"/>
                <a:gd name="T47" fmla="*/ 1688 h 1938"/>
                <a:gd name="T48" fmla="*/ 1702 w 2140"/>
                <a:gd name="T49" fmla="*/ 1922 h 1938"/>
                <a:gd name="T50" fmla="*/ 1735 w 2140"/>
                <a:gd name="T51" fmla="*/ 1938 h 1938"/>
                <a:gd name="T52" fmla="*/ 1920 w 2140"/>
                <a:gd name="T53" fmla="*/ 1931 h 1938"/>
                <a:gd name="T54" fmla="*/ 1938 w 2140"/>
                <a:gd name="T55" fmla="*/ 1898 h 1938"/>
                <a:gd name="T56" fmla="*/ 2006 w 2140"/>
                <a:gd name="T57" fmla="*/ 1192 h 1938"/>
                <a:gd name="T58" fmla="*/ 2089 w 2140"/>
                <a:gd name="T59" fmla="*/ 1128 h 1938"/>
                <a:gd name="T60" fmla="*/ 2133 w 2140"/>
                <a:gd name="T61" fmla="*/ 1035 h 1938"/>
                <a:gd name="T62" fmla="*/ 80 w 2140"/>
                <a:gd name="T63" fmla="*/ 1010 h 1938"/>
                <a:gd name="T64" fmla="*/ 91 w 2140"/>
                <a:gd name="T65" fmla="*/ 857 h 1938"/>
                <a:gd name="T66" fmla="*/ 151 w 2140"/>
                <a:gd name="T67" fmla="*/ 757 h 1938"/>
                <a:gd name="T68" fmla="*/ 251 w 2140"/>
                <a:gd name="T69" fmla="*/ 698 h 1938"/>
                <a:gd name="T70" fmla="*/ 727 w 2140"/>
                <a:gd name="T71" fmla="*/ 1252 h 1938"/>
                <a:gd name="T72" fmla="*/ 251 w 2140"/>
                <a:gd name="T73" fmla="*/ 1241 h 1938"/>
                <a:gd name="T74" fmla="*/ 151 w 2140"/>
                <a:gd name="T75" fmla="*/ 1181 h 1938"/>
                <a:gd name="T76" fmla="*/ 91 w 2140"/>
                <a:gd name="T77" fmla="*/ 1083 h 1938"/>
                <a:gd name="T78" fmla="*/ 1857 w 2140"/>
                <a:gd name="T79" fmla="*/ 1858 h 1938"/>
                <a:gd name="T80" fmla="*/ 1640 w 2140"/>
                <a:gd name="T81" fmla="*/ 1711 h 1938"/>
                <a:gd name="T82" fmla="*/ 1462 w 2140"/>
                <a:gd name="T83" fmla="*/ 1522 h 1938"/>
                <a:gd name="T84" fmla="*/ 1303 w 2140"/>
                <a:gd name="T85" fmla="*/ 1393 h 1938"/>
                <a:gd name="T86" fmla="*/ 1155 w 2140"/>
                <a:gd name="T87" fmla="*/ 1313 h 1938"/>
                <a:gd name="T88" fmla="*/ 948 w 2140"/>
                <a:gd name="T89" fmla="*/ 1259 h 1938"/>
                <a:gd name="T90" fmla="*/ 807 w 2140"/>
                <a:gd name="T91" fmla="*/ 1252 h 1938"/>
                <a:gd name="T92" fmla="*/ 854 w 2140"/>
                <a:gd name="T93" fmla="*/ 687 h 1938"/>
                <a:gd name="T94" fmla="*/ 1103 w 2140"/>
                <a:gd name="T95" fmla="*/ 647 h 1938"/>
                <a:gd name="T96" fmla="*/ 1243 w 2140"/>
                <a:gd name="T97" fmla="*/ 583 h 1938"/>
                <a:gd name="T98" fmla="*/ 1397 w 2140"/>
                <a:gd name="T99" fmla="*/ 476 h 1938"/>
                <a:gd name="T100" fmla="*/ 1566 w 2140"/>
                <a:gd name="T101" fmla="*/ 312 h 1938"/>
                <a:gd name="T102" fmla="*/ 1757 w 2140"/>
                <a:gd name="T103" fmla="*/ 82 h 1938"/>
                <a:gd name="T104" fmla="*/ 1938 w 2140"/>
                <a:gd name="T105" fmla="*/ 812 h 1938"/>
                <a:gd name="T106" fmla="*/ 2006 w 2140"/>
                <a:gd name="T107" fmla="*/ 839 h 1938"/>
                <a:gd name="T108" fmla="*/ 2044 w 2140"/>
                <a:gd name="T109" fmla="*/ 888 h 1938"/>
                <a:gd name="T110" fmla="*/ 2056 w 2140"/>
                <a:gd name="T111" fmla="*/ 999 h 1938"/>
                <a:gd name="T112" fmla="*/ 2024 w 2140"/>
                <a:gd name="T113" fmla="*/ 1083 h 1938"/>
                <a:gd name="T114" fmla="*/ 1969 w 2140"/>
                <a:gd name="T115" fmla="*/ 1121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40" h="1938">
                  <a:moveTo>
                    <a:pt x="2140" y="970"/>
                  </a:moveTo>
                  <a:lnTo>
                    <a:pt x="2140" y="970"/>
                  </a:lnTo>
                  <a:lnTo>
                    <a:pt x="2138" y="946"/>
                  </a:lnTo>
                  <a:lnTo>
                    <a:pt x="2136" y="925"/>
                  </a:lnTo>
                  <a:lnTo>
                    <a:pt x="2133" y="903"/>
                  </a:lnTo>
                  <a:lnTo>
                    <a:pt x="2127" y="883"/>
                  </a:lnTo>
                  <a:lnTo>
                    <a:pt x="2120" y="863"/>
                  </a:lnTo>
                  <a:lnTo>
                    <a:pt x="2111" y="845"/>
                  </a:lnTo>
                  <a:lnTo>
                    <a:pt x="2100" y="827"/>
                  </a:lnTo>
                  <a:lnTo>
                    <a:pt x="2089" y="810"/>
                  </a:lnTo>
                  <a:lnTo>
                    <a:pt x="2075" y="796"/>
                  </a:lnTo>
                  <a:lnTo>
                    <a:pt x="2060" y="781"/>
                  </a:lnTo>
                  <a:lnTo>
                    <a:pt x="2044" y="768"/>
                  </a:lnTo>
                  <a:lnTo>
                    <a:pt x="2026" y="757"/>
                  </a:lnTo>
                  <a:lnTo>
                    <a:pt x="2006" y="748"/>
                  </a:lnTo>
                  <a:lnTo>
                    <a:pt x="1986" y="739"/>
                  </a:lnTo>
                  <a:lnTo>
                    <a:pt x="1962" y="734"/>
                  </a:lnTo>
                  <a:lnTo>
                    <a:pt x="1938" y="730"/>
                  </a:lnTo>
                  <a:lnTo>
                    <a:pt x="1938" y="42"/>
                  </a:lnTo>
                  <a:lnTo>
                    <a:pt x="1938" y="42"/>
                  </a:lnTo>
                  <a:lnTo>
                    <a:pt x="1937" y="33"/>
                  </a:lnTo>
                  <a:lnTo>
                    <a:pt x="1935" y="25"/>
                  </a:lnTo>
                  <a:lnTo>
                    <a:pt x="1931" y="18"/>
                  </a:lnTo>
                  <a:lnTo>
                    <a:pt x="1926" y="13"/>
                  </a:lnTo>
                  <a:lnTo>
                    <a:pt x="1920" y="7"/>
                  </a:lnTo>
                  <a:lnTo>
                    <a:pt x="1913" y="4"/>
                  </a:lnTo>
                  <a:lnTo>
                    <a:pt x="1906" y="2"/>
                  </a:lnTo>
                  <a:lnTo>
                    <a:pt x="1897" y="0"/>
                  </a:lnTo>
                  <a:lnTo>
                    <a:pt x="1735" y="0"/>
                  </a:lnTo>
                  <a:lnTo>
                    <a:pt x="1735" y="0"/>
                  </a:lnTo>
                  <a:lnTo>
                    <a:pt x="1726" y="2"/>
                  </a:lnTo>
                  <a:lnTo>
                    <a:pt x="1717" y="5"/>
                  </a:lnTo>
                  <a:lnTo>
                    <a:pt x="1709" y="11"/>
                  </a:lnTo>
                  <a:lnTo>
                    <a:pt x="1702" y="16"/>
                  </a:lnTo>
                  <a:lnTo>
                    <a:pt x="1702" y="16"/>
                  </a:lnTo>
                  <a:lnTo>
                    <a:pt x="1662" y="71"/>
                  </a:lnTo>
                  <a:lnTo>
                    <a:pt x="1624" y="122"/>
                  </a:lnTo>
                  <a:lnTo>
                    <a:pt x="1586" y="167"/>
                  </a:lnTo>
                  <a:lnTo>
                    <a:pt x="1550" y="211"/>
                  </a:lnTo>
                  <a:lnTo>
                    <a:pt x="1513" y="252"/>
                  </a:lnTo>
                  <a:lnTo>
                    <a:pt x="1477" y="291"/>
                  </a:lnTo>
                  <a:lnTo>
                    <a:pt x="1442" y="325"/>
                  </a:lnTo>
                  <a:lnTo>
                    <a:pt x="1410" y="358"/>
                  </a:lnTo>
                  <a:lnTo>
                    <a:pt x="1377" y="387"/>
                  </a:lnTo>
                  <a:lnTo>
                    <a:pt x="1344" y="414"/>
                  </a:lnTo>
                  <a:lnTo>
                    <a:pt x="1313" y="440"/>
                  </a:lnTo>
                  <a:lnTo>
                    <a:pt x="1283" y="463"/>
                  </a:lnTo>
                  <a:lnTo>
                    <a:pt x="1252" y="483"/>
                  </a:lnTo>
                  <a:lnTo>
                    <a:pt x="1223" y="501"/>
                  </a:lnTo>
                  <a:lnTo>
                    <a:pt x="1194" y="518"/>
                  </a:lnTo>
                  <a:lnTo>
                    <a:pt x="1166" y="532"/>
                  </a:lnTo>
                  <a:lnTo>
                    <a:pt x="1137" y="545"/>
                  </a:lnTo>
                  <a:lnTo>
                    <a:pt x="1112" y="558"/>
                  </a:lnTo>
                  <a:lnTo>
                    <a:pt x="1085" y="567"/>
                  </a:lnTo>
                  <a:lnTo>
                    <a:pt x="1057" y="576"/>
                  </a:lnTo>
                  <a:lnTo>
                    <a:pt x="1006" y="589"/>
                  </a:lnTo>
                  <a:lnTo>
                    <a:pt x="957" y="598"/>
                  </a:lnTo>
                  <a:lnTo>
                    <a:pt x="908" y="603"/>
                  </a:lnTo>
                  <a:lnTo>
                    <a:pt x="861" y="605"/>
                  </a:lnTo>
                  <a:lnTo>
                    <a:pt x="814" y="607"/>
                  </a:lnTo>
                  <a:lnTo>
                    <a:pt x="767" y="607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289" y="609"/>
                  </a:lnTo>
                  <a:lnTo>
                    <a:pt x="258" y="612"/>
                  </a:lnTo>
                  <a:lnTo>
                    <a:pt x="227" y="621"/>
                  </a:lnTo>
                  <a:lnTo>
                    <a:pt x="196" y="632"/>
                  </a:lnTo>
                  <a:lnTo>
                    <a:pt x="169" y="645"/>
                  </a:lnTo>
                  <a:lnTo>
                    <a:pt x="142" y="661"/>
                  </a:lnTo>
                  <a:lnTo>
                    <a:pt x="116" y="679"/>
                  </a:lnTo>
                  <a:lnTo>
                    <a:pt x="94" y="701"/>
                  </a:lnTo>
                  <a:lnTo>
                    <a:pt x="73" y="725"/>
                  </a:lnTo>
                  <a:lnTo>
                    <a:pt x="54" y="748"/>
                  </a:lnTo>
                  <a:lnTo>
                    <a:pt x="38" y="776"/>
                  </a:lnTo>
                  <a:lnTo>
                    <a:pt x="25" y="803"/>
                  </a:lnTo>
                  <a:lnTo>
                    <a:pt x="15" y="834"/>
                  </a:lnTo>
                  <a:lnTo>
                    <a:pt x="5" y="865"/>
                  </a:lnTo>
                  <a:lnTo>
                    <a:pt x="2" y="896"/>
                  </a:lnTo>
                  <a:lnTo>
                    <a:pt x="0" y="930"/>
                  </a:lnTo>
                  <a:lnTo>
                    <a:pt x="0" y="1010"/>
                  </a:lnTo>
                  <a:lnTo>
                    <a:pt x="0" y="1010"/>
                  </a:lnTo>
                  <a:lnTo>
                    <a:pt x="2" y="1043"/>
                  </a:lnTo>
                  <a:lnTo>
                    <a:pt x="5" y="1075"/>
                  </a:lnTo>
                  <a:lnTo>
                    <a:pt x="15" y="1106"/>
                  </a:lnTo>
                  <a:lnTo>
                    <a:pt x="25" y="1135"/>
                  </a:lnTo>
                  <a:lnTo>
                    <a:pt x="38" y="1164"/>
                  </a:lnTo>
                  <a:lnTo>
                    <a:pt x="54" y="1190"/>
                  </a:lnTo>
                  <a:lnTo>
                    <a:pt x="73" y="1215"/>
                  </a:lnTo>
                  <a:lnTo>
                    <a:pt x="94" y="1239"/>
                  </a:lnTo>
                  <a:lnTo>
                    <a:pt x="116" y="1259"/>
                  </a:lnTo>
                  <a:lnTo>
                    <a:pt x="142" y="1277"/>
                  </a:lnTo>
                  <a:lnTo>
                    <a:pt x="169" y="1293"/>
                  </a:lnTo>
                  <a:lnTo>
                    <a:pt x="196" y="1308"/>
                  </a:lnTo>
                  <a:lnTo>
                    <a:pt x="227" y="1319"/>
                  </a:lnTo>
                  <a:lnTo>
                    <a:pt x="258" y="1326"/>
                  </a:lnTo>
                  <a:lnTo>
                    <a:pt x="289" y="1332"/>
                  </a:lnTo>
                  <a:lnTo>
                    <a:pt x="322" y="1333"/>
                  </a:lnTo>
                  <a:lnTo>
                    <a:pt x="767" y="1333"/>
                  </a:lnTo>
                  <a:lnTo>
                    <a:pt x="767" y="1333"/>
                  </a:lnTo>
                  <a:lnTo>
                    <a:pt x="814" y="1333"/>
                  </a:lnTo>
                  <a:lnTo>
                    <a:pt x="861" y="1333"/>
                  </a:lnTo>
                  <a:lnTo>
                    <a:pt x="908" y="1337"/>
                  </a:lnTo>
                  <a:lnTo>
                    <a:pt x="957" y="1342"/>
                  </a:lnTo>
                  <a:lnTo>
                    <a:pt x="1006" y="1352"/>
                  </a:lnTo>
                  <a:lnTo>
                    <a:pt x="1057" y="1364"/>
                  </a:lnTo>
                  <a:lnTo>
                    <a:pt x="1085" y="1373"/>
                  </a:lnTo>
                  <a:lnTo>
                    <a:pt x="1112" y="1382"/>
                  </a:lnTo>
                  <a:lnTo>
                    <a:pt x="1137" y="1393"/>
                  </a:lnTo>
                  <a:lnTo>
                    <a:pt x="1166" y="1406"/>
                  </a:lnTo>
                  <a:lnTo>
                    <a:pt x="1194" y="1421"/>
                  </a:lnTo>
                  <a:lnTo>
                    <a:pt x="1223" y="1439"/>
                  </a:lnTo>
                  <a:lnTo>
                    <a:pt x="1252" y="1457"/>
                  </a:lnTo>
                  <a:lnTo>
                    <a:pt x="1283" y="1477"/>
                  </a:lnTo>
                  <a:lnTo>
                    <a:pt x="1313" y="1499"/>
                  </a:lnTo>
                  <a:lnTo>
                    <a:pt x="1344" y="1524"/>
                  </a:lnTo>
                  <a:lnTo>
                    <a:pt x="1377" y="1551"/>
                  </a:lnTo>
                  <a:lnTo>
                    <a:pt x="1410" y="1582"/>
                  </a:lnTo>
                  <a:lnTo>
                    <a:pt x="1442" y="1613"/>
                  </a:lnTo>
                  <a:lnTo>
                    <a:pt x="1477" y="1649"/>
                  </a:lnTo>
                  <a:lnTo>
                    <a:pt x="1513" y="1688"/>
                  </a:lnTo>
                  <a:lnTo>
                    <a:pt x="1550" y="1728"/>
                  </a:lnTo>
                  <a:lnTo>
                    <a:pt x="1586" y="1771"/>
                  </a:lnTo>
                  <a:lnTo>
                    <a:pt x="1624" y="1818"/>
                  </a:lnTo>
                  <a:lnTo>
                    <a:pt x="1662" y="1869"/>
                  </a:lnTo>
                  <a:lnTo>
                    <a:pt x="1702" y="1922"/>
                  </a:lnTo>
                  <a:lnTo>
                    <a:pt x="1702" y="1922"/>
                  </a:lnTo>
                  <a:lnTo>
                    <a:pt x="1709" y="1929"/>
                  </a:lnTo>
                  <a:lnTo>
                    <a:pt x="1717" y="1935"/>
                  </a:lnTo>
                  <a:lnTo>
                    <a:pt x="1726" y="1938"/>
                  </a:lnTo>
                  <a:lnTo>
                    <a:pt x="1735" y="1938"/>
                  </a:lnTo>
                  <a:lnTo>
                    <a:pt x="1897" y="1938"/>
                  </a:lnTo>
                  <a:lnTo>
                    <a:pt x="1897" y="1938"/>
                  </a:lnTo>
                  <a:lnTo>
                    <a:pt x="1906" y="1938"/>
                  </a:lnTo>
                  <a:lnTo>
                    <a:pt x="1913" y="1935"/>
                  </a:lnTo>
                  <a:lnTo>
                    <a:pt x="1920" y="1931"/>
                  </a:lnTo>
                  <a:lnTo>
                    <a:pt x="1926" y="1927"/>
                  </a:lnTo>
                  <a:lnTo>
                    <a:pt x="1931" y="1920"/>
                  </a:lnTo>
                  <a:lnTo>
                    <a:pt x="1935" y="1915"/>
                  </a:lnTo>
                  <a:lnTo>
                    <a:pt x="1937" y="1906"/>
                  </a:lnTo>
                  <a:lnTo>
                    <a:pt x="1938" y="1898"/>
                  </a:lnTo>
                  <a:lnTo>
                    <a:pt x="1938" y="1210"/>
                  </a:lnTo>
                  <a:lnTo>
                    <a:pt x="1938" y="1210"/>
                  </a:lnTo>
                  <a:lnTo>
                    <a:pt x="1962" y="1204"/>
                  </a:lnTo>
                  <a:lnTo>
                    <a:pt x="1986" y="1199"/>
                  </a:lnTo>
                  <a:lnTo>
                    <a:pt x="2006" y="1192"/>
                  </a:lnTo>
                  <a:lnTo>
                    <a:pt x="2026" y="1183"/>
                  </a:lnTo>
                  <a:lnTo>
                    <a:pt x="2044" y="1170"/>
                  </a:lnTo>
                  <a:lnTo>
                    <a:pt x="2060" y="1159"/>
                  </a:lnTo>
                  <a:lnTo>
                    <a:pt x="2075" y="1144"/>
                  </a:lnTo>
                  <a:lnTo>
                    <a:pt x="2089" y="1128"/>
                  </a:lnTo>
                  <a:lnTo>
                    <a:pt x="2100" y="1112"/>
                  </a:lnTo>
                  <a:lnTo>
                    <a:pt x="2111" y="1095"/>
                  </a:lnTo>
                  <a:lnTo>
                    <a:pt x="2120" y="1075"/>
                  </a:lnTo>
                  <a:lnTo>
                    <a:pt x="2127" y="1055"/>
                  </a:lnTo>
                  <a:lnTo>
                    <a:pt x="2133" y="1035"/>
                  </a:lnTo>
                  <a:lnTo>
                    <a:pt x="2136" y="1014"/>
                  </a:lnTo>
                  <a:lnTo>
                    <a:pt x="2138" y="992"/>
                  </a:lnTo>
                  <a:lnTo>
                    <a:pt x="2140" y="970"/>
                  </a:lnTo>
                  <a:lnTo>
                    <a:pt x="2140" y="970"/>
                  </a:lnTo>
                  <a:close/>
                  <a:moveTo>
                    <a:pt x="80" y="1010"/>
                  </a:moveTo>
                  <a:lnTo>
                    <a:pt x="80" y="930"/>
                  </a:lnTo>
                  <a:lnTo>
                    <a:pt x="80" y="930"/>
                  </a:lnTo>
                  <a:lnTo>
                    <a:pt x="82" y="905"/>
                  </a:lnTo>
                  <a:lnTo>
                    <a:pt x="85" y="881"/>
                  </a:lnTo>
                  <a:lnTo>
                    <a:pt x="91" y="857"/>
                  </a:lnTo>
                  <a:lnTo>
                    <a:pt x="100" y="836"/>
                  </a:lnTo>
                  <a:lnTo>
                    <a:pt x="109" y="814"/>
                  </a:lnTo>
                  <a:lnTo>
                    <a:pt x="122" y="794"/>
                  </a:lnTo>
                  <a:lnTo>
                    <a:pt x="136" y="776"/>
                  </a:lnTo>
                  <a:lnTo>
                    <a:pt x="151" y="757"/>
                  </a:lnTo>
                  <a:lnTo>
                    <a:pt x="169" y="743"/>
                  </a:lnTo>
                  <a:lnTo>
                    <a:pt x="187" y="728"/>
                  </a:lnTo>
                  <a:lnTo>
                    <a:pt x="207" y="716"/>
                  </a:lnTo>
                  <a:lnTo>
                    <a:pt x="229" y="707"/>
                  </a:lnTo>
                  <a:lnTo>
                    <a:pt x="251" y="698"/>
                  </a:lnTo>
                  <a:lnTo>
                    <a:pt x="274" y="692"/>
                  </a:lnTo>
                  <a:lnTo>
                    <a:pt x="298" y="688"/>
                  </a:lnTo>
                  <a:lnTo>
                    <a:pt x="322" y="687"/>
                  </a:lnTo>
                  <a:lnTo>
                    <a:pt x="727" y="687"/>
                  </a:lnTo>
                  <a:lnTo>
                    <a:pt x="727" y="1252"/>
                  </a:lnTo>
                  <a:lnTo>
                    <a:pt x="322" y="1252"/>
                  </a:lnTo>
                  <a:lnTo>
                    <a:pt x="322" y="1252"/>
                  </a:lnTo>
                  <a:lnTo>
                    <a:pt x="298" y="1252"/>
                  </a:lnTo>
                  <a:lnTo>
                    <a:pt x="274" y="1248"/>
                  </a:lnTo>
                  <a:lnTo>
                    <a:pt x="251" y="1241"/>
                  </a:lnTo>
                  <a:lnTo>
                    <a:pt x="229" y="1233"/>
                  </a:lnTo>
                  <a:lnTo>
                    <a:pt x="207" y="1223"/>
                  </a:lnTo>
                  <a:lnTo>
                    <a:pt x="187" y="1212"/>
                  </a:lnTo>
                  <a:lnTo>
                    <a:pt x="169" y="1197"/>
                  </a:lnTo>
                  <a:lnTo>
                    <a:pt x="151" y="1181"/>
                  </a:lnTo>
                  <a:lnTo>
                    <a:pt x="136" y="1164"/>
                  </a:lnTo>
                  <a:lnTo>
                    <a:pt x="122" y="1146"/>
                  </a:lnTo>
                  <a:lnTo>
                    <a:pt x="109" y="1126"/>
                  </a:lnTo>
                  <a:lnTo>
                    <a:pt x="100" y="1104"/>
                  </a:lnTo>
                  <a:lnTo>
                    <a:pt x="91" y="1083"/>
                  </a:lnTo>
                  <a:lnTo>
                    <a:pt x="85" y="1059"/>
                  </a:lnTo>
                  <a:lnTo>
                    <a:pt x="82" y="1035"/>
                  </a:lnTo>
                  <a:lnTo>
                    <a:pt x="80" y="1010"/>
                  </a:lnTo>
                  <a:lnTo>
                    <a:pt x="80" y="1010"/>
                  </a:lnTo>
                  <a:close/>
                  <a:moveTo>
                    <a:pt x="1857" y="1858"/>
                  </a:moveTo>
                  <a:lnTo>
                    <a:pt x="1757" y="1858"/>
                  </a:lnTo>
                  <a:lnTo>
                    <a:pt x="1757" y="1858"/>
                  </a:lnTo>
                  <a:lnTo>
                    <a:pt x="1717" y="1806"/>
                  </a:lnTo>
                  <a:lnTo>
                    <a:pt x="1679" y="1757"/>
                  </a:lnTo>
                  <a:lnTo>
                    <a:pt x="1640" y="1711"/>
                  </a:lnTo>
                  <a:lnTo>
                    <a:pt x="1602" y="1668"/>
                  </a:lnTo>
                  <a:lnTo>
                    <a:pt x="1566" y="1628"/>
                  </a:lnTo>
                  <a:lnTo>
                    <a:pt x="1531" y="1590"/>
                  </a:lnTo>
                  <a:lnTo>
                    <a:pt x="1497" y="1553"/>
                  </a:lnTo>
                  <a:lnTo>
                    <a:pt x="1462" y="1522"/>
                  </a:lnTo>
                  <a:lnTo>
                    <a:pt x="1430" y="1491"/>
                  </a:lnTo>
                  <a:lnTo>
                    <a:pt x="1397" y="1464"/>
                  </a:lnTo>
                  <a:lnTo>
                    <a:pt x="1364" y="1439"/>
                  </a:lnTo>
                  <a:lnTo>
                    <a:pt x="1333" y="1415"/>
                  </a:lnTo>
                  <a:lnTo>
                    <a:pt x="1303" y="1393"/>
                  </a:lnTo>
                  <a:lnTo>
                    <a:pt x="1272" y="1373"/>
                  </a:lnTo>
                  <a:lnTo>
                    <a:pt x="1243" y="1357"/>
                  </a:lnTo>
                  <a:lnTo>
                    <a:pt x="1214" y="1341"/>
                  </a:lnTo>
                  <a:lnTo>
                    <a:pt x="1184" y="1326"/>
                  </a:lnTo>
                  <a:lnTo>
                    <a:pt x="1155" y="1313"/>
                  </a:lnTo>
                  <a:lnTo>
                    <a:pt x="1128" y="1302"/>
                  </a:lnTo>
                  <a:lnTo>
                    <a:pt x="1101" y="1293"/>
                  </a:lnTo>
                  <a:lnTo>
                    <a:pt x="1048" y="1279"/>
                  </a:lnTo>
                  <a:lnTo>
                    <a:pt x="997" y="1266"/>
                  </a:lnTo>
                  <a:lnTo>
                    <a:pt x="948" y="1259"/>
                  </a:lnTo>
                  <a:lnTo>
                    <a:pt x="899" y="1255"/>
                  </a:lnTo>
                  <a:lnTo>
                    <a:pt x="852" y="1253"/>
                  </a:lnTo>
                  <a:lnTo>
                    <a:pt x="807" y="1252"/>
                  </a:lnTo>
                  <a:lnTo>
                    <a:pt x="807" y="1252"/>
                  </a:lnTo>
                  <a:lnTo>
                    <a:pt x="807" y="1252"/>
                  </a:lnTo>
                  <a:lnTo>
                    <a:pt x="807" y="687"/>
                  </a:lnTo>
                  <a:lnTo>
                    <a:pt x="807" y="687"/>
                  </a:lnTo>
                  <a:lnTo>
                    <a:pt x="807" y="687"/>
                  </a:lnTo>
                  <a:lnTo>
                    <a:pt x="807" y="687"/>
                  </a:lnTo>
                  <a:lnTo>
                    <a:pt x="854" y="687"/>
                  </a:lnTo>
                  <a:lnTo>
                    <a:pt x="901" y="685"/>
                  </a:lnTo>
                  <a:lnTo>
                    <a:pt x="948" y="679"/>
                  </a:lnTo>
                  <a:lnTo>
                    <a:pt x="997" y="672"/>
                  </a:lnTo>
                  <a:lnTo>
                    <a:pt x="1050" y="661"/>
                  </a:lnTo>
                  <a:lnTo>
                    <a:pt x="1103" y="647"/>
                  </a:lnTo>
                  <a:lnTo>
                    <a:pt x="1130" y="636"/>
                  </a:lnTo>
                  <a:lnTo>
                    <a:pt x="1157" y="625"/>
                  </a:lnTo>
                  <a:lnTo>
                    <a:pt x="1184" y="612"/>
                  </a:lnTo>
                  <a:lnTo>
                    <a:pt x="1214" y="599"/>
                  </a:lnTo>
                  <a:lnTo>
                    <a:pt x="1243" y="583"/>
                  </a:lnTo>
                  <a:lnTo>
                    <a:pt x="1272" y="565"/>
                  </a:lnTo>
                  <a:lnTo>
                    <a:pt x="1303" y="547"/>
                  </a:lnTo>
                  <a:lnTo>
                    <a:pt x="1333" y="525"/>
                  </a:lnTo>
                  <a:lnTo>
                    <a:pt x="1364" y="501"/>
                  </a:lnTo>
                  <a:lnTo>
                    <a:pt x="1397" y="476"/>
                  </a:lnTo>
                  <a:lnTo>
                    <a:pt x="1430" y="449"/>
                  </a:lnTo>
                  <a:lnTo>
                    <a:pt x="1462" y="418"/>
                  </a:lnTo>
                  <a:lnTo>
                    <a:pt x="1497" y="385"/>
                  </a:lnTo>
                  <a:lnTo>
                    <a:pt x="1531" y="351"/>
                  </a:lnTo>
                  <a:lnTo>
                    <a:pt x="1566" y="312"/>
                  </a:lnTo>
                  <a:lnTo>
                    <a:pt x="1602" y="272"/>
                  </a:lnTo>
                  <a:lnTo>
                    <a:pt x="1640" y="229"/>
                  </a:lnTo>
                  <a:lnTo>
                    <a:pt x="1679" y="183"/>
                  </a:lnTo>
                  <a:lnTo>
                    <a:pt x="1717" y="134"/>
                  </a:lnTo>
                  <a:lnTo>
                    <a:pt x="1757" y="82"/>
                  </a:lnTo>
                  <a:lnTo>
                    <a:pt x="1857" y="82"/>
                  </a:lnTo>
                  <a:lnTo>
                    <a:pt x="1857" y="1858"/>
                  </a:lnTo>
                  <a:close/>
                  <a:moveTo>
                    <a:pt x="1938" y="1128"/>
                  </a:moveTo>
                  <a:lnTo>
                    <a:pt x="1938" y="812"/>
                  </a:lnTo>
                  <a:lnTo>
                    <a:pt x="1938" y="812"/>
                  </a:lnTo>
                  <a:lnTo>
                    <a:pt x="1953" y="814"/>
                  </a:lnTo>
                  <a:lnTo>
                    <a:pt x="1969" y="819"/>
                  </a:lnTo>
                  <a:lnTo>
                    <a:pt x="1982" y="825"/>
                  </a:lnTo>
                  <a:lnTo>
                    <a:pt x="1995" y="832"/>
                  </a:lnTo>
                  <a:lnTo>
                    <a:pt x="2006" y="839"/>
                  </a:lnTo>
                  <a:lnTo>
                    <a:pt x="2015" y="847"/>
                  </a:lnTo>
                  <a:lnTo>
                    <a:pt x="2024" y="857"/>
                  </a:lnTo>
                  <a:lnTo>
                    <a:pt x="2031" y="866"/>
                  </a:lnTo>
                  <a:lnTo>
                    <a:pt x="2038" y="877"/>
                  </a:lnTo>
                  <a:lnTo>
                    <a:pt x="2044" y="888"/>
                  </a:lnTo>
                  <a:lnTo>
                    <a:pt x="2053" y="914"/>
                  </a:lnTo>
                  <a:lnTo>
                    <a:pt x="2056" y="941"/>
                  </a:lnTo>
                  <a:lnTo>
                    <a:pt x="2058" y="970"/>
                  </a:lnTo>
                  <a:lnTo>
                    <a:pt x="2058" y="970"/>
                  </a:lnTo>
                  <a:lnTo>
                    <a:pt x="2056" y="999"/>
                  </a:lnTo>
                  <a:lnTo>
                    <a:pt x="2053" y="1025"/>
                  </a:lnTo>
                  <a:lnTo>
                    <a:pt x="2044" y="1050"/>
                  </a:lnTo>
                  <a:lnTo>
                    <a:pt x="2038" y="1063"/>
                  </a:lnTo>
                  <a:lnTo>
                    <a:pt x="2031" y="1072"/>
                  </a:lnTo>
                  <a:lnTo>
                    <a:pt x="2024" y="1083"/>
                  </a:lnTo>
                  <a:lnTo>
                    <a:pt x="2015" y="1092"/>
                  </a:lnTo>
                  <a:lnTo>
                    <a:pt x="2006" y="1101"/>
                  </a:lnTo>
                  <a:lnTo>
                    <a:pt x="1995" y="1108"/>
                  </a:lnTo>
                  <a:lnTo>
                    <a:pt x="1982" y="1115"/>
                  </a:lnTo>
                  <a:lnTo>
                    <a:pt x="1969" y="1121"/>
                  </a:lnTo>
                  <a:lnTo>
                    <a:pt x="1953" y="1124"/>
                  </a:lnTo>
                  <a:lnTo>
                    <a:pt x="1938" y="1128"/>
                  </a:lnTo>
                  <a:lnTo>
                    <a:pt x="1938" y="1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5A57E607-873C-0CC0-C5F5-97929157B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6" y="3717925"/>
              <a:ext cx="512763" cy="576263"/>
            </a:xfrm>
            <a:custGeom>
              <a:avLst/>
              <a:gdLst>
                <a:gd name="T0" fmla="*/ 532 w 646"/>
                <a:gd name="T1" fmla="*/ 460 h 727"/>
                <a:gd name="T2" fmla="*/ 523 w 646"/>
                <a:gd name="T3" fmla="*/ 453 h 727"/>
                <a:gd name="T4" fmla="*/ 505 w 646"/>
                <a:gd name="T5" fmla="*/ 429 h 727"/>
                <a:gd name="T6" fmla="*/ 488 w 646"/>
                <a:gd name="T7" fmla="*/ 402 h 727"/>
                <a:gd name="T8" fmla="*/ 477 w 646"/>
                <a:gd name="T9" fmla="*/ 373 h 727"/>
                <a:gd name="T10" fmla="*/ 443 w 646"/>
                <a:gd name="T11" fmla="*/ 37 h 727"/>
                <a:gd name="T12" fmla="*/ 443 w 646"/>
                <a:gd name="T13" fmla="*/ 29 h 727"/>
                <a:gd name="T14" fmla="*/ 434 w 646"/>
                <a:gd name="T15" fmla="*/ 15 h 727"/>
                <a:gd name="T16" fmla="*/ 423 w 646"/>
                <a:gd name="T17" fmla="*/ 6 h 727"/>
                <a:gd name="T18" fmla="*/ 408 w 646"/>
                <a:gd name="T19" fmla="*/ 0 h 727"/>
                <a:gd name="T20" fmla="*/ 399 w 646"/>
                <a:gd name="T21" fmla="*/ 0 h 727"/>
                <a:gd name="T22" fmla="*/ 385 w 646"/>
                <a:gd name="T23" fmla="*/ 6 h 727"/>
                <a:gd name="T24" fmla="*/ 372 w 646"/>
                <a:gd name="T25" fmla="*/ 15 h 727"/>
                <a:gd name="T26" fmla="*/ 365 w 646"/>
                <a:gd name="T27" fmla="*/ 29 h 727"/>
                <a:gd name="T28" fmla="*/ 363 w 646"/>
                <a:gd name="T29" fmla="*/ 44 h 727"/>
                <a:gd name="T30" fmla="*/ 396 w 646"/>
                <a:gd name="T31" fmla="*/ 369 h 727"/>
                <a:gd name="T32" fmla="*/ 405 w 646"/>
                <a:gd name="T33" fmla="*/ 411 h 727"/>
                <a:gd name="T34" fmla="*/ 425 w 646"/>
                <a:gd name="T35" fmla="*/ 454 h 727"/>
                <a:gd name="T36" fmla="*/ 452 w 646"/>
                <a:gd name="T37" fmla="*/ 494 h 727"/>
                <a:gd name="T38" fmla="*/ 485 w 646"/>
                <a:gd name="T39" fmla="*/ 525 h 727"/>
                <a:gd name="T40" fmla="*/ 517 w 646"/>
                <a:gd name="T41" fmla="*/ 549 h 727"/>
                <a:gd name="T42" fmla="*/ 536 w 646"/>
                <a:gd name="T43" fmla="*/ 567 h 727"/>
                <a:gd name="T44" fmla="*/ 550 w 646"/>
                <a:gd name="T45" fmla="*/ 589 h 727"/>
                <a:gd name="T46" fmla="*/ 565 w 646"/>
                <a:gd name="T47" fmla="*/ 618 h 727"/>
                <a:gd name="T48" fmla="*/ 565 w 646"/>
                <a:gd name="T49" fmla="*/ 627 h 727"/>
                <a:gd name="T50" fmla="*/ 563 w 646"/>
                <a:gd name="T51" fmla="*/ 633 h 727"/>
                <a:gd name="T52" fmla="*/ 541 w 646"/>
                <a:gd name="T53" fmla="*/ 643 h 727"/>
                <a:gd name="T54" fmla="*/ 525 w 646"/>
                <a:gd name="T55" fmla="*/ 647 h 727"/>
                <a:gd name="T56" fmla="*/ 201 w 646"/>
                <a:gd name="T57" fmla="*/ 647 h 727"/>
                <a:gd name="T58" fmla="*/ 183 w 646"/>
                <a:gd name="T59" fmla="*/ 643 h 727"/>
                <a:gd name="T60" fmla="*/ 169 w 646"/>
                <a:gd name="T61" fmla="*/ 633 h 727"/>
                <a:gd name="T62" fmla="*/ 156 w 646"/>
                <a:gd name="T63" fmla="*/ 618 h 727"/>
                <a:gd name="T64" fmla="*/ 150 w 646"/>
                <a:gd name="T65" fmla="*/ 602 h 727"/>
                <a:gd name="T66" fmla="*/ 80 w 646"/>
                <a:gd name="T67" fmla="*/ 37 h 727"/>
                <a:gd name="T68" fmla="*/ 76 w 646"/>
                <a:gd name="T69" fmla="*/ 20 h 727"/>
                <a:gd name="T70" fmla="*/ 65 w 646"/>
                <a:gd name="T71" fmla="*/ 9 h 727"/>
                <a:gd name="T72" fmla="*/ 50 w 646"/>
                <a:gd name="T73" fmla="*/ 2 h 727"/>
                <a:gd name="T74" fmla="*/ 34 w 646"/>
                <a:gd name="T75" fmla="*/ 0 h 727"/>
                <a:gd name="T76" fmla="*/ 27 w 646"/>
                <a:gd name="T77" fmla="*/ 2 h 727"/>
                <a:gd name="T78" fmla="*/ 14 w 646"/>
                <a:gd name="T79" fmla="*/ 11 h 727"/>
                <a:gd name="T80" fmla="*/ 3 w 646"/>
                <a:gd name="T81" fmla="*/ 22 h 727"/>
                <a:gd name="T82" fmla="*/ 0 w 646"/>
                <a:gd name="T83" fmla="*/ 38 h 727"/>
                <a:gd name="T84" fmla="*/ 70 w 646"/>
                <a:gd name="T85" fmla="*/ 613 h 727"/>
                <a:gd name="T86" fmla="*/ 72 w 646"/>
                <a:gd name="T87" fmla="*/ 623 h 727"/>
                <a:gd name="T88" fmla="*/ 80 w 646"/>
                <a:gd name="T89" fmla="*/ 647 h 727"/>
                <a:gd name="T90" fmla="*/ 98 w 646"/>
                <a:gd name="T91" fmla="*/ 676 h 727"/>
                <a:gd name="T92" fmla="*/ 134 w 646"/>
                <a:gd name="T93" fmla="*/ 707 h 727"/>
                <a:gd name="T94" fmla="*/ 167 w 646"/>
                <a:gd name="T95" fmla="*/ 722 h 727"/>
                <a:gd name="T96" fmla="*/ 189 w 646"/>
                <a:gd name="T97" fmla="*/ 727 h 727"/>
                <a:gd name="T98" fmla="*/ 525 w 646"/>
                <a:gd name="T99" fmla="*/ 727 h 727"/>
                <a:gd name="T100" fmla="*/ 548 w 646"/>
                <a:gd name="T101" fmla="*/ 725 h 727"/>
                <a:gd name="T102" fmla="*/ 592 w 646"/>
                <a:gd name="T103" fmla="*/ 711 h 727"/>
                <a:gd name="T104" fmla="*/ 625 w 646"/>
                <a:gd name="T105" fmla="*/ 683 h 727"/>
                <a:gd name="T106" fmla="*/ 635 w 646"/>
                <a:gd name="T107" fmla="*/ 665 h 727"/>
                <a:gd name="T108" fmla="*/ 643 w 646"/>
                <a:gd name="T109" fmla="*/ 647 h 727"/>
                <a:gd name="T110" fmla="*/ 646 w 646"/>
                <a:gd name="T111" fmla="*/ 627 h 727"/>
                <a:gd name="T112" fmla="*/ 645 w 646"/>
                <a:gd name="T113" fmla="*/ 609 h 727"/>
                <a:gd name="T114" fmla="*/ 632 w 646"/>
                <a:gd name="T115" fmla="*/ 571 h 727"/>
                <a:gd name="T116" fmla="*/ 610 w 646"/>
                <a:gd name="T117" fmla="*/ 533 h 727"/>
                <a:gd name="T118" fmla="*/ 581 w 646"/>
                <a:gd name="T119" fmla="*/ 500 h 727"/>
                <a:gd name="T120" fmla="*/ 565 w 646"/>
                <a:gd name="T121" fmla="*/ 485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6" h="727">
                  <a:moveTo>
                    <a:pt x="565" y="485"/>
                  </a:moveTo>
                  <a:lnTo>
                    <a:pt x="532" y="460"/>
                  </a:lnTo>
                  <a:lnTo>
                    <a:pt x="532" y="460"/>
                  </a:lnTo>
                  <a:lnTo>
                    <a:pt x="523" y="453"/>
                  </a:lnTo>
                  <a:lnTo>
                    <a:pt x="514" y="442"/>
                  </a:lnTo>
                  <a:lnTo>
                    <a:pt x="505" y="429"/>
                  </a:lnTo>
                  <a:lnTo>
                    <a:pt x="496" y="415"/>
                  </a:lnTo>
                  <a:lnTo>
                    <a:pt x="488" y="402"/>
                  </a:lnTo>
                  <a:lnTo>
                    <a:pt x="483" y="387"/>
                  </a:lnTo>
                  <a:lnTo>
                    <a:pt x="477" y="373"/>
                  </a:lnTo>
                  <a:lnTo>
                    <a:pt x="476" y="360"/>
                  </a:lnTo>
                  <a:lnTo>
                    <a:pt x="443" y="37"/>
                  </a:lnTo>
                  <a:lnTo>
                    <a:pt x="443" y="37"/>
                  </a:lnTo>
                  <a:lnTo>
                    <a:pt x="443" y="29"/>
                  </a:lnTo>
                  <a:lnTo>
                    <a:pt x="439" y="22"/>
                  </a:lnTo>
                  <a:lnTo>
                    <a:pt x="434" y="15"/>
                  </a:lnTo>
                  <a:lnTo>
                    <a:pt x="428" y="9"/>
                  </a:lnTo>
                  <a:lnTo>
                    <a:pt x="423" y="6"/>
                  </a:lnTo>
                  <a:lnTo>
                    <a:pt x="416" y="2"/>
                  </a:lnTo>
                  <a:lnTo>
                    <a:pt x="408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2" y="2"/>
                  </a:lnTo>
                  <a:lnTo>
                    <a:pt x="385" y="6"/>
                  </a:lnTo>
                  <a:lnTo>
                    <a:pt x="377" y="9"/>
                  </a:lnTo>
                  <a:lnTo>
                    <a:pt x="372" y="15"/>
                  </a:lnTo>
                  <a:lnTo>
                    <a:pt x="368" y="22"/>
                  </a:lnTo>
                  <a:lnTo>
                    <a:pt x="365" y="29"/>
                  </a:lnTo>
                  <a:lnTo>
                    <a:pt x="363" y="37"/>
                  </a:lnTo>
                  <a:lnTo>
                    <a:pt x="363" y="44"/>
                  </a:lnTo>
                  <a:lnTo>
                    <a:pt x="396" y="369"/>
                  </a:lnTo>
                  <a:lnTo>
                    <a:pt x="396" y="369"/>
                  </a:lnTo>
                  <a:lnTo>
                    <a:pt x="399" y="389"/>
                  </a:lnTo>
                  <a:lnTo>
                    <a:pt x="405" y="411"/>
                  </a:lnTo>
                  <a:lnTo>
                    <a:pt x="414" y="433"/>
                  </a:lnTo>
                  <a:lnTo>
                    <a:pt x="425" y="454"/>
                  </a:lnTo>
                  <a:lnTo>
                    <a:pt x="437" y="476"/>
                  </a:lnTo>
                  <a:lnTo>
                    <a:pt x="452" y="494"/>
                  </a:lnTo>
                  <a:lnTo>
                    <a:pt x="468" y="511"/>
                  </a:lnTo>
                  <a:lnTo>
                    <a:pt x="485" y="525"/>
                  </a:lnTo>
                  <a:lnTo>
                    <a:pt x="517" y="549"/>
                  </a:lnTo>
                  <a:lnTo>
                    <a:pt x="517" y="549"/>
                  </a:lnTo>
                  <a:lnTo>
                    <a:pt x="526" y="558"/>
                  </a:lnTo>
                  <a:lnTo>
                    <a:pt x="536" y="567"/>
                  </a:lnTo>
                  <a:lnTo>
                    <a:pt x="543" y="578"/>
                  </a:lnTo>
                  <a:lnTo>
                    <a:pt x="550" y="589"/>
                  </a:lnTo>
                  <a:lnTo>
                    <a:pt x="561" y="609"/>
                  </a:lnTo>
                  <a:lnTo>
                    <a:pt x="565" y="618"/>
                  </a:lnTo>
                  <a:lnTo>
                    <a:pt x="565" y="627"/>
                  </a:lnTo>
                  <a:lnTo>
                    <a:pt x="565" y="627"/>
                  </a:lnTo>
                  <a:lnTo>
                    <a:pt x="565" y="629"/>
                  </a:lnTo>
                  <a:lnTo>
                    <a:pt x="563" y="633"/>
                  </a:lnTo>
                  <a:lnTo>
                    <a:pt x="554" y="640"/>
                  </a:lnTo>
                  <a:lnTo>
                    <a:pt x="541" y="643"/>
                  </a:lnTo>
                  <a:lnTo>
                    <a:pt x="534" y="645"/>
                  </a:lnTo>
                  <a:lnTo>
                    <a:pt x="525" y="647"/>
                  </a:lnTo>
                  <a:lnTo>
                    <a:pt x="201" y="647"/>
                  </a:lnTo>
                  <a:lnTo>
                    <a:pt x="201" y="647"/>
                  </a:lnTo>
                  <a:lnTo>
                    <a:pt x="192" y="645"/>
                  </a:lnTo>
                  <a:lnTo>
                    <a:pt x="183" y="643"/>
                  </a:lnTo>
                  <a:lnTo>
                    <a:pt x="176" y="638"/>
                  </a:lnTo>
                  <a:lnTo>
                    <a:pt x="169" y="633"/>
                  </a:lnTo>
                  <a:lnTo>
                    <a:pt x="161" y="627"/>
                  </a:lnTo>
                  <a:lnTo>
                    <a:pt x="156" y="618"/>
                  </a:lnTo>
                  <a:lnTo>
                    <a:pt x="152" y="611"/>
                  </a:lnTo>
                  <a:lnTo>
                    <a:pt x="150" y="602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78" y="28"/>
                  </a:lnTo>
                  <a:lnTo>
                    <a:pt x="76" y="20"/>
                  </a:lnTo>
                  <a:lnTo>
                    <a:pt x="70" y="15"/>
                  </a:lnTo>
                  <a:lnTo>
                    <a:pt x="65" y="9"/>
                  </a:lnTo>
                  <a:lnTo>
                    <a:pt x="58" y="4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2"/>
                  </a:lnTo>
                  <a:lnTo>
                    <a:pt x="20" y="6"/>
                  </a:lnTo>
                  <a:lnTo>
                    <a:pt x="14" y="11"/>
                  </a:lnTo>
                  <a:lnTo>
                    <a:pt x="9" y="17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70" y="613"/>
                  </a:lnTo>
                  <a:lnTo>
                    <a:pt x="70" y="613"/>
                  </a:lnTo>
                  <a:lnTo>
                    <a:pt x="72" y="623"/>
                  </a:lnTo>
                  <a:lnTo>
                    <a:pt x="76" y="636"/>
                  </a:lnTo>
                  <a:lnTo>
                    <a:pt x="80" y="647"/>
                  </a:lnTo>
                  <a:lnTo>
                    <a:pt x="85" y="658"/>
                  </a:lnTo>
                  <a:lnTo>
                    <a:pt x="98" y="676"/>
                  </a:lnTo>
                  <a:lnTo>
                    <a:pt x="114" y="694"/>
                  </a:lnTo>
                  <a:lnTo>
                    <a:pt x="134" y="707"/>
                  </a:lnTo>
                  <a:lnTo>
                    <a:pt x="154" y="718"/>
                  </a:lnTo>
                  <a:lnTo>
                    <a:pt x="167" y="722"/>
                  </a:lnTo>
                  <a:lnTo>
                    <a:pt x="178" y="725"/>
                  </a:lnTo>
                  <a:lnTo>
                    <a:pt x="189" y="727"/>
                  </a:lnTo>
                  <a:lnTo>
                    <a:pt x="201" y="727"/>
                  </a:lnTo>
                  <a:lnTo>
                    <a:pt x="525" y="727"/>
                  </a:lnTo>
                  <a:lnTo>
                    <a:pt x="525" y="727"/>
                  </a:lnTo>
                  <a:lnTo>
                    <a:pt x="548" y="725"/>
                  </a:lnTo>
                  <a:lnTo>
                    <a:pt x="572" y="720"/>
                  </a:lnTo>
                  <a:lnTo>
                    <a:pt x="592" y="711"/>
                  </a:lnTo>
                  <a:lnTo>
                    <a:pt x="610" y="698"/>
                  </a:lnTo>
                  <a:lnTo>
                    <a:pt x="625" y="683"/>
                  </a:lnTo>
                  <a:lnTo>
                    <a:pt x="632" y="674"/>
                  </a:lnTo>
                  <a:lnTo>
                    <a:pt x="635" y="665"/>
                  </a:lnTo>
                  <a:lnTo>
                    <a:pt x="641" y="656"/>
                  </a:lnTo>
                  <a:lnTo>
                    <a:pt x="643" y="647"/>
                  </a:lnTo>
                  <a:lnTo>
                    <a:pt x="645" y="636"/>
                  </a:lnTo>
                  <a:lnTo>
                    <a:pt x="646" y="627"/>
                  </a:lnTo>
                  <a:lnTo>
                    <a:pt x="646" y="627"/>
                  </a:lnTo>
                  <a:lnTo>
                    <a:pt x="645" y="609"/>
                  </a:lnTo>
                  <a:lnTo>
                    <a:pt x="639" y="589"/>
                  </a:lnTo>
                  <a:lnTo>
                    <a:pt x="632" y="571"/>
                  </a:lnTo>
                  <a:lnTo>
                    <a:pt x="623" y="551"/>
                  </a:lnTo>
                  <a:lnTo>
                    <a:pt x="610" y="533"/>
                  </a:lnTo>
                  <a:lnTo>
                    <a:pt x="597" y="514"/>
                  </a:lnTo>
                  <a:lnTo>
                    <a:pt x="581" y="500"/>
                  </a:lnTo>
                  <a:lnTo>
                    <a:pt x="565" y="485"/>
                  </a:lnTo>
                  <a:lnTo>
                    <a:pt x="565" y="4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B69E5F76-2954-1689-E1EE-77C81AFEC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6" y="3236913"/>
              <a:ext cx="319088" cy="95250"/>
            </a:xfrm>
            <a:custGeom>
              <a:avLst/>
              <a:gdLst>
                <a:gd name="T0" fmla="*/ 363 w 403"/>
                <a:gd name="T1" fmla="*/ 0 h 120"/>
                <a:gd name="T2" fmla="*/ 121 w 403"/>
                <a:gd name="T3" fmla="*/ 0 h 120"/>
                <a:gd name="T4" fmla="*/ 121 w 403"/>
                <a:gd name="T5" fmla="*/ 0 h 120"/>
                <a:gd name="T6" fmla="*/ 109 w 403"/>
                <a:gd name="T7" fmla="*/ 0 h 120"/>
                <a:gd name="T8" fmla="*/ 98 w 403"/>
                <a:gd name="T9" fmla="*/ 2 h 120"/>
                <a:gd name="T10" fmla="*/ 83 w 403"/>
                <a:gd name="T11" fmla="*/ 8 h 120"/>
                <a:gd name="T12" fmla="*/ 67 w 403"/>
                <a:gd name="T13" fmla="*/ 13 h 120"/>
                <a:gd name="T14" fmla="*/ 49 w 403"/>
                <a:gd name="T15" fmla="*/ 22 h 120"/>
                <a:gd name="T16" fmla="*/ 30 w 403"/>
                <a:gd name="T17" fmla="*/ 35 h 120"/>
                <a:gd name="T18" fmla="*/ 12 w 403"/>
                <a:gd name="T19" fmla="*/ 51 h 120"/>
                <a:gd name="T20" fmla="*/ 12 w 403"/>
                <a:gd name="T21" fmla="*/ 51 h 120"/>
                <a:gd name="T22" fmla="*/ 7 w 403"/>
                <a:gd name="T23" fmla="*/ 59 h 120"/>
                <a:gd name="T24" fmla="*/ 3 w 403"/>
                <a:gd name="T25" fmla="*/ 66 h 120"/>
                <a:gd name="T26" fmla="*/ 0 w 403"/>
                <a:gd name="T27" fmla="*/ 73 h 120"/>
                <a:gd name="T28" fmla="*/ 0 w 403"/>
                <a:gd name="T29" fmla="*/ 80 h 120"/>
                <a:gd name="T30" fmla="*/ 0 w 403"/>
                <a:gd name="T31" fmla="*/ 88 h 120"/>
                <a:gd name="T32" fmla="*/ 3 w 403"/>
                <a:gd name="T33" fmla="*/ 95 h 120"/>
                <a:gd name="T34" fmla="*/ 7 w 403"/>
                <a:gd name="T35" fmla="*/ 102 h 120"/>
                <a:gd name="T36" fmla="*/ 12 w 403"/>
                <a:gd name="T37" fmla="*/ 109 h 120"/>
                <a:gd name="T38" fmla="*/ 12 w 403"/>
                <a:gd name="T39" fmla="*/ 109 h 120"/>
                <a:gd name="T40" fmla="*/ 18 w 403"/>
                <a:gd name="T41" fmla="*/ 115 h 120"/>
                <a:gd name="T42" fmla="*/ 25 w 403"/>
                <a:gd name="T43" fmla="*/ 118 h 120"/>
                <a:gd name="T44" fmla="*/ 32 w 403"/>
                <a:gd name="T45" fmla="*/ 120 h 120"/>
                <a:gd name="T46" fmla="*/ 40 w 403"/>
                <a:gd name="T47" fmla="*/ 120 h 120"/>
                <a:gd name="T48" fmla="*/ 40 w 403"/>
                <a:gd name="T49" fmla="*/ 120 h 120"/>
                <a:gd name="T50" fmla="*/ 47 w 403"/>
                <a:gd name="T51" fmla="*/ 120 h 120"/>
                <a:gd name="T52" fmla="*/ 56 w 403"/>
                <a:gd name="T53" fmla="*/ 118 h 120"/>
                <a:gd name="T54" fmla="*/ 61 w 403"/>
                <a:gd name="T55" fmla="*/ 115 h 120"/>
                <a:gd name="T56" fmla="*/ 69 w 403"/>
                <a:gd name="T57" fmla="*/ 109 h 120"/>
                <a:gd name="T58" fmla="*/ 69 w 403"/>
                <a:gd name="T59" fmla="*/ 109 h 120"/>
                <a:gd name="T60" fmla="*/ 78 w 403"/>
                <a:gd name="T61" fmla="*/ 100 h 120"/>
                <a:gd name="T62" fmla="*/ 89 w 403"/>
                <a:gd name="T63" fmla="*/ 93 h 120"/>
                <a:gd name="T64" fmla="*/ 105 w 403"/>
                <a:gd name="T65" fmla="*/ 84 h 120"/>
                <a:gd name="T66" fmla="*/ 116 w 403"/>
                <a:gd name="T67" fmla="*/ 80 h 120"/>
                <a:gd name="T68" fmla="*/ 121 w 403"/>
                <a:gd name="T69" fmla="*/ 80 h 120"/>
                <a:gd name="T70" fmla="*/ 363 w 403"/>
                <a:gd name="T71" fmla="*/ 80 h 120"/>
                <a:gd name="T72" fmla="*/ 363 w 403"/>
                <a:gd name="T73" fmla="*/ 80 h 120"/>
                <a:gd name="T74" fmla="*/ 372 w 403"/>
                <a:gd name="T75" fmla="*/ 80 h 120"/>
                <a:gd name="T76" fmla="*/ 379 w 403"/>
                <a:gd name="T77" fmla="*/ 77 h 120"/>
                <a:gd name="T78" fmla="*/ 385 w 403"/>
                <a:gd name="T79" fmla="*/ 73 h 120"/>
                <a:gd name="T80" fmla="*/ 392 w 403"/>
                <a:gd name="T81" fmla="*/ 69 h 120"/>
                <a:gd name="T82" fmla="*/ 396 w 403"/>
                <a:gd name="T83" fmla="*/ 62 h 120"/>
                <a:gd name="T84" fmla="*/ 401 w 403"/>
                <a:gd name="T85" fmla="*/ 57 h 120"/>
                <a:gd name="T86" fmla="*/ 403 w 403"/>
                <a:gd name="T87" fmla="*/ 48 h 120"/>
                <a:gd name="T88" fmla="*/ 403 w 403"/>
                <a:gd name="T89" fmla="*/ 40 h 120"/>
                <a:gd name="T90" fmla="*/ 403 w 403"/>
                <a:gd name="T91" fmla="*/ 40 h 120"/>
                <a:gd name="T92" fmla="*/ 403 w 403"/>
                <a:gd name="T93" fmla="*/ 31 h 120"/>
                <a:gd name="T94" fmla="*/ 401 w 403"/>
                <a:gd name="T95" fmla="*/ 24 h 120"/>
                <a:gd name="T96" fmla="*/ 396 w 403"/>
                <a:gd name="T97" fmla="*/ 17 h 120"/>
                <a:gd name="T98" fmla="*/ 392 w 403"/>
                <a:gd name="T99" fmla="*/ 11 h 120"/>
                <a:gd name="T100" fmla="*/ 385 w 403"/>
                <a:gd name="T101" fmla="*/ 6 h 120"/>
                <a:gd name="T102" fmla="*/ 379 w 403"/>
                <a:gd name="T103" fmla="*/ 2 h 120"/>
                <a:gd name="T104" fmla="*/ 372 w 403"/>
                <a:gd name="T105" fmla="*/ 0 h 120"/>
                <a:gd name="T106" fmla="*/ 363 w 403"/>
                <a:gd name="T107" fmla="*/ 0 h 120"/>
                <a:gd name="T108" fmla="*/ 363 w 403"/>
                <a:gd name="T10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" h="120">
                  <a:moveTo>
                    <a:pt x="363" y="0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2"/>
                  </a:lnTo>
                  <a:lnTo>
                    <a:pt x="83" y="8"/>
                  </a:lnTo>
                  <a:lnTo>
                    <a:pt x="67" y="13"/>
                  </a:lnTo>
                  <a:lnTo>
                    <a:pt x="49" y="22"/>
                  </a:lnTo>
                  <a:lnTo>
                    <a:pt x="30" y="35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7" y="59"/>
                  </a:lnTo>
                  <a:lnTo>
                    <a:pt x="3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3" y="95"/>
                  </a:lnTo>
                  <a:lnTo>
                    <a:pt x="7" y="102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18" y="115"/>
                  </a:lnTo>
                  <a:lnTo>
                    <a:pt x="25" y="118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7" y="120"/>
                  </a:lnTo>
                  <a:lnTo>
                    <a:pt x="56" y="118"/>
                  </a:lnTo>
                  <a:lnTo>
                    <a:pt x="61" y="115"/>
                  </a:lnTo>
                  <a:lnTo>
                    <a:pt x="69" y="109"/>
                  </a:lnTo>
                  <a:lnTo>
                    <a:pt x="69" y="109"/>
                  </a:lnTo>
                  <a:lnTo>
                    <a:pt x="78" y="100"/>
                  </a:lnTo>
                  <a:lnTo>
                    <a:pt x="89" y="93"/>
                  </a:lnTo>
                  <a:lnTo>
                    <a:pt x="105" y="84"/>
                  </a:lnTo>
                  <a:lnTo>
                    <a:pt x="116" y="80"/>
                  </a:lnTo>
                  <a:lnTo>
                    <a:pt x="121" y="80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72" y="80"/>
                  </a:lnTo>
                  <a:lnTo>
                    <a:pt x="379" y="77"/>
                  </a:lnTo>
                  <a:lnTo>
                    <a:pt x="385" y="73"/>
                  </a:lnTo>
                  <a:lnTo>
                    <a:pt x="392" y="69"/>
                  </a:lnTo>
                  <a:lnTo>
                    <a:pt x="396" y="62"/>
                  </a:lnTo>
                  <a:lnTo>
                    <a:pt x="401" y="57"/>
                  </a:lnTo>
                  <a:lnTo>
                    <a:pt x="403" y="48"/>
                  </a:lnTo>
                  <a:lnTo>
                    <a:pt x="403" y="40"/>
                  </a:lnTo>
                  <a:lnTo>
                    <a:pt x="403" y="40"/>
                  </a:lnTo>
                  <a:lnTo>
                    <a:pt x="403" y="31"/>
                  </a:lnTo>
                  <a:lnTo>
                    <a:pt x="401" y="24"/>
                  </a:lnTo>
                  <a:lnTo>
                    <a:pt x="396" y="17"/>
                  </a:lnTo>
                  <a:lnTo>
                    <a:pt x="392" y="11"/>
                  </a:lnTo>
                  <a:lnTo>
                    <a:pt x="385" y="6"/>
                  </a:lnTo>
                  <a:lnTo>
                    <a:pt x="379" y="2"/>
                  </a:lnTo>
                  <a:lnTo>
                    <a:pt x="372" y="0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76B3E72-A1F8-7D2D-71B0-73A322FE354E}"/>
              </a:ext>
            </a:extLst>
          </p:cNvPr>
          <p:cNvGrpSpPr/>
          <p:nvPr/>
        </p:nvGrpSpPr>
        <p:grpSpPr>
          <a:xfrm>
            <a:off x="4051901" y="3690154"/>
            <a:ext cx="559756" cy="556648"/>
            <a:chOff x="7794626" y="2563813"/>
            <a:chExt cx="1716088" cy="1706563"/>
          </a:xfrm>
          <a:solidFill>
            <a:schemeClr val="bg1"/>
          </a:solidFill>
        </p:grpSpPr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00761AB5-8113-E1D5-8420-64765AA260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26" y="2563813"/>
              <a:ext cx="1282700" cy="1282700"/>
            </a:xfrm>
            <a:custGeom>
              <a:avLst/>
              <a:gdLst>
                <a:gd name="T0" fmla="*/ 1606 w 1615"/>
                <a:gd name="T1" fmla="*/ 685 h 1615"/>
                <a:gd name="T2" fmla="*/ 1551 w 1615"/>
                <a:gd name="T3" fmla="*/ 494 h 1615"/>
                <a:gd name="T4" fmla="*/ 1455 w 1615"/>
                <a:gd name="T5" fmla="*/ 325 h 1615"/>
                <a:gd name="T6" fmla="*/ 1321 w 1615"/>
                <a:gd name="T7" fmla="*/ 185 h 1615"/>
                <a:gd name="T8" fmla="*/ 1157 w 1615"/>
                <a:gd name="T9" fmla="*/ 80 h 1615"/>
                <a:gd name="T10" fmla="*/ 970 w 1615"/>
                <a:gd name="T11" fmla="*/ 16 h 1615"/>
                <a:gd name="T12" fmla="*/ 808 w 1615"/>
                <a:gd name="T13" fmla="*/ 0 h 1615"/>
                <a:gd name="T14" fmla="*/ 607 w 1615"/>
                <a:gd name="T15" fmla="*/ 25 h 1615"/>
                <a:gd name="T16" fmla="*/ 423 w 1615"/>
                <a:gd name="T17" fmla="*/ 98 h 1615"/>
                <a:gd name="T18" fmla="*/ 265 w 1615"/>
                <a:gd name="T19" fmla="*/ 211 h 1615"/>
                <a:gd name="T20" fmla="*/ 138 w 1615"/>
                <a:gd name="T21" fmla="*/ 356 h 1615"/>
                <a:gd name="T22" fmla="*/ 49 w 1615"/>
                <a:gd name="T23" fmla="*/ 530 h 1615"/>
                <a:gd name="T24" fmla="*/ 4 w 1615"/>
                <a:gd name="T25" fmla="*/ 725 h 1615"/>
                <a:gd name="T26" fmla="*/ 4 w 1615"/>
                <a:gd name="T27" fmla="*/ 890 h 1615"/>
                <a:gd name="T28" fmla="*/ 49 w 1615"/>
                <a:gd name="T29" fmla="*/ 1085 h 1615"/>
                <a:gd name="T30" fmla="*/ 138 w 1615"/>
                <a:gd name="T31" fmla="*/ 1259 h 1615"/>
                <a:gd name="T32" fmla="*/ 265 w 1615"/>
                <a:gd name="T33" fmla="*/ 1404 h 1615"/>
                <a:gd name="T34" fmla="*/ 423 w 1615"/>
                <a:gd name="T35" fmla="*/ 1517 h 1615"/>
                <a:gd name="T36" fmla="*/ 607 w 1615"/>
                <a:gd name="T37" fmla="*/ 1590 h 1615"/>
                <a:gd name="T38" fmla="*/ 808 w 1615"/>
                <a:gd name="T39" fmla="*/ 1615 h 1615"/>
                <a:gd name="T40" fmla="*/ 970 w 1615"/>
                <a:gd name="T41" fmla="*/ 1599 h 1615"/>
                <a:gd name="T42" fmla="*/ 1157 w 1615"/>
                <a:gd name="T43" fmla="*/ 1535 h 1615"/>
                <a:gd name="T44" fmla="*/ 1321 w 1615"/>
                <a:gd name="T45" fmla="*/ 1430 h 1615"/>
                <a:gd name="T46" fmla="*/ 1455 w 1615"/>
                <a:gd name="T47" fmla="*/ 1290 h 1615"/>
                <a:gd name="T48" fmla="*/ 1551 w 1615"/>
                <a:gd name="T49" fmla="*/ 1121 h 1615"/>
                <a:gd name="T50" fmla="*/ 1606 w 1615"/>
                <a:gd name="T51" fmla="*/ 930 h 1615"/>
                <a:gd name="T52" fmla="*/ 808 w 1615"/>
                <a:gd name="T53" fmla="*/ 1533 h 1615"/>
                <a:gd name="T54" fmla="*/ 661 w 1615"/>
                <a:gd name="T55" fmla="*/ 1519 h 1615"/>
                <a:gd name="T56" fmla="*/ 492 w 1615"/>
                <a:gd name="T57" fmla="*/ 1462 h 1615"/>
                <a:gd name="T58" fmla="*/ 345 w 1615"/>
                <a:gd name="T59" fmla="*/ 1368 h 1615"/>
                <a:gd name="T60" fmla="*/ 225 w 1615"/>
                <a:gd name="T61" fmla="*/ 1243 h 1615"/>
                <a:gd name="T62" fmla="*/ 138 w 1615"/>
                <a:gd name="T63" fmla="*/ 1090 h 1615"/>
                <a:gd name="T64" fmla="*/ 89 w 1615"/>
                <a:gd name="T65" fmla="*/ 917 h 1615"/>
                <a:gd name="T66" fmla="*/ 82 w 1615"/>
                <a:gd name="T67" fmla="*/ 770 h 1615"/>
                <a:gd name="T68" fmla="*/ 113 w 1615"/>
                <a:gd name="T69" fmla="*/ 592 h 1615"/>
                <a:gd name="T70" fmla="*/ 185 w 1615"/>
                <a:gd name="T71" fmla="*/ 431 h 1615"/>
                <a:gd name="T72" fmla="*/ 294 w 1615"/>
                <a:gd name="T73" fmla="*/ 294 h 1615"/>
                <a:gd name="T74" fmla="*/ 431 w 1615"/>
                <a:gd name="T75" fmla="*/ 185 h 1615"/>
                <a:gd name="T76" fmla="*/ 592 w 1615"/>
                <a:gd name="T77" fmla="*/ 113 h 1615"/>
                <a:gd name="T78" fmla="*/ 770 w 1615"/>
                <a:gd name="T79" fmla="*/ 82 h 1615"/>
                <a:gd name="T80" fmla="*/ 917 w 1615"/>
                <a:gd name="T81" fmla="*/ 89 h 1615"/>
                <a:gd name="T82" fmla="*/ 1090 w 1615"/>
                <a:gd name="T83" fmla="*/ 138 h 1615"/>
                <a:gd name="T84" fmla="*/ 1243 w 1615"/>
                <a:gd name="T85" fmla="*/ 225 h 1615"/>
                <a:gd name="T86" fmla="*/ 1368 w 1615"/>
                <a:gd name="T87" fmla="*/ 345 h 1615"/>
                <a:gd name="T88" fmla="*/ 1462 w 1615"/>
                <a:gd name="T89" fmla="*/ 492 h 1615"/>
                <a:gd name="T90" fmla="*/ 1519 w 1615"/>
                <a:gd name="T91" fmla="*/ 661 h 1615"/>
                <a:gd name="T92" fmla="*/ 1535 w 1615"/>
                <a:gd name="T93" fmla="*/ 807 h 1615"/>
                <a:gd name="T94" fmla="*/ 1511 w 1615"/>
                <a:gd name="T95" fmla="*/ 988 h 1615"/>
                <a:gd name="T96" fmla="*/ 1446 w 1615"/>
                <a:gd name="T97" fmla="*/ 1154 h 1615"/>
                <a:gd name="T98" fmla="*/ 1346 w 1615"/>
                <a:gd name="T99" fmla="*/ 1295 h 1615"/>
                <a:gd name="T100" fmla="*/ 1214 w 1615"/>
                <a:gd name="T101" fmla="*/ 1410 h 1615"/>
                <a:gd name="T102" fmla="*/ 1057 w 1615"/>
                <a:gd name="T103" fmla="*/ 1490 h 1615"/>
                <a:gd name="T104" fmla="*/ 881 w 1615"/>
                <a:gd name="T105" fmla="*/ 153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15" h="1615">
                  <a:moveTo>
                    <a:pt x="1615" y="807"/>
                  </a:moveTo>
                  <a:lnTo>
                    <a:pt x="1615" y="807"/>
                  </a:lnTo>
                  <a:lnTo>
                    <a:pt x="1613" y="767"/>
                  </a:lnTo>
                  <a:lnTo>
                    <a:pt x="1611" y="725"/>
                  </a:lnTo>
                  <a:lnTo>
                    <a:pt x="1606" y="685"/>
                  </a:lnTo>
                  <a:lnTo>
                    <a:pt x="1599" y="645"/>
                  </a:lnTo>
                  <a:lnTo>
                    <a:pt x="1590" y="605"/>
                  </a:lnTo>
                  <a:lnTo>
                    <a:pt x="1579" y="567"/>
                  </a:lnTo>
                  <a:lnTo>
                    <a:pt x="1566" y="530"/>
                  </a:lnTo>
                  <a:lnTo>
                    <a:pt x="1551" y="494"/>
                  </a:lnTo>
                  <a:lnTo>
                    <a:pt x="1535" y="458"/>
                  </a:lnTo>
                  <a:lnTo>
                    <a:pt x="1517" y="423"/>
                  </a:lnTo>
                  <a:lnTo>
                    <a:pt x="1499" y="389"/>
                  </a:lnTo>
                  <a:lnTo>
                    <a:pt x="1477" y="356"/>
                  </a:lnTo>
                  <a:lnTo>
                    <a:pt x="1455" y="325"/>
                  </a:lnTo>
                  <a:lnTo>
                    <a:pt x="1430" y="294"/>
                  </a:lnTo>
                  <a:lnTo>
                    <a:pt x="1404" y="265"/>
                  </a:lnTo>
                  <a:lnTo>
                    <a:pt x="1379" y="236"/>
                  </a:lnTo>
                  <a:lnTo>
                    <a:pt x="1350" y="211"/>
                  </a:lnTo>
                  <a:lnTo>
                    <a:pt x="1321" y="185"/>
                  </a:lnTo>
                  <a:lnTo>
                    <a:pt x="1290" y="160"/>
                  </a:lnTo>
                  <a:lnTo>
                    <a:pt x="1259" y="138"/>
                  </a:lnTo>
                  <a:lnTo>
                    <a:pt x="1226" y="116"/>
                  </a:lnTo>
                  <a:lnTo>
                    <a:pt x="1192" y="98"/>
                  </a:lnTo>
                  <a:lnTo>
                    <a:pt x="1157" y="80"/>
                  </a:lnTo>
                  <a:lnTo>
                    <a:pt x="1121" y="64"/>
                  </a:lnTo>
                  <a:lnTo>
                    <a:pt x="1085" y="49"/>
                  </a:lnTo>
                  <a:lnTo>
                    <a:pt x="1048" y="36"/>
                  </a:lnTo>
                  <a:lnTo>
                    <a:pt x="1008" y="25"/>
                  </a:lnTo>
                  <a:lnTo>
                    <a:pt x="970" y="16"/>
                  </a:lnTo>
                  <a:lnTo>
                    <a:pt x="930" y="9"/>
                  </a:lnTo>
                  <a:lnTo>
                    <a:pt x="890" y="4"/>
                  </a:lnTo>
                  <a:lnTo>
                    <a:pt x="848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767" y="0"/>
                  </a:lnTo>
                  <a:lnTo>
                    <a:pt x="725" y="4"/>
                  </a:lnTo>
                  <a:lnTo>
                    <a:pt x="685" y="9"/>
                  </a:lnTo>
                  <a:lnTo>
                    <a:pt x="645" y="16"/>
                  </a:lnTo>
                  <a:lnTo>
                    <a:pt x="607" y="25"/>
                  </a:lnTo>
                  <a:lnTo>
                    <a:pt x="567" y="36"/>
                  </a:lnTo>
                  <a:lnTo>
                    <a:pt x="530" y="49"/>
                  </a:lnTo>
                  <a:lnTo>
                    <a:pt x="494" y="64"/>
                  </a:lnTo>
                  <a:lnTo>
                    <a:pt x="458" y="80"/>
                  </a:lnTo>
                  <a:lnTo>
                    <a:pt x="423" y="98"/>
                  </a:lnTo>
                  <a:lnTo>
                    <a:pt x="389" y="116"/>
                  </a:lnTo>
                  <a:lnTo>
                    <a:pt x="356" y="138"/>
                  </a:lnTo>
                  <a:lnTo>
                    <a:pt x="325" y="160"/>
                  </a:lnTo>
                  <a:lnTo>
                    <a:pt x="294" y="185"/>
                  </a:lnTo>
                  <a:lnTo>
                    <a:pt x="265" y="211"/>
                  </a:lnTo>
                  <a:lnTo>
                    <a:pt x="236" y="236"/>
                  </a:lnTo>
                  <a:lnTo>
                    <a:pt x="211" y="265"/>
                  </a:lnTo>
                  <a:lnTo>
                    <a:pt x="185" y="294"/>
                  </a:lnTo>
                  <a:lnTo>
                    <a:pt x="160" y="325"/>
                  </a:lnTo>
                  <a:lnTo>
                    <a:pt x="138" y="356"/>
                  </a:lnTo>
                  <a:lnTo>
                    <a:pt x="116" y="389"/>
                  </a:lnTo>
                  <a:lnTo>
                    <a:pt x="98" y="423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49" y="530"/>
                  </a:lnTo>
                  <a:lnTo>
                    <a:pt x="36" y="567"/>
                  </a:lnTo>
                  <a:lnTo>
                    <a:pt x="25" y="605"/>
                  </a:lnTo>
                  <a:lnTo>
                    <a:pt x="16" y="645"/>
                  </a:lnTo>
                  <a:lnTo>
                    <a:pt x="9" y="685"/>
                  </a:lnTo>
                  <a:lnTo>
                    <a:pt x="4" y="725"/>
                  </a:lnTo>
                  <a:lnTo>
                    <a:pt x="2" y="767"/>
                  </a:lnTo>
                  <a:lnTo>
                    <a:pt x="0" y="807"/>
                  </a:lnTo>
                  <a:lnTo>
                    <a:pt x="0" y="807"/>
                  </a:lnTo>
                  <a:lnTo>
                    <a:pt x="2" y="848"/>
                  </a:lnTo>
                  <a:lnTo>
                    <a:pt x="4" y="890"/>
                  </a:lnTo>
                  <a:lnTo>
                    <a:pt x="9" y="930"/>
                  </a:lnTo>
                  <a:lnTo>
                    <a:pt x="16" y="970"/>
                  </a:lnTo>
                  <a:lnTo>
                    <a:pt x="25" y="1008"/>
                  </a:lnTo>
                  <a:lnTo>
                    <a:pt x="36" y="1046"/>
                  </a:lnTo>
                  <a:lnTo>
                    <a:pt x="49" y="1085"/>
                  </a:lnTo>
                  <a:lnTo>
                    <a:pt x="64" y="1121"/>
                  </a:lnTo>
                  <a:lnTo>
                    <a:pt x="80" y="1157"/>
                  </a:lnTo>
                  <a:lnTo>
                    <a:pt x="98" y="1192"/>
                  </a:lnTo>
                  <a:lnTo>
                    <a:pt x="116" y="1226"/>
                  </a:lnTo>
                  <a:lnTo>
                    <a:pt x="138" y="1259"/>
                  </a:lnTo>
                  <a:lnTo>
                    <a:pt x="160" y="1290"/>
                  </a:lnTo>
                  <a:lnTo>
                    <a:pt x="185" y="1321"/>
                  </a:lnTo>
                  <a:lnTo>
                    <a:pt x="211" y="1350"/>
                  </a:lnTo>
                  <a:lnTo>
                    <a:pt x="236" y="1379"/>
                  </a:lnTo>
                  <a:lnTo>
                    <a:pt x="265" y="1404"/>
                  </a:lnTo>
                  <a:lnTo>
                    <a:pt x="294" y="1430"/>
                  </a:lnTo>
                  <a:lnTo>
                    <a:pt x="325" y="1455"/>
                  </a:lnTo>
                  <a:lnTo>
                    <a:pt x="356" y="1477"/>
                  </a:lnTo>
                  <a:lnTo>
                    <a:pt x="389" y="1497"/>
                  </a:lnTo>
                  <a:lnTo>
                    <a:pt x="423" y="1517"/>
                  </a:lnTo>
                  <a:lnTo>
                    <a:pt x="458" y="1535"/>
                  </a:lnTo>
                  <a:lnTo>
                    <a:pt x="494" y="1551"/>
                  </a:lnTo>
                  <a:lnTo>
                    <a:pt x="530" y="1566"/>
                  </a:lnTo>
                  <a:lnTo>
                    <a:pt x="567" y="1579"/>
                  </a:lnTo>
                  <a:lnTo>
                    <a:pt x="607" y="1590"/>
                  </a:lnTo>
                  <a:lnTo>
                    <a:pt x="645" y="1599"/>
                  </a:lnTo>
                  <a:lnTo>
                    <a:pt x="685" y="1606"/>
                  </a:lnTo>
                  <a:lnTo>
                    <a:pt x="725" y="1611"/>
                  </a:lnTo>
                  <a:lnTo>
                    <a:pt x="767" y="1613"/>
                  </a:lnTo>
                  <a:lnTo>
                    <a:pt x="808" y="1615"/>
                  </a:lnTo>
                  <a:lnTo>
                    <a:pt x="808" y="1615"/>
                  </a:lnTo>
                  <a:lnTo>
                    <a:pt x="848" y="1613"/>
                  </a:lnTo>
                  <a:lnTo>
                    <a:pt x="890" y="1611"/>
                  </a:lnTo>
                  <a:lnTo>
                    <a:pt x="930" y="1606"/>
                  </a:lnTo>
                  <a:lnTo>
                    <a:pt x="970" y="1599"/>
                  </a:lnTo>
                  <a:lnTo>
                    <a:pt x="1008" y="1590"/>
                  </a:lnTo>
                  <a:lnTo>
                    <a:pt x="1048" y="1579"/>
                  </a:lnTo>
                  <a:lnTo>
                    <a:pt x="1085" y="1566"/>
                  </a:lnTo>
                  <a:lnTo>
                    <a:pt x="1121" y="1551"/>
                  </a:lnTo>
                  <a:lnTo>
                    <a:pt x="1157" y="1535"/>
                  </a:lnTo>
                  <a:lnTo>
                    <a:pt x="1192" y="1517"/>
                  </a:lnTo>
                  <a:lnTo>
                    <a:pt x="1226" y="1497"/>
                  </a:lnTo>
                  <a:lnTo>
                    <a:pt x="1259" y="1477"/>
                  </a:lnTo>
                  <a:lnTo>
                    <a:pt x="1290" y="1455"/>
                  </a:lnTo>
                  <a:lnTo>
                    <a:pt x="1321" y="1430"/>
                  </a:lnTo>
                  <a:lnTo>
                    <a:pt x="1350" y="1404"/>
                  </a:lnTo>
                  <a:lnTo>
                    <a:pt x="1379" y="1379"/>
                  </a:lnTo>
                  <a:lnTo>
                    <a:pt x="1404" y="1350"/>
                  </a:lnTo>
                  <a:lnTo>
                    <a:pt x="1430" y="1321"/>
                  </a:lnTo>
                  <a:lnTo>
                    <a:pt x="1455" y="1290"/>
                  </a:lnTo>
                  <a:lnTo>
                    <a:pt x="1477" y="1259"/>
                  </a:lnTo>
                  <a:lnTo>
                    <a:pt x="1499" y="1226"/>
                  </a:lnTo>
                  <a:lnTo>
                    <a:pt x="1517" y="1192"/>
                  </a:lnTo>
                  <a:lnTo>
                    <a:pt x="1535" y="1157"/>
                  </a:lnTo>
                  <a:lnTo>
                    <a:pt x="1551" y="1121"/>
                  </a:lnTo>
                  <a:lnTo>
                    <a:pt x="1566" y="1085"/>
                  </a:lnTo>
                  <a:lnTo>
                    <a:pt x="1579" y="1046"/>
                  </a:lnTo>
                  <a:lnTo>
                    <a:pt x="1590" y="1008"/>
                  </a:lnTo>
                  <a:lnTo>
                    <a:pt x="1599" y="970"/>
                  </a:lnTo>
                  <a:lnTo>
                    <a:pt x="1606" y="930"/>
                  </a:lnTo>
                  <a:lnTo>
                    <a:pt x="1611" y="890"/>
                  </a:lnTo>
                  <a:lnTo>
                    <a:pt x="1613" y="848"/>
                  </a:lnTo>
                  <a:lnTo>
                    <a:pt x="1615" y="807"/>
                  </a:lnTo>
                  <a:lnTo>
                    <a:pt x="1615" y="807"/>
                  </a:lnTo>
                  <a:close/>
                  <a:moveTo>
                    <a:pt x="808" y="1533"/>
                  </a:moveTo>
                  <a:lnTo>
                    <a:pt x="808" y="1533"/>
                  </a:lnTo>
                  <a:lnTo>
                    <a:pt x="770" y="1533"/>
                  </a:lnTo>
                  <a:lnTo>
                    <a:pt x="734" y="1530"/>
                  </a:lnTo>
                  <a:lnTo>
                    <a:pt x="698" y="1526"/>
                  </a:lnTo>
                  <a:lnTo>
                    <a:pt x="661" y="1519"/>
                  </a:lnTo>
                  <a:lnTo>
                    <a:pt x="627" y="1511"/>
                  </a:lnTo>
                  <a:lnTo>
                    <a:pt x="592" y="1501"/>
                  </a:lnTo>
                  <a:lnTo>
                    <a:pt x="558" y="1490"/>
                  </a:lnTo>
                  <a:lnTo>
                    <a:pt x="525" y="1477"/>
                  </a:lnTo>
                  <a:lnTo>
                    <a:pt x="492" y="1462"/>
                  </a:lnTo>
                  <a:lnTo>
                    <a:pt x="461" y="1446"/>
                  </a:lnTo>
                  <a:lnTo>
                    <a:pt x="431" y="1428"/>
                  </a:lnTo>
                  <a:lnTo>
                    <a:pt x="401" y="1410"/>
                  </a:lnTo>
                  <a:lnTo>
                    <a:pt x="372" y="1390"/>
                  </a:lnTo>
                  <a:lnTo>
                    <a:pt x="345" y="1368"/>
                  </a:lnTo>
                  <a:lnTo>
                    <a:pt x="320" y="1344"/>
                  </a:lnTo>
                  <a:lnTo>
                    <a:pt x="294" y="1321"/>
                  </a:lnTo>
                  <a:lnTo>
                    <a:pt x="271" y="1295"/>
                  </a:lnTo>
                  <a:lnTo>
                    <a:pt x="247" y="1270"/>
                  </a:lnTo>
                  <a:lnTo>
                    <a:pt x="225" y="1243"/>
                  </a:lnTo>
                  <a:lnTo>
                    <a:pt x="205" y="1214"/>
                  </a:lnTo>
                  <a:lnTo>
                    <a:pt x="185" y="1184"/>
                  </a:lnTo>
                  <a:lnTo>
                    <a:pt x="169" y="1154"/>
                  </a:lnTo>
                  <a:lnTo>
                    <a:pt x="153" y="1123"/>
                  </a:lnTo>
                  <a:lnTo>
                    <a:pt x="138" y="1090"/>
                  </a:lnTo>
                  <a:lnTo>
                    <a:pt x="125" y="1057"/>
                  </a:lnTo>
                  <a:lnTo>
                    <a:pt x="113" y="1023"/>
                  </a:lnTo>
                  <a:lnTo>
                    <a:pt x="104" y="988"/>
                  </a:lnTo>
                  <a:lnTo>
                    <a:pt x="96" y="954"/>
                  </a:lnTo>
                  <a:lnTo>
                    <a:pt x="89" y="917"/>
                  </a:lnTo>
                  <a:lnTo>
                    <a:pt x="85" y="881"/>
                  </a:lnTo>
                  <a:lnTo>
                    <a:pt x="82" y="845"/>
                  </a:lnTo>
                  <a:lnTo>
                    <a:pt x="80" y="807"/>
                  </a:lnTo>
                  <a:lnTo>
                    <a:pt x="80" y="807"/>
                  </a:lnTo>
                  <a:lnTo>
                    <a:pt x="82" y="770"/>
                  </a:lnTo>
                  <a:lnTo>
                    <a:pt x="85" y="734"/>
                  </a:lnTo>
                  <a:lnTo>
                    <a:pt x="89" y="698"/>
                  </a:lnTo>
                  <a:lnTo>
                    <a:pt x="96" y="661"/>
                  </a:lnTo>
                  <a:lnTo>
                    <a:pt x="104" y="627"/>
                  </a:lnTo>
                  <a:lnTo>
                    <a:pt x="113" y="592"/>
                  </a:lnTo>
                  <a:lnTo>
                    <a:pt x="125" y="558"/>
                  </a:lnTo>
                  <a:lnTo>
                    <a:pt x="138" y="525"/>
                  </a:lnTo>
                  <a:lnTo>
                    <a:pt x="153" y="492"/>
                  </a:lnTo>
                  <a:lnTo>
                    <a:pt x="169" y="461"/>
                  </a:lnTo>
                  <a:lnTo>
                    <a:pt x="185" y="431"/>
                  </a:lnTo>
                  <a:lnTo>
                    <a:pt x="205" y="401"/>
                  </a:lnTo>
                  <a:lnTo>
                    <a:pt x="225" y="372"/>
                  </a:lnTo>
                  <a:lnTo>
                    <a:pt x="247" y="345"/>
                  </a:lnTo>
                  <a:lnTo>
                    <a:pt x="271" y="320"/>
                  </a:lnTo>
                  <a:lnTo>
                    <a:pt x="294" y="294"/>
                  </a:lnTo>
                  <a:lnTo>
                    <a:pt x="320" y="269"/>
                  </a:lnTo>
                  <a:lnTo>
                    <a:pt x="345" y="247"/>
                  </a:lnTo>
                  <a:lnTo>
                    <a:pt x="372" y="225"/>
                  </a:lnTo>
                  <a:lnTo>
                    <a:pt x="401" y="205"/>
                  </a:lnTo>
                  <a:lnTo>
                    <a:pt x="431" y="185"/>
                  </a:lnTo>
                  <a:lnTo>
                    <a:pt x="461" y="169"/>
                  </a:lnTo>
                  <a:lnTo>
                    <a:pt x="492" y="153"/>
                  </a:lnTo>
                  <a:lnTo>
                    <a:pt x="525" y="138"/>
                  </a:lnTo>
                  <a:lnTo>
                    <a:pt x="558" y="125"/>
                  </a:lnTo>
                  <a:lnTo>
                    <a:pt x="592" y="113"/>
                  </a:lnTo>
                  <a:lnTo>
                    <a:pt x="627" y="104"/>
                  </a:lnTo>
                  <a:lnTo>
                    <a:pt x="661" y="94"/>
                  </a:lnTo>
                  <a:lnTo>
                    <a:pt x="698" y="89"/>
                  </a:lnTo>
                  <a:lnTo>
                    <a:pt x="734" y="84"/>
                  </a:lnTo>
                  <a:lnTo>
                    <a:pt x="770" y="82"/>
                  </a:lnTo>
                  <a:lnTo>
                    <a:pt x="808" y="80"/>
                  </a:lnTo>
                  <a:lnTo>
                    <a:pt x="808" y="80"/>
                  </a:lnTo>
                  <a:lnTo>
                    <a:pt x="845" y="82"/>
                  </a:lnTo>
                  <a:lnTo>
                    <a:pt x="881" y="84"/>
                  </a:lnTo>
                  <a:lnTo>
                    <a:pt x="917" y="89"/>
                  </a:lnTo>
                  <a:lnTo>
                    <a:pt x="954" y="94"/>
                  </a:lnTo>
                  <a:lnTo>
                    <a:pt x="988" y="104"/>
                  </a:lnTo>
                  <a:lnTo>
                    <a:pt x="1023" y="113"/>
                  </a:lnTo>
                  <a:lnTo>
                    <a:pt x="1057" y="125"/>
                  </a:lnTo>
                  <a:lnTo>
                    <a:pt x="1090" y="138"/>
                  </a:lnTo>
                  <a:lnTo>
                    <a:pt x="1123" y="153"/>
                  </a:lnTo>
                  <a:lnTo>
                    <a:pt x="1154" y="169"/>
                  </a:lnTo>
                  <a:lnTo>
                    <a:pt x="1184" y="185"/>
                  </a:lnTo>
                  <a:lnTo>
                    <a:pt x="1214" y="205"/>
                  </a:lnTo>
                  <a:lnTo>
                    <a:pt x="1243" y="225"/>
                  </a:lnTo>
                  <a:lnTo>
                    <a:pt x="1270" y="247"/>
                  </a:lnTo>
                  <a:lnTo>
                    <a:pt x="1295" y="269"/>
                  </a:lnTo>
                  <a:lnTo>
                    <a:pt x="1321" y="294"/>
                  </a:lnTo>
                  <a:lnTo>
                    <a:pt x="1346" y="320"/>
                  </a:lnTo>
                  <a:lnTo>
                    <a:pt x="1368" y="345"/>
                  </a:lnTo>
                  <a:lnTo>
                    <a:pt x="1390" y="372"/>
                  </a:lnTo>
                  <a:lnTo>
                    <a:pt x="1410" y="401"/>
                  </a:lnTo>
                  <a:lnTo>
                    <a:pt x="1430" y="431"/>
                  </a:lnTo>
                  <a:lnTo>
                    <a:pt x="1446" y="461"/>
                  </a:lnTo>
                  <a:lnTo>
                    <a:pt x="1462" y="492"/>
                  </a:lnTo>
                  <a:lnTo>
                    <a:pt x="1477" y="525"/>
                  </a:lnTo>
                  <a:lnTo>
                    <a:pt x="1490" y="558"/>
                  </a:lnTo>
                  <a:lnTo>
                    <a:pt x="1502" y="592"/>
                  </a:lnTo>
                  <a:lnTo>
                    <a:pt x="1511" y="627"/>
                  </a:lnTo>
                  <a:lnTo>
                    <a:pt x="1519" y="661"/>
                  </a:lnTo>
                  <a:lnTo>
                    <a:pt x="1526" y="698"/>
                  </a:lnTo>
                  <a:lnTo>
                    <a:pt x="1531" y="734"/>
                  </a:lnTo>
                  <a:lnTo>
                    <a:pt x="1533" y="770"/>
                  </a:lnTo>
                  <a:lnTo>
                    <a:pt x="1535" y="807"/>
                  </a:lnTo>
                  <a:lnTo>
                    <a:pt x="1535" y="807"/>
                  </a:lnTo>
                  <a:lnTo>
                    <a:pt x="1533" y="845"/>
                  </a:lnTo>
                  <a:lnTo>
                    <a:pt x="1531" y="881"/>
                  </a:lnTo>
                  <a:lnTo>
                    <a:pt x="1526" y="917"/>
                  </a:lnTo>
                  <a:lnTo>
                    <a:pt x="1519" y="954"/>
                  </a:lnTo>
                  <a:lnTo>
                    <a:pt x="1511" y="988"/>
                  </a:lnTo>
                  <a:lnTo>
                    <a:pt x="1502" y="1023"/>
                  </a:lnTo>
                  <a:lnTo>
                    <a:pt x="1490" y="1057"/>
                  </a:lnTo>
                  <a:lnTo>
                    <a:pt x="1477" y="1090"/>
                  </a:lnTo>
                  <a:lnTo>
                    <a:pt x="1462" y="1123"/>
                  </a:lnTo>
                  <a:lnTo>
                    <a:pt x="1446" y="1154"/>
                  </a:lnTo>
                  <a:lnTo>
                    <a:pt x="1430" y="1184"/>
                  </a:lnTo>
                  <a:lnTo>
                    <a:pt x="1410" y="1214"/>
                  </a:lnTo>
                  <a:lnTo>
                    <a:pt x="1390" y="1243"/>
                  </a:lnTo>
                  <a:lnTo>
                    <a:pt x="1368" y="1270"/>
                  </a:lnTo>
                  <a:lnTo>
                    <a:pt x="1346" y="1295"/>
                  </a:lnTo>
                  <a:lnTo>
                    <a:pt x="1321" y="1321"/>
                  </a:lnTo>
                  <a:lnTo>
                    <a:pt x="1295" y="1344"/>
                  </a:lnTo>
                  <a:lnTo>
                    <a:pt x="1270" y="1368"/>
                  </a:lnTo>
                  <a:lnTo>
                    <a:pt x="1243" y="1390"/>
                  </a:lnTo>
                  <a:lnTo>
                    <a:pt x="1214" y="1410"/>
                  </a:lnTo>
                  <a:lnTo>
                    <a:pt x="1184" y="1428"/>
                  </a:lnTo>
                  <a:lnTo>
                    <a:pt x="1154" y="1446"/>
                  </a:lnTo>
                  <a:lnTo>
                    <a:pt x="1123" y="1462"/>
                  </a:lnTo>
                  <a:lnTo>
                    <a:pt x="1090" y="1477"/>
                  </a:lnTo>
                  <a:lnTo>
                    <a:pt x="1057" y="1490"/>
                  </a:lnTo>
                  <a:lnTo>
                    <a:pt x="1023" y="1501"/>
                  </a:lnTo>
                  <a:lnTo>
                    <a:pt x="988" y="1511"/>
                  </a:lnTo>
                  <a:lnTo>
                    <a:pt x="954" y="1519"/>
                  </a:lnTo>
                  <a:lnTo>
                    <a:pt x="917" y="1526"/>
                  </a:lnTo>
                  <a:lnTo>
                    <a:pt x="881" y="1530"/>
                  </a:lnTo>
                  <a:lnTo>
                    <a:pt x="845" y="1533"/>
                  </a:lnTo>
                  <a:lnTo>
                    <a:pt x="808" y="1533"/>
                  </a:lnTo>
                  <a:lnTo>
                    <a:pt x="808" y="15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582B492D-D7AA-D606-76FC-D0276A93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6713" y="2770188"/>
              <a:ext cx="374650" cy="674688"/>
            </a:xfrm>
            <a:custGeom>
              <a:avLst/>
              <a:gdLst>
                <a:gd name="T0" fmla="*/ 421 w 472"/>
                <a:gd name="T1" fmla="*/ 0 h 850"/>
                <a:gd name="T2" fmla="*/ 332 w 472"/>
                <a:gd name="T3" fmla="*/ 32 h 850"/>
                <a:gd name="T4" fmla="*/ 250 w 472"/>
                <a:gd name="T5" fmla="*/ 78 h 850"/>
                <a:gd name="T6" fmla="*/ 179 w 472"/>
                <a:gd name="T7" fmla="*/ 134 h 850"/>
                <a:gd name="T8" fmla="*/ 118 w 472"/>
                <a:gd name="T9" fmla="*/ 201 h 850"/>
                <a:gd name="T10" fmla="*/ 69 w 472"/>
                <a:gd name="T11" fmla="*/ 280 h 850"/>
                <a:gd name="T12" fmla="*/ 31 w 472"/>
                <a:gd name="T13" fmla="*/ 363 h 850"/>
                <a:gd name="T14" fmla="*/ 9 w 472"/>
                <a:gd name="T15" fmla="*/ 452 h 850"/>
                <a:gd name="T16" fmla="*/ 0 w 472"/>
                <a:gd name="T17" fmla="*/ 547 h 850"/>
                <a:gd name="T18" fmla="*/ 1 w 472"/>
                <a:gd name="T19" fmla="*/ 585 h 850"/>
                <a:gd name="T20" fmla="*/ 11 w 472"/>
                <a:gd name="T21" fmla="*/ 657 h 850"/>
                <a:gd name="T22" fmla="*/ 31 w 472"/>
                <a:gd name="T23" fmla="*/ 728 h 850"/>
                <a:gd name="T24" fmla="*/ 58 w 472"/>
                <a:gd name="T25" fmla="*/ 797 h 850"/>
                <a:gd name="T26" fmla="*/ 76 w 472"/>
                <a:gd name="T27" fmla="*/ 830 h 850"/>
                <a:gd name="T28" fmla="*/ 90 w 472"/>
                <a:gd name="T29" fmla="*/ 845 h 850"/>
                <a:gd name="T30" fmla="*/ 110 w 472"/>
                <a:gd name="T31" fmla="*/ 850 h 850"/>
                <a:gd name="T32" fmla="*/ 121 w 472"/>
                <a:gd name="T33" fmla="*/ 848 h 850"/>
                <a:gd name="T34" fmla="*/ 130 w 472"/>
                <a:gd name="T35" fmla="*/ 845 h 850"/>
                <a:gd name="T36" fmla="*/ 143 w 472"/>
                <a:gd name="T37" fmla="*/ 834 h 850"/>
                <a:gd name="T38" fmla="*/ 150 w 472"/>
                <a:gd name="T39" fmla="*/ 821 h 850"/>
                <a:gd name="T40" fmla="*/ 150 w 472"/>
                <a:gd name="T41" fmla="*/ 805 h 850"/>
                <a:gd name="T42" fmla="*/ 145 w 472"/>
                <a:gd name="T43" fmla="*/ 790 h 850"/>
                <a:gd name="T44" fmla="*/ 130 w 472"/>
                <a:gd name="T45" fmla="*/ 761 h 850"/>
                <a:gd name="T46" fmla="*/ 107 w 472"/>
                <a:gd name="T47" fmla="*/ 703 h 850"/>
                <a:gd name="T48" fmla="*/ 90 w 472"/>
                <a:gd name="T49" fmla="*/ 643 h 850"/>
                <a:gd name="T50" fmla="*/ 81 w 472"/>
                <a:gd name="T51" fmla="*/ 579 h 850"/>
                <a:gd name="T52" fmla="*/ 81 w 472"/>
                <a:gd name="T53" fmla="*/ 547 h 850"/>
                <a:gd name="T54" fmla="*/ 89 w 472"/>
                <a:gd name="T55" fmla="*/ 467 h 850"/>
                <a:gd name="T56" fmla="*/ 107 w 472"/>
                <a:gd name="T57" fmla="*/ 389 h 850"/>
                <a:gd name="T58" fmla="*/ 140 w 472"/>
                <a:gd name="T59" fmla="*/ 318 h 850"/>
                <a:gd name="T60" fmla="*/ 181 w 472"/>
                <a:gd name="T61" fmla="*/ 250 h 850"/>
                <a:gd name="T62" fmla="*/ 234 w 472"/>
                <a:gd name="T63" fmla="*/ 194 h 850"/>
                <a:gd name="T64" fmla="*/ 296 w 472"/>
                <a:gd name="T65" fmla="*/ 145 h 850"/>
                <a:gd name="T66" fmla="*/ 365 w 472"/>
                <a:gd name="T67" fmla="*/ 105 h 850"/>
                <a:gd name="T68" fmla="*/ 443 w 472"/>
                <a:gd name="T69" fmla="*/ 78 h 850"/>
                <a:gd name="T70" fmla="*/ 450 w 472"/>
                <a:gd name="T71" fmla="*/ 76 h 850"/>
                <a:gd name="T72" fmla="*/ 463 w 472"/>
                <a:gd name="T73" fmla="*/ 67 h 850"/>
                <a:gd name="T74" fmla="*/ 470 w 472"/>
                <a:gd name="T75" fmla="*/ 52 h 850"/>
                <a:gd name="T76" fmla="*/ 472 w 472"/>
                <a:gd name="T77" fmla="*/ 38 h 850"/>
                <a:gd name="T78" fmla="*/ 470 w 472"/>
                <a:gd name="T79" fmla="*/ 29 h 850"/>
                <a:gd name="T80" fmla="*/ 465 w 472"/>
                <a:gd name="T81" fmla="*/ 14 h 850"/>
                <a:gd name="T82" fmla="*/ 452 w 472"/>
                <a:gd name="T83" fmla="*/ 5 h 850"/>
                <a:gd name="T84" fmla="*/ 437 w 472"/>
                <a:gd name="T85" fmla="*/ 0 h 850"/>
                <a:gd name="T86" fmla="*/ 421 w 472"/>
                <a:gd name="T87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2" h="850">
                  <a:moveTo>
                    <a:pt x="421" y="0"/>
                  </a:moveTo>
                  <a:lnTo>
                    <a:pt x="421" y="0"/>
                  </a:lnTo>
                  <a:lnTo>
                    <a:pt x="376" y="14"/>
                  </a:lnTo>
                  <a:lnTo>
                    <a:pt x="332" y="32"/>
                  </a:lnTo>
                  <a:lnTo>
                    <a:pt x="290" y="52"/>
                  </a:lnTo>
                  <a:lnTo>
                    <a:pt x="250" y="78"/>
                  </a:lnTo>
                  <a:lnTo>
                    <a:pt x="214" y="105"/>
                  </a:lnTo>
                  <a:lnTo>
                    <a:pt x="179" y="134"/>
                  </a:lnTo>
                  <a:lnTo>
                    <a:pt x="147" y="167"/>
                  </a:lnTo>
                  <a:lnTo>
                    <a:pt x="118" y="201"/>
                  </a:lnTo>
                  <a:lnTo>
                    <a:pt x="92" y="240"/>
                  </a:lnTo>
                  <a:lnTo>
                    <a:pt x="69" y="280"/>
                  </a:lnTo>
                  <a:lnTo>
                    <a:pt x="49" y="320"/>
                  </a:lnTo>
                  <a:lnTo>
                    <a:pt x="31" y="363"/>
                  </a:lnTo>
                  <a:lnTo>
                    <a:pt x="18" y="407"/>
                  </a:lnTo>
                  <a:lnTo>
                    <a:pt x="9" y="452"/>
                  </a:lnTo>
                  <a:lnTo>
                    <a:pt x="1" y="49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85"/>
                  </a:lnTo>
                  <a:lnTo>
                    <a:pt x="5" y="621"/>
                  </a:lnTo>
                  <a:lnTo>
                    <a:pt x="11" y="657"/>
                  </a:lnTo>
                  <a:lnTo>
                    <a:pt x="20" y="694"/>
                  </a:lnTo>
                  <a:lnTo>
                    <a:pt x="31" y="728"/>
                  </a:lnTo>
                  <a:lnTo>
                    <a:pt x="43" y="763"/>
                  </a:lnTo>
                  <a:lnTo>
                    <a:pt x="58" y="797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83" y="839"/>
                  </a:lnTo>
                  <a:lnTo>
                    <a:pt x="90" y="845"/>
                  </a:lnTo>
                  <a:lnTo>
                    <a:pt x="101" y="848"/>
                  </a:lnTo>
                  <a:lnTo>
                    <a:pt x="110" y="850"/>
                  </a:lnTo>
                  <a:lnTo>
                    <a:pt x="110" y="850"/>
                  </a:lnTo>
                  <a:lnTo>
                    <a:pt x="121" y="848"/>
                  </a:lnTo>
                  <a:lnTo>
                    <a:pt x="130" y="845"/>
                  </a:lnTo>
                  <a:lnTo>
                    <a:pt x="130" y="845"/>
                  </a:lnTo>
                  <a:lnTo>
                    <a:pt x="138" y="839"/>
                  </a:lnTo>
                  <a:lnTo>
                    <a:pt x="143" y="834"/>
                  </a:lnTo>
                  <a:lnTo>
                    <a:pt x="147" y="828"/>
                  </a:lnTo>
                  <a:lnTo>
                    <a:pt x="150" y="821"/>
                  </a:lnTo>
                  <a:lnTo>
                    <a:pt x="150" y="812"/>
                  </a:lnTo>
                  <a:lnTo>
                    <a:pt x="150" y="805"/>
                  </a:lnTo>
                  <a:lnTo>
                    <a:pt x="149" y="797"/>
                  </a:lnTo>
                  <a:lnTo>
                    <a:pt x="145" y="790"/>
                  </a:lnTo>
                  <a:lnTo>
                    <a:pt x="145" y="790"/>
                  </a:lnTo>
                  <a:lnTo>
                    <a:pt x="130" y="761"/>
                  </a:lnTo>
                  <a:lnTo>
                    <a:pt x="118" y="732"/>
                  </a:lnTo>
                  <a:lnTo>
                    <a:pt x="107" y="703"/>
                  </a:lnTo>
                  <a:lnTo>
                    <a:pt x="98" y="672"/>
                  </a:lnTo>
                  <a:lnTo>
                    <a:pt x="90" y="643"/>
                  </a:lnTo>
                  <a:lnTo>
                    <a:pt x="85" y="610"/>
                  </a:lnTo>
                  <a:lnTo>
                    <a:pt x="81" y="579"/>
                  </a:lnTo>
                  <a:lnTo>
                    <a:pt x="81" y="547"/>
                  </a:lnTo>
                  <a:lnTo>
                    <a:pt x="81" y="547"/>
                  </a:lnTo>
                  <a:lnTo>
                    <a:pt x="83" y="507"/>
                  </a:lnTo>
                  <a:lnTo>
                    <a:pt x="89" y="467"/>
                  </a:lnTo>
                  <a:lnTo>
                    <a:pt x="96" y="427"/>
                  </a:lnTo>
                  <a:lnTo>
                    <a:pt x="107" y="389"/>
                  </a:lnTo>
                  <a:lnTo>
                    <a:pt x="121" y="352"/>
                  </a:lnTo>
                  <a:lnTo>
                    <a:pt x="140" y="318"/>
                  </a:lnTo>
                  <a:lnTo>
                    <a:pt x="159" y="283"/>
                  </a:lnTo>
                  <a:lnTo>
                    <a:pt x="181" y="250"/>
                  </a:lnTo>
                  <a:lnTo>
                    <a:pt x="207" y="221"/>
                  </a:lnTo>
                  <a:lnTo>
                    <a:pt x="234" y="194"/>
                  </a:lnTo>
                  <a:lnTo>
                    <a:pt x="265" y="167"/>
                  </a:lnTo>
                  <a:lnTo>
                    <a:pt x="296" y="145"/>
                  </a:lnTo>
                  <a:lnTo>
                    <a:pt x="330" y="123"/>
                  </a:lnTo>
                  <a:lnTo>
                    <a:pt x="365" y="105"/>
                  </a:lnTo>
                  <a:lnTo>
                    <a:pt x="403" y="91"/>
                  </a:lnTo>
                  <a:lnTo>
                    <a:pt x="443" y="78"/>
                  </a:lnTo>
                  <a:lnTo>
                    <a:pt x="443" y="78"/>
                  </a:lnTo>
                  <a:lnTo>
                    <a:pt x="450" y="76"/>
                  </a:lnTo>
                  <a:lnTo>
                    <a:pt x="457" y="72"/>
                  </a:lnTo>
                  <a:lnTo>
                    <a:pt x="463" y="67"/>
                  </a:lnTo>
                  <a:lnTo>
                    <a:pt x="467" y="60"/>
                  </a:lnTo>
                  <a:lnTo>
                    <a:pt x="470" y="52"/>
                  </a:lnTo>
                  <a:lnTo>
                    <a:pt x="472" y="45"/>
                  </a:lnTo>
                  <a:lnTo>
                    <a:pt x="472" y="38"/>
                  </a:lnTo>
                  <a:lnTo>
                    <a:pt x="470" y="29"/>
                  </a:lnTo>
                  <a:lnTo>
                    <a:pt x="470" y="29"/>
                  </a:lnTo>
                  <a:lnTo>
                    <a:pt x="468" y="22"/>
                  </a:lnTo>
                  <a:lnTo>
                    <a:pt x="465" y="14"/>
                  </a:lnTo>
                  <a:lnTo>
                    <a:pt x="459" y="9"/>
                  </a:lnTo>
                  <a:lnTo>
                    <a:pt x="452" y="5"/>
                  </a:lnTo>
                  <a:lnTo>
                    <a:pt x="445" y="2"/>
                  </a:lnTo>
                  <a:lnTo>
                    <a:pt x="437" y="0"/>
                  </a:lnTo>
                  <a:lnTo>
                    <a:pt x="430" y="0"/>
                  </a:lnTo>
                  <a:lnTo>
                    <a:pt x="421" y="0"/>
                  </a:lnTo>
                  <a:lnTo>
                    <a:pt x="4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722F0AC8-65EC-0B56-F06A-19EC4D2C2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4126" y="3636963"/>
              <a:ext cx="636588" cy="633413"/>
            </a:xfrm>
            <a:custGeom>
              <a:avLst/>
              <a:gdLst>
                <a:gd name="T0" fmla="*/ 292 w 801"/>
                <a:gd name="T1" fmla="*/ 34 h 799"/>
                <a:gd name="T2" fmla="*/ 283 w 801"/>
                <a:gd name="T3" fmla="*/ 25 h 799"/>
                <a:gd name="T4" fmla="*/ 263 w 801"/>
                <a:gd name="T5" fmla="*/ 12 h 799"/>
                <a:gd name="T6" fmla="*/ 241 w 801"/>
                <a:gd name="T7" fmla="*/ 3 h 799"/>
                <a:gd name="T8" fmla="*/ 207 w 801"/>
                <a:gd name="T9" fmla="*/ 0 h 799"/>
                <a:gd name="T10" fmla="*/ 172 w 801"/>
                <a:gd name="T11" fmla="*/ 3 h 799"/>
                <a:gd name="T12" fmla="*/ 150 w 801"/>
                <a:gd name="T13" fmla="*/ 12 h 799"/>
                <a:gd name="T14" fmla="*/ 130 w 801"/>
                <a:gd name="T15" fmla="*/ 25 h 799"/>
                <a:gd name="T16" fmla="*/ 36 w 801"/>
                <a:gd name="T17" fmla="*/ 119 h 799"/>
                <a:gd name="T18" fmla="*/ 27 w 801"/>
                <a:gd name="T19" fmla="*/ 129 h 799"/>
                <a:gd name="T20" fmla="*/ 14 w 801"/>
                <a:gd name="T21" fmla="*/ 147 h 799"/>
                <a:gd name="T22" fmla="*/ 5 w 801"/>
                <a:gd name="T23" fmla="*/ 169 h 799"/>
                <a:gd name="T24" fmla="*/ 2 w 801"/>
                <a:gd name="T25" fmla="*/ 192 h 799"/>
                <a:gd name="T26" fmla="*/ 0 w 801"/>
                <a:gd name="T27" fmla="*/ 205 h 799"/>
                <a:gd name="T28" fmla="*/ 3 w 801"/>
                <a:gd name="T29" fmla="*/ 228 h 799"/>
                <a:gd name="T30" fmla="*/ 9 w 801"/>
                <a:gd name="T31" fmla="*/ 250 h 799"/>
                <a:gd name="T32" fmla="*/ 20 w 801"/>
                <a:gd name="T33" fmla="*/ 272 h 799"/>
                <a:gd name="T34" fmla="*/ 36 w 801"/>
                <a:gd name="T35" fmla="*/ 290 h 799"/>
                <a:gd name="T36" fmla="*/ 499 w 801"/>
                <a:gd name="T37" fmla="*/ 754 h 799"/>
                <a:gd name="T38" fmla="*/ 523 w 801"/>
                <a:gd name="T39" fmla="*/ 772 h 799"/>
                <a:gd name="T40" fmla="*/ 550 w 801"/>
                <a:gd name="T41" fmla="*/ 786 h 799"/>
                <a:gd name="T42" fmla="*/ 581 w 801"/>
                <a:gd name="T43" fmla="*/ 795 h 799"/>
                <a:gd name="T44" fmla="*/ 614 w 801"/>
                <a:gd name="T45" fmla="*/ 799 h 799"/>
                <a:gd name="T46" fmla="*/ 630 w 801"/>
                <a:gd name="T47" fmla="*/ 797 h 799"/>
                <a:gd name="T48" fmla="*/ 661 w 801"/>
                <a:gd name="T49" fmla="*/ 792 h 799"/>
                <a:gd name="T50" fmla="*/ 681 w 801"/>
                <a:gd name="T51" fmla="*/ 783 h 799"/>
                <a:gd name="T52" fmla="*/ 788 w 801"/>
                <a:gd name="T53" fmla="*/ 672 h 799"/>
                <a:gd name="T54" fmla="*/ 795 w 801"/>
                <a:gd name="T55" fmla="*/ 652 h 799"/>
                <a:gd name="T56" fmla="*/ 801 w 801"/>
                <a:gd name="T57" fmla="*/ 605 h 799"/>
                <a:gd name="T58" fmla="*/ 792 w 801"/>
                <a:gd name="T59" fmla="*/ 557 h 799"/>
                <a:gd name="T60" fmla="*/ 770 w 801"/>
                <a:gd name="T61" fmla="*/ 514 h 799"/>
                <a:gd name="T62" fmla="*/ 755 w 801"/>
                <a:gd name="T63" fmla="*/ 497 h 799"/>
                <a:gd name="T64" fmla="*/ 636 w 801"/>
                <a:gd name="T65" fmla="*/ 715 h 799"/>
                <a:gd name="T66" fmla="*/ 626 w 801"/>
                <a:gd name="T67" fmla="*/ 717 h 799"/>
                <a:gd name="T68" fmla="*/ 605 w 801"/>
                <a:gd name="T69" fmla="*/ 717 h 799"/>
                <a:gd name="T70" fmla="*/ 583 w 801"/>
                <a:gd name="T71" fmla="*/ 712 h 799"/>
                <a:gd name="T72" fmla="*/ 563 w 801"/>
                <a:gd name="T73" fmla="*/ 703 h 799"/>
                <a:gd name="T74" fmla="*/ 92 w 801"/>
                <a:gd name="T75" fmla="*/ 234 h 799"/>
                <a:gd name="T76" fmla="*/ 87 w 801"/>
                <a:gd name="T77" fmla="*/ 227 h 799"/>
                <a:gd name="T78" fmla="*/ 81 w 801"/>
                <a:gd name="T79" fmla="*/ 212 h 799"/>
                <a:gd name="T80" fmla="*/ 81 w 801"/>
                <a:gd name="T81" fmla="*/ 205 h 799"/>
                <a:gd name="T82" fmla="*/ 83 w 801"/>
                <a:gd name="T83" fmla="*/ 189 h 799"/>
                <a:gd name="T84" fmla="*/ 92 w 801"/>
                <a:gd name="T85" fmla="*/ 176 h 799"/>
                <a:gd name="T86" fmla="*/ 178 w 801"/>
                <a:gd name="T87" fmla="*/ 90 h 799"/>
                <a:gd name="T88" fmla="*/ 192 w 801"/>
                <a:gd name="T89" fmla="*/ 81 h 799"/>
                <a:gd name="T90" fmla="*/ 207 w 801"/>
                <a:gd name="T91" fmla="*/ 80 h 799"/>
                <a:gd name="T92" fmla="*/ 214 w 801"/>
                <a:gd name="T93" fmla="*/ 80 h 799"/>
                <a:gd name="T94" fmla="*/ 229 w 801"/>
                <a:gd name="T95" fmla="*/ 85 h 799"/>
                <a:gd name="T96" fmla="*/ 699 w 801"/>
                <a:gd name="T97" fmla="*/ 554 h 799"/>
                <a:gd name="T98" fmla="*/ 705 w 801"/>
                <a:gd name="T99" fmla="*/ 561 h 799"/>
                <a:gd name="T100" fmla="*/ 715 w 801"/>
                <a:gd name="T101" fmla="*/ 581 h 799"/>
                <a:gd name="T102" fmla="*/ 719 w 801"/>
                <a:gd name="T103" fmla="*/ 603 h 799"/>
                <a:gd name="T104" fmla="*/ 719 w 801"/>
                <a:gd name="T105" fmla="*/ 625 h 799"/>
                <a:gd name="T106" fmla="*/ 717 w 801"/>
                <a:gd name="T107" fmla="*/ 634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1" h="799">
                  <a:moveTo>
                    <a:pt x="755" y="497"/>
                  </a:moveTo>
                  <a:lnTo>
                    <a:pt x="292" y="34"/>
                  </a:lnTo>
                  <a:lnTo>
                    <a:pt x="292" y="34"/>
                  </a:lnTo>
                  <a:lnTo>
                    <a:pt x="283" y="25"/>
                  </a:lnTo>
                  <a:lnTo>
                    <a:pt x="274" y="18"/>
                  </a:lnTo>
                  <a:lnTo>
                    <a:pt x="263" y="12"/>
                  </a:lnTo>
                  <a:lnTo>
                    <a:pt x="252" y="7"/>
                  </a:lnTo>
                  <a:lnTo>
                    <a:pt x="241" y="3"/>
                  </a:lnTo>
                  <a:lnTo>
                    <a:pt x="230" y="1"/>
                  </a:lnTo>
                  <a:lnTo>
                    <a:pt x="207" y="0"/>
                  </a:lnTo>
                  <a:lnTo>
                    <a:pt x="183" y="1"/>
                  </a:lnTo>
                  <a:lnTo>
                    <a:pt x="172" y="3"/>
                  </a:lnTo>
                  <a:lnTo>
                    <a:pt x="161" y="7"/>
                  </a:lnTo>
                  <a:lnTo>
                    <a:pt x="150" y="12"/>
                  </a:lnTo>
                  <a:lnTo>
                    <a:pt x="140" y="18"/>
                  </a:lnTo>
                  <a:lnTo>
                    <a:pt x="130" y="25"/>
                  </a:lnTo>
                  <a:lnTo>
                    <a:pt x="121" y="34"/>
                  </a:lnTo>
                  <a:lnTo>
                    <a:pt x="36" y="119"/>
                  </a:lnTo>
                  <a:lnTo>
                    <a:pt x="36" y="119"/>
                  </a:lnTo>
                  <a:lnTo>
                    <a:pt x="27" y="129"/>
                  </a:lnTo>
                  <a:lnTo>
                    <a:pt x="20" y="138"/>
                  </a:lnTo>
                  <a:lnTo>
                    <a:pt x="14" y="147"/>
                  </a:lnTo>
                  <a:lnTo>
                    <a:pt x="9" y="158"/>
                  </a:lnTo>
                  <a:lnTo>
                    <a:pt x="5" y="169"/>
                  </a:lnTo>
                  <a:lnTo>
                    <a:pt x="3" y="181"/>
                  </a:lnTo>
                  <a:lnTo>
                    <a:pt x="2" y="192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2" y="216"/>
                  </a:lnTo>
                  <a:lnTo>
                    <a:pt x="3" y="228"/>
                  </a:lnTo>
                  <a:lnTo>
                    <a:pt x="5" y="239"/>
                  </a:lnTo>
                  <a:lnTo>
                    <a:pt x="9" y="250"/>
                  </a:lnTo>
                  <a:lnTo>
                    <a:pt x="14" y="261"/>
                  </a:lnTo>
                  <a:lnTo>
                    <a:pt x="20" y="272"/>
                  </a:lnTo>
                  <a:lnTo>
                    <a:pt x="27" y="281"/>
                  </a:lnTo>
                  <a:lnTo>
                    <a:pt x="36" y="290"/>
                  </a:lnTo>
                  <a:lnTo>
                    <a:pt x="499" y="754"/>
                  </a:lnTo>
                  <a:lnTo>
                    <a:pt x="499" y="754"/>
                  </a:lnTo>
                  <a:lnTo>
                    <a:pt x="510" y="764"/>
                  </a:lnTo>
                  <a:lnTo>
                    <a:pt x="523" y="772"/>
                  </a:lnTo>
                  <a:lnTo>
                    <a:pt x="536" y="781"/>
                  </a:lnTo>
                  <a:lnTo>
                    <a:pt x="550" y="786"/>
                  </a:lnTo>
                  <a:lnTo>
                    <a:pt x="566" y="792"/>
                  </a:lnTo>
                  <a:lnTo>
                    <a:pt x="581" y="795"/>
                  </a:lnTo>
                  <a:lnTo>
                    <a:pt x="597" y="797"/>
                  </a:lnTo>
                  <a:lnTo>
                    <a:pt x="614" y="799"/>
                  </a:lnTo>
                  <a:lnTo>
                    <a:pt x="614" y="799"/>
                  </a:lnTo>
                  <a:lnTo>
                    <a:pt x="630" y="797"/>
                  </a:lnTo>
                  <a:lnTo>
                    <a:pt x="646" y="795"/>
                  </a:lnTo>
                  <a:lnTo>
                    <a:pt x="661" y="792"/>
                  </a:lnTo>
                  <a:lnTo>
                    <a:pt x="675" y="786"/>
                  </a:lnTo>
                  <a:lnTo>
                    <a:pt x="681" y="783"/>
                  </a:lnTo>
                  <a:lnTo>
                    <a:pt x="786" y="679"/>
                  </a:lnTo>
                  <a:lnTo>
                    <a:pt x="788" y="672"/>
                  </a:lnTo>
                  <a:lnTo>
                    <a:pt x="788" y="672"/>
                  </a:lnTo>
                  <a:lnTo>
                    <a:pt x="795" y="652"/>
                  </a:lnTo>
                  <a:lnTo>
                    <a:pt x="799" y="628"/>
                  </a:lnTo>
                  <a:lnTo>
                    <a:pt x="801" y="605"/>
                  </a:lnTo>
                  <a:lnTo>
                    <a:pt x="797" y="579"/>
                  </a:lnTo>
                  <a:lnTo>
                    <a:pt x="792" y="557"/>
                  </a:lnTo>
                  <a:lnTo>
                    <a:pt x="783" y="534"/>
                  </a:lnTo>
                  <a:lnTo>
                    <a:pt x="770" y="514"/>
                  </a:lnTo>
                  <a:lnTo>
                    <a:pt x="755" y="497"/>
                  </a:lnTo>
                  <a:lnTo>
                    <a:pt x="755" y="497"/>
                  </a:lnTo>
                  <a:close/>
                  <a:moveTo>
                    <a:pt x="717" y="634"/>
                  </a:moveTo>
                  <a:lnTo>
                    <a:pt x="636" y="715"/>
                  </a:lnTo>
                  <a:lnTo>
                    <a:pt x="636" y="715"/>
                  </a:lnTo>
                  <a:lnTo>
                    <a:pt x="626" y="717"/>
                  </a:lnTo>
                  <a:lnTo>
                    <a:pt x="616" y="717"/>
                  </a:lnTo>
                  <a:lnTo>
                    <a:pt x="605" y="717"/>
                  </a:lnTo>
                  <a:lnTo>
                    <a:pt x="594" y="715"/>
                  </a:lnTo>
                  <a:lnTo>
                    <a:pt x="583" y="712"/>
                  </a:lnTo>
                  <a:lnTo>
                    <a:pt x="572" y="708"/>
                  </a:lnTo>
                  <a:lnTo>
                    <a:pt x="563" y="703"/>
                  </a:lnTo>
                  <a:lnTo>
                    <a:pt x="556" y="697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87" y="227"/>
                  </a:lnTo>
                  <a:lnTo>
                    <a:pt x="83" y="219"/>
                  </a:lnTo>
                  <a:lnTo>
                    <a:pt x="81" y="212"/>
                  </a:lnTo>
                  <a:lnTo>
                    <a:pt x="81" y="205"/>
                  </a:lnTo>
                  <a:lnTo>
                    <a:pt x="81" y="205"/>
                  </a:lnTo>
                  <a:lnTo>
                    <a:pt x="81" y="196"/>
                  </a:lnTo>
                  <a:lnTo>
                    <a:pt x="83" y="189"/>
                  </a:lnTo>
                  <a:lnTo>
                    <a:pt x="87" y="181"/>
                  </a:lnTo>
                  <a:lnTo>
                    <a:pt x="92" y="176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85" y="85"/>
                  </a:lnTo>
                  <a:lnTo>
                    <a:pt x="192" y="81"/>
                  </a:lnTo>
                  <a:lnTo>
                    <a:pt x="200" y="80"/>
                  </a:lnTo>
                  <a:lnTo>
                    <a:pt x="207" y="80"/>
                  </a:lnTo>
                  <a:lnTo>
                    <a:pt x="207" y="80"/>
                  </a:lnTo>
                  <a:lnTo>
                    <a:pt x="214" y="80"/>
                  </a:lnTo>
                  <a:lnTo>
                    <a:pt x="223" y="81"/>
                  </a:lnTo>
                  <a:lnTo>
                    <a:pt x="229" y="85"/>
                  </a:lnTo>
                  <a:lnTo>
                    <a:pt x="236" y="90"/>
                  </a:lnTo>
                  <a:lnTo>
                    <a:pt x="699" y="554"/>
                  </a:lnTo>
                  <a:lnTo>
                    <a:pt x="699" y="554"/>
                  </a:lnTo>
                  <a:lnTo>
                    <a:pt x="705" y="561"/>
                  </a:lnTo>
                  <a:lnTo>
                    <a:pt x="710" y="570"/>
                  </a:lnTo>
                  <a:lnTo>
                    <a:pt x="715" y="581"/>
                  </a:lnTo>
                  <a:lnTo>
                    <a:pt x="717" y="592"/>
                  </a:lnTo>
                  <a:lnTo>
                    <a:pt x="719" y="603"/>
                  </a:lnTo>
                  <a:lnTo>
                    <a:pt x="721" y="614"/>
                  </a:lnTo>
                  <a:lnTo>
                    <a:pt x="719" y="625"/>
                  </a:lnTo>
                  <a:lnTo>
                    <a:pt x="717" y="634"/>
                  </a:lnTo>
                  <a:lnTo>
                    <a:pt x="717" y="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oogle Shape;1594;p53">
            <a:extLst>
              <a:ext uri="{FF2B5EF4-FFF2-40B4-BE49-F238E27FC236}">
                <a16:creationId xmlns:a16="http://schemas.microsoft.com/office/drawing/2014/main" id="{879ACB00-8AF4-1799-A786-05E7173E99CB}"/>
              </a:ext>
            </a:extLst>
          </p:cNvPr>
          <p:cNvGrpSpPr/>
          <p:nvPr/>
        </p:nvGrpSpPr>
        <p:grpSpPr>
          <a:xfrm>
            <a:off x="9379028" y="3725568"/>
            <a:ext cx="488493" cy="485821"/>
            <a:chOff x="-2555397" y="2735799"/>
            <a:chExt cx="316665" cy="314958"/>
          </a:xfrm>
          <a:solidFill>
            <a:schemeClr val="bg1"/>
          </a:solidFill>
        </p:grpSpPr>
        <p:sp>
          <p:nvSpPr>
            <p:cNvPr id="40" name="Google Shape;1595;p53">
              <a:extLst>
                <a:ext uri="{FF2B5EF4-FFF2-40B4-BE49-F238E27FC236}">
                  <a16:creationId xmlns:a16="http://schemas.microsoft.com/office/drawing/2014/main" id="{22B2FED1-572D-E427-537F-7967E7115FA5}"/>
                </a:ext>
              </a:extLst>
            </p:cNvPr>
            <p:cNvSpPr/>
            <p:nvPr/>
          </p:nvSpPr>
          <p:spPr>
            <a:xfrm>
              <a:off x="-2496085" y="30091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27" y="1"/>
                    <a:pt x="0" y="158"/>
                    <a:pt x="0" y="347"/>
                  </a:cubicBezTo>
                  <a:cubicBezTo>
                    <a:pt x="0" y="536"/>
                    <a:pt x="127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62" y="158"/>
                    <a:pt x="50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597;p53">
              <a:extLst>
                <a:ext uri="{FF2B5EF4-FFF2-40B4-BE49-F238E27FC236}">
                  <a16:creationId xmlns:a16="http://schemas.microsoft.com/office/drawing/2014/main" id="{76A3D170-01A6-16F7-AD6A-035BA6E9D752}"/>
                </a:ext>
              </a:extLst>
            </p:cNvPr>
            <p:cNvSpPr/>
            <p:nvPr/>
          </p:nvSpPr>
          <p:spPr>
            <a:xfrm>
              <a:off x="-2555397" y="2735799"/>
              <a:ext cx="316665" cy="314958"/>
            </a:xfrm>
            <a:custGeom>
              <a:avLst/>
              <a:gdLst/>
              <a:ahLst/>
              <a:cxnLst/>
              <a:rect l="l" t="t" r="r" b="b"/>
              <a:pathLst>
                <a:path w="11689" h="11626" extrusionOk="0">
                  <a:moveTo>
                    <a:pt x="5009" y="1355"/>
                  </a:moveTo>
                  <a:cubicBezTo>
                    <a:pt x="4789" y="1576"/>
                    <a:pt x="4694" y="1796"/>
                    <a:pt x="4537" y="2049"/>
                  </a:cubicBezTo>
                  <a:lnTo>
                    <a:pt x="662" y="2049"/>
                  </a:lnTo>
                  <a:lnTo>
                    <a:pt x="662" y="1670"/>
                  </a:lnTo>
                  <a:cubicBezTo>
                    <a:pt x="662" y="1513"/>
                    <a:pt x="819" y="1355"/>
                    <a:pt x="1008" y="1355"/>
                  </a:cubicBezTo>
                  <a:close/>
                  <a:moveTo>
                    <a:pt x="7908" y="694"/>
                  </a:moveTo>
                  <a:cubicBezTo>
                    <a:pt x="9609" y="694"/>
                    <a:pt x="10995" y="2080"/>
                    <a:pt x="10995" y="3781"/>
                  </a:cubicBezTo>
                  <a:cubicBezTo>
                    <a:pt x="10995" y="5451"/>
                    <a:pt x="9609" y="6837"/>
                    <a:pt x="7908" y="6837"/>
                  </a:cubicBezTo>
                  <a:cubicBezTo>
                    <a:pt x="7309" y="6837"/>
                    <a:pt x="6679" y="6680"/>
                    <a:pt x="6206" y="6365"/>
                  </a:cubicBezTo>
                  <a:cubicBezTo>
                    <a:pt x="6162" y="6342"/>
                    <a:pt x="6086" y="6320"/>
                    <a:pt x="6023" y="6320"/>
                  </a:cubicBezTo>
                  <a:cubicBezTo>
                    <a:pt x="5997" y="6320"/>
                    <a:pt x="5973" y="6324"/>
                    <a:pt x="5954" y="6333"/>
                  </a:cubicBezTo>
                  <a:cubicBezTo>
                    <a:pt x="5671" y="6396"/>
                    <a:pt x="5324" y="6522"/>
                    <a:pt x="5009" y="6648"/>
                  </a:cubicBezTo>
                  <a:lnTo>
                    <a:pt x="5324" y="5703"/>
                  </a:lnTo>
                  <a:cubicBezTo>
                    <a:pt x="5356" y="5609"/>
                    <a:pt x="5324" y="5514"/>
                    <a:pt x="5261" y="5420"/>
                  </a:cubicBezTo>
                  <a:cubicBezTo>
                    <a:pt x="4946" y="4947"/>
                    <a:pt x="4789" y="4348"/>
                    <a:pt x="4789" y="3781"/>
                  </a:cubicBezTo>
                  <a:cubicBezTo>
                    <a:pt x="4789" y="2080"/>
                    <a:pt x="6238" y="694"/>
                    <a:pt x="7908" y="694"/>
                  </a:cubicBezTo>
                  <a:close/>
                  <a:moveTo>
                    <a:pt x="4253" y="2710"/>
                  </a:moveTo>
                  <a:cubicBezTo>
                    <a:pt x="4190" y="3025"/>
                    <a:pt x="4096" y="3372"/>
                    <a:pt x="4096" y="3718"/>
                  </a:cubicBezTo>
                  <a:cubicBezTo>
                    <a:pt x="4096" y="4411"/>
                    <a:pt x="4253" y="5041"/>
                    <a:pt x="4600" y="5609"/>
                  </a:cubicBezTo>
                  <a:lnTo>
                    <a:pt x="4127" y="7089"/>
                  </a:lnTo>
                  <a:cubicBezTo>
                    <a:pt x="4096" y="7184"/>
                    <a:pt x="4127" y="7341"/>
                    <a:pt x="4222" y="7436"/>
                  </a:cubicBezTo>
                  <a:cubicBezTo>
                    <a:pt x="4266" y="7480"/>
                    <a:pt x="4358" y="7525"/>
                    <a:pt x="4453" y="7525"/>
                  </a:cubicBezTo>
                  <a:cubicBezTo>
                    <a:pt x="4492" y="7525"/>
                    <a:pt x="4531" y="7517"/>
                    <a:pt x="4568" y="7499"/>
                  </a:cubicBezTo>
                  <a:cubicBezTo>
                    <a:pt x="4568" y="7499"/>
                    <a:pt x="5387" y="7247"/>
                    <a:pt x="6017" y="7026"/>
                  </a:cubicBezTo>
                  <a:cubicBezTo>
                    <a:pt x="6080" y="7089"/>
                    <a:pt x="6143" y="7089"/>
                    <a:pt x="6175" y="7121"/>
                  </a:cubicBezTo>
                  <a:lnTo>
                    <a:pt x="6175" y="8223"/>
                  </a:lnTo>
                  <a:lnTo>
                    <a:pt x="662" y="8223"/>
                  </a:lnTo>
                  <a:lnTo>
                    <a:pt x="662" y="2710"/>
                  </a:lnTo>
                  <a:close/>
                  <a:moveTo>
                    <a:pt x="6112" y="8885"/>
                  </a:moveTo>
                  <a:lnTo>
                    <a:pt x="6112" y="10618"/>
                  </a:lnTo>
                  <a:cubicBezTo>
                    <a:pt x="6143" y="10807"/>
                    <a:pt x="5986" y="10964"/>
                    <a:pt x="5797" y="10964"/>
                  </a:cubicBezTo>
                  <a:lnTo>
                    <a:pt x="977" y="10964"/>
                  </a:lnTo>
                  <a:cubicBezTo>
                    <a:pt x="788" y="10964"/>
                    <a:pt x="630" y="10807"/>
                    <a:pt x="630" y="10618"/>
                  </a:cubicBezTo>
                  <a:lnTo>
                    <a:pt x="630" y="8885"/>
                  </a:lnTo>
                  <a:close/>
                  <a:moveTo>
                    <a:pt x="7908" y="1"/>
                  </a:moveTo>
                  <a:cubicBezTo>
                    <a:pt x="7120" y="1"/>
                    <a:pt x="6364" y="221"/>
                    <a:pt x="5734" y="662"/>
                  </a:cubicBezTo>
                  <a:lnTo>
                    <a:pt x="1008" y="662"/>
                  </a:lnTo>
                  <a:cubicBezTo>
                    <a:pt x="473" y="662"/>
                    <a:pt x="0" y="1135"/>
                    <a:pt x="0" y="1670"/>
                  </a:cubicBezTo>
                  <a:lnTo>
                    <a:pt x="0" y="10618"/>
                  </a:lnTo>
                  <a:cubicBezTo>
                    <a:pt x="0" y="11153"/>
                    <a:pt x="473" y="11626"/>
                    <a:pt x="1008" y="11626"/>
                  </a:cubicBezTo>
                  <a:lnTo>
                    <a:pt x="5828" y="11626"/>
                  </a:lnTo>
                  <a:cubicBezTo>
                    <a:pt x="6364" y="11626"/>
                    <a:pt x="6837" y="11153"/>
                    <a:pt x="6837" y="10618"/>
                  </a:cubicBezTo>
                  <a:lnTo>
                    <a:pt x="6837" y="7341"/>
                  </a:lnTo>
                  <a:cubicBezTo>
                    <a:pt x="7215" y="7436"/>
                    <a:pt x="7561" y="7499"/>
                    <a:pt x="7908" y="7499"/>
                  </a:cubicBezTo>
                  <a:cubicBezTo>
                    <a:pt x="9987" y="7499"/>
                    <a:pt x="11688" y="5798"/>
                    <a:pt x="11688" y="3718"/>
                  </a:cubicBezTo>
                  <a:cubicBezTo>
                    <a:pt x="11657" y="1670"/>
                    <a:pt x="9956" y="1"/>
                    <a:pt x="79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753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E90"/>
      </a:accent1>
      <a:accent2>
        <a:srgbClr val="99B9D2"/>
      </a:accent2>
      <a:accent3>
        <a:srgbClr val="CCDCE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493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Click to add title</vt:lpstr>
      <vt:lpstr>About us</vt:lpstr>
      <vt:lpstr>Mission &amp; Vision</vt:lpstr>
      <vt:lpstr>Problem</vt:lpstr>
      <vt:lpstr>Solution</vt:lpstr>
      <vt:lpstr>Value Proportion</vt:lpstr>
      <vt:lpstr>Roadmap</vt:lpstr>
      <vt:lpstr>Team</vt:lpstr>
      <vt:lpstr>Timeline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Mohd Salman</dc:creator>
  <cp:lastModifiedBy>Mohd Salman</cp:lastModifiedBy>
  <cp:revision>94</cp:revision>
  <dcterms:created xsi:type="dcterms:W3CDTF">2024-01-02T09:04:02Z</dcterms:created>
  <dcterms:modified xsi:type="dcterms:W3CDTF">2024-09-03T16:21:30Z</dcterms:modified>
</cp:coreProperties>
</file>