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899" r:id="rId4"/>
  </p:sldMasterIdLst>
  <p:notesMasterIdLst>
    <p:notesMasterId r:id="rId16"/>
  </p:notesMasterIdLst>
  <p:handoutMasterIdLst>
    <p:handoutMasterId r:id="rId17"/>
  </p:handoutMasterIdLst>
  <p:sldIdLst>
    <p:sldId id="256" r:id="rId5"/>
    <p:sldId id="283" r:id="rId6"/>
    <p:sldId id="320" r:id="rId7"/>
    <p:sldId id="311" r:id="rId8"/>
    <p:sldId id="292" r:id="rId9"/>
    <p:sldId id="295" r:id="rId10"/>
    <p:sldId id="297" r:id="rId11"/>
    <p:sldId id="310" r:id="rId12"/>
    <p:sldId id="315" r:id="rId13"/>
    <p:sldId id="304" r:id="rId14"/>
    <p:sldId id="31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8" userDrawn="1">
          <p15:clr>
            <a:srgbClr val="A4A3A4"/>
          </p15:clr>
        </p15:guide>
        <p15:guide id="2" pos="7080" userDrawn="1">
          <p15:clr>
            <a:srgbClr val="A4A3A4"/>
          </p15:clr>
        </p15:guide>
        <p15:guide id="3" pos="51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12C8C85-51F0-491E-9774-3900AFEF0F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41" autoAdjust="0"/>
    <p:restoredTop sz="92740" autoAdjust="0"/>
  </p:normalViewPr>
  <p:slideViewPr>
    <p:cSldViewPr snapToGrid="0">
      <p:cViewPr varScale="1">
        <p:scale>
          <a:sx n="117" d="100"/>
          <a:sy n="117" d="100"/>
        </p:scale>
        <p:origin x="1192" y="184"/>
      </p:cViewPr>
      <p:guideLst>
        <p:guide orient="horz" pos="1848"/>
        <p:guide pos="7080"/>
        <p:guide pos="5112"/>
      </p:guideLst>
    </p:cSldViewPr>
  </p:slideViewPr>
  <p:outlineViewPr>
    <p:cViewPr>
      <p:scale>
        <a:sx n="33" d="100"/>
        <a:sy n="33" d="100"/>
      </p:scale>
      <p:origin x="0" y="-481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266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80AE3C0-C0E9-40F8-963A-C710B0868C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B19749-4C26-46F6-A13E-4F2E91EC14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B2F5F-49ED-40E3-A1A5-941FF8279870}" type="datetimeFigureOut">
              <a:rPr lang="en-US" smtClean="0"/>
              <a:t>8/15/24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826E5B-3572-4EEA-91A0-FE0838ED61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D8116-DB0F-4C4A-85AD-5331C0D78B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B74FA-BCF5-412C-B474-5CA730E53D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645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C1060-699B-414A-8D16-7630F8BDD05E}" type="datetimeFigureOut">
              <a:rPr lang="en-US" smtClean="0"/>
              <a:t>8/15/24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DF348-2A86-4531-BD4E-BD8C0BBDAD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876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DF348-2A86-4531-BD4E-BD8C0BBDAD4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92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DF348-2A86-4531-BD4E-BD8C0BBDAD4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076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51245-A7A5-4517-A4C5-F741FAE668F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060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51245-A7A5-4517-A4C5-F741FAE668F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012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28927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28994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46969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1947BE1-D586-49AE-B2E6-EE426AA23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5329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4C316E-D918-422D-AC5F-D93C59AB6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392" y="493776"/>
            <a:ext cx="6389027" cy="4178808"/>
          </a:xfrm>
        </p:spPr>
        <p:txBody>
          <a:bodyPr anchor="b">
            <a:noAutofit/>
          </a:bodyPr>
          <a:lstStyle>
            <a:lvl1pPr algn="l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defRPr sz="5400" baseline="0"/>
            </a:lvl1pPr>
          </a:lstStyle>
          <a:p>
            <a:r>
              <a:rPr lang="en-US" dirty="0"/>
              <a:t>Click to edit Master TEXT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B4012DC-9879-489B-B525-C474C5DD29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0392" y="5001768"/>
            <a:ext cx="6227064" cy="1216152"/>
          </a:xfrm>
        </p:spPr>
        <p:txBody>
          <a:bodyPr anchor="ctr">
            <a:normAutofit/>
          </a:bodyPr>
          <a:lstStyle>
            <a:lvl1pPr>
              <a:defRPr lang="en-US" sz="2400" kern="1200" spc="50" baseline="0" dirty="0" smtClean="0">
                <a:solidFill>
                  <a:schemeClr val="bg1"/>
                </a:solidFill>
                <a:latin typeface="+mn-lt"/>
                <a:ea typeface="+mn-ea"/>
                <a:cs typeface="Calibri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AFC936F-8170-723C-A6D1-A8D7B87C47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34656" y="0"/>
            <a:ext cx="4654296" cy="3429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91024960-56D5-F5C3-5D87-3CBEB9F79D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34656" y="3429000"/>
            <a:ext cx="4654296" cy="3429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732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9D15A25-1111-478B-8F77-D992652C7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264985"/>
            <a:ext cx="5297764" cy="39521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93472D-332A-4010-9FEA-8E1E9AE7E1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6213" y="336958"/>
            <a:ext cx="10616187" cy="1700784"/>
          </a:xfrm>
        </p:spPr>
        <p:txBody>
          <a:bodyPr>
            <a:normAutofit/>
          </a:bodyPr>
          <a:lstStyle>
            <a:lvl1pPr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defRPr sz="4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1FF791A-8D73-49AD-8569-7F4FE14648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0120" y="2587752"/>
            <a:ext cx="3694176" cy="3258102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cs typeface="Calibri"/>
              </a:rPr>
              <a:t>Click to edit master text style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9D1BED5-2D39-40ED-92F5-CF06BE8A75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97764" y="2265363"/>
            <a:ext cx="3479524" cy="39512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2FBE291-E88A-44C5-884C-183EE7F67E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77288" y="2265363"/>
            <a:ext cx="3414712" cy="395128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836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Break with three imag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E19D4B2-6593-465B-9A8E-03DFC9434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0120" y="3639312"/>
            <a:ext cx="10488168" cy="3090672"/>
          </a:xfrm>
        </p:spPr>
        <p:txBody>
          <a:bodyPr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z="5400" dirty="0"/>
              <a:t>Click to edit master text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537098-0CB9-40F0-99EE-35DF790670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637"/>
            <a:ext cx="6080760" cy="3428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B54A389-080E-45CE-8275-215B7C9B58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9048" y="0"/>
            <a:ext cx="3048000" cy="3429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5006F58-5D95-4392-9D32-BE333EA549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53144" y="0"/>
            <a:ext cx="3044952" cy="3429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670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, subtitle,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AC15B2-D6B3-D582-D31F-550B4D51D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763256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49CC2FD-DEAD-15BE-FCA9-4EFD14D59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6089904" cy="298094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BF9E8A0-9731-99CA-717E-085634925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6089904" cy="1545336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537098-0CB9-40F0-99EE-35DF790670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63256" y="637"/>
            <a:ext cx="2194560" cy="34283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B54A389-080E-45CE-8275-215B7C9B58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966960" y="0"/>
            <a:ext cx="2221992" cy="3429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5006F58-5D95-4392-9D32-BE333EA549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63256" y="3429000"/>
            <a:ext cx="4407408" cy="3429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866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570464" cy="1700784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6696" y="2770632"/>
            <a:ext cx="4983480" cy="3639312"/>
          </a:xfrm>
        </p:spPr>
        <p:txBody>
          <a:bodyPr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 sz="2000"/>
            </a:lvl1pPr>
            <a:lvl2pPr marL="548640" indent="-283464">
              <a:defRPr sz="1800"/>
            </a:lvl2pPr>
            <a:lvl3pPr marL="822960" indent="-285750">
              <a:buFont typeface="Arial" panose="020B0604020202020204" pitchFamily="34" charset="0"/>
              <a:buChar char="•"/>
              <a:defRPr sz="1400"/>
            </a:lvl3pPr>
            <a:lvl4pPr marL="1097280" indent="-283464">
              <a:defRPr sz="1400"/>
            </a:lvl4pPr>
            <a:lvl5pPr marL="137160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2770632"/>
            <a:ext cx="4983480" cy="3639312"/>
          </a:xfrm>
        </p:spPr>
        <p:txBody>
          <a:bodyPr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 sz="2000"/>
            </a:lvl1pPr>
            <a:lvl2pPr marL="548640" indent="-283464">
              <a:defRPr sz="1800"/>
            </a:lvl2pPr>
            <a:lvl3pPr marL="822960" indent="-285750">
              <a:buFont typeface="Arial" panose="020B0604020202020204" pitchFamily="34" charset="0"/>
              <a:buChar char="•"/>
              <a:defRPr sz="1400"/>
            </a:lvl3pPr>
            <a:lvl4pPr marL="1097280" indent="-283464">
              <a:defRPr sz="1400"/>
            </a:lvl4pPr>
            <a:lvl5pPr marL="137160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6356350"/>
            <a:ext cx="3593407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7512" y="6356350"/>
            <a:ext cx="3236976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743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984A150-581C-4608-9034-48767311A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57345" y="0"/>
            <a:ext cx="753465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91E375-8FC7-F526-C116-113638578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8384" y="384048"/>
            <a:ext cx="6099048" cy="4343400"/>
          </a:xfrm>
        </p:spPr>
        <p:txBody>
          <a:bodyPr anchor="b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z="5400" dirty="0"/>
              <a:t>Click to edit master text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537098-0CB9-40F0-99EE-35DF790670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7345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309CC8E-0532-4674-9535-1514DA3C14B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55771" y="4865914"/>
            <a:ext cx="6096000" cy="1307592"/>
          </a:xfrm>
        </p:spPr>
        <p:txBody>
          <a:bodyPr anchor="t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cs typeface="Calibri"/>
              </a:rPr>
              <a:t>Click to edit master text style</a:t>
            </a:r>
          </a:p>
        </p:txBody>
      </p:sp>
      <p:sp>
        <p:nvSpPr>
          <p:cNvPr id="15" name="Footer Placeholder 8">
            <a:extLst>
              <a:ext uri="{FF2B5EF4-FFF2-40B4-BE49-F238E27FC236}">
                <a16:creationId xmlns:a16="http://schemas.microsoft.com/office/drawing/2014/main" id="{A468A676-C4AD-4F50-936D-1C858E8136CE}"/>
              </a:ext>
            </a:extLst>
          </p:cNvPr>
          <p:cNvSpPr txBox="1">
            <a:spLocks/>
          </p:cNvSpPr>
          <p:nvPr userDrawn="1"/>
        </p:nvSpPr>
        <p:spPr>
          <a:xfrm>
            <a:off x="960438" y="6356350"/>
            <a:ext cx="4981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 cap="all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Sample Footer Text</a:t>
            </a:r>
          </a:p>
        </p:txBody>
      </p:sp>
    </p:spTree>
    <p:extLst>
      <p:ext uri="{BB962C8B-B14F-4D97-AF65-F5344CB8AC3E}">
        <p14:creationId xmlns:p14="http://schemas.microsoft.com/office/powerpoint/2010/main" val="2334799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570464" cy="1700784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2770632"/>
            <a:ext cx="4983480" cy="376732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347472" indent="-347472">
              <a:spcBef>
                <a:spcPts val="700"/>
              </a:spcBef>
              <a:spcAft>
                <a:spcPts val="700"/>
              </a:spcAft>
              <a:defRPr sz="2000"/>
            </a:lvl2pPr>
            <a:lvl3pPr marL="560070" indent="-285750">
              <a:buFont typeface="Arial" panose="020B0604020202020204" pitchFamily="34" charset="0"/>
              <a:buChar char="•"/>
              <a:defRPr sz="1600"/>
            </a:lvl3pPr>
            <a:lvl4pPr>
              <a:defRPr sz="1600"/>
            </a:lvl4pPr>
            <a:lvl5pPr marL="880110" indent="-28575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2770632"/>
            <a:ext cx="4983480" cy="376732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347472" indent="-347472">
              <a:spcBef>
                <a:spcPts val="700"/>
              </a:spcBef>
              <a:spcAft>
                <a:spcPts val="700"/>
              </a:spcAft>
              <a:defRPr sz="2000"/>
            </a:lvl2pPr>
            <a:lvl3pPr marL="560070" indent="-285750">
              <a:buFont typeface="Arial" panose="020B0604020202020204" pitchFamily="34" charset="0"/>
              <a:buChar char="•"/>
              <a:defRPr sz="1600"/>
            </a:lvl3pPr>
            <a:lvl4pPr>
              <a:defRPr sz="1600"/>
            </a:lvl4pPr>
            <a:lvl5pPr marL="880110" indent="-28575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6356350"/>
            <a:ext cx="3593407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7512" y="6356350"/>
            <a:ext cx="3236976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862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mparison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7BA8F8-2F7B-FDA9-6615-3FE2C52C1B99}"/>
              </a:ext>
            </a:extLst>
          </p:cNvPr>
          <p:cNvSpPr/>
          <p:nvPr userDrawn="1"/>
        </p:nvSpPr>
        <p:spPr>
          <a:xfrm>
            <a:off x="0" y="2258568"/>
            <a:ext cx="12192000" cy="45994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570464" cy="1700784"/>
          </a:xfrm>
        </p:spPr>
        <p:txBody>
          <a:bodyPr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2770632"/>
            <a:ext cx="3739896" cy="365760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347472" indent="-347472">
              <a:spcBef>
                <a:spcPts val="700"/>
              </a:spcBef>
              <a:spcAft>
                <a:spcPts val="700"/>
              </a:spcAft>
              <a:buFont typeface="+mj-lt"/>
              <a:buAutoNum type="arabicPeriod"/>
              <a:defRPr sz="2000">
                <a:solidFill>
                  <a:schemeClr val="bg1"/>
                </a:solidFill>
              </a:defRPr>
            </a:lvl2pPr>
            <a:lvl3pPr marL="56007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 marL="88011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94960" y="2770632"/>
            <a:ext cx="6007608" cy="365760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347472" indent="-347472">
              <a:spcBef>
                <a:spcPts val="700"/>
              </a:spcBef>
              <a:spcAft>
                <a:spcPts val="700"/>
              </a:spcAft>
              <a:defRPr sz="2000">
                <a:solidFill>
                  <a:schemeClr val="bg1"/>
                </a:solidFill>
              </a:defRPr>
            </a:lvl2pPr>
            <a:lvl3pPr marL="56007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 marL="88011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6356350"/>
            <a:ext cx="35934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7512" y="6356350"/>
            <a:ext cx="3236976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781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786158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, content,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49CC2FD-DEAD-15BE-FCA9-4EFD14D59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47472"/>
            <a:ext cx="7315200" cy="3081528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8A315E-3D77-4A9C-F6F5-4B525C5B2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666744"/>
            <a:ext cx="8650224" cy="31912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7E5C666-A348-D887-B11B-D23CF67FB8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8952" y="3959352"/>
            <a:ext cx="7315200" cy="239572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cs typeface="Calibri"/>
              </a:rPr>
              <a:t>Click to edit master text style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537098-0CB9-40F0-99EE-35DF790670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50224" y="0"/>
            <a:ext cx="3547872" cy="2651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5006F58-5D95-4392-9D32-BE333EA549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50224" y="2651760"/>
            <a:ext cx="3547872" cy="42062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583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770632"/>
            <a:ext cx="2724912" cy="3392424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923B6E-5860-3554-77F7-17C8DF8381D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14216" y="2770632"/>
            <a:ext cx="7315200" cy="33924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3CC8D5-8386-BA2F-F44B-2FE211C3FDC3}"/>
              </a:ext>
            </a:extLst>
          </p:cNvPr>
          <p:cNvSpPr/>
          <p:nvPr userDrawn="1"/>
        </p:nvSpPr>
        <p:spPr>
          <a:xfrm>
            <a:off x="4015451" y="2691925"/>
            <a:ext cx="7315200" cy="8102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99105B81-BB6A-A6CE-1BA4-4C00B1378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6356350"/>
            <a:ext cx="3593407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941F5AC3-7362-1179-648D-6062C75CFF0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477512" y="6356350"/>
            <a:ext cx="3236976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9E944BE1-F27E-140F-1071-B7DA15A393E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296144" y="6356350"/>
            <a:ext cx="932688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976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9D15A25-1111-478B-8F77-D992652C7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225296"/>
            <a:ext cx="12188952" cy="39593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9D1BED5-2D39-40ED-92F5-CF06BE8A75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225296"/>
            <a:ext cx="3337560" cy="39512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93472D-332A-4010-9FEA-8E1E9AE7E1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3632" y="1444752"/>
            <a:ext cx="7781544" cy="3392424"/>
          </a:xfrm>
        </p:spPr>
        <p:txBody>
          <a:bodyPr anchor="b">
            <a:normAutofit/>
          </a:bodyPr>
          <a:lstStyle>
            <a:lvl1pPr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TEXT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CBD2514F-3F04-795C-290B-E557B57E4C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13632" y="5358384"/>
            <a:ext cx="7781544" cy="374904"/>
          </a:xfrm>
        </p:spPr>
        <p:txBody>
          <a:bodyPr anchor="ctr">
            <a:normAutofit/>
          </a:bodyPr>
          <a:lstStyle>
            <a:lvl1pPr>
              <a:defRPr lang="en-US" sz="2400" kern="1200" spc="50" baseline="0" dirty="0" smtClean="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970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54944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0319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8828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18496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27292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44407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36609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30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  <p:sldLayoutId id="2147483914" r:id="rId15"/>
    <p:sldLayoutId id="2147483915" r:id="rId16"/>
    <p:sldLayoutId id="2147483916" r:id="rId17"/>
    <p:sldLayoutId id="2147483917" r:id="rId18"/>
    <p:sldLayoutId id="2147483918" r:id="rId19"/>
    <p:sldLayoutId id="2147483919" r:id="rId20"/>
    <p:sldLayoutId id="2147483920" r:id="rId21"/>
    <p:sldLayoutId id="2147483923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8C4EFE6-2069-473C-9C7D-664E02AC6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>
                <a:solidFill>
                  <a:schemeClr val="bg1"/>
                </a:solidFill>
              </a:rPr>
              <a:t>Dark Presentation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A309D09-2937-4053-9CD6-3131EABB07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Speaker Name</a:t>
            </a:r>
          </a:p>
        </p:txBody>
      </p:sp>
      <p:pic>
        <p:nvPicPr>
          <p:cNvPr id="16" name="Picture Placeholder 15" descr="A close-up of a building black and white">
            <a:extLst>
              <a:ext uri="{FF2B5EF4-FFF2-40B4-BE49-F238E27FC236}">
                <a16:creationId xmlns:a16="http://schemas.microsoft.com/office/drawing/2014/main" id="{650E3331-8D16-8FBA-1515-6CC473872BE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68" b="68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7" name="Picture Placeholder 16" descr="A brick wall with a word painted on it">
            <a:extLst>
              <a:ext uri="{FF2B5EF4-FFF2-40B4-BE49-F238E27FC236}">
                <a16:creationId xmlns:a16="http://schemas.microsoft.com/office/drawing/2014/main" id="{DDD7C7D9-5846-C54C-32B0-17A39CF395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117" r="11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F75DE-8A44-4EC5-83C6-95BDDF10D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Exciting tables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4EFC19-D86E-9490-B882-6E58C3AA3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endParaRPr lang="en-US" dirty="0"/>
          </a:p>
          <a:p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graphicFrame>
        <p:nvGraphicFramePr>
          <p:cNvPr id="9" name="Table Placeholder 2">
            <a:extLst>
              <a:ext uri="{FF2B5EF4-FFF2-40B4-BE49-F238E27FC236}">
                <a16:creationId xmlns:a16="http://schemas.microsoft.com/office/drawing/2014/main" id="{2349E5AD-9380-E939-F3A6-7D56E837BFA0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801762005"/>
              </p:ext>
            </p:extLst>
          </p:nvPr>
        </p:nvGraphicFramePr>
        <p:xfrm>
          <a:off x="4014788" y="2770188"/>
          <a:ext cx="7315200" cy="339065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628417">
                  <a:extLst>
                    <a:ext uri="{9D8B030D-6E8A-4147-A177-3AD203B41FA5}">
                      <a16:colId xmlns:a16="http://schemas.microsoft.com/office/drawing/2014/main" val="127040821"/>
                    </a:ext>
                  </a:extLst>
                </a:gridCol>
                <a:gridCol w="2141317">
                  <a:extLst>
                    <a:ext uri="{9D8B030D-6E8A-4147-A177-3AD203B41FA5}">
                      <a16:colId xmlns:a16="http://schemas.microsoft.com/office/drawing/2014/main" val="149845700"/>
                    </a:ext>
                  </a:extLst>
                </a:gridCol>
                <a:gridCol w="1273215">
                  <a:extLst>
                    <a:ext uri="{9D8B030D-6E8A-4147-A177-3AD203B41FA5}">
                      <a16:colId xmlns:a16="http://schemas.microsoft.com/office/drawing/2014/main" val="3119692462"/>
                    </a:ext>
                  </a:extLst>
                </a:gridCol>
                <a:gridCol w="1272251">
                  <a:extLst>
                    <a:ext uri="{9D8B030D-6E8A-4147-A177-3AD203B41FA5}">
                      <a16:colId xmlns:a16="http://schemas.microsoft.com/office/drawing/2014/main" val="3472639139"/>
                    </a:ext>
                  </a:extLst>
                </a:gridCol>
              </a:tblGrid>
              <a:tr h="535188">
                <a:tc>
                  <a:txBody>
                    <a:bodyPr/>
                    <a:lstStyle/>
                    <a:p>
                      <a:pPr marL="274320" algn="l"/>
                      <a:r>
                        <a:rPr lang="en-US" b="1" dirty="0"/>
                        <a:t>Metric</a:t>
                      </a:r>
                      <a:endParaRPr lang="en-US" b="1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74320" algn="l"/>
                      <a:r>
                        <a:rPr lang="en-US" b="1" dirty="0"/>
                        <a:t>Measurement</a:t>
                      </a:r>
                      <a:endParaRPr lang="en-US" b="1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Target</a:t>
                      </a:r>
                      <a:endParaRPr lang="en-US" b="1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Actual</a:t>
                      </a:r>
                      <a:endParaRPr lang="en-US" b="1" i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8013591"/>
                  </a:ext>
                </a:extLst>
              </a:tr>
              <a:tr h="535188">
                <a:tc>
                  <a:txBody>
                    <a:bodyPr/>
                    <a:lstStyle/>
                    <a:p>
                      <a:pPr marL="274320" algn="l"/>
                      <a:r>
                        <a:rPr lang="en-US" b="0" dirty="0"/>
                        <a:t>Metric one</a:t>
                      </a:r>
                      <a:endParaRPr lang="en-US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74320" algn="l"/>
                      <a:r>
                        <a:rPr lang="en-US" b="0" dirty="0"/>
                        <a:t>Number</a:t>
                      </a:r>
                      <a:endParaRPr lang="en-US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125</a:t>
                      </a:r>
                      <a:endParaRPr lang="en-US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110</a:t>
                      </a:r>
                      <a:endParaRPr lang="en-US" b="0" i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867931"/>
                  </a:ext>
                </a:extLst>
              </a:tr>
              <a:tr h="535188">
                <a:tc>
                  <a:txBody>
                    <a:bodyPr/>
                    <a:lstStyle/>
                    <a:p>
                      <a:pPr marL="274320" algn="l"/>
                      <a:r>
                        <a:rPr lang="en-US" b="0" dirty="0"/>
                        <a:t>Metric two</a:t>
                      </a:r>
                      <a:endParaRPr lang="en-US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74320" algn="l"/>
                      <a:r>
                        <a:rPr lang="en-US" b="0" dirty="0"/>
                        <a:t>Number</a:t>
                      </a:r>
                      <a:endParaRPr lang="en-US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50</a:t>
                      </a:r>
                      <a:endParaRPr lang="en-US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67</a:t>
                      </a:r>
                      <a:endParaRPr lang="en-US" b="0" i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09771"/>
                  </a:ext>
                </a:extLst>
              </a:tr>
              <a:tr h="535188">
                <a:tc>
                  <a:txBody>
                    <a:bodyPr/>
                    <a:lstStyle/>
                    <a:p>
                      <a:pPr marL="274320" algn="l"/>
                      <a:r>
                        <a:rPr lang="en-US" b="0" dirty="0"/>
                        <a:t>Metric three</a:t>
                      </a:r>
                      <a:endParaRPr lang="en-US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74320" algn="l"/>
                      <a:r>
                        <a:rPr lang="en-US" b="0" dirty="0"/>
                        <a:t>Number</a:t>
                      </a:r>
                      <a:endParaRPr lang="en-US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12</a:t>
                      </a:r>
                      <a:endParaRPr lang="en-US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18</a:t>
                      </a:r>
                      <a:endParaRPr lang="en-US" b="0" i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1031278"/>
                  </a:ext>
                </a:extLst>
              </a:tr>
              <a:tr h="535188">
                <a:tc>
                  <a:txBody>
                    <a:bodyPr/>
                    <a:lstStyle/>
                    <a:p>
                      <a:pPr marL="274320" algn="l"/>
                      <a:r>
                        <a:rPr lang="en-US" b="0" dirty="0"/>
                        <a:t>Metric four</a:t>
                      </a:r>
                      <a:endParaRPr lang="en-US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74320" algn="l"/>
                      <a:r>
                        <a:rPr lang="en-US" b="0" dirty="0"/>
                        <a:t>Percentage (%)</a:t>
                      </a:r>
                      <a:endParaRPr lang="en-US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95</a:t>
                      </a:r>
                      <a:endParaRPr lang="en-US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90</a:t>
                      </a:r>
                      <a:endParaRPr lang="en-US" b="0" i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840781"/>
                  </a:ext>
                </a:extLst>
              </a:tr>
              <a:tr h="714714">
                <a:tc>
                  <a:txBody>
                    <a:bodyPr/>
                    <a:lstStyle/>
                    <a:p>
                      <a:pPr marL="274320" algn="l"/>
                      <a:r>
                        <a:rPr lang="en-US" b="0" dirty="0"/>
                        <a:t>Metric five</a:t>
                      </a:r>
                      <a:endParaRPr lang="en-US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74320" algn="l"/>
                      <a:r>
                        <a:rPr lang="en-US" b="0" dirty="0"/>
                        <a:t>Percentage (%)</a:t>
                      </a:r>
                      <a:endParaRPr lang="en-US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90</a:t>
                      </a:r>
                      <a:endParaRPr lang="en-US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95</a:t>
                      </a:r>
                      <a:endParaRPr lang="en-US" b="0" i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38974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926C21-FC9E-3E32-E42B-DCFB7B62FA0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238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56">
            <a:extLst>
              <a:ext uri="{FF2B5EF4-FFF2-40B4-BE49-F238E27FC236}">
                <a16:creationId xmlns:a16="http://schemas.microsoft.com/office/drawing/2014/main" id="{D9F93E89-6BB0-44BD-A234-9F0747573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Autofit/>
          </a:bodyPr>
          <a:lstStyle/>
          <a:p>
            <a:r>
              <a:rPr lang="en-US" dirty="0"/>
              <a:t>The End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19606920-6D8A-4305-AB8A-83B7F93915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13631" y="5358384"/>
            <a:ext cx="8104197" cy="374904"/>
          </a:xfrm>
        </p:spPr>
        <p:txBody>
          <a:bodyPr>
            <a:noAutofit/>
          </a:bodyPr>
          <a:lstStyle/>
          <a:p>
            <a:r>
              <a:rPr lang="en-US" dirty="0"/>
              <a:t>Speaker Name</a:t>
            </a:r>
            <a:r>
              <a:rPr lang="en-US" sz="2400" dirty="0"/>
              <a:t>	</a:t>
            </a:r>
            <a:r>
              <a:rPr lang="en-US" sz="2400" dirty="0" err="1"/>
              <a:t>email@website.com</a:t>
            </a:r>
            <a:r>
              <a:rPr lang="en-US" dirty="0"/>
              <a:t>	</a:t>
            </a:r>
            <a:r>
              <a:rPr lang="en-US" sz="2400" dirty="0" err="1"/>
              <a:t>www.</a:t>
            </a:r>
            <a:r>
              <a:rPr lang="en-US" dirty="0" err="1"/>
              <a:t>website</a:t>
            </a:r>
            <a:r>
              <a:rPr lang="en-US" sz="2400" dirty="0" err="1"/>
              <a:t>.com</a:t>
            </a:r>
            <a:endParaRPr lang="en-US" sz="240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69DE25-F9A2-6002-4C17-3C2C644E70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44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53">
            <a:extLst>
              <a:ext uri="{FF2B5EF4-FFF2-40B4-BE49-F238E27FC236}">
                <a16:creationId xmlns:a16="http://schemas.microsoft.com/office/drawing/2014/main" id="{742A82AB-F005-49A7-9C16-0AF17C1E9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72142BC0-18E5-42CE-A02F-AC348DDCE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Topic One</a:t>
            </a:r>
          </a:p>
          <a:p>
            <a:r>
              <a:rPr lang="en-US" dirty="0"/>
              <a:t>Topic Two</a:t>
            </a:r>
          </a:p>
          <a:p>
            <a:r>
              <a:rPr lang="en-US" dirty="0"/>
              <a:t>Topic Three</a:t>
            </a:r>
          </a:p>
          <a:p>
            <a:r>
              <a:rPr lang="en-US" dirty="0"/>
              <a:t>Wrapping Up</a:t>
            </a:r>
          </a:p>
        </p:txBody>
      </p:sp>
      <p:pic>
        <p:nvPicPr>
          <p:cNvPr id="34" name="Picture Placeholder 33" descr="A picture containing text, building, outdoor, sky">
            <a:extLst>
              <a:ext uri="{FF2B5EF4-FFF2-40B4-BE49-F238E27FC236}">
                <a16:creationId xmlns:a16="http://schemas.microsoft.com/office/drawing/2014/main" id="{E23E4EA2-AE1C-4911-AC13-FD854477A2F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r="20"/>
          <a:stretch/>
        </p:blipFill>
        <p:spPr/>
      </p:pic>
      <p:pic>
        <p:nvPicPr>
          <p:cNvPr id="22" name="Picture Placeholder 21" descr="Picture of a train going through a city ">
            <a:extLst>
              <a:ext uri="{FF2B5EF4-FFF2-40B4-BE49-F238E27FC236}">
                <a16:creationId xmlns:a16="http://schemas.microsoft.com/office/drawing/2014/main" id="{9AD18647-9CDA-4709-9738-A5B5C1DB545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" b="143"/>
          <a:stretch/>
        </p:blipFill>
        <p:spPr/>
      </p:pic>
    </p:spTree>
    <p:extLst>
      <p:ext uri="{BB962C8B-B14F-4D97-AF65-F5344CB8AC3E}">
        <p14:creationId xmlns:p14="http://schemas.microsoft.com/office/powerpoint/2010/main" val="2639732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D8A7A-E72E-7FF2-DB27-8621BEE74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Day</a:t>
            </a:r>
          </a:p>
        </p:txBody>
      </p:sp>
      <p:pic>
        <p:nvPicPr>
          <p:cNvPr id="6" name="Picture Placeholder 5" descr="Picture of a train going through a city ">
            <a:extLst>
              <a:ext uri="{FF2B5EF4-FFF2-40B4-BE49-F238E27FC236}">
                <a16:creationId xmlns:a16="http://schemas.microsoft.com/office/drawing/2014/main" id="{C3C3A237-3C94-373E-0A09-77901D75BEB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78" b="78"/>
          <a:stretch/>
        </p:blipFill>
        <p:spPr/>
      </p:pic>
      <p:pic>
        <p:nvPicPr>
          <p:cNvPr id="7" name="Picture Placeholder 6" descr="A brick wall with a word painted on it">
            <a:extLst>
              <a:ext uri="{FF2B5EF4-FFF2-40B4-BE49-F238E27FC236}">
                <a16:creationId xmlns:a16="http://schemas.microsoft.com/office/drawing/2014/main" id="{F91AE778-4B20-5EE9-52FF-7E61456D040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/>
        </p:blipFill>
        <p:spPr/>
      </p:pic>
      <p:pic>
        <p:nvPicPr>
          <p:cNvPr id="8" name="Picture Placeholder 7" descr="A close-up of a building black and white">
            <a:extLst>
              <a:ext uri="{FF2B5EF4-FFF2-40B4-BE49-F238E27FC236}">
                <a16:creationId xmlns:a16="http://schemas.microsoft.com/office/drawing/2014/main" id="{8494C7C4-9276-6AE5-66AD-62E88172782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52" r="52"/>
          <a:stretch/>
        </p:blipFill>
        <p:spPr/>
      </p:pic>
    </p:spTree>
    <p:extLst>
      <p:ext uri="{BB962C8B-B14F-4D97-AF65-F5344CB8AC3E}">
        <p14:creationId xmlns:p14="http://schemas.microsoft.com/office/powerpoint/2010/main" val="3291263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Overcoming nervousness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Intrduction</a:t>
            </a:r>
            <a:endParaRPr lang="en-US" dirty="0"/>
          </a:p>
        </p:txBody>
      </p:sp>
      <p:pic>
        <p:nvPicPr>
          <p:cNvPr id="10" name="Picture Placeholder 9" descr="A brick wall with a word painted on it">
            <a:extLst>
              <a:ext uri="{FF2B5EF4-FFF2-40B4-BE49-F238E27FC236}">
                <a16:creationId xmlns:a16="http://schemas.microsoft.com/office/drawing/2014/main" id="{2BCC59A8-F563-F692-F173-B4509E8A4B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68" b="68"/>
          <a:stretch/>
        </p:blipFill>
        <p:spPr/>
      </p:pic>
      <p:pic>
        <p:nvPicPr>
          <p:cNvPr id="11" name="Picture Placeholder 10" descr="A close-up of a building black and white">
            <a:extLst>
              <a:ext uri="{FF2B5EF4-FFF2-40B4-BE49-F238E27FC236}">
                <a16:creationId xmlns:a16="http://schemas.microsoft.com/office/drawing/2014/main" id="{88E355CF-B7F3-C4BB-886A-56E4C90AF9C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/>
          <a:stretch/>
        </p:blipFill>
        <p:spPr/>
      </p:pic>
      <p:pic>
        <p:nvPicPr>
          <p:cNvPr id="12" name="Picture Placeholder 11" descr="Picture of a train going through a city ">
            <a:extLst>
              <a:ext uri="{FF2B5EF4-FFF2-40B4-BE49-F238E27FC236}">
                <a16:creationId xmlns:a16="http://schemas.microsoft.com/office/drawing/2014/main" id="{286A2D8B-A34E-446E-18AF-21A137C5D22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 t="18" b="18"/>
          <a:stretch/>
        </p:blipFill>
        <p:spPr/>
      </p:pic>
    </p:spTree>
    <p:extLst>
      <p:ext uri="{BB962C8B-B14F-4D97-AF65-F5344CB8AC3E}">
        <p14:creationId xmlns:p14="http://schemas.microsoft.com/office/powerpoint/2010/main" val="2449222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677C9-3E42-427F-93B8-5266929064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B9D020-1E25-453D-83DF-1420ACD3968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 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ED8A92-9423-3296-90D2-835112C12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25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CC69C1A1-78E3-4597-AE36-69056DA33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Topic One</a:t>
            </a:r>
          </a:p>
        </p:txBody>
      </p:sp>
      <p:pic>
        <p:nvPicPr>
          <p:cNvPr id="27" name="Picture Placeholder 26" descr="Skyline aerial view">
            <a:extLst>
              <a:ext uri="{FF2B5EF4-FFF2-40B4-BE49-F238E27FC236}">
                <a16:creationId xmlns:a16="http://schemas.microsoft.com/office/drawing/2014/main" id="{7C9B5A1D-6E4C-4C2C-99B4-DA2732F7CC3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r="34"/>
          <a:stretch/>
        </p:blipFill>
        <p:spPr/>
      </p:pic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D593D767-CBED-4343-BF82-E91FA5BF5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/>
              <a:t>Describe the topic</a:t>
            </a:r>
          </a:p>
        </p:txBody>
      </p:sp>
    </p:spTree>
    <p:extLst>
      <p:ext uri="{BB962C8B-B14F-4D97-AF65-F5344CB8AC3E}">
        <p14:creationId xmlns:p14="http://schemas.microsoft.com/office/powerpoint/2010/main" val="1640076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Exploring the topics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677C9-3E42-427F-93B8-5266929064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Headline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Bullet point one</a:t>
            </a:r>
          </a:p>
          <a:p>
            <a:pPr lvl="1"/>
            <a:r>
              <a:rPr lang="en-US" dirty="0"/>
              <a:t>Bullet point two</a:t>
            </a:r>
          </a:p>
          <a:p>
            <a:pPr lvl="1"/>
            <a:r>
              <a:rPr lang="en-US" dirty="0"/>
              <a:t>Bullet point three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B9D020-1E25-453D-83DF-1420ACD3968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Headline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Bullet point one</a:t>
            </a:r>
          </a:p>
          <a:p>
            <a:pPr lvl="1"/>
            <a:r>
              <a:rPr lang="en-US" dirty="0"/>
              <a:t>Bullet point two</a:t>
            </a:r>
          </a:p>
          <a:p>
            <a:pPr lvl="1"/>
            <a:r>
              <a:rPr lang="en-US" dirty="0"/>
              <a:t>Bullet point three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37843D-562B-C825-E08A-E128124B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198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26CEC24-31FD-34DD-F427-247061FCD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Topic Two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1B2DD9-AFF6-4DDD-FC89-A3B7CE8884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Headline</a:t>
            </a:r>
          </a:p>
          <a:p>
            <a:pPr lvl="1"/>
            <a:r>
              <a:rPr lang="en-US" dirty="0"/>
              <a:t>Number point one</a:t>
            </a:r>
          </a:p>
          <a:p>
            <a:pPr lvl="1"/>
            <a:r>
              <a:rPr lang="en-US" dirty="0"/>
              <a:t>Number point two</a:t>
            </a:r>
          </a:p>
          <a:p>
            <a:pPr lvl="1"/>
            <a:r>
              <a:rPr lang="en-US" dirty="0"/>
              <a:t>Number point three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C8A3E-2695-DBE7-AA4A-45DAE804B68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Headline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Number point one</a:t>
            </a:r>
          </a:p>
          <a:p>
            <a:pPr lvl="1"/>
            <a:r>
              <a:rPr lang="en-US" dirty="0"/>
              <a:t>Number point two</a:t>
            </a:r>
          </a:p>
          <a:p>
            <a:pPr lvl="1"/>
            <a:r>
              <a:rPr lang="en-US" dirty="0"/>
              <a:t>Number point three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ED2DB-98CF-F110-7CEF-F6BD04E83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55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5">
            <a:extLst>
              <a:ext uri="{FF2B5EF4-FFF2-40B4-BE49-F238E27FC236}">
                <a16:creationId xmlns:a16="http://schemas.microsoft.com/office/drawing/2014/main" id="{ED670CA1-F25E-AF99-BEA8-354D0CBC3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Autofit/>
          </a:bodyPr>
          <a:lstStyle/>
          <a:p>
            <a:r>
              <a:rPr lang="en-US" dirty="0"/>
              <a:t>Sub topic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DD8E065-7831-B268-2E1D-F47397E5B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pic>
        <p:nvPicPr>
          <p:cNvPr id="26" name="Picture Placeholder 25" descr="A brick wall with a word painted on it">
            <a:extLst>
              <a:ext uri="{FF2B5EF4-FFF2-40B4-BE49-F238E27FC236}">
                <a16:creationId xmlns:a16="http://schemas.microsoft.com/office/drawing/2014/main" id="{DB42F5C7-E1AD-0614-A4CA-469FE2C4551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13" r="113"/>
          <a:stretch/>
        </p:blipFill>
        <p:spPr/>
      </p:pic>
      <p:pic>
        <p:nvPicPr>
          <p:cNvPr id="23" name="Picture Placeholder 22" descr="Skyline aerial view">
            <a:extLst>
              <a:ext uri="{FF2B5EF4-FFF2-40B4-BE49-F238E27FC236}">
                <a16:creationId xmlns:a16="http://schemas.microsoft.com/office/drawing/2014/main" id="{C898C3DD-9932-43CA-FF67-BF4057B73D4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29" b="29"/>
          <a:stretch/>
        </p:blipFill>
        <p:spPr/>
      </p:pic>
    </p:spTree>
    <p:extLst>
      <p:ext uri="{BB962C8B-B14F-4D97-AF65-F5344CB8AC3E}">
        <p14:creationId xmlns:p14="http://schemas.microsoft.com/office/powerpoint/2010/main" val="1078806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  <Background xmlns="71af3243-3dd4-4a8d-8c0d-dd76da1f02a5">false</Backgroun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069F72-2015-4FB6-9588-A49CB14BDC12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EAD4C1A2-2B2B-48A1-9ECA-17D85E2078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DA60BD-0042-4722-B671-D551884D1EE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314</Words>
  <Application>Microsoft Macintosh PowerPoint</Application>
  <PresentationFormat>Widescreen</PresentationFormat>
  <Paragraphs>79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2013 - 2022 Theme</vt:lpstr>
      <vt:lpstr>Dark Presentation</vt:lpstr>
      <vt:lpstr>AGENDA</vt:lpstr>
      <vt:lpstr>Good Day</vt:lpstr>
      <vt:lpstr>Overcoming nervousness</vt:lpstr>
      <vt:lpstr>Introduction</vt:lpstr>
      <vt:lpstr>Topic One</vt:lpstr>
      <vt:lpstr>Exploring the topics</vt:lpstr>
      <vt:lpstr>Topic Two</vt:lpstr>
      <vt:lpstr>Sub topic</vt:lpstr>
      <vt:lpstr>Exciting tables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2021-04-27T10:31:44Z</dcterms:created>
  <dcterms:modified xsi:type="dcterms:W3CDTF">2024-08-15T21:08:57Z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