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C16"/>
    <a:srgbClr val="292929"/>
    <a:srgbClr val="A4D6D7"/>
    <a:srgbClr val="013D93"/>
    <a:srgbClr val="D4D9DD"/>
    <a:srgbClr val="495F70"/>
    <a:srgbClr val="3A5266"/>
    <a:srgbClr val="344E62"/>
    <a:srgbClr val="6D7C88"/>
    <a:srgbClr val="697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6247" autoAdjust="0"/>
  </p:normalViewPr>
  <p:slideViewPr>
    <p:cSldViewPr snapToGrid="0" showGuides="1">
      <p:cViewPr varScale="1">
        <p:scale>
          <a:sx n="73" d="100"/>
          <a:sy n="73" d="100"/>
        </p:scale>
        <p:origin x="1810" y="62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68B7C-E4CD-4872-B084-44133F808FCE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E8E42-E7C5-4B24-8575-74A765CA0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3D5BD-E30B-48AB-B24F-3878C333D518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1A707-0A4C-444E-BBAC-8F56E4534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3A2177BE-512F-6A39-15BC-99B2A52BA52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8600" y="3775559"/>
            <a:ext cx="3124200" cy="3996840"/>
          </a:xfrm>
          <a:custGeom>
            <a:avLst/>
            <a:gdLst>
              <a:gd name="connsiteX0" fmla="*/ 1562100 w 3124200"/>
              <a:gd name="connsiteY0" fmla="*/ 0 h 3996840"/>
              <a:gd name="connsiteX1" fmla="*/ 3124200 w 3124200"/>
              <a:gd name="connsiteY1" fmla="*/ 1562100 h 3996840"/>
              <a:gd name="connsiteX2" fmla="*/ 3124200 w 3124200"/>
              <a:gd name="connsiteY2" fmla="*/ 3996840 h 3996840"/>
              <a:gd name="connsiteX3" fmla="*/ 0 w 3124200"/>
              <a:gd name="connsiteY3" fmla="*/ 3996840 h 3996840"/>
              <a:gd name="connsiteX4" fmla="*/ 0 w 3124200"/>
              <a:gd name="connsiteY4" fmla="*/ 1562100 h 3996840"/>
              <a:gd name="connsiteX5" fmla="*/ 1562100 w 3124200"/>
              <a:gd name="connsiteY5" fmla="*/ 0 h 399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4200" h="3996840">
                <a:moveTo>
                  <a:pt x="1562100" y="0"/>
                </a:moveTo>
                <a:cubicBezTo>
                  <a:pt x="2424824" y="0"/>
                  <a:pt x="3124200" y="699376"/>
                  <a:pt x="3124200" y="1562100"/>
                </a:cubicBezTo>
                <a:lnTo>
                  <a:pt x="3124200" y="3996840"/>
                </a:lnTo>
                <a:lnTo>
                  <a:pt x="0" y="3996840"/>
                </a:lnTo>
                <a:lnTo>
                  <a:pt x="0" y="1562100"/>
                </a:lnTo>
                <a:cubicBezTo>
                  <a:pt x="0" y="699376"/>
                  <a:pt x="699376" y="0"/>
                  <a:pt x="15621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8F58058-7E2C-F7EE-D255-32141E51D0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05600" y="0"/>
            <a:ext cx="3352800" cy="4943389"/>
          </a:xfrm>
          <a:custGeom>
            <a:avLst/>
            <a:gdLst>
              <a:gd name="connsiteX0" fmla="*/ 435163 w 3352800"/>
              <a:gd name="connsiteY0" fmla="*/ 0 h 4943389"/>
              <a:gd name="connsiteX1" fmla="*/ 3352800 w 3352800"/>
              <a:gd name="connsiteY1" fmla="*/ 0 h 4943389"/>
              <a:gd name="connsiteX2" fmla="*/ 3352800 w 3352800"/>
              <a:gd name="connsiteY2" fmla="*/ 3266989 h 4943389"/>
              <a:gd name="connsiteX3" fmla="*/ 1676400 w 3352800"/>
              <a:gd name="connsiteY3" fmla="*/ 4943389 h 4943389"/>
              <a:gd name="connsiteX4" fmla="*/ 0 w 3352800"/>
              <a:gd name="connsiteY4" fmla="*/ 3266989 h 4943389"/>
              <a:gd name="connsiteX5" fmla="*/ 0 w 3352800"/>
              <a:gd name="connsiteY5" fmla="*/ 3097073 h 4943389"/>
              <a:gd name="connsiteX6" fmla="*/ 95659 w 3352800"/>
              <a:gd name="connsiteY6" fmla="*/ 3025541 h 4943389"/>
              <a:gd name="connsiteX7" fmla="*/ 723451 w 3352800"/>
              <a:gd name="connsiteY7" fmla="*/ 1694335 h 4943389"/>
              <a:gd name="connsiteX8" fmla="*/ 723452 w 3352800"/>
              <a:gd name="connsiteY8" fmla="*/ 1694336 h 4943389"/>
              <a:gd name="connsiteX9" fmla="*/ 232716 w 3352800"/>
              <a:gd name="connsiteY9" fmla="*/ 489195 h 4943389"/>
              <a:gd name="connsiteX10" fmla="*/ 171069 w 3352800"/>
              <a:gd name="connsiteY10" fmla="*/ 432492 h 4943389"/>
              <a:gd name="connsiteX11" fmla="*/ 251939 w 3352800"/>
              <a:gd name="connsiteY11" fmla="*/ 365768 h 4943389"/>
              <a:gd name="connsiteX12" fmla="*/ 431948 w 3352800"/>
              <a:gd name="connsiteY12" fmla="*/ 31889 h 494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52800" h="4943389">
                <a:moveTo>
                  <a:pt x="435163" y="0"/>
                </a:moveTo>
                <a:lnTo>
                  <a:pt x="3352800" y="0"/>
                </a:lnTo>
                <a:lnTo>
                  <a:pt x="3352800" y="3266989"/>
                </a:lnTo>
                <a:cubicBezTo>
                  <a:pt x="3352800" y="4192839"/>
                  <a:pt x="2602250" y="4943389"/>
                  <a:pt x="1676400" y="4943389"/>
                </a:cubicBezTo>
                <a:cubicBezTo>
                  <a:pt x="750550" y="4943389"/>
                  <a:pt x="0" y="4192839"/>
                  <a:pt x="0" y="3266989"/>
                </a:cubicBezTo>
                <a:lnTo>
                  <a:pt x="0" y="3097073"/>
                </a:lnTo>
                <a:lnTo>
                  <a:pt x="95659" y="3025541"/>
                </a:lnTo>
                <a:cubicBezTo>
                  <a:pt x="479067" y="2709124"/>
                  <a:pt x="723451" y="2230269"/>
                  <a:pt x="723451" y="1694335"/>
                </a:cubicBezTo>
                <a:lnTo>
                  <a:pt x="723452" y="1694336"/>
                </a:lnTo>
                <a:cubicBezTo>
                  <a:pt x="723452" y="1225394"/>
                  <a:pt x="536346" y="800153"/>
                  <a:pt x="232716" y="489195"/>
                </a:cubicBezTo>
                <a:lnTo>
                  <a:pt x="171069" y="432492"/>
                </a:lnTo>
                <a:lnTo>
                  <a:pt x="251939" y="365768"/>
                </a:lnTo>
                <a:cubicBezTo>
                  <a:pt x="341570" y="276137"/>
                  <a:pt x="405557" y="160860"/>
                  <a:pt x="431948" y="3188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565F9DE-1D19-0CEE-1848-0DCAFA4C8D35}"/>
              </a:ext>
            </a:extLst>
          </p:cNvPr>
          <p:cNvSpPr/>
          <p:nvPr userDrawn="1"/>
        </p:nvSpPr>
        <p:spPr>
          <a:xfrm rot="16200000">
            <a:off x="1989381" y="-2020190"/>
            <a:ext cx="3450289" cy="7429051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Picture Placeholder 51">
            <a:extLst>
              <a:ext uri="{FF2B5EF4-FFF2-40B4-BE49-F238E27FC236}">
                <a16:creationId xmlns:a16="http://schemas.microsoft.com/office/drawing/2014/main" id="{36FD1367-5AAC-0D7D-9971-2F81F34EBA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934200" y="5183704"/>
            <a:ext cx="1858963" cy="61499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/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A78B26F-3A08-AEF5-E8C5-66ABC39BB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34200" y="5977036"/>
            <a:ext cx="2638425" cy="1387306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lang="en-US" sz="24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8" name="Text Placeholder 54">
            <a:extLst>
              <a:ext uri="{FF2B5EF4-FFF2-40B4-BE49-F238E27FC236}">
                <a16:creationId xmlns:a16="http://schemas.microsoft.com/office/drawing/2014/main" id="{846EE49C-89A8-17D2-6A56-F443D695F9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72925" y="593651"/>
            <a:ext cx="2804075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41DA93C3-5C7A-DDA8-5E4B-53617B065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72925" y="1205867"/>
            <a:ext cx="2804075" cy="162753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kumimoji="0" lang="en-US" sz="10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54FD34-C857-215F-D78B-15F9845EDC1E}"/>
              </a:ext>
            </a:extLst>
          </p:cNvPr>
          <p:cNvGrpSpPr/>
          <p:nvPr userDrawn="1"/>
        </p:nvGrpSpPr>
        <p:grpSpPr>
          <a:xfrm>
            <a:off x="3749125" y="5445239"/>
            <a:ext cx="342900" cy="342900"/>
            <a:chOff x="3672925" y="5907201"/>
            <a:chExt cx="342900" cy="34290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D73AFB0-2FFA-5FAC-6A34-A1E96573BA77}"/>
                </a:ext>
              </a:extLst>
            </p:cNvPr>
            <p:cNvSpPr/>
            <p:nvPr/>
          </p:nvSpPr>
          <p:spPr>
            <a:xfrm>
              <a:off x="3672925" y="5907201"/>
              <a:ext cx="342900" cy="342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9D266F9-34CA-E0B8-DC46-8D782630E46E}"/>
                </a:ext>
              </a:extLst>
            </p:cNvPr>
            <p:cNvGrpSpPr/>
            <p:nvPr/>
          </p:nvGrpSpPr>
          <p:grpSpPr>
            <a:xfrm>
              <a:off x="3778495" y="5980012"/>
              <a:ext cx="131762" cy="197278"/>
              <a:chOff x="5518151" y="2563813"/>
              <a:chExt cx="1155700" cy="1730375"/>
            </a:xfrm>
            <a:solidFill>
              <a:schemeClr val="bg1"/>
            </a:solidFill>
          </p:grpSpPr>
          <p:sp>
            <p:nvSpPr>
              <p:cNvPr id="62" name="Freeform 15">
                <a:extLst>
                  <a:ext uri="{FF2B5EF4-FFF2-40B4-BE49-F238E27FC236}">
                    <a16:creationId xmlns:a16="http://schemas.microsoft.com/office/drawing/2014/main" id="{33FAC095-F09E-D77C-95EF-5809275411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18151" y="2563813"/>
                <a:ext cx="1155700" cy="1730375"/>
              </a:xfrm>
              <a:custGeom>
                <a:avLst/>
                <a:gdLst>
                  <a:gd name="T0" fmla="*/ 203 w 1454"/>
                  <a:gd name="T1" fmla="*/ 0 h 2180"/>
                  <a:gd name="T2" fmla="*/ 142 w 1454"/>
                  <a:gd name="T3" fmla="*/ 10 h 2180"/>
                  <a:gd name="T4" fmla="*/ 89 w 1454"/>
                  <a:gd name="T5" fmla="*/ 34 h 2180"/>
                  <a:gd name="T6" fmla="*/ 47 w 1454"/>
                  <a:gd name="T7" fmla="*/ 74 h 2180"/>
                  <a:gd name="T8" fmla="*/ 17 w 1454"/>
                  <a:gd name="T9" fmla="*/ 123 h 2180"/>
                  <a:gd name="T10" fmla="*/ 2 w 1454"/>
                  <a:gd name="T11" fmla="*/ 180 h 2180"/>
                  <a:gd name="T12" fmla="*/ 0 w 1454"/>
                  <a:gd name="T13" fmla="*/ 1979 h 2180"/>
                  <a:gd name="T14" fmla="*/ 9 w 1454"/>
                  <a:gd name="T15" fmla="*/ 2038 h 2180"/>
                  <a:gd name="T16" fmla="*/ 34 w 1454"/>
                  <a:gd name="T17" fmla="*/ 2091 h 2180"/>
                  <a:gd name="T18" fmla="*/ 74 w 1454"/>
                  <a:gd name="T19" fmla="*/ 2134 h 2180"/>
                  <a:gd name="T20" fmla="*/ 123 w 1454"/>
                  <a:gd name="T21" fmla="*/ 2165 h 2180"/>
                  <a:gd name="T22" fmla="*/ 182 w 1454"/>
                  <a:gd name="T23" fmla="*/ 2180 h 2180"/>
                  <a:gd name="T24" fmla="*/ 1251 w 1454"/>
                  <a:gd name="T25" fmla="*/ 2180 h 2180"/>
                  <a:gd name="T26" fmla="*/ 1312 w 1454"/>
                  <a:gd name="T27" fmla="*/ 2170 h 2180"/>
                  <a:gd name="T28" fmla="*/ 1365 w 1454"/>
                  <a:gd name="T29" fmla="*/ 2146 h 2180"/>
                  <a:gd name="T30" fmla="*/ 1407 w 1454"/>
                  <a:gd name="T31" fmla="*/ 2106 h 2180"/>
                  <a:gd name="T32" fmla="*/ 1437 w 1454"/>
                  <a:gd name="T33" fmla="*/ 2057 h 2180"/>
                  <a:gd name="T34" fmla="*/ 1452 w 1454"/>
                  <a:gd name="T35" fmla="*/ 2000 h 2180"/>
                  <a:gd name="T36" fmla="*/ 1454 w 1454"/>
                  <a:gd name="T37" fmla="*/ 201 h 2180"/>
                  <a:gd name="T38" fmla="*/ 1445 w 1454"/>
                  <a:gd name="T39" fmla="*/ 142 h 2180"/>
                  <a:gd name="T40" fmla="*/ 1420 w 1454"/>
                  <a:gd name="T41" fmla="*/ 89 h 2180"/>
                  <a:gd name="T42" fmla="*/ 1380 w 1454"/>
                  <a:gd name="T43" fmla="*/ 46 h 2180"/>
                  <a:gd name="T44" fmla="*/ 1331 w 1454"/>
                  <a:gd name="T45" fmla="*/ 15 h 2180"/>
                  <a:gd name="T46" fmla="*/ 1272 w 1454"/>
                  <a:gd name="T47" fmla="*/ 0 h 2180"/>
                  <a:gd name="T48" fmla="*/ 81 w 1454"/>
                  <a:gd name="T49" fmla="*/ 363 h 2180"/>
                  <a:gd name="T50" fmla="*/ 81 w 1454"/>
                  <a:gd name="T51" fmla="*/ 1614 h 2180"/>
                  <a:gd name="T52" fmla="*/ 1251 w 1454"/>
                  <a:gd name="T53" fmla="*/ 80 h 2180"/>
                  <a:gd name="T54" fmla="*/ 1276 w 1454"/>
                  <a:gd name="T55" fmla="*/ 84 h 2180"/>
                  <a:gd name="T56" fmla="*/ 1310 w 1454"/>
                  <a:gd name="T57" fmla="*/ 95 h 2180"/>
                  <a:gd name="T58" fmla="*/ 1352 w 1454"/>
                  <a:gd name="T59" fmla="*/ 135 h 2180"/>
                  <a:gd name="T60" fmla="*/ 1367 w 1454"/>
                  <a:gd name="T61" fmla="*/ 165 h 2180"/>
                  <a:gd name="T62" fmla="*/ 1373 w 1454"/>
                  <a:gd name="T63" fmla="*/ 201 h 2180"/>
                  <a:gd name="T64" fmla="*/ 81 w 1454"/>
                  <a:gd name="T65" fmla="*/ 201 h 2180"/>
                  <a:gd name="T66" fmla="*/ 83 w 1454"/>
                  <a:gd name="T67" fmla="*/ 177 h 2180"/>
                  <a:gd name="T68" fmla="*/ 95 w 1454"/>
                  <a:gd name="T69" fmla="*/ 144 h 2180"/>
                  <a:gd name="T70" fmla="*/ 135 w 1454"/>
                  <a:gd name="T71" fmla="*/ 101 h 2180"/>
                  <a:gd name="T72" fmla="*/ 167 w 1454"/>
                  <a:gd name="T73" fmla="*/ 85 h 2180"/>
                  <a:gd name="T74" fmla="*/ 203 w 1454"/>
                  <a:gd name="T75" fmla="*/ 80 h 2180"/>
                  <a:gd name="T76" fmla="*/ 203 w 1454"/>
                  <a:gd name="T77" fmla="*/ 2100 h 2180"/>
                  <a:gd name="T78" fmla="*/ 178 w 1454"/>
                  <a:gd name="T79" fmla="*/ 2096 h 2180"/>
                  <a:gd name="T80" fmla="*/ 144 w 1454"/>
                  <a:gd name="T81" fmla="*/ 2085 h 2180"/>
                  <a:gd name="T82" fmla="*/ 102 w 1454"/>
                  <a:gd name="T83" fmla="*/ 2045 h 2180"/>
                  <a:gd name="T84" fmla="*/ 87 w 1454"/>
                  <a:gd name="T85" fmla="*/ 2015 h 2180"/>
                  <a:gd name="T86" fmla="*/ 81 w 1454"/>
                  <a:gd name="T87" fmla="*/ 1979 h 2180"/>
                  <a:gd name="T88" fmla="*/ 1373 w 1454"/>
                  <a:gd name="T89" fmla="*/ 1979 h 2180"/>
                  <a:gd name="T90" fmla="*/ 1371 w 1454"/>
                  <a:gd name="T91" fmla="*/ 2003 h 2180"/>
                  <a:gd name="T92" fmla="*/ 1359 w 1454"/>
                  <a:gd name="T93" fmla="*/ 2036 h 2180"/>
                  <a:gd name="T94" fmla="*/ 1319 w 1454"/>
                  <a:gd name="T95" fmla="*/ 2079 h 2180"/>
                  <a:gd name="T96" fmla="*/ 1287 w 1454"/>
                  <a:gd name="T97" fmla="*/ 2095 h 2180"/>
                  <a:gd name="T98" fmla="*/ 1251 w 1454"/>
                  <a:gd name="T99" fmla="*/ 2100 h 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54" h="2180">
                    <a:moveTo>
                      <a:pt x="1251" y="0"/>
                    </a:moveTo>
                    <a:lnTo>
                      <a:pt x="203" y="0"/>
                    </a:lnTo>
                    <a:lnTo>
                      <a:pt x="203" y="0"/>
                    </a:lnTo>
                    <a:lnTo>
                      <a:pt x="182" y="0"/>
                    </a:lnTo>
                    <a:lnTo>
                      <a:pt x="161" y="4"/>
                    </a:lnTo>
                    <a:lnTo>
                      <a:pt x="142" y="10"/>
                    </a:lnTo>
                    <a:lnTo>
                      <a:pt x="123" y="15"/>
                    </a:lnTo>
                    <a:lnTo>
                      <a:pt x="106" y="25"/>
                    </a:lnTo>
                    <a:lnTo>
                      <a:pt x="89" y="34"/>
                    </a:lnTo>
                    <a:lnTo>
                      <a:pt x="74" y="46"/>
                    </a:lnTo>
                    <a:lnTo>
                      <a:pt x="59" y="59"/>
                    </a:lnTo>
                    <a:lnTo>
                      <a:pt x="47" y="74"/>
                    </a:lnTo>
                    <a:lnTo>
                      <a:pt x="34" y="89"/>
                    </a:lnTo>
                    <a:lnTo>
                      <a:pt x="24" y="106"/>
                    </a:lnTo>
                    <a:lnTo>
                      <a:pt x="17" y="123"/>
                    </a:lnTo>
                    <a:lnTo>
                      <a:pt x="9" y="142"/>
                    </a:lnTo>
                    <a:lnTo>
                      <a:pt x="4" y="161"/>
                    </a:lnTo>
                    <a:lnTo>
                      <a:pt x="2" y="180"/>
                    </a:lnTo>
                    <a:lnTo>
                      <a:pt x="0" y="201"/>
                    </a:lnTo>
                    <a:lnTo>
                      <a:pt x="0" y="1979"/>
                    </a:lnTo>
                    <a:lnTo>
                      <a:pt x="0" y="1979"/>
                    </a:lnTo>
                    <a:lnTo>
                      <a:pt x="2" y="2000"/>
                    </a:lnTo>
                    <a:lnTo>
                      <a:pt x="4" y="2019"/>
                    </a:lnTo>
                    <a:lnTo>
                      <a:pt x="9" y="2038"/>
                    </a:lnTo>
                    <a:lnTo>
                      <a:pt x="17" y="2057"/>
                    </a:lnTo>
                    <a:lnTo>
                      <a:pt x="24" y="2074"/>
                    </a:lnTo>
                    <a:lnTo>
                      <a:pt x="34" y="2091"/>
                    </a:lnTo>
                    <a:lnTo>
                      <a:pt x="47" y="2106"/>
                    </a:lnTo>
                    <a:lnTo>
                      <a:pt x="59" y="2121"/>
                    </a:lnTo>
                    <a:lnTo>
                      <a:pt x="74" y="2134"/>
                    </a:lnTo>
                    <a:lnTo>
                      <a:pt x="89" y="2146"/>
                    </a:lnTo>
                    <a:lnTo>
                      <a:pt x="106" y="2155"/>
                    </a:lnTo>
                    <a:lnTo>
                      <a:pt x="123" y="2165"/>
                    </a:lnTo>
                    <a:lnTo>
                      <a:pt x="142" y="2170"/>
                    </a:lnTo>
                    <a:lnTo>
                      <a:pt x="161" y="2176"/>
                    </a:lnTo>
                    <a:lnTo>
                      <a:pt x="182" y="2180"/>
                    </a:lnTo>
                    <a:lnTo>
                      <a:pt x="203" y="2180"/>
                    </a:lnTo>
                    <a:lnTo>
                      <a:pt x="1251" y="2180"/>
                    </a:lnTo>
                    <a:lnTo>
                      <a:pt x="1251" y="2180"/>
                    </a:lnTo>
                    <a:lnTo>
                      <a:pt x="1272" y="2180"/>
                    </a:lnTo>
                    <a:lnTo>
                      <a:pt x="1293" y="2176"/>
                    </a:lnTo>
                    <a:lnTo>
                      <a:pt x="1312" y="2170"/>
                    </a:lnTo>
                    <a:lnTo>
                      <a:pt x="1331" y="2165"/>
                    </a:lnTo>
                    <a:lnTo>
                      <a:pt x="1348" y="2155"/>
                    </a:lnTo>
                    <a:lnTo>
                      <a:pt x="1365" y="2146"/>
                    </a:lnTo>
                    <a:lnTo>
                      <a:pt x="1380" y="2134"/>
                    </a:lnTo>
                    <a:lnTo>
                      <a:pt x="1395" y="2121"/>
                    </a:lnTo>
                    <a:lnTo>
                      <a:pt x="1407" y="2106"/>
                    </a:lnTo>
                    <a:lnTo>
                      <a:pt x="1420" y="2091"/>
                    </a:lnTo>
                    <a:lnTo>
                      <a:pt x="1430" y="2074"/>
                    </a:lnTo>
                    <a:lnTo>
                      <a:pt x="1437" y="2057"/>
                    </a:lnTo>
                    <a:lnTo>
                      <a:pt x="1445" y="2038"/>
                    </a:lnTo>
                    <a:lnTo>
                      <a:pt x="1450" y="2019"/>
                    </a:lnTo>
                    <a:lnTo>
                      <a:pt x="1452" y="2000"/>
                    </a:lnTo>
                    <a:lnTo>
                      <a:pt x="1454" y="1979"/>
                    </a:lnTo>
                    <a:lnTo>
                      <a:pt x="1454" y="201"/>
                    </a:lnTo>
                    <a:lnTo>
                      <a:pt x="1454" y="201"/>
                    </a:lnTo>
                    <a:lnTo>
                      <a:pt x="1452" y="180"/>
                    </a:lnTo>
                    <a:lnTo>
                      <a:pt x="1450" y="161"/>
                    </a:lnTo>
                    <a:lnTo>
                      <a:pt x="1445" y="142"/>
                    </a:lnTo>
                    <a:lnTo>
                      <a:pt x="1437" y="123"/>
                    </a:lnTo>
                    <a:lnTo>
                      <a:pt x="1430" y="106"/>
                    </a:lnTo>
                    <a:lnTo>
                      <a:pt x="1420" y="89"/>
                    </a:lnTo>
                    <a:lnTo>
                      <a:pt x="1407" y="74"/>
                    </a:lnTo>
                    <a:lnTo>
                      <a:pt x="1395" y="59"/>
                    </a:lnTo>
                    <a:lnTo>
                      <a:pt x="1380" y="46"/>
                    </a:lnTo>
                    <a:lnTo>
                      <a:pt x="1365" y="34"/>
                    </a:lnTo>
                    <a:lnTo>
                      <a:pt x="1348" y="25"/>
                    </a:lnTo>
                    <a:lnTo>
                      <a:pt x="1331" y="15"/>
                    </a:lnTo>
                    <a:lnTo>
                      <a:pt x="1312" y="10"/>
                    </a:lnTo>
                    <a:lnTo>
                      <a:pt x="1293" y="4"/>
                    </a:lnTo>
                    <a:lnTo>
                      <a:pt x="1272" y="0"/>
                    </a:lnTo>
                    <a:lnTo>
                      <a:pt x="1251" y="0"/>
                    </a:lnTo>
                    <a:lnTo>
                      <a:pt x="1251" y="0"/>
                    </a:lnTo>
                    <a:close/>
                    <a:moveTo>
                      <a:pt x="81" y="363"/>
                    </a:moveTo>
                    <a:lnTo>
                      <a:pt x="1373" y="363"/>
                    </a:lnTo>
                    <a:lnTo>
                      <a:pt x="1373" y="1614"/>
                    </a:lnTo>
                    <a:lnTo>
                      <a:pt x="81" y="1614"/>
                    </a:lnTo>
                    <a:lnTo>
                      <a:pt x="81" y="363"/>
                    </a:lnTo>
                    <a:close/>
                    <a:moveTo>
                      <a:pt x="203" y="80"/>
                    </a:moveTo>
                    <a:lnTo>
                      <a:pt x="1251" y="80"/>
                    </a:lnTo>
                    <a:lnTo>
                      <a:pt x="1251" y="80"/>
                    </a:lnTo>
                    <a:lnTo>
                      <a:pt x="1264" y="82"/>
                    </a:lnTo>
                    <a:lnTo>
                      <a:pt x="1276" y="84"/>
                    </a:lnTo>
                    <a:lnTo>
                      <a:pt x="1287" y="85"/>
                    </a:lnTo>
                    <a:lnTo>
                      <a:pt x="1299" y="89"/>
                    </a:lnTo>
                    <a:lnTo>
                      <a:pt x="1310" y="95"/>
                    </a:lnTo>
                    <a:lnTo>
                      <a:pt x="1319" y="101"/>
                    </a:lnTo>
                    <a:lnTo>
                      <a:pt x="1338" y="116"/>
                    </a:lnTo>
                    <a:lnTo>
                      <a:pt x="1352" y="135"/>
                    </a:lnTo>
                    <a:lnTo>
                      <a:pt x="1359" y="144"/>
                    </a:lnTo>
                    <a:lnTo>
                      <a:pt x="1363" y="154"/>
                    </a:lnTo>
                    <a:lnTo>
                      <a:pt x="1367" y="165"/>
                    </a:lnTo>
                    <a:lnTo>
                      <a:pt x="1371" y="177"/>
                    </a:lnTo>
                    <a:lnTo>
                      <a:pt x="1373" y="190"/>
                    </a:lnTo>
                    <a:lnTo>
                      <a:pt x="1373" y="201"/>
                    </a:lnTo>
                    <a:lnTo>
                      <a:pt x="1373" y="283"/>
                    </a:lnTo>
                    <a:lnTo>
                      <a:pt x="81" y="283"/>
                    </a:lnTo>
                    <a:lnTo>
                      <a:pt x="81" y="201"/>
                    </a:lnTo>
                    <a:lnTo>
                      <a:pt x="81" y="201"/>
                    </a:lnTo>
                    <a:lnTo>
                      <a:pt x="81" y="190"/>
                    </a:lnTo>
                    <a:lnTo>
                      <a:pt x="83" y="177"/>
                    </a:lnTo>
                    <a:lnTo>
                      <a:pt x="87" y="165"/>
                    </a:lnTo>
                    <a:lnTo>
                      <a:pt x="91" y="154"/>
                    </a:lnTo>
                    <a:lnTo>
                      <a:pt x="95" y="144"/>
                    </a:lnTo>
                    <a:lnTo>
                      <a:pt x="102" y="135"/>
                    </a:lnTo>
                    <a:lnTo>
                      <a:pt x="116" y="116"/>
                    </a:lnTo>
                    <a:lnTo>
                      <a:pt x="135" y="101"/>
                    </a:lnTo>
                    <a:lnTo>
                      <a:pt x="144" y="95"/>
                    </a:lnTo>
                    <a:lnTo>
                      <a:pt x="155" y="89"/>
                    </a:lnTo>
                    <a:lnTo>
                      <a:pt x="167" y="85"/>
                    </a:lnTo>
                    <a:lnTo>
                      <a:pt x="178" y="84"/>
                    </a:lnTo>
                    <a:lnTo>
                      <a:pt x="190" y="82"/>
                    </a:lnTo>
                    <a:lnTo>
                      <a:pt x="203" y="80"/>
                    </a:lnTo>
                    <a:lnTo>
                      <a:pt x="203" y="80"/>
                    </a:lnTo>
                    <a:close/>
                    <a:moveTo>
                      <a:pt x="1251" y="2100"/>
                    </a:moveTo>
                    <a:lnTo>
                      <a:pt x="203" y="2100"/>
                    </a:lnTo>
                    <a:lnTo>
                      <a:pt x="203" y="2100"/>
                    </a:lnTo>
                    <a:lnTo>
                      <a:pt x="190" y="2098"/>
                    </a:lnTo>
                    <a:lnTo>
                      <a:pt x="178" y="2096"/>
                    </a:lnTo>
                    <a:lnTo>
                      <a:pt x="167" y="2095"/>
                    </a:lnTo>
                    <a:lnTo>
                      <a:pt x="155" y="2091"/>
                    </a:lnTo>
                    <a:lnTo>
                      <a:pt x="144" y="2085"/>
                    </a:lnTo>
                    <a:lnTo>
                      <a:pt x="135" y="2079"/>
                    </a:lnTo>
                    <a:lnTo>
                      <a:pt x="116" y="2064"/>
                    </a:lnTo>
                    <a:lnTo>
                      <a:pt x="102" y="2045"/>
                    </a:lnTo>
                    <a:lnTo>
                      <a:pt x="95" y="2036"/>
                    </a:lnTo>
                    <a:lnTo>
                      <a:pt x="91" y="2026"/>
                    </a:lnTo>
                    <a:lnTo>
                      <a:pt x="87" y="2015"/>
                    </a:lnTo>
                    <a:lnTo>
                      <a:pt x="83" y="2003"/>
                    </a:lnTo>
                    <a:lnTo>
                      <a:pt x="81" y="1990"/>
                    </a:lnTo>
                    <a:lnTo>
                      <a:pt x="81" y="1979"/>
                    </a:lnTo>
                    <a:lnTo>
                      <a:pt x="81" y="1696"/>
                    </a:lnTo>
                    <a:lnTo>
                      <a:pt x="1373" y="1696"/>
                    </a:lnTo>
                    <a:lnTo>
                      <a:pt x="1373" y="1979"/>
                    </a:lnTo>
                    <a:lnTo>
                      <a:pt x="1373" y="1979"/>
                    </a:lnTo>
                    <a:lnTo>
                      <a:pt x="1373" y="1990"/>
                    </a:lnTo>
                    <a:lnTo>
                      <a:pt x="1371" y="2003"/>
                    </a:lnTo>
                    <a:lnTo>
                      <a:pt x="1367" y="2015"/>
                    </a:lnTo>
                    <a:lnTo>
                      <a:pt x="1363" y="2026"/>
                    </a:lnTo>
                    <a:lnTo>
                      <a:pt x="1359" y="2036"/>
                    </a:lnTo>
                    <a:lnTo>
                      <a:pt x="1352" y="2045"/>
                    </a:lnTo>
                    <a:lnTo>
                      <a:pt x="1338" y="2064"/>
                    </a:lnTo>
                    <a:lnTo>
                      <a:pt x="1319" y="2079"/>
                    </a:lnTo>
                    <a:lnTo>
                      <a:pt x="1310" y="2085"/>
                    </a:lnTo>
                    <a:lnTo>
                      <a:pt x="1299" y="2091"/>
                    </a:lnTo>
                    <a:lnTo>
                      <a:pt x="1287" y="2095"/>
                    </a:lnTo>
                    <a:lnTo>
                      <a:pt x="1276" y="2096"/>
                    </a:lnTo>
                    <a:lnTo>
                      <a:pt x="1264" y="2098"/>
                    </a:lnTo>
                    <a:lnTo>
                      <a:pt x="1251" y="2100"/>
                    </a:lnTo>
                    <a:lnTo>
                      <a:pt x="1251" y="2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Freeform 16">
                <a:extLst>
                  <a:ext uri="{FF2B5EF4-FFF2-40B4-BE49-F238E27FC236}">
                    <a16:creationId xmlns:a16="http://schemas.microsoft.com/office/drawing/2014/main" id="{F27E717A-E60C-B4D9-D464-A1DD36263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9163" y="4038600"/>
                <a:ext cx="193675" cy="63500"/>
              </a:xfrm>
              <a:custGeom>
                <a:avLst/>
                <a:gdLst>
                  <a:gd name="T0" fmla="*/ 204 w 244"/>
                  <a:gd name="T1" fmla="*/ 0 h 82"/>
                  <a:gd name="T2" fmla="*/ 40 w 244"/>
                  <a:gd name="T3" fmla="*/ 0 h 82"/>
                  <a:gd name="T4" fmla="*/ 40 w 244"/>
                  <a:gd name="T5" fmla="*/ 0 h 82"/>
                  <a:gd name="T6" fmla="*/ 33 w 244"/>
                  <a:gd name="T7" fmla="*/ 0 h 82"/>
                  <a:gd name="T8" fmla="*/ 25 w 244"/>
                  <a:gd name="T9" fmla="*/ 4 h 82"/>
                  <a:gd name="T10" fmla="*/ 19 w 244"/>
                  <a:gd name="T11" fmla="*/ 8 h 82"/>
                  <a:gd name="T12" fmla="*/ 12 w 244"/>
                  <a:gd name="T13" fmla="*/ 12 h 82"/>
                  <a:gd name="T14" fmla="*/ 8 w 244"/>
                  <a:gd name="T15" fmla="*/ 17 h 82"/>
                  <a:gd name="T16" fmla="*/ 4 w 244"/>
                  <a:gd name="T17" fmla="*/ 25 h 82"/>
                  <a:gd name="T18" fmla="*/ 2 w 244"/>
                  <a:gd name="T19" fmla="*/ 32 h 82"/>
                  <a:gd name="T20" fmla="*/ 0 w 244"/>
                  <a:gd name="T21" fmla="*/ 40 h 82"/>
                  <a:gd name="T22" fmla="*/ 0 w 244"/>
                  <a:gd name="T23" fmla="*/ 40 h 82"/>
                  <a:gd name="T24" fmla="*/ 2 w 244"/>
                  <a:gd name="T25" fmla="*/ 50 h 82"/>
                  <a:gd name="T26" fmla="*/ 4 w 244"/>
                  <a:gd name="T27" fmla="*/ 57 h 82"/>
                  <a:gd name="T28" fmla="*/ 8 w 244"/>
                  <a:gd name="T29" fmla="*/ 63 h 82"/>
                  <a:gd name="T30" fmla="*/ 12 w 244"/>
                  <a:gd name="T31" fmla="*/ 69 h 82"/>
                  <a:gd name="T32" fmla="*/ 19 w 244"/>
                  <a:gd name="T33" fmla="*/ 74 h 82"/>
                  <a:gd name="T34" fmla="*/ 25 w 244"/>
                  <a:gd name="T35" fmla="*/ 78 h 82"/>
                  <a:gd name="T36" fmla="*/ 33 w 244"/>
                  <a:gd name="T37" fmla="*/ 80 h 82"/>
                  <a:gd name="T38" fmla="*/ 40 w 244"/>
                  <a:gd name="T39" fmla="*/ 82 h 82"/>
                  <a:gd name="T40" fmla="*/ 204 w 244"/>
                  <a:gd name="T41" fmla="*/ 82 h 82"/>
                  <a:gd name="T42" fmla="*/ 204 w 244"/>
                  <a:gd name="T43" fmla="*/ 82 h 82"/>
                  <a:gd name="T44" fmla="*/ 211 w 244"/>
                  <a:gd name="T45" fmla="*/ 80 h 82"/>
                  <a:gd name="T46" fmla="*/ 219 w 244"/>
                  <a:gd name="T47" fmla="*/ 78 h 82"/>
                  <a:gd name="T48" fmla="*/ 225 w 244"/>
                  <a:gd name="T49" fmla="*/ 74 h 82"/>
                  <a:gd name="T50" fmla="*/ 232 w 244"/>
                  <a:gd name="T51" fmla="*/ 69 h 82"/>
                  <a:gd name="T52" fmla="*/ 236 w 244"/>
                  <a:gd name="T53" fmla="*/ 63 h 82"/>
                  <a:gd name="T54" fmla="*/ 240 w 244"/>
                  <a:gd name="T55" fmla="*/ 57 h 82"/>
                  <a:gd name="T56" fmla="*/ 242 w 244"/>
                  <a:gd name="T57" fmla="*/ 50 h 82"/>
                  <a:gd name="T58" fmla="*/ 244 w 244"/>
                  <a:gd name="T59" fmla="*/ 40 h 82"/>
                  <a:gd name="T60" fmla="*/ 244 w 244"/>
                  <a:gd name="T61" fmla="*/ 40 h 82"/>
                  <a:gd name="T62" fmla="*/ 242 w 244"/>
                  <a:gd name="T63" fmla="*/ 32 h 82"/>
                  <a:gd name="T64" fmla="*/ 240 w 244"/>
                  <a:gd name="T65" fmla="*/ 25 h 82"/>
                  <a:gd name="T66" fmla="*/ 236 w 244"/>
                  <a:gd name="T67" fmla="*/ 17 h 82"/>
                  <a:gd name="T68" fmla="*/ 232 w 244"/>
                  <a:gd name="T69" fmla="*/ 12 h 82"/>
                  <a:gd name="T70" fmla="*/ 225 w 244"/>
                  <a:gd name="T71" fmla="*/ 8 h 82"/>
                  <a:gd name="T72" fmla="*/ 219 w 244"/>
                  <a:gd name="T73" fmla="*/ 4 h 82"/>
                  <a:gd name="T74" fmla="*/ 211 w 244"/>
                  <a:gd name="T75" fmla="*/ 0 h 82"/>
                  <a:gd name="T76" fmla="*/ 204 w 244"/>
                  <a:gd name="T77" fmla="*/ 0 h 82"/>
                  <a:gd name="T78" fmla="*/ 204 w 244"/>
                  <a:gd name="T7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4" h="82">
                    <a:moveTo>
                      <a:pt x="204" y="0"/>
                    </a:moveTo>
                    <a:lnTo>
                      <a:pt x="40" y="0"/>
                    </a:lnTo>
                    <a:lnTo>
                      <a:pt x="40" y="0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19" y="8"/>
                    </a:lnTo>
                    <a:lnTo>
                      <a:pt x="12" y="12"/>
                    </a:lnTo>
                    <a:lnTo>
                      <a:pt x="8" y="17"/>
                    </a:lnTo>
                    <a:lnTo>
                      <a:pt x="4" y="25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2" y="50"/>
                    </a:lnTo>
                    <a:lnTo>
                      <a:pt x="4" y="57"/>
                    </a:lnTo>
                    <a:lnTo>
                      <a:pt x="8" y="63"/>
                    </a:lnTo>
                    <a:lnTo>
                      <a:pt x="12" y="69"/>
                    </a:lnTo>
                    <a:lnTo>
                      <a:pt x="19" y="74"/>
                    </a:lnTo>
                    <a:lnTo>
                      <a:pt x="25" y="78"/>
                    </a:lnTo>
                    <a:lnTo>
                      <a:pt x="33" y="80"/>
                    </a:lnTo>
                    <a:lnTo>
                      <a:pt x="40" y="82"/>
                    </a:lnTo>
                    <a:lnTo>
                      <a:pt x="204" y="82"/>
                    </a:lnTo>
                    <a:lnTo>
                      <a:pt x="204" y="82"/>
                    </a:lnTo>
                    <a:lnTo>
                      <a:pt x="211" y="80"/>
                    </a:lnTo>
                    <a:lnTo>
                      <a:pt x="219" y="78"/>
                    </a:lnTo>
                    <a:lnTo>
                      <a:pt x="225" y="74"/>
                    </a:lnTo>
                    <a:lnTo>
                      <a:pt x="232" y="69"/>
                    </a:lnTo>
                    <a:lnTo>
                      <a:pt x="236" y="63"/>
                    </a:lnTo>
                    <a:lnTo>
                      <a:pt x="240" y="57"/>
                    </a:lnTo>
                    <a:lnTo>
                      <a:pt x="242" y="5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2" y="32"/>
                    </a:lnTo>
                    <a:lnTo>
                      <a:pt x="240" y="25"/>
                    </a:lnTo>
                    <a:lnTo>
                      <a:pt x="236" y="17"/>
                    </a:lnTo>
                    <a:lnTo>
                      <a:pt x="232" y="12"/>
                    </a:lnTo>
                    <a:lnTo>
                      <a:pt x="225" y="8"/>
                    </a:lnTo>
                    <a:lnTo>
                      <a:pt x="219" y="4"/>
                    </a:lnTo>
                    <a:lnTo>
                      <a:pt x="211" y="0"/>
                    </a:lnTo>
                    <a:lnTo>
                      <a:pt x="204" y="0"/>
                    </a:lnTo>
                    <a:lnTo>
                      <a:pt x="2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ACF9106-F9A4-F98B-444F-250DB391E25F}"/>
              </a:ext>
            </a:extLst>
          </p:cNvPr>
          <p:cNvGrpSpPr/>
          <p:nvPr userDrawn="1"/>
        </p:nvGrpSpPr>
        <p:grpSpPr>
          <a:xfrm>
            <a:off x="5139775" y="5462048"/>
            <a:ext cx="342900" cy="342900"/>
            <a:chOff x="3672925" y="6305668"/>
            <a:chExt cx="342900" cy="3429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A434F6E-D2F2-9AD2-4B7E-8D7456FF2B79}"/>
                </a:ext>
              </a:extLst>
            </p:cNvPr>
            <p:cNvSpPr/>
            <p:nvPr/>
          </p:nvSpPr>
          <p:spPr>
            <a:xfrm>
              <a:off x="3672925" y="6305668"/>
              <a:ext cx="342900" cy="342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64" name="Graphic 3">
              <a:extLst>
                <a:ext uri="{FF2B5EF4-FFF2-40B4-BE49-F238E27FC236}">
                  <a16:creationId xmlns:a16="http://schemas.microsoft.com/office/drawing/2014/main" id="{13C8B766-012A-4C67-9EB4-4A013CF94C02}"/>
                </a:ext>
              </a:extLst>
            </p:cNvPr>
            <p:cNvSpPr/>
            <p:nvPr/>
          </p:nvSpPr>
          <p:spPr>
            <a:xfrm>
              <a:off x="3743569" y="6403202"/>
              <a:ext cx="201612" cy="147832"/>
            </a:xfrm>
            <a:custGeom>
              <a:avLst/>
              <a:gdLst>
                <a:gd name="connsiteX0" fmla="*/ 2407349 w 4814887"/>
                <a:gd name="connsiteY0" fmla="*/ 0 h 3530536"/>
                <a:gd name="connsiteX1" fmla="*/ 4417124 w 4814887"/>
                <a:gd name="connsiteY1" fmla="*/ 0 h 3530536"/>
                <a:gd name="connsiteX2" fmla="*/ 4814888 w 4814887"/>
                <a:gd name="connsiteY2" fmla="*/ 396335 h 3530536"/>
                <a:gd name="connsiteX3" fmla="*/ 4814888 w 4814887"/>
                <a:gd name="connsiteY3" fmla="*/ 3122009 h 3530536"/>
                <a:gd name="connsiteX4" fmla="*/ 4407694 w 4814887"/>
                <a:gd name="connsiteY4" fmla="*/ 3530537 h 3530536"/>
                <a:gd name="connsiteX5" fmla="*/ 407480 w 4814887"/>
                <a:gd name="connsiteY5" fmla="*/ 3530537 h 3530536"/>
                <a:gd name="connsiteX6" fmla="*/ 0 w 4814887"/>
                <a:gd name="connsiteY6" fmla="*/ 3122200 h 3530536"/>
                <a:gd name="connsiteX7" fmla="*/ 0 w 4814887"/>
                <a:gd name="connsiteY7" fmla="*/ 403003 h 3530536"/>
                <a:gd name="connsiteX8" fmla="*/ 404050 w 4814887"/>
                <a:gd name="connsiteY8" fmla="*/ 0 h 3530536"/>
                <a:gd name="connsiteX9" fmla="*/ 2407349 w 4814887"/>
                <a:gd name="connsiteY9" fmla="*/ 0 h 3530536"/>
                <a:gd name="connsiteX10" fmla="*/ 4092797 w 4814887"/>
                <a:gd name="connsiteY10" fmla="*/ 3369278 h 3530536"/>
                <a:gd name="connsiteX11" fmla="*/ 4092797 w 4814887"/>
                <a:gd name="connsiteY11" fmla="*/ 3321653 h 3530536"/>
                <a:gd name="connsiteX12" fmla="*/ 4092988 w 4814887"/>
                <a:gd name="connsiteY12" fmla="*/ 1392079 h 3530536"/>
                <a:gd name="connsiteX13" fmla="*/ 4096703 w 4814887"/>
                <a:gd name="connsiteY13" fmla="*/ 1344359 h 3530536"/>
                <a:gd name="connsiteX14" fmla="*/ 4173665 w 4814887"/>
                <a:gd name="connsiteY14" fmla="*/ 1284351 h 3530536"/>
                <a:gd name="connsiteX15" fmla="*/ 4249960 w 4814887"/>
                <a:gd name="connsiteY15" fmla="*/ 1345121 h 3530536"/>
                <a:gd name="connsiteX16" fmla="*/ 4253580 w 4814887"/>
                <a:gd name="connsiteY16" fmla="*/ 1392841 h 3530536"/>
                <a:gd name="connsiteX17" fmla="*/ 4253675 w 4814887"/>
                <a:gd name="connsiteY17" fmla="*/ 3325559 h 3530536"/>
                <a:gd name="connsiteX18" fmla="*/ 4253675 w 4814887"/>
                <a:gd name="connsiteY18" fmla="*/ 3371183 h 3530536"/>
                <a:gd name="connsiteX19" fmla="*/ 4409218 w 4814887"/>
                <a:gd name="connsiteY19" fmla="*/ 3371183 h 3530536"/>
                <a:gd name="connsiteX20" fmla="*/ 4655344 w 4814887"/>
                <a:gd name="connsiteY20" fmla="*/ 3125629 h 3530536"/>
                <a:gd name="connsiteX21" fmla="*/ 4655344 w 4814887"/>
                <a:gd name="connsiteY21" fmla="*/ 746570 h 3530536"/>
                <a:gd name="connsiteX22" fmla="*/ 4653058 w 4814887"/>
                <a:gd name="connsiteY22" fmla="*/ 716756 h 3530536"/>
                <a:gd name="connsiteX23" fmla="*/ 4631150 w 4814887"/>
                <a:gd name="connsiteY23" fmla="*/ 730377 h 3530536"/>
                <a:gd name="connsiteX24" fmla="*/ 3873818 w 4814887"/>
                <a:gd name="connsiteY24" fmla="*/ 1252347 h 3530536"/>
                <a:gd name="connsiteX25" fmla="*/ 2470214 w 4814887"/>
                <a:gd name="connsiteY25" fmla="*/ 2220373 h 3530536"/>
                <a:gd name="connsiteX26" fmla="*/ 2345436 w 4814887"/>
                <a:gd name="connsiteY26" fmla="*/ 2220944 h 3530536"/>
                <a:gd name="connsiteX27" fmla="*/ 319373 w 4814887"/>
                <a:gd name="connsiteY27" fmla="*/ 823341 h 3530536"/>
                <a:gd name="connsiteX28" fmla="*/ 160877 w 4814887"/>
                <a:gd name="connsiteY28" fmla="*/ 714947 h 3530536"/>
                <a:gd name="connsiteX29" fmla="*/ 159353 w 4814887"/>
                <a:gd name="connsiteY29" fmla="*/ 744855 h 3530536"/>
                <a:gd name="connsiteX30" fmla="*/ 159544 w 4814887"/>
                <a:gd name="connsiteY30" fmla="*/ 3130391 h 3530536"/>
                <a:gd name="connsiteX31" fmla="*/ 239840 w 4814887"/>
                <a:gd name="connsiteY31" fmla="*/ 3309080 h 3530536"/>
                <a:gd name="connsiteX32" fmla="*/ 560927 w 4814887"/>
                <a:gd name="connsiteY32" fmla="*/ 3371088 h 3530536"/>
                <a:gd name="connsiteX33" fmla="*/ 560927 w 4814887"/>
                <a:gd name="connsiteY33" fmla="*/ 3321082 h 3530536"/>
                <a:gd name="connsiteX34" fmla="*/ 561023 w 4814887"/>
                <a:gd name="connsiteY34" fmla="*/ 1391507 h 3530536"/>
                <a:gd name="connsiteX35" fmla="*/ 564261 w 4814887"/>
                <a:gd name="connsiteY35" fmla="*/ 1346930 h 3530536"/>
                <a:gd name="connsiteX36" fmla="*/ 642461 w 4814887"/>
                <a:gd name="connsiteY36" fmla="*/ 1284446 h 3530536"/>
                <a:gd name="connsiteX37" fmla="*/ 718185 w 4814887"/>
                <a:gd name="connsiteY37" fmla="*/ 1345978 h 3530536"/>
                <a:gd name="connsiteX38" fmla="*/ 721614 w 4814887"/>
                <a:gd name="connsiteY38" fmla="*/ 1393793 h 3530536"/>
                <a:gd name="connsiteX39" fmla="*/ 721709 w 4814887"/>
                <a:gd name="connsiteY39" fmla="*/ 3323368 h 3530536"/>
                <a:gd name="connsiteX40" fmla="*/ 721709 w 4814887"/>
                <a:gd name="connsiteY40" fmla="*/ 3369469 h 3530536"/>
                <a:gd name="connsiteX41" fmla="*/ 4092512 w 4814887"/>
                <a:gd name="connsiteY41" fmla="*/ 3369469 h 3530536"/>
                <a:gd name="connsiteX42" fmla="*/ 2407349 w 4814887"/>
                <a:gd name="connsiteY42" fmla="*/ 1336358 h 3530536"/>
                <a:gd name="connsiteX43" fmla="*/ 2541365 w 4814887"/>
                <a:gd name="connsiteY43" fmla="*/ 1244632 h 3530536"/>
                <a:gd name="connsiteX44" fmla="*/ 3831717 w 4814887"/>
                <a:gd name="connsiteY44" fmla="*/ 361283 h 3530536"/>
                <a:gd name="connsiteX45" fmla="*/ 3956399 w 4814887"/>
                <a:gd name="connsiteY45" fmla="*/ 372809 h 3530536"/>
                <a:gd name="connsiteX46" fmla="*/ 3920490 w 4814887"/>
                <a:gd name="connsiteY46" fmla="*/ 494824 h 3530536"/>
                <a:gd name="connsiteX47" fmla="*/ 3753707 w 4814887"/>
                <a:gd name="connsiteY47" fmla="*/ 608743 h 3530536"/>
                <a:gd name="connsiteX48" fmla="*/ 2460117 w 4814887"/>
                <a:gd name="connsiteY48" fmla="*/ 1494092 h 3530536"/>
                <a:gd name="connsiteX49" fmla="*/ 2353723 w 4814887"/>
                <a:gd name="connsiteY49" fmla="*/ 1493615 h 3530536"/>
                <a:gd name="connsiteX50" fmla="*/ 1919954 w 4814887"/>
                <a:gd name="connsiteY50" fmla="*/ 1196912 h 3530536"/>
                <a:gd name="connsiteX51" fmla="*/ 423005 w 4814887"/>
                <a:gd name="connsiteY51" fmla="*/ 173355 h 3530536"/>
                <a:gd name="connsiteX52" fmla="*/ 376047 w 4814887"/>
                <a:gd name="connsiteY52" fmla="*/ 160687 h 3530536"/>
                <a:gd name="connsiteX53" fmla="*/ 211169 w 4814887"/>
                <a:gd name="connsiteY53" fmla="*/ 248412 h 3530536"/>
                <a:gd name="connsiteX54" fmla="*/ 277844 w 4814887"/>
                <a:gd name="connsiteY54" fmla="*/ 601218 h 3530536"/>
                <a:gd name="connsiteX55" fmla="*/ 2385822 w 4814887"/>
                <a:gd name="connsiteY55" fmla="*/ 2055400 h 3530536"/>
                <a:gd name="connsiteX56" fmla="*/ 2430399 w 4814887"/>
                <a:gd name="connsiteY56" fmla="*/ 2054638 h 3530536"/>
                <a:gd name="connsiteX57" fmla="*/ 3195161 w 4814887"/>
                <a:gd name="connsiteY57" fmla="*/ 1526572 h 3530536"/>
                <a:gd name="connsiteX58" fmla="*/ 4545711 w 4814887"/>
                <a:gd name="connsiteY58" fmla="*/ 594551 h 3530536"/>
                <a:gd name="connsiteX59" fmla="*/ 4643628 w 4814887"/>
                <a:gd name="connsiteY59" fmla="*/ 329279 h 3530536"/>
                <a:gd name="connsiteX60" fmla="*/ 4409313 w 4814887"/>
                <a:gd name="connsiteY60" fmla="*/ 159353 h 3530536"/>
                <a:gd name="connsiteX61" fmla="*/ 723614 w 4814887"/>
                <a:gd name="connsiteY61" fmla="*/ 159353 h 3530536"/>
                <a:gd name="connsiteX62" fmla="*/ 691134 w 4814887"/>
                <a:gd name="connsiteY62" fmla="*/ 161925 h 3530536"/>
                <a:gd name="connsiteX63" fmla="*/ 2407444 w 4814887"/>
                <a:gd name="connsiteY63" fmla="*/ 1336262 h 353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814887" h="3530536">
                  <a:moveTo>
                    <a:pt x="2407349" y="0"/>
                  </a:moveTo>
                  <a:cubicBezTo>
                    <a:pt x="3077242" y="0"/>
                    <a:pt x="3747230" y="0"/>
                    <a:pt x="4417124" y="0"/>
                  </a:cubicBezTo>
                  <a:cubicBezTo>
                    <a:pt x="4638199" y="0"/>
                    <a:pt x="4814888" y="176117"/>
                    <a:pt x="4814888" y="396335"/>
                  </a:cubicBezTo>
                  <a:cubicBezTo>
                    <a:pt x="4814888" y="1304925"/>
                    <a:pt x="4814888" y="2213420"/>
                    <a:pt x="4814888" y="3122009"/>
                  </a:cubicBezTo>
                  <a:cubicBezTo>
                    <a:pt x="4814888" y="3353657"/>
                    <a:pt x="4638675" y="3530537"/>
                    <a:pt x="4407694" y="3530537"/>
                  </a:cubicBezTo>
                  <a:cubicBezTo>
                    <a:pt x="3074289" y="3530537"/>
                    <a:pt x="1740884" y="3530537"/>
                    <a:pt x="407480" y="3530537"/>
                  </a:cubicBezTo>
                  <a:cubicBezTo>
                    <a:pt x="176308" y="3530537"/>
                    <a:pt x="0" y="3353848"/>
                    <a:pt x="0" y="3122200"/>
                  </a:cubicBezTo>
                  <a:cubicBezTo>
                    <a:pt x="0" y="2215801"/>
                    <a:pt x="0" y="1309402"/>
                    <a:pt x="0" y="403003"/>
                  </a:cubicBezTo>
                  <a:cubicBezTo>
                    <a:pt x="0" y="173546"/>
                    <a:pt x="173927" y="0"/>
                    <a:pt x="404050" y="0"/>
                  </a:cubicBezTo>
                  <a:cubicBezTo>
                    <a:pt x="1071848" y="0"/>
                    <a:pt x="1739551" y="0"/>
                    <a:pt x="2407349" y="0"/>
                  </a:cubicBezTo>
                  <a:close/>
                  <a:moveTo>
                    <a:pt x="4092797" y="3369278"/>
                  </a:moveTo>
                  <a:cubicBezTo>
                    <a:pt x="4092797" y="3351466"/>
                    <a:pt x="4092797" y="3336608"/>
                    <a:pt x="4092797" y="3321653"/>
                  </a:cubicBezTo>
                  <a:cubicBezTo>
                    <a:pt x="4092797" y="2678430"/>
                    <a:pt x="4092797" y="2035302"/>
                    <a:pt x="4092988" y="1392079"/>
                  </a:cubicBezTo>
                  <a:cubicBezTo>
                    <a:pt x="4092988" y="1376172"/>
                    <a:pt x="4093369" y="1359789"/>
                    <a:pt x="4096703" y="1344359"/>
                  </a:cubicBezTo>
                  <a:cubicBezTo>
                    <a:pt x="4104513" y="1308259"/>
                    <a:pt x="4136708" y="1284161"/>
                    <a:pt x="4173665" y="1284351"/>
                  </a:cubicBezTo>
                  <a:cubicBezTo>
                    <a:pt x="4210622" y="1284542"/>
                    <a:pt x="4242340" y="1308830"/>
                    <a:pt x="4249960" y="1345121"/>
                  </a:cubicBezTo>
                  <a:cubicBezTo>
                    <a:pt x="4253198" y="1360646"/>
                    <a:pt x="4253580" y="1376934"/>
                    <a:pt x="4253580" y="1392841"/>
                  </a:cubicBezTo>
                  <a:cubicBezTo>
                    <a:pt x="4253770" y="2037112"/>
                    <a:pt x="4253675" y="2681383"/>
                    <a:pt x="4253675" y="3325559"/>
                  </a:cubicBezTo>
                  <a:cubicBezTo>
                    <a:pt x="4253675" y="3340037"/>
                    <a:pt x="4253675" y="3354420"/>
                    <a:pt x="4253675" y="3371183"/>
                  </a:cubicBezTo>
                  <a:cubicBezTo>
                    <a:pt x="4308920" y="3371183"/>
                    <a:pt x="4359116" y="3371374"/>
                    <a:pt x="4409218" y="3371183"/>
                  </a:cubicBezTo>
                  <a:cubicBezTo>
                    <a:pt x="4548473" y="3370707"/>
                    <a:pt x="4655249" y="3264599"/>
                    <a:pt x="4655344" y="3125629"/>
                  </a:cubicBezTo>
                  <a:cubicBezTo>
                    <a:pt x="4655534" y="2332577"/>
                    <a:pt x="4655439" y="1539621"/>
                    <a:pt x="4655344" y="746570"/>
                  </a:cubicBezTo>
                  <a:cubicBezTo>
                    <a:pt x="4655344" y="737711"/>
                    <a:pt x="4654010" y="728758"/>
                    <a:pt x="4653058" y="716756"/>
                  </a:cubicBezTo>
                  <a:cubicBezTo>
                    <a:pt x="4643438" y="722662"/>
                    <a:pt x="4637151" y="726281"/>
                    <a:pt x="4631150" y="730377"/>
                  </a:cubicBezTo>
                  <a:cubicBezTo>
                    <a:pt x="4378643" y="904304"/>
                    <a:pt x="4126230" y="1078325"/>
                    <a:pt x="3873818" y="1252347"/>
                  </a:cubicBezTo>
                  <a:cubicBezTo>
                    <a:pt x="3405949" y="1574959"/>
                    <a:pt x="2938177" y="1897761"/>
                    <a:pt x="2470214" y="2220373"/>
                  </a:cubicBezTo>
                  <a:cubicBezTo>
                    <a:pt x="2417350" y="2256854"/>
                    <a:pt x="2397252" y="2256663"/>
                    <a:pt x="2345436" y="2220944"/>
                  </a:cubicBezTo>
                  <a:cubicBezTo>
                    <a:pt x="1670114" y="1755077"/>
                    <a:pt x="994791" y="1289209"/>
                    <a:pt x="319373" y="823341"/>
                  </a:cubicBezTo>
                  <a:cubicBezTo>
                    <a:pt x="267938" y="787908"/>
                    <a:pt x="216218" y="752856"/>
                    <a:pt x="160877" y="714947"/>
                  </a:cubicBezTo>
                  <a:cubicBezTo>
                    <a:pt x="160115" y="728567"/>
                    <a:pt x="159353" y="736663"/>
                    <a:pt x="159353" y="744855"/>
                  </a:cubicBezTo>
                  <a:cubicBezTo>
                    <a:pt x="159353" y="1540002"/>
                    <a:pt x="159163" y="2335149"/>
                    <a:pt x="159544" y="3130391"/>
                  </a:cubicBezTo>
                  <a:cubicBezTo>
                    <a:pt x="159544" y="3201162"/>
                    <a:pt x="187452" y="3260789"/>
                    <a:pt x="239840" y="3309080"/>
                  </a:cubicBezTo>
                  <a:cubicBezTo>
                    <a:pt x="334328" y="3396139"/>
                    <a:pt x="449294" y="3366040"/>
                    <a:pt x="560927" y="3371088"/>
                  </a:cubicBezTo>
                  <a:cubicBezTo>
                    <a:pt x="560927" y="3350895"/>
                    <a:pt x="560927" y="3335941"/>
                    <a:pt x="560927" y="3321082"/>
                  </a:cubicBezTo>
                  <a:cubicBezTo>
                    <a:pt x="560927" y="2677859"/>
                    <a:pt x="560927" y="2034731"/>
                    <a:pt x="561023" y="1391507"/>
                  </a:cubicBezTo>
                  <a:cubicBezTo>
                    <a:pt x="561023" y="1376648"/>
                    <a:pt x="561308" y="1361408"/>
                    <a:pt x="564261" y="1346930"/>
                  </a:cubicBezTo>
                  <a:cubicBezTo>
                    <a:pt x="571881" y="1309116"/>
                    <a:pt x="604266" y="1283970"/>
                    <a:pt x="642461" y="1284446"/>
                  </a:cubicBezTo>
                  <a:cubicBezTo>
                    <a:pt x="679418" y="1284923"/>
                    <a:pt x="710756" y="1309497"/>
                    <a:pt x="718185" y="1345978"/>
                  </a:cubicBezTo>
                  <a:cubicBezTo>
                    <a:pt x="721328" y="1361504"/>
                    <a:pt x="721614" y="1377791"/>
                    <a:pt x="721614" y="1393793"/>
                  </a:cubicBezTo>
                  <a:cubicBezTo>
                    <a:pt x="721805" y="2037017"/>
                    <a:pt x="721709" y="2680145"/>
                    <a:pt x="721709" y="3323368"/>
                  </a:cubicBezTo>
                  <a:lnTo>
                    <a:pt x="721709" y="3369469"/>
                  </a:lnTo>
                  <a:lnTo>
                    <a:pt x="4092512" y="3369469"/>
                  </a:lnTo>
                  <a:close/>
                  <a:moveTo>
                    <a:pt x="2407349" y="1336358"/>
                  </a:moveTo>
                  <a:cubicBezTo>
                    <a:pt x="2453354" y="1304925"/>
                    <a:pt x="2497360" y="1274731"/>
                    <a:pt x="2541365" y="1244632"/>
                  </a:cubicBezTo>
                  <a:cubicBezTo>
                    <a:pt x="2971610" y="950405"/>
                    <a:pt x="3402140" y="656558"/>
                    <a:pt x="3831717" y="361283"/>
                  </a:cubicBezTo>
                  <a:cubicBezTo>
                    <a:pt x="3885914" y="324041"/>
                    <a:pt x="3935921" y="342329"/>
                    <a:pt x="3956399" y="372809"/>
                  </a:cubicBezTo>
                  <a:cubicBezTo>
                    <a:pt x="3983927" y="413861"/>
                    <a:pt x="3970782" y="460248"/>
                    <a:pt x="3920490" y="494824"/>
                  </a:cubicBezTo>
                  <a:cubicBezTo>
                    <a:pt x="3865055" y="532924"/>
                    <a:pt x="3809238" y="570738"/>
                    <a:pt x="3753707" y="608743"/>
                  </a:cubicBezTo>
                  <a:cubicBezTo>
                    <a:pt x="3322511" y="903827"/>
                    <a:pt x="2891409" y="1199102"/>
                    <a:pt x="2460117" y="1494092"/>
                  </a:cubicBezTo>
                  <a:cubicBezTo>
                    <a:pt x="2420779" y="1520952"/>
                    <a:pt x="2393537" y="1520762"/>
                    <a:pt x="2353723" y="1493615"/>
                  </a:cubicBezTo>
                  <a:cubicBezTo>
                    <a:pt x="2209038" y="1394841"/>
                    <a:pt x="2064544" y="1295876"/>
                    <a:pt x="1919954" y="1196912"/>
                  </a:cubicBezTo>
                  <a:cubicBezTo>
                    <a:pt x="1421225" y="855536"/>
                    <a:pt x="922401" y="514064"/>
                    <a:pt x="423005" y="173355"/>
                  </a:cubicBezTo>
                  <a:cubicBezTo>
                    <a:pt x="410242" y="164592"/>
                    <a:pt x="391287" y="159258"/>
                    <a:pt x="376047" y="160687"/>
                  </a:cubicBezTo>
                  <a:cubicBezTo>
                    <a:pt x="309467" y="166878"/>
                    <a:pt x="253079" y="195167"/>
                    <a:pt x="211169" y="248412"/>
                  </a:cubicBezTo>
                  <a:cubicBezTo>
                    <a:pt x="121253" y="362617"/>
                    <a:pt x="149924" y="513112"/>
                    <a:pt x="277844" y="601218"/>
                  </a:cubicBezTo>
                  <a:cubicBezTo>
                    <a:pt x="980599" y="1085755"/>
                    <a:pt x="1683449" y="1570292"/>
                    <a:pt x="2385822" y="2055400"/>
                  </a:cubicBezTo>
                  <a:cubicBezTo>
                    <a:pt x="2403062" y="2067306"/>
                    <a:pt x="2414302" y="2065782"/>
                    <a:pt x="2430399" y="2054638"/>
                  </a:cubicBezTo>
                  <a:cubicBezTo>
                    <a:pt x="2685098" y="1878330"/>
                    <a:pt x="2940177" y="1702499"/>
                    <a:pt x="3195161" y="1526572"/>
                  </a:cubicBezTo>
                  <a:cubicBezTo>
                    <a:pt x="3645408" y="1215962"/>
                    <a:pt x="4095750" y="905542"/>
                    <a:pt x="4545711" y="594551"/>
                  </a:cubicBezTo>
                  <a:cubicBezTo>
                    <a:pt x="4640009" y="529400"/>
                    <a:pt x="4675251" y="431101"/>
                    <a:pt x="4643628" y="329279"/>
                  </a:cubicBezTo>
                  <a:cubicBezTo>
                    <a:pt x="4611720" y="226505"/>
                    <a:pt x="4519708" y="159353"/>
                    <a:pt x="4409313" y="159353"/>
                  </a:cubicBezTo>
                  <a:cubicBezTo>
                    <a:pt x="3180779" y="159258"/>
                    <a:pt x="1952244" y="159353"/>
                    <a:pt x="723614" y="159353"/>
                  </a:cubicBezTo>
                  <a:cubicBezTo>
                    <a:pt x="714851" y="159353"/>
                    <a:pt x="706184" y="160687"/>
                    <a:pt x="691134" y="161925"/>
                  </a:cubicBezTo>
                  <a:cubicBezTo>
                    <a:pt x="1266444" y="555593"/>
                    <a:pt x="1835944" y="945261"/>
                    <a:pt x="2407444" y="133626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FAE69A6-9EB0-88A3-AAE8-1F9323AD138D}"/>
              </a:ext>
            </a:extLst>
          </p:cNvPr>
          <p:cNvGrpSpPr/>
          <p:nvPr userDrawn="1"/>
        </p:nvGrpSpPr>
        <p:grpSpPr>
          <a:xfrm>
            <a:off x="3749125" y="6412035"/>
            <a:ext cx="342900" cy="342900"/>
            <a:chOff x="3672925" y="6704135"/>
            <a:chExt cx="342900" cy="3429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9FC36B2-8E8E-66B4-5546-917D0E3538E1}"/>
                </a:ext>
              </a:extLst>
            </p:cNvPr>
            <p:cNvSpPr/>
            <p:nvPr/>
          </p:nvSpPr>
          <p:spPr>
            <a:xfrm>
              <a:off x="3672925" y="6704135"/>
              <a:ext cx="342900" cy="342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65" name="Freeform 88">
              <a:extLst>
                <a:ext uri="{FF2B5EF4-FFF2-40B4-BE49-F238E27FC236}">
                  <a16:creationId xmlns:a16="http://schemas.microsoft.com/office/drawing/2014/main" id="{D55B4C94-1C95-74BE-D6D3-79409E6116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6831" y="6778041"/>
              <a:ext cx="195088" cy="195088"/>
            </a:xfrm>
            <a:custGeom>
              <a:avLst/>
              <a:gdLst>
                <a:gd name="T0" fmla="*/ 90 w 104"/>
                <a:gd name="T1" fmla="*/ 88 h 104"/>
                <a:gd name="T2" fmla="*/ 104 w 104"/>
                <a:gd name="T3" fmla="*/ 52 h 104"/>
                <a:gd name="T4" fmla="*/ 90 w 104"/>
                <a:gd name="T5" fmla="*/ 16 h 104"/>
                <a:gd name="T6" fmla="*/ 14 w 104"/>
                <a:gd name="T7" fmla="*/ 16 h 104"/>
                <a:gd name="T8" fmla="*/ 0 w 104"/>
                <a:gd name="T9" fmla="*/ 52 h 104"/>
                <a:gd name="T10" fmla="*/ 14 w 104"/>
                <a:gd name="T11" fmla="*/ 88 h 104"/>
                <a:gd name="T12" fmla="*/ 66 w 104"/>
                <a:gd name="T13" fmla="*/ 98 h 104"/>
                <a:gd name="T14" fmla="*/ 86 w 104"/>
                <a:gd name="T15" fmla="*/ 86 h 104"/>
                <a:gd name="T16" fmla="*/ 89 w 104"/>
                <a:gd name="T17" fmla="*/ 83 h 104"/>
                <a:gd name="T18" fmla="*/ 82 w 104"/>
                <a:gd name="T19" fmla="*/ 54 h 104"/>
                <a:gd name="T20" fmla="*/ 89 w 104"/>
                <a:gd name="T21" fmla="*/ 83 h 104"/>
                <a:gd name="T22" fmla="*/ 82 w 104"/>
                <a:gd name="T23" fmla="*/ 50 h 104"/>
                <a:gd name="T24" fmla="*/ 89 w 104"/>
                <a:gd name="T25" fmla="*/ 21 h 104"/>
                <a:gd name="T26" fmla="*/ 86 w 104"/>
                <a:gd name="T27" fmla="*/ 18 h 104"/>
                <a:gd name="T28" fmla="*/ 66 w 104"/>
                <a:gd name="T29" fmla="*/ 6 h 104"/>
                <a:gd name="T30" fmla="*/ 54 w 104"/>
                <a:gd name="T31" fmla="*/ 4 h 104"/>
                <a:gd name="T32" fmla="*/ 54 w 104"/>
                <a:gd name="T33" fmla="*/ 26 h 104"/>
                <a:gd name="T34" fmla="*/ 54 w 104"/>
                <a:gd name="T35" fmla="*/ 30 h 104"/>
                <a:gd name="T36" fmla="*/ 78 w 104"/>
                <a:gd name="T37" fmla="*/ 50 h 104"/>
                <a:gd name="T38" fmla="*/ 54 w 104"/>
                <a:gd name="T39" fmla="*/ 30 h 104"/>
                <a:gd name="T40" fmla="*/ 78 w 104"/>
                <a:gd name="T41" fmla="*/ 54 h 104"/>
                <a:gd name="T42" fmla="*/ 54 w 104"/>
                <a:gd name="T43" fmla="*/ 74 h 104"/>
                <a:gd name="T44" fmla="*/ 54 w 104"/>
                <a:gd name="T45" fmla="*/ 78 h 104"/>
                <a:gd name="T46" fmla="*/ 54 w 104"/>
                <a:gd name="T47" fmla="*/ 100 h 104"/>
                <a:gd name="T48" fmla="*/ 18 w 104"/>
                <a:gd name="T49" fmla="*/ 86 h 104"/>
                <a:gd name="T50" fmla="*/ 38 w 104"/>
                <a:gd name="T51" fmla="*/ 98 h 104"/>
                <a:gd name="T52" fmla="*/ 50 w 104"/>
                <a:gd name="T53" fmla="*/ 100 h 104"/>
                <a:gd name="T54" fmla="*/ 50 w 104"/>
                <a:gd name="T55" fmla="*/ 78 h 104"/>
                <a:gd name="T56" fmla="*/ 50 w 104"/>
                <a:gd name="T57" fmla="*/ 74 h 104"/>
                <a:gd name="T58" fmla="*/ 26 w 104"/>
                <a:gd name="T59" fmla="*/ 54 h 104"/>
                <a:gd name="T60" fmla="*/ 50 w 104"/>
                <a:gd name="T61" fmla="*/ 74 h 104"/>
                <a:gd name="T62" fmla="*/ 26 w 104"/>
                <a:gd name="T63" fmla="*/ 50 h 104"/>
                <a:gd name="T64" fmla="*/ 50 w 104"/>
                <a:gd name="T65" fmla="*/ 30 h 104"/>
                <a:gd name="T66" fmla="*/ 50 w 104"/>
                <a:gd name="T67" fmla="*/ 4 h 104"/>
                <a:gd name="T68" fmla="*/ 31 w 104"/>
                <a:gd name="T69" fmla="*/ 23 h 104"/>
                <a:gd name="T70" fmla="*/ 38 w 104"/>
                <a:gd name="T71" fmla="*/ 6 h 104"/>
                <a:gd name="T72" fmla="*/ 18 w 104"/>
                <a:gd name="T73" fmla="*/ 18 h 104"/>
                <a:gd name="T74" fmla="*/ 15 w 104"/>
                <a:gd name="T75" fmla="*/ 21 h 104"/>
                <a:gd name="T76" fmla="*/ 22 w 104"/>
                <a:gd name="T77" fmla="*/ 50 h 104"/>
                <a:gd name="T78" fmla="*/ 15 w 104"/>
                <a:gd name="T79" fmla="*/ 21 h 104"/>
                <a:gd name="T80" fmla="*/ 22 w 104"/>
                <a:gd name="T81" fmla="*/ 54 h 104"/>
                <a:gd name="T82" fmla="*/ 15 w 104"/>
                <a:gd name="T83" fmla="*/ 8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04">
                  <a:moveTo>
                    <a:pt x="52" y="104"/>
                  </a:moveTo>
                  <a:cubicBezTo>
                    <a:pt x="67" y="104"/>
                    <a:pt x="80" y="98"/>
                    <a:pt x="90" y="88"/>
                  </a:cubicBezTo>
                  <a:cubicBezTo>
                    <a:pt x="90" y="87"/>
                    <a:pt x="91" y="86"/>
                    <a:pt x="92" y="85"/>
                  </a:cubicBezTo>
                  <a:cubicBezTo>
                    <a:pt x="100" y="76"/>
                    <a:pt x="104" y="65"/>
                    <a:pt x="104" y="52"/>
                  </a:cubicBezTo>
                  <a:cubicBezTo>
                    <a:pt x="104" y="39"/>
                    <a:pt x="100" y="28"/>
                    <a:pt x="92" y="19"/>
                  </a:cubicBezTo>
                  <a:cubicBezTo>
                    <a:pt x="91" y="18"/>
                    <a:pt x="90" y="17"/>
                    <a:pt x="90" y="16"/>
                  </a:cubicBezTo>
                  <a:cubicBezTo>
                    <a:pt x="80" y="6"/>
                    <a:pt x="67" y="0"/>
                    <a:pt x="52" y="0"/>
                  </a:cubicBezTo>
                  <a:cubicBezTo>
                    <a:pt x="37" y="0"/>
                    <a:pt x="24" y="6"/>
                    <a:pt x="14" y="16"/>
                  </a:cubicBezTo>
                  <a:cubicBezTo>
                    <a:pt x="14" y="17"/>
                    <a:pt x="13" y="18"/>
                    <a:pt x="12" y="19"/>
                  </a:cubicBezTo>
                  <a:cubicBezTo>
                    <a:pt x="4" y="28"/>
                    <a:pt x="0" y="39"/>
                    <a:pt x="0" y="52"/>
                  </a:cubicBezTo>
                  <a:cubicBezTo>
                    <a:pt x="0" y="65"/>
                    <a:pt x="4" y="76"/>
                    <a:pt x="12" y="85"/>
                  </a:cubicBezTo>
                  <a:cubicBezTo>
                    <a:pt x="13" y="86"/>
                    <a:pt x="14" y="87"/>
                    <a:pt x="14" y="88"/>
                  </a:cubicBezTo>
                  <a:cubicBezTo>
                    <a:pt x="24" y="98"/>
                    <a:pt x="37" y="104"/>
                    <a:pt x="52" y="104"/>
                  </a:cubicBezTo>
                  <a:close/>
                  <a:moveTo>
                    <a:pt x="66" y="98"/>
                  </a:moveTo>
                  <a:cubicBezTo>
                    <a:pt x="70" y="94"/>
                    <a:pt x="74" y="88"/>
                    <a:pt x="77" y="82"/>
                  </a:cubicBezTo>
                  <a:cubicBezTo>
                    <a:pt x="80" y="83"/>
                    <a:pt x="83" y="84"/>
                    <a:pt x="86" y="86"/>
                  </a:cubicBezTo>
                  <a:cubicBezTo>
                    <a:pt x="81" y="91"/>
                    <a:pt x="74" y="96"/>
                    <a:pt x="66" y="98"/>
                  </a:cubicBezTo>
                  <a:close/>
                  <a:moveTo>
                    <a:pt x="89" y="83"/>
                  </a:moveTo>
                  <a:cubicBezTo>
                    <a:pt x="86" y="81"/>
                    <a:pt x="82" y="79"/>
                    <a:pt x="78" y="78"/>
                  </a:cubicBezTo>
                  <a:cubicBezTo>
                    <a:pt x="80" y="71"/>
                    <a:pt x="82" y="63"/>
                    <a:pt x="82" y="54"/>
                  </a:cubicBezTo>
                  <a:cubicBezTo>
                    <a:pt x="100" y="54"/>
                    <a:pt x="100" y="54"/>
                    <a:pt x="100" y="54"/>
                  </a:cubicBezTo>
                  <a:cubicBezTo>
                    <a:pt x="99" y="65"/>
                    <a:pt x="95" y="75"/>
                    <a:pt x="89" y="83"/>
                  </a:cubicBezTo>
                  <a:close/>
                  <a:moveTo>
                    <a:pt x="100" y="50"/>
                  </a:moveTo>
                  <a:cubicBezTo>
                    <a:pt x="82" y="50"/>
                    <a:pt x="82" y="50"/>
                    <a:pt x="82" y="50"/>
                  </a:cubicBezTo>
                  <a:cubicBezTo>
                    <a:pt x="82" y="41"/>
                    <a:pt x="80" y="33"/>
                    <a:pt x="78" y="26"/>
                  </a:cubicBezTo>
                  <a:cubicBezTo>
                    <a:pt x="82" y="25"/>
                    <a:pt x="86" y="23"/>
                    <a:pt x="89" y="21"/>
                  </a:cubicBezTo>
                  <a:cubicBezTo>
                    <a:pt x="95" y="29"/>
                    <a:pt x="99" y="39"/>
                    <a:pt x="100" y="50"/>
                  </a:cubicBezTo>
                  <a:close/>
                  <a:moveTo>
                    <a:pt x="86" y="18"/>
                  </a:moveTo>
                  <a:cubicBezTo>
                    <a:pt x="83" y="20"/>
                    <a:pt x="80" y="21"/>
                    <a:pt x="77" y="22"/>
                  </a:cubicBezTo>
                  <a:cubicBezTo>
                    <a:pt x="74" y="16"/>
                    <a:pt x="70" y="10"/>
                    <a:pt x="66" y="6"/>
                  </a:cubicBezTo>
                  <a:cubicBezTo>
                    <a:pt x="74" y="8"/>
                    <a:pt x="81" y="13"/>
                    <a:pt x="86" y="18"/>
                  </a:cubicBezTo>
                  <a:close/>
                  <a:moveTo>
                    <a:pt x="54" y="4"/>
                  </a:moveTo>
                  <a:cubicBezTo>
                    <a:pt x="62" y="5"/>
                    <a:pt x="68" y="13"/>
                    <a:pt x="73" y="23"/>
                  </a:cubicBezTo>
                  <a:cubicBezTo>
                    <a:pt x="67" y="25"/>
                    <a:pt x="61" y="26"/>
                    <a:pt x="54" y="26"/>
                  </a:cubicBezTo>
                  <a:lnTo>
                    <a:pt x="54" y="4"/>
                  </a:lnTo>
                  <a:close/>
                  <a:moveTo>
                    <a:pt x="54" y="30"/>
                  </a:moveTo>
                  <a:cubicBezTo>
                    <a:pt x="61" y="30"/>
                    <a:pt x="68" y="29"/>
                    <a:pt x="74" y="27"/>
                  </a:cubicBezTo>
                  <a:cubicBezTo>
                    <a:pt x="76" y="34"/>
                    <a:pt x="78" y="42"/>
                    <a:pt x="78" y="50"/>
                  </a:cubicBezTo>
                  <a:cubicBezTo>
                    <a:pt x="54" y="50"/>
                    <a:pt x="54" y="50"/>
                    <a:pt x="54" y="50"/>
                  </a:cubicBezTo>
                  <a:lnTo>
                    <a:pt x="54" y="30"/>
                  </a:lnTo>
                  <a:close/>
                  <a:moveTo>
                    <a:pt x="54" y="54"/>
                  </a:moveTo>
                  <a:cubicBezTo>
                    <a:pt x="78" y="54"/>
                    <a:pt x="78" y="54"/>
                    <a:pt x="78" y="54"/>
                  </a:cubicBezTo>
                  <a:cubicBezTo>
                    <a:pt x="78" y="62"/>
                    <a:pt x="76" y="70"/>
                    <a:pt x="74" y="77"/>
                  </a:cubicBezTo>
                  <a:cubicBezTo>
                    <a:pt x="68" y="75"/>
                    <a:pt x="61" y="74"/>
                    <a:pt x="54" y="74"/>
                  </a:cubicBezTo>
                  <a:lnTo>
                    <a:pt x="54" y="54"/>
                  </a:lnTo>
                  <a:close/>
                  <a:moveTo>
                    <a:pt x="54" y="78"/>
                  </a:moveTo>
                  <a:cubicBezTo>
                    <a:pt x="61" y="78"/>
                    <a:pt x="67" y="79"/>
                    <a:pt x="73" y="81"/>
                  </a:cubicBezTo>
                  <a:cubicBezTo>
                    <a:pt x="68" y="91"/>
                    <a:pt x="62" y="99"/>
                    <a:pt x="54" y="100"/>
                  </a:cubicBezTo>
                  <a:lnTo>
                    <a:pt x="54" y="78"/>
                  </a:lnTo>
                  <a:close/>
                  <a:moveTo>
                    <a:pt x="18" y="86"/>
                  </a:moveTo>
                  <a:cubicBezTo>
                    <a:pt x="21" y="84"/>
                    <a:pt x="24" y="83"/>
                    <a:pt x="27" y="82"/>
                  </a:cubicBezTo>
                  <a:cubicBezTo>
                    <a:pt x="30" y="88"/>
                    <a:pt x="34" y="94"/>
                    <a:pt x="38" y="98"/>
                  </a:cubicBezTo>
                  <a:cubicBezTo>
                    <a:pt x="30" y="96"/>
                    <a:pt x="23" y="91"/>
                    <a:pt x="18" y="86"/>
                  </a:cubicBezTo>
                  <a:close/>
                  <a:moveTo>
                    <a:pt x="50" y="100"/>
                  </a:moveTo>
                  <a:cubicBezTo>
                    <a:pt x="42" y="99"/>
                    <a:pt x="36" y="91"/>
                    <a:pt x="31" y="81"/>
                  </a:cubicBezTo>
                  <a:cubicBezTo>
                    <a:pt x="37" y="79"/>
                    <a:pt x="43" y="78"/>
                    <a:pt x="50" y="78"/>
                  </a:cubicBezTo>
                  <a:lnTo>
                    <a:pt x="50" y="100"/>
                  </a:lnTo>
                  <a:close/>
                  <a:moveTo>
                    <a:pt x="50" y="74"/>
                  </a:moveTo>
                  <a:cubicBezTo>
                    <a:pt x="43" y="74"/>
                    <a:pt x="36" y="75"/>
                    <a:pt x="30" y="77"/>
                  </a:cubicBezTo>
                  <a:cubicBezTo>
                    <a:pt x="28" y="70"/>
                    <a:pt x="26" y="62"/>
                    <a:pt x="26" y="54"/>
                  </a:cubicBezTo>
                  <a:cubicBezTo>
                    <a:pt x="50" y="54"/>
                    <a:pt x="50" y="54"/>
                    <a:pt x="50" y="54"/>
                  </a:cubicBezTo>
                  <a:lnTo>
                    <a:pt x="50" y="74"/>
                  </a:lnTo>
                  <a:close/>
                  <a:moveTo>
                    <a:pt x="50" y="50"/>
                  </a:moveTo>
                  <a:cubicBezTo>
                    <a:pt x="26" y="50"/>
                    <a:pt x="26" y="50"/>
                    <a:pt x="26" y="50"/>
                  </a:cubicBezTo>
                  <a:cubicBezTo>
                    <a:pt x="26" y="42"/>
                    <a:pt x="28" y="34"/>
                    <a:pt x="30" y="27"/>
                  </a:cubicBezTo>
                  <a:cubicBezTo>
                    <a:pt x="36" y="29"/>
                    <a:pt x="43" y="30"/>
                    <a:pt x="50" y="30"/>
                  </a:cubicBezTo>
                  <a:lnTo>
                    <a:pt x="50" y="50"/>
                  </a:lnTo>
                  <a:close/>
                  <a:moveTo>
                    <a:pt x="50" y="4"/>
                  </a:moveTo>
                  <a:cubicBezTo>
                    <a:pt x="50" y="26"/>
                    <a:pt x="50" y="26"/>
                    <a:pt x="50" y="26"/>
                  </a:cubicBezTo>
                  <a:cubicBezTo>
                    <a:pt x="43" y="26"/>
                    <a:pt x="37" y="25"/>
                    <a:pt x="31" y="23"/>
                  </a:cubicBezTo>
                  <a:cubicBezTo>
                    <a:pt x="36" y="13"/>
                    <a:pt x="42" y="5"/>
                    <a:pt x="50" y="4"/>
                  </a:cubicBezTo>
                  <a:close/>
                  <a:moveTo>
                    <a:pt x="38" y="6"/>
                  </a:moveTo>
                  <a:cubicBezTo>
                    <a:pt x="34" y="10"/>
                    <a:pt x="30" y="16"/>
                    <a:pt x="27" y="22"/>
                  </a:cubicBezTo>
                  <a:cubicBezTo>
                    <a:pt x="24" y="21"/>
                    <a:pt x="21" y="20"/>
                    <a:pt x="18" y="18"/>
                  </a:cubicBezTo>
                  <a:cubicBezTo>
                    <a:pt x="23" y="13"/>
                    <a:pt x="30" y="8"/>
                    <a:pt x="38" y="6"/>
                  </a:cubicBezTo>
                  <a:close/>
                  <a:moveTo>
                    <a:pt x="15" y="21"/>
                  </a:moveTo>
                  <a:cubicBezTo>
                    <a:pt x="18" y="23"/>
                    <a:pt x="22" y="25"/>
                    <a:pt x="26" y="26"/>
                  </a:cubicBezTo>
                  <a:cubicBezTo>
                    <a:pt x="24" y="33"/>
                    <a:pt x="22" y="41"/>
                    <a:pt x="22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5" y="39"/>
                    <a:pt x="9" y="29"/>
                    <a:pt x="15" y="21"/>
                  </a:cubicBezTo>
                  <a:close/>
                  <a:moveTo>
                    <a:pt x="4" y="54"/>
                  </a:moveTo>
                  <a:cubicBezTo>
                    <a:pt x="22" y="54"/>
                    <a:pt x="22" y="54"/>
                    <a:pt x="22" y="54"/>
                  </a:cubicBezTo>
                  <a:cubicBezTo>
                    <a:pt x="22" y="63"/>
                    <a:pt x="24" y="71"/>
                    <a:pt x="26" y="78"/>
                  </a:cubicBezTo>
                  <a:cubicBezTo>
                    <a:pt x="22" y="79"/>
                    <a:pt x="18" y="81"/>
                    <a:pt x="15" y="83"/>
                  </a:cubicBezTo>
                  <a:cubicBezTo>
                    <a:pt x="9" y="75"/>
                    <a:pt x="5" y="65"/>
                    <a:pt x="4" y="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E5432D-3A62-EDA5-B57E-38B5B2AF9833}"/>
              </a:ext>
            </a:extLst>
          </p:cNvPr>
          <p:cNvGrpSpPr/>
          <p:nvPr userDrawn="1"/>
        </p:nvGrpSpPr>
        <p:grpSpPr>
          <a:xfrm>
            <a:off x="5139775" y="6428843"/>
            <a:ext cx="342900" cy="342900"/>
            <a:chOff x="3672925" y="7102601"/>
            <a:chExt cx="342900" cy="3429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AE6BA1B-4D98-EECE-B775-196EF3FCF011}"/>
                </a:ext>
              </a:extLst>
            </p:cNvPr>
            <p:cNvSpPr/>
            <p:nvPr/>
          </p:nvSpPr>
          <p:spPr>
            <a:xfrm>
              <a:off x="3672925" y="7102601"/>
              <a:ext cx="342900" cy="342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233FA0E-D2DB-0ED0-EC6B-F4850901B667}"/>
                </a:ext>
              </a:extLst>
            </p:cNvPr>
            <p:cNvGrpSpPr/>
            <p:nvPr/>
          </p:nvGrpSpPr>
          <p:grpSpPr>
            <a:xfrm>
              <a:off x="3772352" y="7170375"/>
              <a:ext cx="144046" cy="207353"/>
              <a:chOff x="2244725" y="1565275"/>
              <a:chExt cx="249238" cy="358775"/>
            </a:xfrm>
            <a:solidFill>
              <a:schemeClr val="bg1"/>
            </a:solidFill>
          </p:grpSpPr>
          <p:sp>
            <p:nvSpPr>
              <p:cNvPr id="67" name="Oval 16">
                <a:extLst>
                  <a:ext uri="{FF2B5EF4-FFF2-40B4-BE49-F238E27FC236}">
                    <a16:creationId xmlns:a16="http://schemas.microsoft.com/office/drawing/2014/main" id="{B3DCEC5E-C31D-F039-DDD0-F314DA388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4575" y="1633538"/>
                <a:ext cx="109538" cy="1111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Freeform 17">
                <a:extLst>
                  <a:ext uri="{FF2B5EF4-FFF2-40B4-BE49-F238E27FC236}">
                    <a16:creationId xmlns:a16="http://schemas.microsoft.com/office/drawing/2014/main" id="{B299D51F-A1B6-9B6F-1C9E-5DFFAB233B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44725" y="1565275"/>
                <a:ext cx="249238" cy="358775"/>
              </a:xfrm>
              <a:custGeom>
                <a:avLst/>
                <a:gdLst>
                  <a:gd name="T0" fmla="*/ 72 w 72"/>
                  <a:gd name="T1" fmla="*/ 36 h 104"/>
                  <a:gd name="T2" fmla="*/ 36 w 72"/>
                  <a:gd name="T3" fmla="*/ 0 h 104"/>
                  <a:gd name="T4" fmla="*/ 0 w 72"/>
                  <a:gd name="T5" fmla="*/ 36 h 104"/>
                  <a:gd name="T6" fmla="*/ 36 w 72"/>
                  <a:gd name="T7" fmla="*/ 104 h 104"/>
                  <a:gd name="T8" fmla="*/ 72 w 72"/>
                  <a:gd name="T9" fmla="*/ 36 h 104"/>
                  <a:gd name="T10" fmla="*/ 36 w 72"/>
                  <a:gd name="T11" fmla="*/ 4 h 104"/>
                  <a:gd name="T12" fmla="*/ 68 w 72"/>
                  <a:gd name="T13" fmla="*/ 36 h 104"/>
                  <a:gd name="T14" fmla="*/ 36 w 72"/>
                  <a:gd name="T15" fmla="*/ 98 h 104"/>
                  <a:gd name="T16" fmla="*/ 4 w 72"/>
                  <a:gd name="T17" fmla="*/ 36 h 104"/>
                  <a:gd name="T18" fmla="*/ 36 w 72"/>
                  <a:gd name="T19" fmla="*/ 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04">
                    <a:moveTo>
                      <a:pt x="72" y="36"/>
                    </a:moveTo>
                    <a:cubicBezTo>
                      <a:pt x="72" y="16"/>
                      <a:pt x="56" y="0"/>
                      <a:pt x="36" y="0"/>
                    </a:cubicBezTo>
                    <a:cubicBezTo>
                      <a:pt x="16" y="0"/>
                      <a:pt x="0" y="16"/>
                      <a:pt x="0" y="36"/>
                    </a:cubicBezTo>
                    <a:cubicBezTo>
                      <a:pt x="0" y="64"/>
                      <a:pt x="36" y="104"/>
                      <a:pt x="36" y="104"/>
                    </a:cubicBezTo>
                    <a:cubicBezTo>
                      <a:pt x="36" y="104"/>
                      <a:pt x="72" y="64"/>
                      <a:pt x="72" y="36"/>
                    </a:cubicBezTo>
                    <a:close/>
                    <a:moveTo>
                      <a:pt x="36" y="4"/>
                    </a:moveTo>
                    <a:cubicBezTo>
                      <a:pt x="54" y="4"/>
                      <a:pt x="68" y="18"/>
                      <a:pt x="68" y="36"/>
                    </a:cubicBezTo>
                    <a:cubicBezTo>
                      <a:pt x="68" y="58"/>
                      <a:pt x="44" y="88"/>
                      <a:pt x="36" y="98"/>
                    </a:cubicBezTo>
                    <a:cubicBezTo>
                      <a:pt x="28" y="88"/>
                      <a:pt x="4" y="58"/>
                      <a:pt x="4" y="36"/>
                    </a:cubicBezTo>
                    <a:cubicBezTo>
                      <a:pt x="4" y="18"/>
                      <a:pt x="18" y="4"/>
                      <a:pt x="3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EAE3D013-A6F9-9F70-15B4-F1AB505EBDCC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38328" y="593651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WHY CHOOSE US?</a:t>
            </a:r>
          </a:p>
        </p:txBody>
      </p: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8D011625-F474-FCE0-4F31-78C7BDA2E39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672925" y="6776596"/>
            <a:ext cx="1275313" cy="309282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403C9E91-DBD4-B56C-844C-B2A6B0CCD713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5063575" y="6776596"/>
            <a:ext cx="1241975" cy="309282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72" name="Text Placeholder 54">
            <a:extLst>
              <a:ext uri="{FF2B5EF4-FFF2-40B4-BE49-F238E27FC236}">
                <a16:creationId xmlns:a16="http://schemas.microsoft.com/office/drawing/2014/main" id="{088DF9E4-F062-BA35-3E6A-BD029C19EF4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3672925" y="5809800"/>
            <a:ext cx="1241975" cy="309282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89D1E014-A8F2-DE5C-5781-233EEFA33478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5063575" y="5809800"/>
            <a:ext cx="1241975" cy="309282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5" name="Text Placeholder 54">
            <a:extLst>
              <a:ext uri="{FF2B5EF4-FFF2-40B4-BE49-F238E27FC236}">
                <a16:creationId xmlns:a16="http://schemas.microsoft.com/office/drawing/2014/main" id="{081203BA-A31D-DC9B-E1BA-DF041AB831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328" y="1205868"/>
            <a:ext cx="2885872" cy="162753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0012E80-38A7-A064-B381-2C33028994C4}"/>
              </a:ext>
            </a:extLst>
          </p:cNvPr>
          <p:cNvSpPr/>
          <p:nvPr userDrawn="1"/>
        </p:nvSpPr>
        <p:spPr>
          <a:xfrm>
            <a:off x="5830165" y="-761605"/>
            <a:ext cx="1320800" cy="13208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Text Placeholder 54">
            <a:extLst>
              <a:ext uri="{FF2B5EF4-FFF2-40B4-BE49-F238E27FC236}">
                <a16:creationId xmlns:a16="http://schemas.microsoft.com/office/drawing/2014/main" id="{18957EC4-09A1-A5E7-F405-6FCD0EBEF8B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672925" y="4166326"/>
            <a:ext cx="2632625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CONTACT US</a:t>
            </a:r>
          </a:p>
        </p:txBody>
      </p:sp>
      <p:sp>
        <p:nvSpPr>
          <p:cNvPr id="17" name="Text Placeholder 54">
            <a:extLst>
              <a:ext uri="{FF2B5EF4-FFF2-40B4-BE49-F238E27FC236}">
                <a16:creationId xmlns:a16="http://schemas.microsoft.com/office/drawing/2014/main" id="{2423F88A-832A-B5C0-D2AA-C0AD0AE668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72925" y="4731784"/>
            <a:ext cx="2632625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kumimoji="0" lang="en-US" sz="1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6570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: Single Corner Rounded 1047">
            <a:extLst>
              <a:ext uri="{FF2B5EF4-FFF2-40B4-BE49-F238E27FC236}">
                <a16:creationId xmlns:a16="http://schemas.microsoft.com/office/drawing/2014/main" id="{AE30EEDB-0B79-86B4-D7BE-DAA8734D9E60}"/>
              </a:ext>
            </a:extLst>
          </p:cNvPr>
          <p:cNvSpPr/>
          <p:nvPr userDrawn="1"/>
        </p:nvSpPr>
        <p:spPr>
          <a:xfrm flipH="1">
            <a:off x="3352799" y="6107522"/>
            <a:ext cx="6705599" cy="1664878"/>
          </a:xfrm>
          <a:prstGeom prst="round1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6D1065C0-6F80-1D52-7AB5-4C9FA4F2EF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048807"/>
            <a:ext cx="3124201" cy="1908208"/>
          </a:xfrm>
          <a:custGeom>
            <a:avLst/>
            <a:gdLst>
              <a:gd name="connsiteX0" fmla="*/ 0 w 3124201"/>
              <a:gd name="connsiteY0" fmla="*/ 0 h 1908208"/>
              <a:gd name="connsiteX1" fmla="*/ 2170097 w 3124201"/>
              <a:gd name="connsiteY1" fmla="*/ 0 h 1908208"/>
              <a:gd name="connsiteX2" fmla="*/ 3124201 w 3124201"/>
              <a:gd name="connsiteY2" fmla="*/ 954104 h 1908208"/>
              <a:gd name="connsiteX3" fmla="*/ 2170097 w 3124201"/>
              <a:gd name="connsiteY3" fmla="*/ 1908208 h 1908208"/>
              <a:gd name="connsiteX4" fmla="*/ 0 w 3124201"/>
              <a:gd name="connsiteY4" fmla="*/ 1908208 h 1908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4201" h="1908208">
                <a:moveTo>
                  <a:pt x="0" y="0"/>
                </a:moveTo>
                <a:lnTo>
                  <a:pt x="2170097" y="0"/>
                </a:lnTo>
                <a:cubicBezTo>
                  <a:pt x="2697034" y="0"/>
                  <a:pt x="3124201" y="427167"/>
                  <a:pt x="3124201" y="954104"/>
                </a:cubicBezTo>
                <a:cubicBezTo>
                  <a:pt x="3124201" y="1481041"/>
                  <a:pt x="2697034" y="1908208"/>
                  <a:pt x="2170097" y="1908208"/>
                </a:cubicBezTo>
                <a:lnTo>
                  <a:pt x="0" y="190820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3" name="Rectangle: Top Corners Rounded 2">
            <a:extLst>
              <a:ext uri="{FF2B5EF4-FFF2-40B4-BE49-F238E27FC236}">
                <a16:creationId xmlns:a16="http://schemas.microsoft.com/office/drawing/2014/main" id="{ADDA2D01-BE6A-6F23-BCC8-7C2F7C37AC61}"/>
              </a:ext>
            </a:extLst>
          </p:cNvPr>
          <p:cNvSpPr/>
          <p:nvPr userDrawn="1"/>
        </p:nvSpPr>
        <p:spPr>
          <a:xfrm>
            <a:off x="3570975" y="461993"/>
            <a:ext cx="2906025" cy="684841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3AE6C14A-B7C6-B568-4FF7-C0A414835C8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6943928" y="593651"/>
            <a:ext cx="2895600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ADMISSION PROCESSES</a:t>
            </a:r>
          </a:p>
        </p:txBody>
      </p:sp>
      <p:sp>
        <p:nvSpPr>
          <p:cNvPr id="35" name="Text Placeholder 54">
            <a:extLst>
              <a:ext uri="{FF2B5EF4-FFF2-40B4-BE49-F238E27FC236}">
                <a16:creationId xmlns:a16="http://schemas.microsoft.com/office/drawing/2014/main" id="{7E137FB4-AD68-E531-540D-08E9B542870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13650" y="2633629"/>
            <a:ext cx="2216149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5" name="Text Placeholder 54">
            <a:extLst>
              <a:ext uri="{FF2B5EF4-FFF2-40B4-BE49-F238E27FC236}">
                <a16:creationId xmlns:a16="http://schemas.microsoft.com/office/drawing/2014/main" id="{31D6F60A-FC29-3944-C5A0-2DF547DF37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13650" y="2962932"/>
            <a:ext cx="2216149" cy="64704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98690DE-CE01-4E15-303A-BF0CD97251A6}"/>
              </a:ext>
            </a:extLst>
          </p:cNvPr>
          <p:cNvSpPr/>
          <p:nvPr userDrawn="1"/>
        </p:nvSpPr>
        <p:spPr>
          <a:xfrm>
            <a:off x="6945836" y="2630707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1024" name="Picture Placeholder 1023">
            <a:extLst>
              <a:ext uri="{FF2B5EF4-FFF2-40B4-BE49-F238E27FC236}">
                <a16:creationId xmlns:a16="http://schemas.microsoft.com/office/drawing/2014/main" id="{E2B4F2B0-A0EC-0E76-70DE-12E45AAAE6B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6945836" y="2630707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1032" name="Text Placeholder 54">
            <a:extLst>
              <a:ext uri="{FF2B5EF4-FFF2-40B4-BE49-F238E27FC236}">
                <a16:creationId xmlns:a16="http://schemas.microsoft.com/office/drawing/2014/main" id="{524E59B3-A1FA-41A0-E484-42EFFFABDEA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943928" y="1206660"/>
            <a:ext cx="2885872" cy="11784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" name="Text Placeholder 54">
            <a:extLst>
              <a:ext uri="{FF2B5EF4-FFF2-40B4-BE49-F238E27FC236}">
                <a16:creationId xmlns:a16="http://schemas.microsoft.com/office/drawing/2014/main" id="{F2306A62-01B2-988C-FDC8-7C05AFFD692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38328" y="593651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ABOUT US</a:t>
            </a:r>
          </a:p>
        </p:txBody>
      </p:sp>
      <p:sp>
        <p:nvSpPr>
          <p:cNvPr id="5" name="Text Placeholder 54">
            <a:extLst>
              <a:ext uri="{FF2B5EF4-FFF2-40B4-BE49-F238E27FC236}">
                <a16:creationId xmlns:a16="http://schemas.microsoft.com/office/drawing/2014/main" id="{0025B148-740B-E0F5-2C39-5268D304B7E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38328" y="1205868"/>
            <a:ext cx="2885872" cy="162753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54">
            <a:extLst>
              <a:ext uri="{FF2B5EF4-FFF2-40B4-BE49-F238E27FC236}">
                <a16:creationId xmlns:a16="http://schemas.microsoft.com/office/drawing/2014/main" id="{7CE1A82B-472C-A2D9-8E22-BD41AFA9C4A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38328" y="5149554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 ARE OFFER YOU</a:t>
            </a:r>
          </a:p>
        </p:txBody>
      </p:sp>
      <p:sp>
        <p:nvSpPr>
          <p:cNvPr id="25" name="Table Placeholder 21">
            <a:extLst>
              <a:ext uri="{FF2B5EF4-FFF2-40B4-BE49-F238E27FC236}">
                <a16:creationId xmlns:a16="http://schemas.microsoft.com/office/drawing/2014/main" id="{FF9A327D-197B-74F1-9927-4E2AA7079178}"/>
              </a:ext>
            </a:extLst>
          </p:cNvPr>
          <p:cNvSpPr>
            <a:spLocks noGrp="1"/>
          </p:cNvSpPr>
          <p:nvPr>
            <p:ph type="tbl" sz="quarter" idx="51"/>
          </p:nvPr>
        </p:nvSpPr>
        <p:spPr>
          <a:xfrm>
            <a:off x="228600" y="5761038"/>
            <a:ext cx="2895600" cy="16287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900"/>
            </a:lvl1pPr>
          </a:lstStyle>
          <a:p>
            <a:endParaRPr lang="en-IN"/>
          </a:p>
        </p:txBody>
      </p:sp>
      <p:sp>
        <p:nvSpPr>
          <p:cNvPr id="34" name="Text Placeholder 54">
            <a:extLst>
              <a:ext uri="{FF2B5EF4-FFF2-40B4-BE49-F238E27FC236}">
                <a16:creationId xmlns:a16="http://schemas.microsoft.com/office/drawing/2014/main" id="{ED94FA79-FA6E-0B43-57B9-431F59B5255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763581" y="1212378"/>
            <a:ext cx="2540966" cy="683799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600" b="1" kern="1200" dirty="0" smtClean="0">
                <a:solidFill>
                  <a:schemeClr val="accent3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OUR FACILITIES</a:t>
            </a:r>
          </a:p>
        </p:txBody>
      </p:sp>
      <p:sp>
        <p:nvSpPr>
          <p:cNvPr id="36" name="Text Placeholder 54">
            <a:extLst>
              <a:ext uri="{FF2B5EF4-FFF2-40B4-BE49-F238E27FC236}">
                <a16:creationId xmlns:a16="http://schemas.microsoft.com/office/drawing/2014/main" id="{DEB8B6E3-DBC9-2CCB-A877-9D220AFD023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763581" y="1994971"/>
            <a:ext cx="2540966" cy="83843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1EDECF37-D56A-2DA3-4441-9EFF4F75A11D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3907959" y="4730818"/>
            <a:ext cx="2252210" cy="225220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8C09D50-175A-2B1C-2C88-4AE653BB675F}"/>
              </a:ext>
            </a:extLst>
          </p:cNvPr>
          <p:cNvGrpSpPr/>
          <p:nvPr userDrawn="1"/>
        </p:nvGrpSpPr>
        <p:grpSpPr>
          <a:xfrm>
            <a:off x="3763581" y="3046132"/>
            <a:ext cx="208884" cy="208740"/>
            <a:chOff x="4115466" y="2980468"/>
            <a:chExt cx="1820814" cy="1819559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DD7FAE7-3941-7E4C-9AF8-10EA5E3C2764}"/>
                </a:ext>
              </a:extLst>
            </p:cNvPr>
            <p:cNvSpPr/>
            <p:nvPr/>
          </p:nvSpPr>
          <p:spPr>
            <a:xfrm>
              <a:off x="4115466" y="2980468"/>
              <a:ext cx="1820814" cy="1819559"/>
            </a:xfrm>
            <a:custGeom>
              <a:avLst/>
              <a:gdLst>
                <a:gd name="connsiteX0" fmla="*/ 1009745 w 1820814"/>
                <a:gd name="connsiteY0" fmla="*/ 1819560 h 1819559"/>
                <a:gd name="connsiteX1" fmla="*/ 803529 w 1820814"/>
                <a:gd name="connsiteY1" fmla="*/ 1819560 h 1819559"/>
                <a:gd name="connsiteX2" fmla="*/ 765048 w 1820814"/>
                <a:gd name="connsiteY2" fmla="*/ 1807939 h 1819559"/>
                <a:gd name="connsiteX3" fmla="*/ 17717 w 1820814"/>
                <a:gd name="connsiteY3" fmla="*/ 1089373 h 1819559"/>
                <a:gd name="connsiteX4" fmla="*/ 0 w 1820814"/>
                <a:gd name="connsiteY4" fmla="*/ 1015935 h 1819559"/>
                <a:gd name="connsiteX5" fmla="*/ 0 w 1820814"/>
                <a:gd name="connsiteY5" fmla="*/ 802575 h 1819559"/>
                <a:gd name="connsiteX6" fmla="*/ 12192 w 1820814"/>
                <a:gd name="connsiteY6" fmla="*/ 760570 h 1819559"/>
                <a:gd name="connsiteX7" fmla="*/ 1063276 w 1820814"/>
                <a:gd name="connsiteY7" fmla="*/ 12477 h 1819559"/>
                <a:gd name="connsiteX8" fmla="*/ 1819370 w 1820814"/>
                <a:gd name="connsiteY8" fmla="*/ 858106 h 1819559"/>
                <a:gd name="connsiteX9" fmla="*/ 1166051 w 1820814"/>
                <a:gd name="connsiteY9" fmla="*/ 1782603 h 1819559"/>
                <a:gd name="connsiteX10" fmla="*/ 1009650 w 1820814"/>
                <a:gd name="connsiteY10" fmla="*/ 1819464 h 1819559"/>
                <a:gd name="connsiteX11" fmla="*/ 262414 w 1820814"/>
                <a:gd name="connsiteY11" fmla="*/ 917733 h 1819559"/>
                <a:gd name="connsiteX12" fmla="*/ 302990 w 1820814"/>
                <a:gd name="connsiteY12" fmla="*/ 1006791 h 1819559"/>
                <a:gd name="connsiteX13" fmla="*/ 698278 w 1820814"/>
                <a:gd name="connsiteY13" fmla="*/ 1430273 h 1819559"/>
                <a:gd name="connsiteX14" fmla="*/ 734187 w 1820814"/>
                <a:gd name="connsiteY14" fmla="*/ 1431035 h 1819559"/>
                <a:gd name="connsiteX15" fmla="*/ 1495235 w 1820814"/>
                <a:gd name="connsiteY15" fmla="*/ 720375 h 1819559"/>
                <a:gd name="connsiteX16" fmla="*/ 1506284 w 1820814"/>
                <a:gd name="connsiteY16" fmla="*/ 543400 h 1819559"/>
                <a:gd name="connsiteX17" fmla="*/ 1328738 w 1820814"/>
                <a:gd name="connsiteY17" fmla="*/ 545972 h 1819559"/>
                <a:gd name="connsiteX18" fmla="*/ 767715 w 1820814"/>
                <a:gd name="connsiteY18" fmla="*/ 1069752 h 1819559"/>
                <a:gd name="connsiteX19" fmla="*/ 688943 w 1820814"/>
                <a:gd name="connsiteY19" fmla="*/ 1066608 h 1819559"/>
                <a:gd name="connsiteX20" fmla="*/ 473202 w 1820814"/>
                <a:gd name="connsiteY20" fmla="*/ 835341 h 1819559"/>
                <a:gd name="connsiteX21" fmla="*/ 337566 w 1820814"/>
                <a:gd name="connsiteY21" fmla="*/ 802385 h 1819559"/>
                <a:gd name="connsiteX22" fmla="*/ 262604 w 1820814"/>
                <a:gd name="connsiteY22" fmla="*/ 917733 h 181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20814" h="1819559">
                  <a:moveTo>
                    <a:pt x="1009745" y="1819560"/>
                  </a:moveTo>
                  <a:lnTo>
                    <a:pt x="803529" y="1819560"/>
                  </a:lnTo>
                  <a:cubicBezTo>
                    <a:pt x="793814" y="1805749"/>
                    <a:pt x="777812" y="1810225"/>
                    <a:pt x="765048" y="1807939"/>
                  </a:cubicBezTo>
                  <a:cubicBezTo>
                    <a:pt x="382143" y="1739454"/>
                    <a:pt x="99060" y="1467516"/>
                    <a:pt x="17717" y="1089373"/>
                  </a:cubicBezTo>
                  <a:cubicBezTo>
                    <a:pt x="12383" y="1064799"/>
                    <a:pt x="14954" y="1038224"/>
                    <a:pt x="0" y="1015935"/>
                  </a:cubicBezTo>
                  <a:lnTo>
                    <a:pt x="0" y="802575"/>
                  </a:lnTo>
                  <a:cubicBezTo>
                    <a:pt x="13907" y="791526"/>
                    <a:pt x="9811" y="774477"/>
                    <a:pt x="12192" y="760570"/>
                  </a:cubicBezTo>
                  <a:cubicBezTo>
                    <a:pt x="99060" y="259365"/>
                    <a:pt x="560546" y="-69343"/>
                    <a:pt x="1063276" y="12477"/>
                  </a:cubicBezTo>
                  <a:cubicBezTo>
                    <a:pt x="1477994" y="80009"/>
                    <a:pt x="1795367" y="434910"/>
                    <a:pt x="1819370" y="858106"/>
                  </a:cubicBezTo>
                  <a:cubicBezTo>
                    <a:pt x="1843278" y="1278635"/>
                    <a:pt x="1568101" y="1668588"/>
                    <a:pt x="1166051" y="1782603"/>
                  </a:cubicBezTo>
                  <a:cubicBezTo>
                    <a:pt x="1114616" y="1797176"/>
                    <a:pt x="1061847" y="1807272"/>
                    <a:pt x="1009650" y="1819464"/>
                  </a:cubicBezTo>
                  <a:close/>
                  <a:moveTo>
                    <a:pt x="262414" y="917733"/>
                  </a:moveTo>
                  <a:cubicBezTo>
                    <a:pt x="260414" y="952975"/>
                    <a:pt x="278892" y="981074"/>
                    <a:pt x="302990" y="1006791"/>
                  </a:cubicBezTo>
                  <a:cubicBezTo>
                    <a:pt x="434912" y="1147761"/>
                    <a:pt x="567023" y="1288636"/>
                    <a:pt x="698278" y="1430273"/>
                  </a:cubicBezTo>
                  <a:cubicBezTo>
                    <a:pt x="712375" y="1445513"/>
                    <a:pt x="719709" y="1444561"/>
                    <a:pt x="734187" y="1431035"/>
                  </a:cubicBezTo>
                  <a:cubicBezTo>
                    <a:pt x="987552" y="1193862"/>
                    <a:pt x="1241679" y="957452"/>
                    <a:pt x="1495235" y="720375"/>
                  </a:cubicBezTo>
                  <a:cubicBezTo>
                    <a:pt x="1549718" y="669416"/>
                    <a:pt x="1553528" y="593216"/>
                    <a:pt x="1506284" y="543400"/>
                  </a:cubicBezTo>
                  <a:cubicBezTo>
                    <a:pt x="1458944" y="493489"/>
                    <a:pt x="1384649" y="493965"/>
                    <a:pt x="1328738" y="545972"/>
                  </a:cubicBezTo>
                  <a:cubicBezTo>
                    <a:pt x="1141476" y="720279"/>
                    <a:pt x="954500" y="894968"/>
                    <a:pt x="767715" y="1069752"/>
                  </a:cubicBezTo>
                  <a:cubicBezTo>
                    <a:pt x="726948" y="1107947"/>
                    <a:pt x="727520" y="1108137"/>
                    <a:pt x="688943" y="1066608"/>
                  </a:cubicBezTo>
                  <a:cubicBezTo>
                    <a:pt x="617220" y="989361"/>
                    <a:pt x="545497" y="912113"/>
                    <a:pt x="473202" y="835341"/>
                  </a:cubicBezTo>
                  <a:cubicBezTo>
                    <a:pt x="435007" y="794860"/>
                    <a:pt x="385191" y="783430"/>
                    <a:pt x="337566" y="802385"/>
                  </a:cubicBezTo>
                  <a:cubicBezTo>
                    <a:pt x="289941" y="821340"/>
                    <a:pt x="262223" y="863154"/>
                    <a:pt x="262604" y="91773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8BABD84-CFF8-2BCE-6BAC-92B93A3B7C2F}"/>
                </a:ext>
              </a:extLst>
            </p:cNvPr>
            <p:cNvSpPr/>
            <p:nvPr userDrawn="1"/>
          </p:nvSpPr>
          <p:spPr>
            <a:xfrm>
              <a:off x="4377554" y="3486927"/>
              <a:ext cx="1276832" cy="934982"/>
            </a:xfrm>
            <a:custGeom>
              <a:avLst/>
              <a:gdLst>
                <a:gd name="connsiteX0" fmla="*/ 326 w 1276832"/>
                <a:gd name="connsiteY0" fmla="*/ 411274 h 934982"/>
                <a:gd name="connsiteX1" fmla="*/ 75288 w 1276832"/>
                <a:gd name="connsiteY1" fmla="*/ 295927 h 934982"/>
                <a:gd name="connsiteX2" fmla="*/ 210924 w 1276832"/>
                <a:gd name="connsiteY2" fmla="*/ 328883 h 934982"/>
                <a:gd name="connsiteX3" fmla="*/ 426665 w 1276832"/>
                <a:gd name="connsiteY3" fmla="*/ 560150 h 934982"/>
                <a:gd name="connsiteX4" fmla="*/ 505437 w 1276832"/>
                <a:gd name="connsiteY4" fmla="*/ 563293 h 934982"/>
                <a:gd name="connsiteX5" fmla="*/ 1066460 w 1276832"/>
                <a:gd name="connsiteY5" fmla="*/ 39513 h 934982"/>
                <a:gd name="connsiteX6" fmla="*/ 1244006 w 1276832"/>
                <a:gd name="connsiteY6" fmla="*/ 36942 h 934982"/>
                <a:gd name="connsiteX7" fmla="*/ 1232957 w 1276832"/>
                <a:gd name="connsiteY7" fmla="*/ 213916 h 934982"/>
                <a:gd name="connsiteX8" fmla="*/ 471909 w 1276832"/>
                <a:gd name="connsiteY8" fmla="*/ 924576 h 934982"/>
                <a:gd name="connsiteX9" fmla="*/ 436000 w 1276832"/>
                <a:gd name="connsiteY9" fmla="*/ 923815 h 934982"/>
                <a:gd name="connsiteX10" fmla="*/ 40712 w 1276832"/>
                <a:gd name="connsiteY10" fmla="*/ 500333 h 934982"/>
                <a:gd name="connsiteX11" fmla="*/ 136 w 1276832"/>
                <a:gd name="connsiteY11" fmla="*/ 411274 h 93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6832" h="934982">
                  <a:moveTo>
                    <a:pt x="326" y="411274"/>
                  </a:moveTo>
                  <a:cubicBezTo>
                    <a:pt x="-55" y="356696"/>
                    <a:pt x="27663" y="314881"/>
                    <a:pt x="75288" y="295927"/>
                  </a:cubicBezTo>
                  <a:cubicBezTo>
                    <a:pt x="122913" y="276972"/>
                    <a:pt x="172824" y="288402"/>
                    <a:pt x="210924" y="328883"/>
                  </a:cubicBezTo>
                  <a:cubicBezTo>
                    <a:pt x="283219" y="405559"/>
                    <a:pt x="354942" y="482902"/>
                    <a:pt x="426665" y="560150"/>
                  </a:cubicBezTo>
                  <a:cubicBezTo>
                    <a:pt x="465241" y="601679"/>
                    <a:pt x="464670" y="601489"/>
                    <a:pt x="505437" y="563293"/>
                  </a:cubicBezTo>
                  <a:cubicBezTo>
                    <a:pt x="692317" y="388510"/>
                    <a:pt x="879293" y="213821"/>
                    <a:pt x="1066460" y="39513"/>
                  </a:cubicBezTo>
                  <a:cubicBezTo>
                    <a:pt x="1122371" y="-12493"/>
                    <a:pt x="1196666" y="-12969"/>
                    <a:pt x="1244006" y="36942"/>
                  </a:cubicBezTo>
                  <a:cubicBezTo>
                    <a:pt x="1291249" y="86757"/>
                    <a:pt x="1287440" y="162958"/>
                    <a:pt x="1232957" y="213916"/>
                  </a:cubicBezTo>
                  <a:cubicBezTo>
                    <a:pt x="979496" y="450993"/>
                    <a:pt x="725369" y="687404"/>
                    <a:pt x="471909" y="924576"/>
                  </a:cubicBezTo>
                  <a:cubicBezTo>
                    <a:pt x="457431" y="938102"/>
                    <a:pt x="450097" y="939054"/>
                    <a:pt x="436000" y="923815"/>
                  </a:cubicBezTo>
                  <a:cubicBezTo>
                    <a:pt x="304745" y="782178"/>
                    <a:pt x="172633" y="641303"/>
                    <a:pt x="40712" y="500333"/>
                  </a:cubicBezTo>
                  <a:cubicBezTo>
                    <a:pt x="16614" y="474616"/>
                    <a:pt x="-1769" y="446517"/>
                    <a:pt x="136" y="411274"/>
                  </a:cubicBezTo>
                  <a:close/>
                </a:path>
              </a:pathLst>
            </a:custGeom>
            <a:solidFill>
              <a:srgbClr val="FDFE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855CFD17-8F81-85B4-BB30-74E142862C8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043459" y="3028845"/>
            <a:ext cx="2261087" cy="243314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grpSp>
        <p:nvGrpSpPr>
          <p:cNvPr id="1027" name="Group 1026">
            <a:extLst>
              <a:ext uri="{FF2B5EF4-FFF2-40B4-BE49-F238E27FC236}">
                <a16:creationId xmlns:a16="http://schemas.microsoft.com/office/drawing/2014/main" id="{C9CB5C4A-CE7E-93AB-987E-97B73C22C011}"/>
              </a:ext>
            </a:extLst>
          </p:cNvPr>
          <p:cNvGrpSpPr/>
          <p:nvPr userDrawn="1"/>
        </p:nvGrpSpPr>
        <p:grpSpPr>
          <a:xfrm>
            <a:off x="3763581" y="3364544"/>
            <a:ext cx="208884" cy="208740"/>
            <a:chOff x="4115466" y="2980468"/>
            <a:chExt cx="1820814" cy="1819559"/>
          </a:xfrm>
        </p:grpSpPr>
        <p:sp>
          <p:nvSpPr>
            <p:cNvPr id="1033" name="Freeform: Shape 1032">
              <a:extLst>
                <a:ext uri="{FF2B5EF4-FFF2-40B4-BE49-F238E27FC236}">
                  <a16:creationId xmlns:a16="http://schemas.microsoft.com/office/drawing/2014/main" id="{57261857-C4B8-689E-9E18-DE5A4E918783}"/>
                </a:ext>
              </a:extLst>
            </p:cNvPr>
            <p:cNvSpPr/>
            <p:nvPr/>
          </p:nvSpPr>
          <p:spPr>
            <a:xfrm>
              <a:off x="4115466" y="2980468"/>
              <a:ext cx="1820814" cy="1819559"/>
            </a:xfrm>
            <a:custGeom>
              <a:avLst/>
              <a:gdLst>
                <a:gd name="connsiteX0" fmla="*/ 1009745 w 1820814"/>
                <a:gd name="connsiteY0" fmla="*/ 1819560 h 1819559"/>
                <a:gd name="connsiteX1" fmla="*/ 803529 w 1820814"/>
                <a:gd name="connsiteY1" fmla="*/ 1819560 h 1819559"/>
                <a:gd name="connsiteX2" fmla="*/ 765048 w 1820814"/>
                <a:gd name="connsiteY2" fmla="*/ 1807939 h 1819559"/>
                <a:gd name="connsiteX3" fmla="*/ 17717 w 1820814"/>
                <a:gd name="connsiteY3" fmla="*/ 1089373 h 1819559"/>
                <a:gd name="connsiteX4" fmla="*/ 0 w 1820814"/>
                <a:gd name="connsiteY4" fmla="*/ 1015935 h 1819559"/>
                <a:gd name="connsiteX5" fmla="*/ 0 w 1820814"/>
                <a:gd name="connsiteY5" fmla="*/ 802575 h 1819559"/>
                <a:gd name="connsiteX6" fmla="*/ 12192 w 1820814"/>
                <a:gd name="connsiteY6" fmla="*/ 760570 h 1819559"/>
                <a:gd name="connsiteX7" fmla="*/ 1063276 w 1820814"/>
                <a:gd name="connsiteY7" fmla="*/ 12477 h 1819559"/>
                <a:gd name="connsiteX8" fmla="*/ 1819370 w 1820814"/>
                <a:gd name="connsiteY8" fmla="*/ 858106 h 1819559"/>
                <a:gd name="connsiteX9" fmla="*/ 1166051 w 1820814"/>
                <a:gd name="connsiteY9" fmla="*/ 1782603 h 1819559"/>
                <a:gd name="connsiteX10" fmla="*/ 1009650 w 1820814"/>
                <a:gd name="connsiteY10" fmla="*/ 1819464 h 1819559"/>
                <a:gd name="connsiteX11" fmla="*/ 262414 w 1820814"/>
                <a:gd name="connsiteY11" fmla="*/ 917733 h 1819559"/>
                <a:gd name="connsiteX12" fmla="*/ 302990 w 1820814"/>
                <a:gd name="connsiteY12" fmla="*/ 1006791 h 1819559"/>
                <a:gd name="connsiteX13" fmla="*/ 698278 w 1820814"/>
                <a:gd name="connsiteY13" fmla="*/ 1430273 h 1819559"/>
                <a:gd name="connsiteX14" fmla="*/ 734187 w 1820814"/>
                <a:gd name="connsiteY14" fmla="*/ 1431035 h 1819559"/>
                <a:gd name="connsiteX15" fmla="*/ 1495235 w 1820814"/>
                <a:gd name="connsiteY15" fmla="*/ 720375 h 1819559"/>
                <a:gd name="connsiteX16" fmla="*/ 1506284 w 1820814"/>
                <a:gd name="connsiteY16" fmla="*/ 543400 h 1819559"/>
                <a:gd name="connsiteX17" fmla="*/ 1328738 w 1820814"/>
                <a:gd name="connsiteY17" fmla="*/ 545972 h 1819559"/>
                <a:gd name="connsiteX18" fmla="*/ 767715 w 1820814"/>
                <a:gd name="connsiteY18" fmla="*/ 1069752 h 1819559"/>
                <a:gd name="connsiteX19" fmla="*/ 688943 w 1820814"/>
                <a:gd name="connsiteY19" fmla="*/ 1066608 h 1819559"/>
                <a:gd name="connsiteX20" fmla="*/ 473202 w 1820814"/>
                <a:gd name="connsiteY20" fmla="*/ 835341 h 1819559"/>
                <a:gd name="connsiteX21" fmla="*/ 337566 w 1820814"/>
                <a:gd name="connsiteY21" fmla="*/ 802385 h 1819559"/>
                <a:gd name="connsiteX22" fmla="*/ 262604 w 1820814"/>
                <a:gd name="connsiteY22" fmla="*/ 917733 h 181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20814" h="1819559">
                  <a:moveTo>
                    <a:pt x="1009745" y="1819560"/>
                  </a:moveTo>
                  <a:lnTo>
                    <a:pt x="803529" y="1819560"/>
                  </a:lnTo>
                  <a:cubicBezTo>
                    <a:pt x="793814" y="1805749"/>
                    <a:pt x="777812" y="1810225"/>
                    <a:pt x="765048" y="1807939"/>
                  </a:cubicBezTo>
                  <a:cubicBezTo>
                    <a:pt x="382143" y="1739454"/>
                    <a:pt x="99060" y="1467516"/>
                    <a:pt x="17717" y="1089373"/>
                  </a:cubicBezTo>
                  <a:cubicBezTo>
                    <a:pt x="12383" y="1064799"/>
                    <a:pt x="14954" y="1038224"/>
                    <a:pt x="0" y="1015935"/>
                  </a:cubicBezTo>
                  <a:lnTo>
                    <a:pt x="0" y="802575"/>
                  </a:lnTo>
                  <a:cubicBezTo>
                    <a:pt x="13907" y="791526"/>
                    <a:pt x="9811" y="774477"/>
                    <a:pt x="12192" y="760570"/>
                  </a:cubicBezTo>
                  <a:cubicBezTo>
                    <a:pt x="99060" y="259365"/>
                    <a:pt x="560546" y="-69343"/>
                    <a:pt x="1063276" y="12477"/>
                  </a:cubicBezTo>
                  <a:cubicBezTo>
                    <a:pt x="1477994" y="80009"/>
                    <a:pt x="1795367" y="434910"/>
                    <a:pt x="1819370" y="858106"/>
                  </a:cubicBezTo>
                  <a:cubicBezTo>
                    <a:pt x="1843278" y="1278635"/>
                    <a:pt x="1568101" y="1668588"/>
                    <a:pt x="1166051" y="1782603"/>
                  </a:cubicBezTo>
                  <a:cubicBezTo>
                    <a:pt x="1114616" y="1797176"/>
                    <a:pt x="1061847" y="1807272"/>
                    <a:pt x="1009650" y="1819464"/>
                  </a:cubicBezTo>
                  <a:close/>
                  <a:moveTo>
                    <a:pt x="262414" y="917733"/>
                  </a:moveTo>
                  <a:cubicBezTo>
                    <a:pt x="260414" y="952975"/>
                    <a:pt x="278892" y="981074"/>
                    <a:pt x="302990" y="1006791"/>
                  </a:cubicBezTo>
                  <a:cubicBezTo>
                    <a:pt x="434912" y="1147761"/>
                    <a:pt x="567023" y="1288636"/>
                    <a:pt x="698278" y="1430273"/>
                  </a:cubicBezTo>
                  <a:cubicBezTo>
                    <a:pt x="712375" y="1445513"/>
                    <a:pt x="719709" y="1444561"/>
                    <a:pt x="734187" y="1431035"/>
                  </a:cubicBezTo>
                  <a:cubicBezTo>
                    <a:pt x="987552" y="1193862"/>
                    <a:pt x="1241679" y="957452"/>
                    <a:pt x="1495235" y="720375"/>
                  </a:cubicBezTo>
                  <a:cubicBezTo>
                    <a:pt x="1549718" y="669416"/>
                    <a:pt x="1553528" y="593216"/>
                    <a:pt x="1506284" y="543400"/>
                  </a:cubicBezTo>
                  <a:cubicBezTo>
                    <a:pt x="1458944" y="493489"/>
                    <a:pt x="1384649" y="493965"/>
                    <a:pt x="1328738" y="545972"/>
                  </a:cubicBezTo>
                  <a:cubicBezTo>
                    <a:pt x="1141476" y="720279"/>
                    <a:pt x="954500" y="894968"/>
                    <a:pt x="767715" y="1069752"/>
                  </a:cubicBezTo>
                  <a:cubicBezTo>
                    <a:pt x="726948" y="1107947"/>
                    <a:pt x="727520" y="1108137"/>
                    <a:pt x="688943" y="1066608"/>
                  </a:cubicBezTo>
                  <a:cubicBezTo>
                    <a:pt x="617220" y="989361"/>
                    <a:pt x="545497" y="912113"/>
                    <a:pt x="473202" y="835341"/>
                  </a:cubicBezTo>
                  <a:cubicBezTo>
                    <a:pt x="435007" y="794860"/>
                    <a:pt x="385191" y="783430"/>
                    <a:pt x="337566" y="802385"/>
                  </a:cubicBezTo>
                  <a:cubicBezTo>
                    <a:pt x="289941" y="821340"/>
                    <a:pt x="262223" y="863154"/>
                    <a:pt x="262604" y="91773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E18AC757-2C95-14DD-D3B3-431487298016}"/>
                </a:ext>
              </a:extLst>
            </p:cNvPr>
            <p:cNvSpPr/>
            <p:nvPr userDrawn="1"/>
          </p:nvSpPr>
          <p:spPr>
            <a:xfrm>
              <a:off x="4377554" y="3486927"/>
              <a:ext cx="1276832" cy="934982"/>
            </a:xfrm>
            <a:custGeom>
              <a:avLst/>
              <a:gdLst>
                <a:gd name="connsiteX0" fmla="*/ 326 w 1276832"/>
                <a:gd name="connsiteY0" fmla="*/ 411274 h 934982"/>
                <a:gd name="connsiteX1" fmla="*/ 75288 w 1276832"/>
                <a:gd name="connsiteY1" fmla="*/ 295927 h 934982"/>
                <a:gd name="connsiteX2" fmla="*/ 210924 w 1276832"/>
                <a:gd name="connsiteY2" fmla="*/ 328883 h 934982"/>
                <a:gd name="connsiteX3" fmla="*/ 426665 w 1276832"/>
                <a:gd name="connsiteY3" fmla="*/ 560150 h 934982"/>
                <a:gd name="connsiteX4" fmla="*/ 505437 w 1276832"/>
                <a:gd name="connsiteY4" fmla="*/ 563293 h 934982"/>
                <a:gd name="connsiteX5" fmla="*/ 1066460 w 1276832"/>
                <a:gd name="connsiteY5" fmla="*/ 39513 h 934982"/>
                <a:gd name="connsiteX6" fmla="*/ 1244006 w 1276832"/>
                <a:gd name="connsiteY6" fmla="*/ 36942 h 934982"/>
                <a:gd name="connsiteX7" fmla="*/ 1232957 w 1276832"/>
                <a:gd name="connsiteY7" fmla="*/ 213916 h 934982"/>
                <a:gd name="connsiteX8" fmla="*/ 471909 w 1276832"/>
                <a:gd name="connsiteY8" fmla="*/ 924576 h 934982"/>
                <a:gd name="connsiteX9" fmla="*/ 436000 w 1276832"/>
                <a:gd name="connsiteY9" fmla="*/ 923815 h 934982"/>
                <a:gd name="connsiteX10" fmla="*/ 40712 w 1276832"/>
                <a:gd name="connsiteY10" fmla="*/ 500333 h 934982"/>
                <a:gd name="connsiteX11" fmla="*/ 136 w 1276832"/>
                <a:gd name="connsiteY11" fmla="*/ 411274 h 93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6832" h="934982">
                  <a:moveTo>
                    <a:pt x="326" y="411274"/>
                  </a:moveTo>
                  <a:cubicBezTo>
                    <a:pt x="-55" y="356696"/>
                    <a:pt x="27663" y="314881"/>
                    <a:pt x="75288" y="295927"/>
                  </a:cubicBezTo>
                  <a:cubicBezTo>
                    <a:pt x="122913" y="276972"/>
                    <a:pt x="172824" y="288402"/>
                    <a:pt x="210924" y="328883"/>
                  </a:cubicBezTo>
                  <a:cubicBezTo>
                    <a:pt x="283219" y="405559"/>
                    <a:pt x="354942" y="482902"/>
                    <a:pt x="426665" y="560150"/>
                  </a:cubicBezTo>
                  <a:cubicBezTo>
                    <a:pt x="465241" y="601679"/>
                    <a:pt x="464670" y="601489"/>
                    <a:pt x="505437" y="563293"/>
                  </a:cubicBezTo>
                  <a:cubicBezTo>
                    <a:pt x="692317" y="388510"/>
                    <a:pt x="879293" y="213821"/>
                    <a:pt x="1066460" y="39513"/>
                  </a:cubicBezTo>
                  <a:cubicBezTo>
                    <a:pt x="1122371" y="-12493"/>
                    <a:pt x="1196666" y="-12969"/>
                    <a:pt x="1244006" y="36942"/>
                  </a:cubicBezTo>
                  <a:cubicBezTo>
                    <a:pt x="1291249" y="86757"/>
                    <a:pt x="1287440" y="162958"/>
                    <a:pt x="1232957" y="213916"/>
                  </a:cubicBezTo>
                  <a:cubicBezTo>
                    <a:pt x="979496" y="450993"/>
                    <a:pt x="725369" y="687404"/>
                    <a:pt x="471909" y="924576"/>
                  </a:cubicBezTo>
                  <a:cubicBezTo>
                    <a:pt x="457431" y="938102"/>
                    <a:pt x="450097" y="939054"/>
                    <a:pt x="436000" y="923815"/>
                  </a:cubicBezTo>
                  <a:cubicBezTo>
                    <a:pt x="304745" y="782178"/>
                    <a:pt x="172633" y="641303"/>
                    <a:pt x="40712" y="500333"/>
                  </a:cubicBezTo>
                  <a:cubicBezTo>
                    <a:pt x="16614" y="474616"/>
                    <a:pt x="-1769" y="446517"/>
                    <a:pt x="136" y="411274"/>
                  </a:cubicBezTo>
                  <a:close/>
                </a:path>
              </a:pathLst>
            </a:custGeom>
            <a:solidFill>
              <a:srgbClr val="FDFE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6B0ED795-0DBE-9874-6296-522303195A63}"/>
              </a:ext>
            </a:extLst>
          </p:cNvPr>
          <p:cNvGrpSpPr/>
          <p:nvPr userDrawn="1"/>
        </p:nvGrpSpPr>
        <p:grpSpPr>
          <a:xfrm>
            <a:off x="3763581" y="3682956"/>
            <a:ext cx="208884" cy="208740"/>
            <a:chOff x="4115466" y="2980468"/>
            <a:chExt cx="1820814" cy="1819559"/>
          </a:xfrm>
        </p:grpSpPr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09403FBA-339D-92E3-D84B-5AAE1A6B93C6}"/>
                </a:ext>
              </a:extLst>
            </p:cNvPr>
            <p:cNvSpPr/>
            <p:nvPr/>
          </p:nvSpPr>
          <p:spPr>
            <a:xfrm>
              <a:off x="4115466" y="2980468"/>
              <a:ext cx="1820814" cy="1819559"/>
            </a:xfrm>
            <a:custGeom>
              <a:avLst/>
              <a:gdLst>
                <a:gd name="connsiteX0" fmla="*/ 1009745 w 1820814"/>
                <a:gd name="connsiteY0" fmla="*/ 1819560 h 1819559"/>
                <a:gd name="connsiteX1" fmla="*/ 803529 w 1820814"/>
                <a:gd name="connsiteY1" fmla="*/ 1819560 h 1819559"/>
                <a:gd name="connsiteX2" fmla="*/ 765048 w 1820814"/>
                <a:gd name="connsiteY2" fmla="*/ 1807939 h 1819559"/>
                <a:gd name="connsiteX3" fmla="*/ 17717 w 1820814"/>
                <a:gd name="connsiteY3" fmla="*/ 1089373 h 1819559"/>
                <a:gd name="connsiteX4" fmla="*/ 0 w 1820814"/>
                <a:gd name="connsiteY4" fmla="*/ 1015935 h 1819559"/>
                <a:gd name="connsiteX5" fmla="*/ 0 w 1820814"/>
                <a:gd name="connsiteY5" fmla="*/ 802575 h 1819559"/>
                <a:gd name="connsiteX6" fmla="*/ 12192 w 1820814"/>
                <a:gd name="connsiteY6" fmla="*/ 760570 h 1819559"/>
                <a:gd name="connsiteX7" fmla="*/ 1063276 w 1820814"/>
                <a:gd name="connsiteY7" fmla="*/ 12477 h 1819559"/>
                <a:gd name="connsiteX8" fmla="*/ 1819370 w 1820814"/>
                <a:gd name="connsiteY8" fmla="*/ 858106 h 1819559"/>
                <a:gd name="connsiteX9" fmla="*/ 1166051 w 1820814"/>
                <a:gd name="connsiteY9" fmla="*/ 1782603 h 1819559"/>
                <a:gd name="connsiteX10" fmla="*/ 1009650 w 1820814"/>
                <a:gd name="connsiteY10" fmla="*/ 1819464 h 1819559"/>
                <a:gd name="connsiteX11" fmla="*/ 262414 w 1820814"/>
                <a:gd name="connsiteY11" fmla="*/ 917733 h 1819559"/>
                <a:gd name="connsiteX12" fmla="*/ 302990 w 1820814"/>
                <a:gd name="connsiteY12" fmla="*/ 1006791 h 1819559"/>
                <a:gd name="connsiteX13" fmla="*/ 698278 w 1820814"/>
                <a:gd name="connsiteY13" fmla="*/ 1430273 h 1819559"/>
                <a:gd name="connsiteX14" fmla="*/ 734187 w 1820814"/>
                <a:gd name="connsiteY14" fmla="*/ 1431035 h 1819559"/>
                <a:gd name="connsiteX15" fmla="*/ 1495235 w 1820814"/>
                <a:gd name="connsiteY15" fmla="*/ 720375 h 1819559"/>
                <a:gd name="connsiteX16" fmla="*/ 1506284 w 1820814"/>
                <a:gd name="connsiteY16" fmla="*/ 543400 h 1819559"/>
                <a:gd name="connsiteX17" fmla="*/ 1328738 w 1820814"/>
                <a:gd name="connsiteY17" fmla="*/ 545972 h 1819559"/>
                <a:gd name="connsiteX18" fmla="*/ 767715 w 1820814"/>
                <a:gd name="connsiteY18" fmla="*/ 1069752 h 1819559"/>
                <a:gd name="connsiteX19" fmla="*/ 688943 w 1820814"/>
                <a:gd name="connsiteY19" fmla="*/ 1066608 h 1819559"/>
                <a:gd name="connsiteX20" fmla="*/ 473202 w 1820814"/>
                <a:gd name="connsiteY20" fmla="*/ 835341 h 1819559"/>
                <a:gd name="connsiteX21" fmla="*/ 337566 w 1820814"/>
                <a:gd name="connsiteY21" fmla="*/ 802385 h 1819559"/>
                <a:gd name="connsiteX22" fmla="*/ 262604 w 1820814"/>
                <a:gd name="connsiteY22" fmla="*/ 917733 h 181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20814" h="1819559">
                  <a:moveTo>
                    <a:pt x="1009745" y="1819560"/>
                  </a:moveTo>
                  <a:lnTo>
                    <a:pt x="803529" y="1819560"/>
                  </a:lnTo>
                  <a:cubicBezTo>
                    <a:pt x="793814" y="1805749"/>
                    <a:pt x="777812" y="1810225"/>
                    <a:pt x="765048" y="1807939"/>
                  </a:cubicBezTo>
                  <a:cubicBezTo>
                    <a:pt x="382143" y="1739454"/>
                    <a:pt x="99060" y="1467516"/>
                    <a:pt x="17717" y="1089373"/>
                  </a:cubicBezTo>
                  <a:cubicBezTo>
                    <a:pt x="12383" y="1064799"/>
                    <a:pt x="14954" y="1038224"/>
                    <a:pt x="0" y="1015935"/>
                  </a:cubicBezTo>
                  <a:lnTo>
                    <a:pt x="0" y="802575"/>
                  </a:lnTo>
                  <a:cubicBezTo>
                    <a:pt x="13907" y="791526"/>
                    <a:pt x="9811" y="774477"/>
                    <a:pt x="12192" y="760570"/>
                  </a:cubicBezTo>
                  <a:cubicBezTo>
                    <a:pt x="99060" y="259365"/>
                    <a:pt x="560546" y="-69343"/>
                    <a:pt x="1063276" y="12477"/>
                  </a:cubicBezTo>
                  <a:cubicBezTo>
                    <a:pt x="1477994" y="80009"/>
                    <a:pt x="1795367" y="434910"/>
                    <a:pt x="1819370" y="858106"/>
                  </a:cubicBezTo>
                  <a:cubicBezTo>
                    <a:pt x="1843278" y="1278635"/>
                    <a:pt x="1568101" y="1668588"/>
                    <a:pt x="1166051" y="1782603"/>
                  </a:cubicBezTo>
                  <a:cubicBezTo>
                    <a:pt x="1114616" y="1797176"/>
                    <a:pt x="1061847" y="1807272"/>
                    <a:pt x="1009650" y="1819464"/>
                  </a:cubicBezTo>
                  <a:close/>
                  <a:moveTo>
                    <a:pt x="262414" y="917733"/>
                  </a:moveTo>
                  <a:cubicBezTo>
                    <a:pt x="260414" y="952975"/>
                    <a:pt x="278892" y="981074"/>
                    <a:pt x="302990" y="1006791"/>
                  </a:cubicBezTo>
                  <a:cubicBezTo>
                    <a:pt x="434912" y="1147761"/>
                    <a:pt x="567023" y="1288636"/>
                    <a:pt x="698278" y="1430273"/>
                  </a:cubicBezTo>
                  <a:cubicBezTo>
                    <a:pt x="712375" y="1445513"/>
                    <a:pt x="719709" y="1444561"/>
                    <a:pt x="734187" y="1431035"/>
                  </a:cubicBezTo>
                  <a:cubicBezTo>
                    <a:pt x="987552" y="1193862"/>
                    <a:pt x="1241679" y="957452"/>
                    <a:pt x="1495235" y="720375"/>
                  </a:cubicBezTo>
                  <a:cubicBezTo>
                    <a:pt x="1549718" y="669416"/>
                    <a:pt x="1553528" y="593216"/>
                    <a:pt x="1506284" y="543400"/>
                  </a:cubicBezTo>
                  <a:cubicBezTo>
                    <a:pt x="1458944" y="493489"/>
                    <a:pt x="1384649" y="493965"/>
                    <a:pt x="1328738" y="545972"/>
                  </a:cubicBezTo>
                  <a:cubicBezTo>
                    <a:pt x="1141476" y="720279"/>
                    <a:pt x="954500" y="894968"/>
                    <a:pt x="767715" y="1069752"/>
                  </a:cubicBezTo>
                  <a:cubicBezTo>
                    <a:pt x="726948" y="1107947"/>
                    <a:pt x="727520" y="1108137"/>
                    <a:pt x="688943" y="1066608"/>
                  </a:cubicBezTo>
                  <a:cubicBezTo>
                    <a:pt x="617220" y="989361"/>
                    <a:pt x="545497" y="912113"/>
                    <a:pt x="473202" y="835341"/>
                  </a:cubicBezTo>
                  <a:cubicBezTo>
                    <a:pt x="435007" y="794860"/>
                    <a:pt x="385191" y="783430"/>
                    <a:pt x="337566" y="802385"/>
                  </a:cubicBezTo>
                  <a:cubicBezTo>
                    <a:pt x="289941" y="821340"/>
                    <a:pt x="262223" y="863154"/>
                    <a:pt x="262604" y="91773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E00D4909-A15C-0FD5-EF1A-F9481F02EA92}"/>
                </a:ext>
              </a:extLst>
            </p:cNvPr>
            <p:cNvSpPr/>
            <p:nvPr userDrawn="1"/>
          </p:nvSpPr>
          <p:spPr>
            <a:xfrm>
              <a:off x="4377554" y="3486927"/>
              <a:ext cx="1276832" cy="934982"/>
            </a:xfrm>
            <a:custGeom>
              <a:avLst/>
              <a:gdLst>
                <a:gd name="connsiteX0" fmla="*/ 326 w 1276832"/>
                <a:gd name="connsiteY0" fmla="*/ 411274 h 934982"/>
                <a:gd name="connsiteX1" fmla="*/ 75288 w 1276832"/>
                <a:gd name="connsiteY1" fmla="*/ 295927 h 934982"/>
                <a:gd name="connsiteX2" fmla="*/ 210924 w 1276832"/>
                <a:gd name="connsiteY2" fmla="*/ 328883 h 934982"/>
                <a:gd name="connsiteX3" fmla="*/ 426665 w 1276832"/>
                <a:gd name="connsiteY3" fmla="*/ 560150 h 934982"/>
                <a:gd name="connsiteX4" fmla="*/ 505437 w 1276832"/>
                <a:gd name="connsiteY4" fmla="*/ 563293 h 934982"/>
                <a:gd name="connsiteX5" fmla="*/ 1066460 w 1276832"/>
                <a:gd name="connsiteY5" fmla="*/ 39513 h 934982"/>
                <a:gd name="connsiteX6" fmla="*/ 1244006 w 1276832"/>
                <a:gd name="connsiteY6" fmla="*/ 36942 h 934982"/>
                <a:gd name="connsiteX7" fmla="*/ 1232957 w 1276832"/>
                <a:gd name="connsiteY7" fmla="*/ 213916 h 934982"/>
                <a:gd name="connsiteX8" fmla="*/ 471909 w 1276832"/>
                <a:gd name="connsiteY8" fmla="*/ 924576 h 934982"/>
                <a:gd name="connsiteX9" fmla="*/ 436000 w 1276832"/>
                <a:gd name="connsiteY9" fmla="*/ 923815 h 934982"/>
                <a:gd name="connsiteX10" fmla="*/ 40712 w 1276832"/>
                <a:gd name="connsiteY10" fmla="*/ 500333 h 934982"/>
                <a:gd name="connsiteX11" fmla="*/ 136 w 1276832"/>
                <a:gd name="connsiteY11" fmla="*/ 411274 h 93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6832" h="934982">
                  <a:moveTo>
                    <a:pt x="326" y="411274"/>
                  </a:moveTo>
                  <a:cubicBezTo>
                    <a:pt x="-55" y="356696"/>
                    <a:pt x="27663" y="314881"/>
                    <a:pt x="75288" y="295927"/>
                  </a:cubicBezTo>
                  <a:cubicBezTo>
                    <a:pt x="122913" y="276972"/>
                    <a:pt x="172824" y="288402"/>
                    <a:pt x="210924" y="328883"/>
                  </a:cubicBezTo>
                  <a:cubicBezTo>
                    <a:pt x="283219" y="405559"/>
                    <a:pt x="354942" y="482902"/>
                    <a:pt x="426665" y="560150"/>
                  </a:cubicBezTo>
                  <a:cubicBezTo>
                    <a:pt x="465241" y="601679"/>
                    <a:pt x="464670" y="601489"/>
                    <a:pt x="505437" y="563293"/>
                  </a:cubicBezTo>
                  <a:cubicBezTo>
                    <a:pt x="692317" y="388510"/>
                    <a:pt x="879293" y="213821"/>
                    <a:pt x="1066460" y="39513"/>
                  </a:cubicBezTo>
                  <a:cubicBezTo>
                    <a:pt x="1122371" y="-12493"/>
                    <a:pt x="1196666" y="-12969"/>
                    <a:pt x="1244006" y="36942"/>
                  </a:cubicBezTo>
                  <a:cubicBezTo>
                    <a:pt x="1291249" y="86757"/>
                    <a:pt x="1287440" y="162958"/>
                    <a:pt x="1232957" y="213916"/>
                  </a:cubicBezTo>
                  <a:cubicBezTo>
                    <a:pt x="979496" y="450993"/>
                    <a:pt x="725369" y="687404"/>
                    <a:pt x="471909" y="924576"/>
                  </a:cubicBezTo>
                  <a:cubicBezTo>
                    <a:pt x="457431" y="938102"/>
                    <a:pt x="450097" y="939054"/>
                    <a:pt x="436000" y="923815"/>
                  </a:cubicBezTo>
                  <a:cubicBezTo>
                    <a:pt x="304745" y="782178"/>
                    <a:pt x="172633" y="641303"/>
                    <a:pt x="40712" y="500333"/>
                  </a:cubicBezTo>
                  <a:cubicBezTo>
                    <a:pt x="16614" y="474616"/>
                    <a:pt x="-1769" y="446517"/>
                    <a:pt x="136" y="411274"/>
                  </a:cubicBezTo>
                  <a:close/>
                </a:path>
              </a:pathLst>
            </a:custGeom>
            <a:solidFill>
              <a:srgbClr val="FDFE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69FE608D-0C41-3B21-4127-276D5673A766}"/>
              </a:ext>
            </a:extLst>
          </p:cNvPr>
          <p:cNvGrpSpPr/>
          <p:nvPr userDrawn="1"/>
        </p:nvGrpSpPr>
        <p:grpSpPr>
          <a:xfrm>
            <a:off x="3763581" y="4001368"/>
            <a:ext cx="208884" cy="208740"/>
            <a:chOff x="4115466" y="2980468"/>
            <a:chExt cx="1820814" cy="1819559"/>
          </a:xfrm>
        </p:grpSpPr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86B19C95-FD55-F7A4-2D33-E7A8F07DAC47}"/>
                </a:ext>
              </a:extLst>
            </p:cNvPr>
            <p:cNvSpPr/>
            <p:nvPr/>
          </p:nvSpPr>
          <p:spPr>
            <a:xfrm>
              <a:off x="4115466" y="2980468"/>
              <a:ext cx="1820814" cy="1819559"/>
            </a:xfrm>
            <a:custGeom>
              <a:avLst/>
              <a:gdLst>
                <a:gd name="connsiteX0" fmla="*/ 1009745 w 1820814"/>
                <a:gd name="connsiteY0" fmla="*/ 1819560 h 1819559"/>
                <a:gd name="connsiteX1" fmla="*/ 803529 w 1820814"/>
                <a:gd name="connsiteY1" fmla="*/ 1819560 h 1819559"/>
                <a:gd name="connsiteX2" fmla="*/ 765048 w 1820814"/>
                <a:gd name="connsiteY2" fmla="*/ 1807939 h 1819559"/>
                <a:gd name="connsiteX3" fmla="*/ 17717 w 1820814"/>
                <a:gd name="connsiteY3" fmla="*/ 1089373 h 1819559"/>
                <a:gd name="connsiteX4" fmla="*/ 0 w 1820814"/>
                <a:gd name="connsiteY4" fmla="*/ 1015935 h 1819559"/>
                <a:gd name="connsiteX5" fmla="*/ 0 w 1820814"/>
                <a:gd name="connsiteY5" fmla="*/ 802575 h 1819559"/>
                <a:gd name="connsiteX6" fmla="*/ 12192 w 1820814"/>
                <a:gd name="connsiteY6" fmla="*/ 760570 h 1819559"/>
                <a:gd name="connsiteX7" fmla="*/ 1063276 w 1820814"/>
                <a:gd name="connsiteY7" fmla="*/ 12477 h 1819559"/>
                <a:gd name="connsiteX8" fmla="*/ 1819370 w 1820814"/>
                <a:gd name="connsiteY8" fmla="*/ 858106 h 1819559"/>
                <a:gd name="connsiteX9" fmla="*/ 1166051 w 1820814"/>
                <a:gd name="connsiteY9" fmla="*/ 1782603 h 1819559"/>
                <a:gd name="connsiteX10" fmla="*/ 1009650 w 1820814"/>
                <a:gd name="connsiteY10" fmla="*/ 1819464 h 1819559"/>
                <a:gd name="connsiteX11" fmla="*/ 262414 w 1820814"/>
                <a:gd name="connsiteY11" fmla="*/ 917733 h 1819559"/>
                <a:gd name="connsiteX12" fmla="*/ 302990 w 1820814"/>
                <a:gd name="connsiteY12" fmla="*/ 1006791 h 1819559"/>
                <a:gd name="connsiteX13" fmla="*/ 698278 w 1820814"/>
                <a:gd name="connsiteY13" fmla="*/ 1430273 h 1819559"/>
                <a:gd name="connsiteX14" fmla="*/ 734187 w 1820814"/>
                <a:gd name="connsiteY14" fmla="*/ 1431035 h 1819559"/>
                <a:gd name="connsiteX15" fmla="*/ 1495235 w 1820814"/>
                <a:gd name="connsiteY15" fmla="*/ 720375 h 1819559"/>
                <a:gd name="connsiteX16" fmla="*/ 1506284 w 1820814"/>
                <a:gd name="connsiteY16" fmla="*/ 543400 h 1819559"/>
                <a:gd name="connsiteX17" fmla="*/ 1328738 w 1820814"/>
                <a:gd name="connsiteY17" fmla="*/ 545972 h 1819559"/>
                <a:gd name="connsiteX18" fmla="*/ 767715 w 1820814"/>
                <a:gd name="connsiteY18" fmla="*/ 1069752 h 1819559"/>
                <a:gd name="connsiteX19" fmla="*/ 688943 w 1820814"/>
                <a:gd name="connsiteY19" fmla="*/ 1066608 h 1819559"/>
                <a:gd name="connsiteX20" fmla="*/ 473202 w 1820814"/>
                <a:gd name="connsiteY20" fmla="*/ 835341 h 1819559"/>
                <a:gd name="connsiteX21" fmla="*/ 337566 w 1820814"/>
                <a:gd name="connsiteY21" fmla="*/ 802385 h 1819559"/>
                <a:gd name="connsiteX22" fmla="*/ 262604 w 1820814"/>
                <a:gd name="connsiteY22" fmla="*/ 917733 h 181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20814" h="1819559">
                  <a:moveTo>
                    <a:pt x="1009745" y="1819560"/>
                  </a:moveTo>
                  <a:lnTo>
                    <a:pt x="803529" y="1819560"/>
                  </a:lnTo>
                  <a:cubicBezTo>
                    <a:pt x="793814" y="1805749"/>
                    <a:pt x="777812" y="1810225"/>
                    <a:pt x="765048" y="1807939"/>
                  </a:cubicBezTo>
                  <a:cubicBezTo>
                    <a:pt x="382143" y="1739454"/>
                    <a:pt x="99060" y="1467516"/>
                    <a:pt x="17717" y="1089373"/>
                  </a:cubicBezTo>
                  <a:cubicBezTo>
                    <a:pt x="12383" y="1064799"/>
                    <a:pt x="14954" y="1038224"/>
                    <a:pt x="0" y="1015935"/>
                  </a:cubicBezTo>
                  <a:lnTo>
                    <a:pt x="0" y="802575"/>
                  </a:lnTo>
                  <a:cubicBezTo>
                    <a:pt x="13907" y="791526"/>
                    <a:pt x="9811" y="774477"/>
                    <a:pt x="12192" y="760570"/>
                  </a:cubicBezTo>
                  <a:cubicBezTo>
                    <a:pt x="99060" y="259365"/>
                    <a:pt x="560546" y="-69343"/>
                    <a:pt x="1063276" y="12477"/>
                  </a:cubicBezTo>
                  <a:cubicBezTo>
                    <a:pt x="1477994" y="80009"/>
                    <a:pt x="1795367" y="434910"/>
                    <a:pt x="1819370" y="858106"/>
                  </a:cubicBezTo>
                  <a:cubicBezTo>
                    <a:pt x="1843278" y="1278635"/>
                    <a:pt x="1568101" y="1668588"/>
                    <a:pt x="1166051" y="1782603"/>
                  </a:cubicBezTo>
                  <a:cubicBezTo>
                    <a:pt x="1114616" y="1797176"/>
                    <a:pt x="1061847" y="1807272"/>
                    <a:pt x="1009650" y="1819464"/>
                  </a:cubicBezTo>
                  <a:close/>
                  <a:moveTo>
                    <a:pt x="262414" y="917733"/>
                  </a:moveTo>
                  <a:cubicBezTo>
                    <a:pt x="260414" y="952975"/>
                    <a:pt x="278892" y="981074"/>
                    <a:pt x="302990" y="1006791"/>
                  </a:cubicBezTo>
                  <a:cubicBezTo>
                    <a:pt x="434912" y="1147761"/>
                    <a:pt x="567023" y="1288636"/>
                    <a:pt x="698278" y="1430273"/>
                  </a:cubicBezTo>
                  <a:cubicBezTo>
                    <a:pt x="712375" y="1445513"/>
                    <a:pt x="719709" y="1444561"/>
                    <a:pt x="734187" y="1431035"/>
                  </a:cubicBezTo>
                  <a:cubicBezTo>
                    <a:pt x="987552" y="1193862"/>
                    <a:pt x="1241679" y="957452"/>
                    <a:pt x="1495235" y="720375"/>
                  </a:cubicBezTo>
                  <a:cubicBezTo>
                    <a:pt x="1549718" y="669416"/>
                    <a:pt x="1553528" y="593216"/>
                    <a:pt x="1506284" y="543400"/>
                  </a:cubicBezTo>
                  <a:cubicBezTo>
                    <a:pt x="1458944" y="493489"/>
                    <a:pt x="1384649" y="493965"/>
                    <a:pt x="1328738" y="545972"/>
                  </a:cubicBezTo>
                  <a:cubicBezTo>
                    <a:pt x="1141476" y="720279"/>
                    <a:pt x="954500" y="894968"/>
                    <a:pt x="767715" y="1069752"/>
                  </a:cubicBezTo>
                  <a:cubicBezTo>
                    <a:pt x="726948" y="1107947"/>
                    <a:pt x="727520" y="1108137"/>
                    <a:pt x="688943" y="1066608"/>
                  </a:cubicBezTo>
                  <a:cubicBezTo>
                    <a:pt x="617220" y="989361"/>
                    <a:pt x="545497" y="912113"/>
                    <a:pt x="473202" y="835341"/>
                  </a:cubicBezTo>
                  <a:cubicBezTo>
                    <a:pt x="435007" y="794860"/>
                    <a:pt x="385191" y="783430"/>
                    <a:pt x="337566" y="802385"/>
                  </a:cubicBezTo>
                  <a:cubicBezTo>
                    <a:pt x="289941" y="821340"/>
                    <a:pt x="262223" y="863154"/>
                    <a:pt x="262604" y="91773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5FFFA514-E93C-5345-EAEC-E4E25850E577}"/>
                </a:ext>
              </a:extLst>
            </p:cNvPr>
            <p:cNvSpPr/>
            <p:nvPr userDrawn="1"/>
          </p:nvSpPr>
          <p:spPr>
            <a:xfrm>
              <a:off x="4377554" y="3486927"/>
              <a:ext cx="1276832" cy="934982"/>
            </a:xfrm>
            <a:custGeom>
              <a:avLst/>
              <a:gdLst>
                <a:gd name="connsiteX0" fmla="*/ 326 w 1276832"/>
                <a:gd name="connsiteY0" fmla="*/ 411274 h 934982"/>
                <a:gd name="connsiteX1" fmla="*/ 75288 w 1276832"/>
                <a:gd name="connsiteY1" fmla="*/ 295927 h 934982"/>
                <a:gd name="connsiteX2" fmla="*/ 210924 w 1276832"/>
                <a:gd name="connsiteY2" fmla="*/ 328883 h 934982"/>
                <a:gd name="connsiteX3" fmla="*/ 426665 w 1276832"/>
                <a:gd name="connsiteY3" fmla="*/ 560150 h 934982"/>
                <a:gd name="connsiteX4" fmla="*/ 505437 w 1276832"/>
                <a:gd name="connsiteY4" fmla="*/ 563293 h 934982"/>
                <a:gd name="connsiteX5" fmla="*/ 1066460 w 1276832"/>
                <a:gd name="connsiteY5" fmla="*/ 39513 h 934982"/>
                <a:gd name="connsiteX6" fmla="*/ 1244006 w 1276832"/>
                <a:gd name="connsiteY6" fmla="*/ 36942 h 934982"/>
                <a:gd name="connsiteX7" fmla="*/ 1232957 w 1276832"/>
                <a:gd name="connsiteY7" fmla="*/ 213916 h 934982"/>
                <a:gd name="connsiteX8" fmla="*/ 471909 w 1276832"/>
                <a:gd name="connsiteY8" fmla="*/ 924576 h 934982"/>
                <a:gd name="connsiteX9" fmla="*/ 436000 w 1276832"/>
                <a:gd name="connsiteY9" fmla="*/ 923815 h 934982"/>
                <a:gd name="connsiteX10" fmla="*/ 40712 w 1276832"/>
                <a:gd name="connsiteY10" fmla="*/ 500333 h 934982"/>
                <a:gd name="connsiteX11" fmla="*/ 136 w 1276832"/>
                <a:gd name="connsiteY11" fmla="*/ 411274 h 93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6832" h="934982">
                  <a:moveTo>
                    <a:pt x="326" y="411274"/>
                  </a:moveTo>
                  <a:cubicBezTo>
                    <a:pt x="-55" y="356696"/>
                    <a:pt x="27663" y="314881"/>
                    <a:pt x="75288" y="295927"/>
                  </a:cubicBezTo>
                  <a:cubicBezTo>
                    <a:pt x="122913" y="276972"/>
                    <a:pt x="172824" y="288402"/>
                    <a:pt x="210924" y="328883"/>
                  </a:cubicBezTo>
                  <a:cubicBezTo>
                    <a:pt x="283219" y="405559"/>
                    <a:pt x="354942" y="482902"/>
                    <a:pt x="426665" y="560150"/>
                  </a:cubicBezTo>
                  <a:cubicBezTo>
                    <a:pt x="465241" y="601679"/>
                    <a:pt x="464670" y="601489"/>
                    <a:pt x="505437" y="563293"/>
                  </a:cubicBezTo>
                  <a:cubicBezTo>
                    <a:pt x="692317" y="388510"/>
                    <a:pt x="879293" y="213821"/>
                    <a:pt x="1066460" y="39513"/>
                  </a:cubicBezTo>
                  <a:cubicBezTo>
                    <a:pt x="1122371" y="-12493"/>
                    <a:pt x="1196666" y="-12969"/>
                    <a:pt x="1244006" y="36942"/>
                  </a:cubicBezTo>
                  <a:cubicBezTo>
                    <a:pt x="1291249" y="86757"/>
                    <a:pt x="1287440" y="162958"/>
                    <a:pt x="1232957" y="213916"/>
                  </a:cubicBezTo>
                  <a:cubicBezTo>
                    <a:pt x="979496" y="450993"/>
                    <a:pt x="725369" y="687404"/>
                    <a:pt x="471909" y="924576"/>
                  </a:cubicBezTo>
                  <a:cubicBezTo>
                    <a:pt x="457431" y="938102"/>
                    <a:pt x="450097" y="939054"/>
                    <a:pt x="436000" y="923815"/>
                  </a:cubicBezTo>
                  <a:cubicBezTo>
                    <a:pt x="304745" y="782178"/>
                    <a:pt x="172633" y="641303"/>
                    <a:pt x="40712" y="500333"/>
                  </a:cubicBezTo>
                  <a:cubicBezTo>
                    <a:pt x="16614" y="474616"/>
                    <a:pt x="-1769" y="446517"/>
                    <a:pt x="136" y="411274"/>
                  </a:cubicBezTo>
                  <a:close/>
                </a:path>
              </a:pathLst>
            </a:custGeom>
            <a:solidFill>
              <a:srgbClr val="FDFE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769F27B5-C1C1-8932-E8F4-81505D77F12D}"/>
              </a:ext>
            </a:extLst>
          </p:cNvPr>
          <p:cNvGrpSpPr/>
          <p:nvPr userDrawn="1"/>
        </p:nvGrpSpPr>
        <p:grpSpPr>
          <a:xfrm>
            <a:off x="3763581" y="4319779"/>
            <a:ext cx="208884" cy="208740"/>
            <a:chOff x="4115466" y="2980468"/>
            <a:chExt cx="1820814" cy="1819559"/>
          </a:xfrm>
        </p:grpSpPr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172E0252-776F-434D-B37C-CA3BFF9F0961}"/>
                </a:ext>
              </a:extLst>
            </p:cNvPr>
            <p:cNvSpPr/>
            <p:nvPr/>
          </p:nvSpPr>
          <p:spPr>
            <a:xfrm>
              <a:off x="4115466" y="2980468"/>
              <a:ext cx="1820814" cy="1819559"/>
            </a:xfrm>
            <a:custGeom>
              <a:avLst/>
              <a:gdLst>
                <a:gd name="connsiteX0" fmla="*/ 1009745 w 1820814"/>
                <a:gd name="connsiteY0" fmla="*/ 1819560 h 1819559"/>
                <a:gd name="connsiteX1" fmla="*/ 803529 w 1820814"/>
                <a:gd name="connsiteY1" fmla="*/ 1819560 h 1819559"/>
                <a:gd name="connsiteX2" fmla="*/ 765048 w 1820814"/>
                <a:gd name="connsiteY2" fmla="*/ 1807939 h 1819559"/>
                <a:gd name="connsiteX3" fmla="*/ 17717 w 1820814"/>
                <a:gd name="connsiteY3" fmla="*/ 1089373 h 1819559"/>
                <a:gd name="connsiteX4" fmla="*/ 0 w 1820814"/>
                <a:gd name="connsiteY4" fmla="*/ 1015935 h 1819559"/>
                <a:gd name="connsiteX5" fmla="*/ 0 w 1820814"/>
                <a:gd name="connsiteY5" fmla="*/ 802575 h 1819559"/>
                <a:gd name="connsiteX6" fmla="*/ 12192 w 1820814"/>
                <a:gd name="connsiteY6" fmla="*/ 760570 h 1819559"/>
                <a:gd name="connsiteX7" fmla="*/ 1063276 w 1820814"/>
                <a:gd name="connsiteY7" fmla="*/ 12477 h 1819559"/>
                <a:gd name="connsiteX8" fmla="*/ 1819370 w 1820814"/>
                <a:gd name="connsiteY8" fmla="*/ 858106 h 1819559"/>
                <a:gd name="connsiteX9" fmla="*/ 1166051 w 1820814"/>
                <a:gd name="connsiteY9" fmla="*/ 1782603 h 1819559"/>
                <a:gd name="connsiteX10" fmla="*/ 1009650 w 1820814"/>
                <a:gd name="connsiteY10" fmla="*/ 1819464 h 1819559"/>
                <a:gd name="connsiteX11" fmla="*/ 262414 w 1820814"/>
                <a:gd name="connsiteY11" fmla="*/ 917733 h 1819559"/>
                <a:gd name="connsiteX12" fmla="*/ 302990 w 1820814"/>
                <a:gd name="connsiteY12" fmla="*/ 1006791 h 1819559"/>
                <a:gd name="connsiteX13" fmla="*/ 698278 w 1820814"/>
                <a:gd name="connsiteY13" fmla="*/ 1430273 h 1819559"/>
                <a:gd name="connsiteX14" fmla="*/ 734187 w 1820814"/>
                <a:gd name="connsiteY14" fmla="*/ 1431035 h 1819559"/>
                <a:gd name="connsiteX15" fmla="*/ 1495235 w 1820814"/>
                <a:gd name="connsiteY15" fmla="*/ 720375 h 1819559"/>
                <a:gd name="connsiteX16" fmla="*/ 1506284 w 1820814"/>
                <a:gd name="connsiteY16" fmla="*/ 543400 h 1819559"/>
                <a:gd name="connsiteX17" fmla="*/ 1328738 w 1820814"/>
                <a:gd name="connsiteY17" fmla="*/ 545972 h 1819559"/>
                <a:gd name="connsiteX18" fmla="*/ 767715 w 1820814"/>
                <a:gd name="connsiteY18" fmla="*/ 1069752 h 1819559"/>
                <a:gd name="connsiteX19" fmla="*/ 688943 w 1820814"/>
                <a:gd name="connsiteY19" fmla="*/ 1066608 h 1819559"/>
                <a:gd name="connsiteX20" fmla="*/ 473202 w 1820814"/>
                <a:gd name="connsiteY20" fmla="*/ 835341 h 1819559"/>
                <a:gd name="connsiteX21" fmla="*/ 337566 w 1820814"/>
                <a:gd name="connsiteY21" fmla="*/ 802385 h 1819559"/>
                <a:gd name="connsiteX22" fmla="*/ 262604 w 1820814"/>
                <a:gd name="connsiteY22" fmla="*/ 917733 h 181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20814" h="1819559">
                  <a:moveTo>
                    <a:pt x="1009745" y="1819560"/>
                  </a:moveTo>
                  <a:lnTo>
                    <a:pt x="803529" y="1819560"/>
                  </a:lnTo>
                  <a:cubicBezTo>
                    <a:pt x="793814" y="1805749"/>
                    <a:pt x="777812" y="1810225"/>
                    <a:pt x="765048" y="1807939"/>
                  </a:cubicBezTo>
                  <a:cubicBezTo>
                    <a:pt x="382143" y="1739454"/>
                    <a:pt x="99060" y="1467516"/>
                    <a:pt x="17717" y="1089373"/>
                  </a:cubicBezTo>
                  <a:cubicBezTo>
                    <a:pt x="12383" y="1064799"/>
                    <a:pt x="14954" y="1038224"/>
                    <a:pt x="0" y="1015935"/>
                  </a:cubicBezTo>
                  <a:lnTo>
                    <a:pt x="0" y="802575"/>
                  </a:lnTo>
                  <a:cubicBezTo>
                    <a:pt x="13907" y="791526"/>
                    <a:pt x="9811" y="774477"/>
                    <a:pt x="12192" y="760570"/>
                  </a:cubicBezTo>
                  <a:cubicBezTo>
                    <a:pt x="99060" y="259365"/>
                    <a:pt x="560546" y="-69343"/>
                    <a:pt x="1063276" y="12477"/>
                  </a:cubicBezTo>
                  <a:cubicBezTo>
                    <a:pt x="1477994" y="80009"/>
                    <a:pt x="1795367" y="434910"/>
                    <a:pt x="1819370" y="858106"/>
                  </a:cubicBezTo>
                  <a:cubicBezTo>
                    <a:pt x="1843278" y="1278635"/>
                    <a:pt x="1568101" y="1668588"/>
                    <a:pt x="1166051" y="1782603"/>
                  </a:cubicBezTo>
                  <a:cubicBezTo>
                    <a:pt x="1114616" y="1797176"/>
                    <a:pt x="1061847" y="1807272"/>
                    <a:pt x="1009650" y="1819464"/>
                  </a:cubicBezTo>
                  <a:close/>
                  <a:moveTo>
                    <a:pt x="262414" y="917733"/>
                  </a:moveTo>
                  <a:cubicBezTo>
                    <a:pt x="260414" y="952975"/>
                    <a:pt x="278892" y="981074"/>
                    <a:pt x="302990" y="1006791"/>
                  </a:cubicBezTo>
                  <a:cubicBezTo>
                    <a:pt x="434912" y="1147761"/>
                    <a:pt x="567023" y="1288636"/>
                    <a:pt x="698278" y="1430273"/>
                  </a:cubicBezTo>
                  <a:cubicBezTo>
                    <a:pt x="712375" y="1445513"/>
                    <a:pt x="719709" y="1444561"/>
                    <a:pt x="734187" y="1431035"/>
                  </a:cubicBezTo>
                  <a:cubicBezTo>
                    <a:pt x="987552" y="1193862"/>
                    <a:pt x="1241679" y="957452"/>
                    <a:pt x="1495235" y="720375"/>
                  </a:cubicBezTo>
                  <a:cubicBezTo>
                    <a:pt x="1549718" y="669416"/>
                    <a:pt x="1553528" y="593216"/>
                    <a:pt x="1506284" y="543400"/>
                  </a:cubicBezTo>
                  <a:cubicBezTo>
                    <a:pt x="1458944" y="493489"/>
                    <a:pt x="1384649" y="493965"/>
                    <a:pt x="1328738" y="545972"/>
                  </a:cubicBezTo>
                  <a:cubicBezTo>
                    <a:pt x="1141476" y="720279"/>
                    <a:pt x="954500" y="894968"/>
                    <a:pt x="767715" y="1069752"/>
                  </a:cubicBezTo>
                  <a:cubicBezTo>
                    <a:pt x="726948" y="1107947"/>
                    <a:pt x="727520" y="1108137"/>
                    <a:pt x="688943" y="1066608"/>
                  </a:cubicBezTo>
                  <a:cubicBezTo>
                    <a:pt x="617220" y="989361"/>
                    <a:pt x="545497" y="912113"/>
                    <a:pt x="473202" y="835341"/>
                  </a:cubicBezTo>
                  <a:cubicBezTo>
                    <a:pt x="435007" y="794860"/>
                    <a:pt x="385191" y="783430"/>
                    <a:pt x="337566" y="802385"/>
                  </a:cubicBezTo>
                  <a:cubicBezTo>
                    <a:pt x="289941" y="821340"/>
                    <a:pt x="262223" y="863154"/>
                    <a:pt x="262604" y="91773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E40E1A12-FCFD-B1C1-041E-78F18D979BA7}"/>
                </a:ext>
              </a:extLst>
            </p:cNvPr>
            <p:cNvSpPr/>
            <p:nvPr userDrawn="1"/>
          </p:nvSpPr>
          <p:spPr>
            <a:xfrm>
              <a:off x="4377554" y="3486927"/>
              <a:ext cx="1276832" cy="934982"/>
            </a:xfrm>
            <a:custGeom>
              <a:avLst/>
              <a:gdLst>
                <a:gd name="connsiteX0" fmla="*/ 326 w 1276832"/>
                <a:gd name="connsiteY0" fmla="*/ 411274 h 934982"/>
                <a:gd name="connsiteX1" fmla="*/ 75288 w 1276832"/>
                <a:gd name="connsiteY1" fmla="*/ 295927 h 934982"/>
                <a:gd name="connsiteX2" fmla="*/ 210924 w 1276832"/>
                <a:gd name="connsiteY2" fmla="*/ 328883 h 934982"/>
                <a:gd name="connsiteX3" fmla="*/ 426665 w 1276832"/>
                <a:gd name="connsiteY3" fmla="*/ 560150 h 934982"/>
                <a:gd name="connsiteX4" fmla="*/ 505437 w 1276832"/>
                <a:gd name="connsiteY4" fmla="*/ 563293 h 934982"/>
                <a:gd name="connsiteX5" fmla="*/ 1066460 w 1276832"/>
                <a:gd name="connsiteY5" fmla="*/ 39513 h 934982"/>
                <a:gd name="connsiteX6" fmla="*/ 1244006 w 1276832"/>
                <a:gd name="connsiteY6" fmla="*/ 36942 h 934982"/>
                <a:gd name="connsiteX7" fmla="*/ 1232957 w 1276832"/>
                <a:gd name="connsiteY7" fmla="*/ 213916 h 934982"/>
                <a:gd name="connsiteX8" fmla="*/ 471909 w 1276832"/>
                <a:gd name="connsiteY8" fmla="*/ 924576 h 934982"/>
                <a:gd name="connsiteX9" fmla="*/ 436000 w 1276832"/>
                <a:gd name="connsiteY9" fmla="*/ 923815 h 934982"/>
                <a:gd name="connsiteX10" fmla="*/ 40712 w 1276832"/>
                <a:gd name="connsiteY10" fmla="*/ 500333 h 934982"/>
                <a:gd name="connsiteX11" fmla="*/ 136 w 1276832"/>
                <a:gd name="connsiteY11" fmla="*/ 411274 h 93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6832" h="934982">
                  <a:moveTo>
                    <a:pt x="326" y="411274"/>
                  </a:moveTo>
                  <a:cubicBezTo>
                    <a:pt x="-55" y="356696"/>
                    <a:pt x="27663" y="314881"/>
                    <a:pt x="75288" y="295927"/>
                  </a:cubicBezTo>
                  <a:cubicBezTo>
                    <a:pt x="122913" y="276972"/>
                    <a:pt x="172824" y="288402"/>
                    <a:pt x="210924" y="328883"/>
                  </a:cubicBezTo>
                  <a:cubicBezTo>
                    <a:pt x="283219" y="405559"/>
                    <a:pt x="354942" y="482902"/>
                    <a:pt x="426665" y="560150"/>
                  </a:cubicBezTo>
                  <a:cubicBezTo>
                    <a:pt x="465241" y="601679"/>
                    <a:pt x="464670" y="601489"/>
                    <a:pt x="505437" y="563293"/>
                  </a:cubicBezTo>
                  <a:cubicBezTo>
                    <a:pt x="692317" y="388510"/>
                    <a:pt x="879293" y="213821"/>
                    <a:pt x="1066460" y="39513"/>
                  </a:cubicBezTo>
                  <a:cubicBezTo>
                    <a:pt x="1122371" y="-12493"/>
                    <a:pt x="1196666" y="-12969"/>
                    <a:pt x="1244006" y="36942"/>
                  </a:cubicBezTo>
                  <a:cubicBezTo>
                    <a:pt x="1291249" y="86757"/>
                    <a:pt x="1287440" y="162958"/>
                    <a:pt x="1232957" y="213916"/>
                  </a:cubicBezTo>
                  <a:cubicBezTo>
                    <a:pt x="979496" y="450993"/>
                    <a:pt x="725369" y="687404"/>
                    <a:pt x="471909" y="924576"/>
                  </a:cubicBezTo>
                  <a:cubicBezTo>
                    <a:pt x="457431" y="938102"/>
                    <a:pt x="450097" y="939054"/>
                    <a:pt x="436000" y="923815"/>
                  </a:cubicBezTo>
                  <a:cubicBezTo>
                    <a:pt x="304745" y="782178"/>
                    <a:pt x="172633" y="641303"/>
                    <a:pt x="40712" y="500333"/>
                  </a:cubicBezTo>
                  <a:cubicBezTo>
                    <a:pt x="16614" y="474616"/>
                    <a:pt x="-1769" y="446517"/>
                    <a:pt x="136" y="411274"/>
                  </a:cubicBezTo>
                  <a:close/>
                </a:path>
              </a:pathLst>
            </a:custGeom>
            <a:solidFill>
              <a:srgbClr val="FDFE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1044" name="Text Placeholder 54">
            <a:extLst>
              <a:ext uri="{FF2B5EF4-FFF2-40B4-BE49-F238E27FC236}">
                <a16:creationId xmlns:a16="http://schemas.microsoft.com/office/drawing/2014/main" id="{F798E0A1-E377-D740-AF75-136644CEA51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043459" y="3347257"/>
            <a:ext cx="2261087" cy="243314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5" name="Text Placeholder 54">
            <a:extLst>
              <a:ext uri="{FF2B5EF4-FFF2-40B4-BE49-F238E27FC236}">
                <a16:creationId xmlns:a16="http://schemas.microsoft.com/office/drawing/2014/main" id="{9D887BE8-4786-CE77-CC98-8A083F27D21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043459" y="3665669"/>
            <a:ext cx="2261087" cy="243314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6" name="Text Placeholder 54">
            <a:extLst>
              <a:ext uri="{FF2B5EF4-FFF2-40B4-BE49-F238E27FC236}">
                <a16:creationId xmlns:a16="http://schemas.microsoft.com/office/drawing/2014/main" id="{437D96D4-1F10-BE70-8FF5-E3F8A9976A3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043459" y="3984081"/>
            <a:ext cx="2261087" cy="243314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7" name="Text Placeholder 54">
            <a:extLst>
              <a:ext uri="{FF2B5EF4-FFF2-40B4-BE49-F238E27FC236}">
                <a16:creationId xmlns:a16="http://schemas.microsoft.com/office/drawing/2014/main" id="{128CFB31-6C3F-F948-A3DB-DC015FC61718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043459" y="4302492"/>
            <a:ext cx="2261087" cy="243314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9" name="Text Placeholder 54">
            <a:extLst>
              <a:ext uri="{FF2B5EF4-FFF2-40B4-BE49-F238E27FC236}">
                <a16:creationId xmlns:a16="http://schemas.microsoft.com/office/drawing/2014/main" id="{4B7AA7B6-C93E-7A01-50EF-A3F1041907A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613650" y="3759579"/>
            <a:ext cx="2216149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50" name="Text Placeholder 54">
            <a:extLst>
              <a:ext uri="{FF2B5EF4-FFF2-40B4-BE49-F238E27FC236}">
                <a16:creationId xmlns:a16="http://schemas.microsoft.com/office/drawing/2014/main" id="{8E2324F9-A44E-5EFE-EA94-CE55EE8841A7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613650" y="4088882"/>
            <a:ext cx="2216149" cy="64704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51" name="Oval 1050">
            <a:extLst>
              <a:ext uri="{FF2B5EF4-FFF2-40B4-BE49-F238E27FC236}">
                <a16:creationId xmlns:a16="http://schemas.microsoft.com/office/drawing/2014/main" id="{8653DCCB-B394-336E-B793-E56B4EAEF60D}"/>
              </a:ext>
            </a:extLst>
          </p:cNvPr>
          <p:cNvSpPr/>
          <p:nvPr userDrawn="1"/>
        </p:nvSpPr>
        <p:spPr>
          <a:xfrm>
            <a:off x="6945836" y="3756657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1052" name="Picture Placeholder 1023">
            <a:extLst>
              <a:ext uri="{FF2B5EF4-FFF2-40B4-BE49-F238E27FC236}">
                <a16:creationId xmlns:a16="http://schemas.microsoft.com/office/drawing/2014/main" id="{39161FC5-C062-E052-4E8F-5A1938B04E76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6945836" y="3756657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1053" name="Text Placeholder 54">
            <a:extLst>
              <a:ext uri="{FF2B5EF4-FFF2-40B4-BE49-F238E27FC236}">
                <a16:creationId xmlns:a16="http://schemas.microsoft.com/office/drawing/2014/main" id="{4A3E476E-1D57-5E9D-8680-E46DAB8AD90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613650" y="4882606"/>
            <a:ext cx="2216149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54" name="Text Placeholder 54">
            <a:extLst>
              <a:ext uri="{FF2B5EF4-FFF2-40B4-BE49-F238E27FC236}">
                <a16:creationId xmlns:a16="http://schemas.microsoft.com/office/drawing/2014/main" id="{843A3426-4C1B-9280-8386-F7515A92ED29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7613650" y="5211909"/>
            <a:ext cx="2216149" cy="64704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55" name="Oval 1054">
            <a:extLst>
              <a:ext uri="{FF2B5EF4-FFF2-40B4-BE49-F238E27FC236}">
                <a16:creationId xmlns:a16="http://schemas.microsoft.com/office/drawing/2014/main" id="{AD5BAF5C-16DE-7CC4-4ACC-0B2A59177045}"/>
              </a:ext>
            </a:extLst>
          </p:cNvPr>
          <p:cNvSpPr/>
          <p:nvPr userDrawn="1"/>
        </p:nvSpPr>
        <p:spPr>
          <a:xfrm>
            <a:off x="6945836" y="4879684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1056" name="Picture Placeholder 1023">
            <a:extLst>
              <a:ext uri="{FF2B5EF4-FFF2-40B4-BE49-F238E27FC236}">
                <a16:creationId xmlns:a16="http://schemas.microsoft.com/office/drawing/2014/main" id="{1FB627E1-61D4-1A2C-44BD-D041CFCF20B5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6945836" y="4879684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1057" name="Text Placeholder 54">
            <a:extLst>
              <a:ext uri="{FF2B5EF4-FFF2-40B4-BE49-F238E27FC236}">
                <a16:creationId xmlns:a16="http://schemas.microsoft.com/office/drawing/2014/main" id="{E357A486-0D66-5A42-B895-177F54165EF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6943928" y="6335983"/>
            <a:ext cx="2885871" cy="104829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27161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 descr="A group of kids in a classroom&#10;&#10;Description automatically generated">
            <a:extLst>
              <a:ext uri="{FF2B5EF4-FFF2-40B4-BE49-F238E27FC236}">
                <a16:creationId xmlns:a16="http://schemas.microsoft.com/office/drawing/2014/main" id="{5EEC2D6D-C2E9-6E9D-7A05-E132BCD564B9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Picture Placeholder 16" descr="A group of girls running in a hallway&#10;&#10;Description automatically generated">
            <a:extLst>
              <a:ext uri="{FF2B5EF4-FFF2-40B4-BE49-F238E27FC236}">
                <a16:creationId xmlns:a16="http://schemas.microsoft.com/office/drawing/2014/main" id="{87443DBF-C33A-E840-EA5F-A115BD5F717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0"/>
            <a:ext cx="3352800" cy="4943389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8FFBAE-D3C9-A0A7-21F9-83BE72F6BD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N" dirty="0"/>
              <a:t>THE BEST EDUCATION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15450-9A12-8B1A-A901-3943E6DB17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672B64-20E1-F1B1-AAAA-B4E230B98D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19E613-DC47-5B98-2A7B-EBE43160489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IN" dirty="0"/>
              <a:t>WHY CHOOSE US?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FEAE0B1-E255-AC9C-273D-8EF2E7946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IN" dirty="0"/>
              <a:t>www.abcd.com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92D3269-8D56-4279-7701-08FB8DB5FD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N" dirty="0"/>
              <a:t>123 Street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1E61C5-635B-AC34-9A0F-EC5104C105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IN" dirty="0"/>
              <a:t>1234567890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A151D0D-DADD-567D-D724-E14B6116776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IN" dirty="0"/>
              <a:t>abcd@gmail.com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72B62F6-CED1-0354-5675-C74ACDD62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B135855-C80C-3544-DA83-29B059FDA0C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IN" dirty="0"/>
              <a:t>CONTACT US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84F5B42-0D3A-DA09-ED6B-6A4D38E4972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3074" name="Picture 2" descr="Education logo template design vector icon illustration. 3345403 Vector Art  at Vecteezy">
            <a:extLst>
              <a:ext uri="{FF2B5EF4-FFF2-40B4-BE49-F238E27FC236}">
                <a16:creationId xmlns:a16="http://schemas.microsoft.com/office/drawing/2014/main" id="{ED812B21-58A8-E0B4-1FD7-0397260BDFA9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05780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01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Placeholder 29" descr="A group of kids sitting at desks looking at a cellphone&#10;&#10;Description automatically generated">
            <a:extLst>
              <a:ext uri="{FF2B5EF4-FFF2-40B4-BE49-F238E27FC236}">
                <a16:creationId xmlns:a16="http://schemas.microsoft.com/office/drawing/2014/main" id="{F254006E-705F-C879-EFA4-44613E35B1D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3A8E6-7E2E-F024-909C-C027DD3E48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/>
          <a:p>
            <a:r>
              <a:rPr lang="en-IN" dirty="0"/>
              <a:t>ADMISSION PROCESSES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D17C8-58E7-966E-1F87-CBF6ACB228B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5154F-D1E7-B4C6-AC02-597EA90650E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93C5F3-1F09-A24D-0654-A9EEA9F10B69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67C776-B4C4-4E05-E22E-090F95B6F05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73F226D-9E09-E981-7F87-BF1B61DD182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IN" dirty="0"/>
              <a:t>ABOUT US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82172E6-AE85-13F6-1B61-C6A6E8FE707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61C10A-61FA-81E8-048D-66D1868CDA1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>
            <a:noAutofit/>
          </a:bodyPr>
          <a:lstStyle/>
          <a:p>
            <a:r>
              <a:rPr lang="en-IN" dirty="0"/>
              <a:t>WE ARE OFFER YOU</a:t>
            </a:r>
          </a:p>
        </p:txBody>
      </p:sp>
      <p:graphicFrame>
        <p:nvGraphicFramePr>
          <p:cNvPr id="28" name="Table Placeholder 27">
            <a:extLst>
              <a:ext uri="{FF2B5EF4-FFF2-40B4-BE49-F238E27FC236}">
                <a16:creationId xmlns:a16="http://schemas.microsoft.com/office/drawing/2014/main" id="{BC9DEC65-D959-D383-365C-09B1E0809954}"/>
              </a:ext>
            </a:extLst>
          </p:cNvPr>
          <p:cNvGraphicFramePr>
            <a:graphicFrameLocks noGrp="1"/>
          </p:cNvGraphicFramePr>
          <p:nvPr>
            <p:ph type="tbl" sz="quarter" idx="51"/>
            <p:extLst>
              <p:ext uri="{D42A27DB-BD31-4B8C-83A1-F6EECF244321}">
                <p14:modId xmlns:p14="http://schemas.microsoft.com/office/powerpoint/2010/main" val="3248823507"/>
              </p:ext>
            </p:extLst>
          </p:nvPr>
        </p:nvGraphicFramePr>
        <p:xfrm>
          <a:off x="228600" y="5761038"/>
          <a:ext cx="289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030">
                  <a:extLst>
                    <a:ext uri="{9D8B030D-6E8A-4147-A177-3AD203B41FA5}">
                      <a16:colId xmlns:a16="http://schemas.microsoft.com/office/drawing/2014/main" val="2951619707"/>
                    </a:ext>
                  </a:extLst>
                </a:gridCol>
                <a:gridCol w="1003570">
                  <a:extLst>
                    <a:ext uri="{9D8B030D-6E8A-4147-A177-3AD203B41FA5}">
                      <a16:colId xmlns:a16="http://schemas.microsoft.com/office/drawing/2014/main" val="42812576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</a:rPr>
                        <a:t>Add text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bg1"/>
                          </a:solidFill>
                        </a:rPr>
                        <a:t>$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44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Add text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$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024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Add text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$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Add text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</a:rPr>
                        <a:t>$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0867"/>
                  </a:ext>
                </a:extLst>
              </a:tr>
            </a:tbl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058697-FBF9-9823-C378-5B3889BEC61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IN" dirty="0"/>
              <a:t>OUR FACILITIES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CEA6E9-5CDA-4FE5-E60A-82C2FC728C6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32" name="Picture Placeholder 31" descr="A group of children reading books&#10;&#10;Description automatically generated">
            <a:extLst>
              <a:ext uri="{FF2B5EF4-FFF2-40B4-BE49-F238E27FC236}">
                <a16:creationId xmlns:a16="http://schemas.microsoft.com/office/drawing/2014/main" id="{D33D6A83-3ADF-31DA-26F7-E0E63D30C7F7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BC90DF1-6A82-D0D8-5E28-1F16632489B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F1BCBD-2A3B-916C-DE1C-647107C6B8AA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03493C7-1952-5C48-1A50-5FF7E0C3AC0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8DC3085-5771-A7A5-9B10-EEAB9F2D671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EED9A1A-C007-4F7D-903E-387CD969A3C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F8AD10B-49B0-1E7C-3A95-EBA123A2A10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C3840EC-698B-2FC2-3B5F-7A924FD6032D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6CDF8EEF-4510-4739-2432-EB8C0F1507EA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3C499C4-C1A6-CE2D-FDD9-D05A7E5D53E0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D7CB99E-9BE0-A2D4-91DB-5ED338104956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A1605A7-1896-DEE1-2E8F-0715105A267F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A0E7BD7-585F-54F0-972B-1108132B5DD0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97979320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32F5F"/>
      </a:accent1>
      <a:accent2>
        <a:srgbClr val="3F9041"/>
      </a:accent2>
      <a:accent3>
        <a:srgbClr val="F99410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6">
      <a:majorFont>
        <a:latin typeface="Verdan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4704734_Angled tri-fold brochure_win32_SL_V5" id="{47552A66-A41D-486A-91C7-94EF4C38281B}" vid="{A5864864-E950-4647-806C-0E9909694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6B4DC-0390-4B86-946E-38F21F7318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C41E1F2-6C1E-4C53-8728-B479B7C691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D8E97-0998-4C70-B507-03739DBCF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82</Words>
  <Application>Microsoft Office PowerPoint</Application>
  <PresentationFormat>Custom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Georgia Pro Cond Light</vt:lpstr>
      <vt:lpstr>Custom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 &amp; Contoso</dc:title>
  <cp:lastModifiedBy>Mohd Salman</cp:lastModifiedBy>
  <cp:revision>77</cp:revision>
  <dcterms:created xsi:type="dcterms:W3CDTF">2023-12-22T23:29:09Z</dcterms:created>
  <dcterms:modified xsi:type="dcterms:W3CDTF">2024-08-27T05:55:39Z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