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68">
          <p15:clr>
            <a:srgbClr val="A4A3A4"/>
          </p15:clr>
        </p15:guide>
        <p15:guide id="3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84C"/>
    <a:srgbClr val="A4D6D7"/>
    <a:srgbClr val="013D93"/>
    <a:srgbClr val="D4D9DD"/>
    <a:srgbClr val="495F70"/>
    <a:srgbClr val="3A5266"/>
    <a:srgbClr val="344E62"/>
    <a:srgbClr val="6D7C88"/>
    <a:srgbClr val="697983"/>
    <a:srgbClr val="415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6247" autoAdjust="0"/>
  </p:normalViewPr>
  <p:slideViewPr>
    <p:cSldViewPr snapToGrid="0" showGuides="1">
      <p:cViewPr varScale="1">
        <p:scale>
          <a:sx n="73" d="100"/>
          <a:sy n="73" d="100"/>
        </p:scale>
        <p:origin x="1810" y="62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68B7C-E4CD-4872-B084-44133F808FCE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E8E42-E7C5-4B24-8575-74A765CA0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3D5BD-E30B-48AB-B24F-3878C333D518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1A707-0A4C-444E-BBAC-8F56E4534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aphic 26">
            <a:extLst>
              <a:ext uri="{FF2B5EF4-FFF2-40B4-BE49-F238E27FC236}">
                <a16:creationId xmlns:a16="http://schemas.microsoft.com/office/drawing/2014/main" id="{E040D1B6-4AF5-AC5D-27AE-D5A3A5E296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58324"/>
          <a:stretch>
            <a:fillRect/>
          </a:stretch>
        </p:blipFill>
        <p:spPr>
          <a:xfrm rot="3155920">
            <a:off x="-3389504" y="3916355"/>
            <a:ext cx="17963831" cy="8441929"/>
          </a:xfrm>
          <a:custGeom>
            <a:avLst/>
            <a:gdLst>
              <a:gd name="connsiteX0" fmla="*/ 12068629 w 17963831"/>
              <a:gd name="connsiteY0" fmla="*/ 1 h 8441929"/>
              <a:gd name="connsiteX1" fmla="*/ 17963831 w 17963831"/>
              <a:gd name="connsiteY1" fmla="*/ 1 h 8441929"/>
              <a:gd name="connsiteX2" fmla="*/ 17963831 w 17963831"/>
              <a:gd name="connsiteY2" fmla="*/ 4507440 h 8441929"/>
              <a:gd name="connsiteX3" fmla="*/ 1 w 17963831"/>
              <a:gd name="connsiteY3" fmla="*/ 0 h 8441929"/>
              <a:gd name="connsiteX4" fmla="*/ 11749879 w 17963831"/>
              <a:gd name="connsiteY4" fmla="*/ 1 h 8441929"/>
              <a:gd name="connsiteX5" fmla="*/ 5295226 w 17963831"/>
              <a:gd name="connsiteY5" fmla="*/ 8441929 h 8441929"/>
              <a:gd name="connsiteX6" fmla="*/ 0 w 17963831"/>
              <a:gd name="connsiteY6" fmla="*/ 4393227 h 8441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963831" h="8441929">
                <a:moveTo>
                  <a:pt x="12068629" y="1"/>
                </a:moveTo>
                <a:lnTo>
                  <a:pt x="17963831" y="1"/>
                </a:lnTo>
                <a:lnTo>
                  <a:pt x="17963831" y="4507440"/>
                </a:lnTo>
                <a:close/>
                <a:moveTo>
                  <a:pt x="1" y="0"/>
                </a:moveTo>
                <a:lnTo>
                  <a:pt x="11749879" y="1"/>
                </a:lnTo>
                <a:lnTo>
                  <a:pt x="5295226" y="8441929"/>
                </a:lnTo>
                <a:lnTo>
                  <a:pt x="0" y="4393227"/>
                </a:lnTo>
                <a:close/>
              </a:path>
            </a:pathLst>
          </a:cu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99EF2B-DCCF-EA78-1FBE-0A17F282555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22036" y="0"/>
            <a:ext cx="3336364" cy="5311338"/>
          </a:xfrm>
          <a:custGeom>
            <a:avLst/>
            <a:gdLst>
              <a:gd name="connsiteX0" fmla="*/ 0 w 3336364"/>
              <a:gd name="connsiteY0" fmla="*/ 0 h 5311338"/>
              <a:gd name="connsiteX1" fmla="*/ 3336364 w 3336364"/>
              <a:gd name="connsiteY1" fmla="*/ 0 h 5311338"/>
              <a:gd name="connsiteX2" fmla="*/ 3336364 w 3336364"/>
              <a:gd name="connsiteY2" fmla="*/ 3144844 h 5311338"/>
              <a:gd name="connsiteX3" fmla="*/ 3266321 w 3336364"/>
              <a:gd name="connsiteY3" fmla="*/ 3122225 h 5311338"/>
              <a:gd name="connsiteX4" fmla="*/ 2860536 w 3336364"/>
              <a:gd name="connsiteY4" fmla="*/ 3153508 h 5311338"/>
              <a:gd name="connsiteX5" fmla="*/ 2759031 w 3336364"/>
              <a:gd name="connsiteY5" fmla="*/ 3206601 h 5311338"/>
              <a:gd name="connsiteX6" fmla="*/ 2543405 w 3336364"/>
              <a:gd name="connsiteY6" fmla="*/ 3363978 h 5311338"/>
              <a:gd name="connsiteX7" fmla="*/ 1961807 w 3336364"/>
              <a:gd name="connsiteY7" fmla="*/ 3808664 h 5311338"/>
              <a:gd name="connsiteX8" fmla="*/ 1395561 w 3336364"/>
              <a:gd name="connsiteY8" fmla="*/ 4240478 h 5311338"/>
              <a:gd name="connsiteX9" fmla="*/ 467303 w 3336364"/>
              <a:gd name="connsiteY9" fmla="*/ 4951127 h 5311338"/>
              <a:gd name="connsiteX10" fmla="*/ 0 w 3336364"/>
              <a:gd name="connsiteY10" fmla="*/ 5311338 h 531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36364" h="5311338">
                <a:moveTo>
                  <a:pt x="0" y="0"/>
                </a:moveTo>
                <a:lnTo>
                  <a:pt x="3336364" y="0"/>
                </a:lnTo>
                <a:lnTo>
                  <a:pt x="3336364" y="3144844"/>
                </a:lnTo>
                <a:lnTo>
                  <a:pt x="3266321" y="3122225"/>
                </a:lnTo>
                <a:cubicBezTo>
                  <a:pt x="3128279" y="3085671"/>
                  <a:pt x="2991650" y="3092529"/>
                  <a:pt x="2860536" y="3153508"/>
                </a:cubicBezTo>
                <a:cubicBezTo>
                  <a:pt x="2825954" y="3169734"/>
                  <a:pt x="2790209" y="3185033"/>
                  <a:pt x="2759031" y="3206601"/>
                </a:cubicBezTo>
                <a:cubicBezTo>
                  <a:pt x="2685780" y="3257162"/>
                  <a:pt x="2614138" y="3310123"/>
                  <a:pt x="2543405" y="3363978"/>
                </a:cubicBezTo>
                <a:cubicBezTo>
                  <a:pt x="2349259" y="3511740"/>
                  <a:pt x="2155625" y="3660472"/>
                  <a:pt x="1961807" y="3808664"/>
                </a:cubicBezTo>
                <a:cubicBezTo>
                  <a:pt x="1773035" y="3952771"/>
                  <a:pt x="1584080" y="4096338"/>
                  <a:pt x="1395561" y="4240478"/>
                </a:cubicBezTo>
                <a:cubicBezTo>
                  <a:pt x="1085995" y="4477170"/>
                  <a:pt x="776540" y="4714005"/>
                  <a:pt x="467303" y="4951127"/>
                </a:cubicBezTo>
                <a:lnTo>
                  <a:pt x="0" y="5311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pic>
        <p:nvPicPr>
          <p:cNvPr id="40" name="Graphic 39">
            <a:extLst>
              <a:ext uri="{FF2B5EF4-FFF2-40B4-BE49-F238E27FC236}">
                <a16:creationId xmlns:a16="http://schemas.microsoft.com/office/drawing/2014/main" id="{90087A02-F288-1947-08F0-57A99ED200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9803" r="48764"/>
          <a:stretch>
            <a:fillRect/>
          </a:stretch>
        </p:blipFill>
        <p:spPr>
          <a:xfrm rot="3155920">
            <a:off x="6485056" y="2961733"/>
            <a:ext cx="3982062" cy="7028326"/>
          </a:xfrm>
          <a:custGeom>
            <a:avLst/>
            <a:gdLst>
              <a:gd name="connsiteX0" fmla="*/ 0 w 3982062"/>
              <a:gd name="connsiteY0" fmla="*/ 0 h 7028326"/>
              <a:gd name="connsiteX1" fmla="*/ 3982062 w 3982062"/>
              <a:gd name="connsiteY1" fmla="*/ 3044662 h 7028326"/>
              <a:gd name="connsiteX2" fmla="*/ 936175 w 3982062"/>
              <a:gd name="connsiteY2" fmla="*/ 7028326 h 7028326"/>
              <a:gd name="connsiteX3" fmla="*/ 1 w 3982062"/>
              <a:gd name="connsiteY3" fmla="*/ 7028326 h 7028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2062" h="7028326">
                <a:moveTo>
                  <a:pt x="0" y="0"/>
                </a:moveTo>
                <a:lnTo>
                  <a:pt x="3982062" y="3044662"/>
                </a:lnTo>
                <a:lnTo>
                  <a:pt x="936175" y="7028326"/>
                </a:lnTo>
                <a:lnTo>
                  <a:pt x="1" y="7028326"/>
                </a:lnTo>
                <a:close/>
              </a:path>
            </a:pathLst>
          </a:custGeom>
        </p:spPr>
      </p:pic>
      <p:sp>
        <p:nvSpPr>
          <p:cNvPr id="58" name="Text Placeholder 54">
            <a:extLst>
              <a:ext uri="{FF2B5EF4-FFF2-40B4-BE49-F238E27FC236}">
                <a16:creationId xmlns:a16="http://schemas.microsoft.com/office/drawing/2014/main" id="{846EE49C-89A8-17D2-6A56-F443D695F9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4314808"/>
            <a:ext cx="2500313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Contact us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41DA93C3-5C7A-DDA8-5E4B-53617B065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1400" y="4880266"/>
            <a:ext cx="2500313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3284A3-2961-2E51-3100-6C3BEE3960CA}"/>
              </a:ext>
            </a:extLst>
          </p:cNvPr>
          <p:cNvGrpSpPr/>
          <p:nvPr userDrawn="1"/>
        </p:nvGrpSpPr>
        <p:grpSpPr>
          <a:xfrm>
            <a:off x="3644900" y="5656688"/>
            <a:ext cx="342900" cy="342900"/>
            <a:chOff x="4060825" y="5659085"/>
            <a:chExt cx="342900" cy="34290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D73AFB0-2FFA-5FAC-6A34-A1E96573BA77}"/>
                </a:ext>
              </a:extLst>
            </p:cNvPr>
            <p:cNvSpPr/>
            <p:nvPr/>
          </p:nvSpPr>
          <p:spPr>
            <a:xfrm>
              <a:off x="4060825" y="5659085"/>
              <a:ext cx="342900" cy="342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IN">
                <a:solidFill>
                  <a:schemeClr val="bg1"/>
                </a:solidFill>
              </a:endParaRP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9D266F9-34CA-E0B8-DC46-8D782630E46E}"/>
                </a:ext>
              </a:extLst>
            </p:cNvPr>
            <p:cNvGrpSpPr/>
            <p:nvPr/>
          </p:nvGrpSpPr>
          <p:grpSpPr>
            <a:xfrm>
              <a:off x="4166395" y="5731897"/>
              <a:ext cx="131762" cy="197278"/>
              <a:chOff x="5518151" y="2563813"/>
              <a:chExt cx="1155700" cy="1730375"/>
            </a:xfrm>
            <a:solidFill>
              <a:schemeClr val="tx1"/>
            </a:solidFill>
          </p:grpSpPr>
          <p:sp>
            <p:nvSpPr>
              <p:cNvPr id="62" name="Freeform 15">
                <a:extLst>
                  <a:ext uri="{FF2B5EF4-FFF2-40B4-BE49-F238E27FC236}">
                    <a16:creationId xmlns:a16="http://schemas.microsoft.com/office/drawing/2014/main" id="{33FAC095-F09E-D77C-95EF-58092754114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18151" y="2563813"/>
                <a:ext cx="1155700" cy="1730375"/>
              </a:xfrm>
              <a:custGeom>
                <a:avLst/>
                <a:gdLst>
                  <a:gd name="T0" fmla="*/ 203 w 1454"/>
                  <a:gd name="T1" fmla="*/ 0 h 2180"/>
                  <a:gd name="T2" fmla="*/ 142 w 1454"/>
                  <a:gd name="T3" fmla="*/ 10 h 2180"/>
                  <a:gd name="T4" fmla="*/ 89 w 1454"/>
                  <a:gd name="T5" fmla="*/ 34 h 2180"/>
                  <a:gd name="T6" fmla="*/ 47 w 1454"/>
                  <a:gd name="T7" fmla="*/ 74 h 2180"/>
                  <a:gd name="T8" fmla="*/ 17 w 1454"/>
                  <a:gd name="T9" fmla="*/ 123 h 2180"/>
                  <a:gd name="T10" fmla="*/ 2 w 1454"/>
                  <a:gd name="T11" fmla="*/ 180 h 2180"/>
                  <a:gd name="T12" fmla="*/ 0 w 1454"/>
                  <a:gd name="T13" fmla="*/ 1979 h 2180"/>
                  <a:gd name="T14" fmla="*/ 9 w 1454"/>
                  <a:gd name="T15" fmla="*/ 2038 h 2180"/>
                  <a:gd name="T16" fmla="*/ 34 w 1454"/>
                  <a:gd name="T17" fmla="*/ 2091 h 2180"/>
                  <a:gd name="T18" fmla="*/ 74 w 1454"/>
                  <a:gd name="T19" fmla="*/ 2134 h 2180"/>
                  <a:gd name="T20" fmla="*/ 123 w 1454"/>
                  <a:gd name="T21" fmla="*/ 2165 h 2180"/>
                  <a:gd name="T22" fmla="*/ 182 w 1454"/>
                  <a:gd name="T23" fmla="*/ 2180 h 2180"/>
                  <a:gd name="T24" fmla="*/ 1251 w 1454"/>
                  <a:gd name="T25" fmla="*/ 2180 h 2180"/>
                  <a:gd name="T26" fmla="*/ 1312 w 1454"/>
                  <a:gd name="T27" fmla="*/ 2170 h 2180"/>
                  <a:gd name="T28" fmla="*/ 1365 w 1454"/>
                  <a:gd name="T29" fmla="*/ 2146 h 2180"/>
                  <a:gd name="T30" fmla="*/ 1407 w 1454"/>
                  <a:gd name="T31" fmla="*/ 2106 h 2180"/>
                  <a:gd name="T32" fmla="*/ 1437 w 1454"/>
                  <a:gd name="T33" fmla="*/ 2057 h 2180"/>
                  <a:gd name="T34" fmla="*/ 1452 w 1454"/>
                  <a:gd name="T35" fmla="*/ 2000 h 2180"/>
                  <a:gd name="T36" fmla="*/ 1454 w 1454"/>
                  <a:gd name="T37" fmla="*/ 201 h 2180"/>
                  <a:gd name="T38" fmla="*/ 1445 w 1454"/>
                  <a:gd name="T39" fmla="*/ 142 h 2180"/>
                  <a:gd name="T40" fmla="*/ 1420 w 1454"/>
                  <a:gd name="T41" fmla="*/ 89 h 2180"/>
                  <a:gd name="T42" fmla="*/ 1380 w 1454"/>
                  <a:gd name="T43" fmla="*/ 46 h 2180"/>
                  <a:gd name="T44" fmla="*/ 1331 w 1454"/>
                  <a:gd name="T45" fmla="*/ 15 h 2180"/>
                  <a:gd name="T46" fmla="*/ 1272 w 1454"/>
                  <a:gd name="T47" fmla="*/ 0 h 2180"/>
                  <a:gd name="T48" fmla="*/ 81 w 1454"/>
                  <a:gd name="T49" fmla="*/ 363 h 2180"/>
                  <a:gd name="T50" fmla="*/ 81 w 1454"/>
                  <a:gd name="T51" fmla="*/ 1614 h 2180"/>
                  <a:gd name="T52" fmla="*/ 1251 w 1454"/>
                  <a:gd name="T53" fmla="*/ 80 h 2180"/>
                  <a:gd name="T54" fmla="*/ 1276 w 1454"/>
                  <a:gd name="T55" fmla="*/ 84 h 2180"/>
                  <a:gd name="T56" fmla="*/ 1310 w 1454"/>
                  <a:gd name="T57" fmla="*/ 95 h 2180"/>
                  <a:gd name="T58" fmla="*/ 1352 w 1454"/>
                  <a:gd name="T59" fmla="*/ 135 h 2180"/>
                  <a:gd name="T60" fmla="*/ 1367 w 1454"/>
                  <a:gd name="T61" fmla="*/ 165 h 2180"/>
                  <a:gd name="T62" fmla="*/ 1373 w 1454"/>
                  <a:gd name="T63" fmla="*/ 201 h 2180"/>
                  <a:gd name="T64" fmla="*/ 81 w 1454"/>
                  <a:gd name="T65" fmla="*/ 201 h 2180"/>
                  <a:gd name="T66" fmla="*/ 83 w 1454"/>
                  <a:gd name="T67" fmla="*/ 177 h 2180"/>
                  <a:gd name="T68" fmla="*/ 95 w 1454"/>
                  <a:gd name="T69" fmla="*/ 144 h 2180"/>
                  <a:gd name="T70" fmla="*/ 135 w 1454"/>
                  <a:gd name="T71" fmla="*/ 101 h 2180"/>
                  <a:gd name="T72" fmla="*/ 167 w 1454"/>
                  <a:gd name="T73" fmla="*/ 85 h 2180"/>
                  <a:gd name="T74" fmla="*/ 203 w 1454"/>
                  <a:gd name="T75" fmla="*/ 80 h 2180"/>
                  <a:gd name="T76" fmla="*/ 203 w 1454"/>
                  <a:gd name="T77" fmla="*/ 2100 h 2180"/>
                  <a:gd name="T78" fmla="*/ 178 w 1454"/>
                  <a:gd name="T79" fmla="*/ 2096 h 2180"/>
                  <a:gd name="T80" fmla="*/ 144 w 1454"/>
                  <a:gd name="T81" fmla="*/ 2085 h 2180"/>
                  <a:gd name="T82" fmla="*/ 102 w 1454"/>
                  <a:gd name="T83" fmla="*/ 2045 h 2180"/>
                  <a:gd name="T84" fmla="*/ 87 w 1454"/>
                  <a:gd name="T85" fmla="*/ 2015 h 2180"/>
                  <a:gd name="T86" fmla="*/ 81 w 1454"/>
                  <a:gd name="T87" fmla="*/ 1979 h 2180"/>
                  <a:gd name="T88" fmla="*/ 1373 w 1454"/>
                  <a:gd name="T89" fmla="*/ 1979 h 2180"/>
                  <a:gd name="T90" fmla="*/ 1371 w 1454"/>
                  <a:gd name="T91" fmla="*/ 2003 h 2180"/>
                  <a:gd name="T92" fmla="*/ 1359 w 1454"/>
                  <a:gd name="T93" fmla="*/ 2036 h 2180"/>
                  <a:gd name="T94" fmla="*/ 1319 w 1454"/>
                  <a:gd name="T95" fmla="*/ 2079 h 2180"/>
                  <a:gd name="T96" fmla="*/ 1287 w 1454"/>
                  <a:gd name="T97" fmla="*/ 2095 h 2180"/>
                  <a:gd name="T98" fmla="*/ 1251 w 1454"/>
                  <a:gd name="T99" fmla="*/ 2100 h 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54" h="2180">
                    <a:moveTo>
                      <a:pt x="1251" y="0"/>
                    </a:moveTo>
                    <a:lnTo>
                      <a:pt x="203" y="0"/>
                    </a:lnTo>
                    <a:lnTo>
                      <a:pt x="203" y="0"/>
                    </a:lnTo>
                    <a:lnTo>
                      <a:pt x="182" y="0"/>
                    </a:lnTo>
                    <a:lnTo>
                      <a:pt x="161" y="4"/>
                    </a:lnTo>
                    <a:lnTo>
                      <a:pt x="142" y="10"/>
                    </a:lnTo>
                    <a:lnTo>
                      <a:pt x="123" y="15"/>
                    </a:lnTo>
                    <a:lnTo>
                      <a:pt x="106" y="25"/>
                    </a:lnTo>
                    <a:lnTo>
                      <a:pt x="89" y="34"/>
                    </a:lnTo>
                    <a:lnTo>
                      <a:pt x="74" y="46"/>
                    </a:lnTo>
                    <a:lnTo>
                      <a:pt x="59" y="59"/>
                    </a:lnTo>
                    <a:lnTo>
                      <a:pt x="47" y="74"/>
                    </a:lnTo>
                    <a:lnTo>
                      <a:pt x="34" y="89"/>
                    </a:lnTo>
                    <a:lnTo>
                      <a:pt x="24" y="106"/>
                    </a:lnTo>
                    <a:lnTo>
                      <a:pt x="17" y="123"/>
                    </a:lnTo>
                    <a:lnTo>
                      <a:pt x="9" y="142"/>
                    </a:lnTo>
                    <a:lnTo>
                      <a:pt x="4" y="161"/>
                    </a:lnTo>
                    <a:lnTo>
                      <a:pt x="2" y="180"/>
                    </a:lnTo>
                    <a:lnTo>
                      <a:pt x="0" y="201"/>
                    </a:lnTo>
                    <a:lnTo>
                      <a:pt x="0" y="1979"/>
                    </a:lnTo>
                    <a:lnTo>
                      <a:pt x="0" y="1979"/>
                    </a:lnTo>
                    <a:lnTo>
                      <a:pt x="2" y="2000"/>
                    </a:lnTo>
                    <a:lnTo>
                      <a:pt x="4" y="2019"/>
                    </a:lnTo>
                    <a:lnTo>
                      <a:pt x="9" y="2038"/>
                    </a:lnTo>
                    <a:lnTo>
                      <a:pt x="17" y="2057"/>
                    </a:lnTo>
                    <a:lnTo>
                      <a:pt x="24" y="2074"/>
                    </a:lnTo>
                    <a:lnTo>
                      <a:pt x="34" y="2091"/>
                    </a:lnTo>
                    <a:lnTo>
                      <a:pt x="47" y="2106"/>
                    </a:lnTo>
                    <a:lnTo>
                      <a:pt x="59" y="2121"/>
                    </a:lnTo>
                    <a:lnTo>
                      <a:pt x="74" y="2134"/>
                    </a:lnTo>
                    <a:lnTo>
                      <a:pt x="89" y="2146"/>
                    </a:lnTo>
                    <a:lnTo>
                      <a:pt x="106" y="2155"/>
                    </a:lnTo>
                    <a:lnTo>
                      <a:pt x="123" y="2165"/>
                    </a:lnTo>
                    <a:lnTo>
                      <a:pt x="142" y="2170"/>
                    </a:lnTo>
                    <a:lnTo>
                      <a:pt x="161" y="2176"/>
                    </a:lnTo>
                    <a:lnTo>
                      <a:pt x="182" y="2180"/>
                    </a:lnTo>
                    <a:lnTo>
                      <a:pt x="203" y="2180"/>
                    </a:lnTo>
                    <a:lnTo>
                      <a:pt x="1251" y="2180"/>
                    </a:lnTo>
                    <a:lnTo>
                      <a:pt x="1251" y="2180"/>
                    </a:lnTo>
                    <a:lnTo>
                      <a:pt x="1272" y="2180"/>
                    </a:lnTo>
                    <a:lnTo>
                      <a:pt x="1293" y="2176"/>
                    </a:lnTo>
                    <a:lnTo>
                      <a:pt x="1312" y="2170"/>
                    </a:lnTo>
                    <a:lnTo>
                      <a:pt x="1331" y="2165"/>
                    </a:lnTo>
                    <a:lnTo>
                      <a:pt x="1348" y="2155"/>
                    </a:lnTo>
                    <a:lnTo>
                      <a:pt x="1365" y="2146"/>
                    </a:lnTo>
                    <a:lnTo>
                      <a:pt x="1380" y="2134"/>
                    </a:lnTo>
                    <a:lnTo>
                      <a:pt x="1395" y="2121"/>
                    </a:lnTo>
                    <a:lnTo>
                      <a:pt x="1407" y="2106"/>
                    </a:lnTo>
                    <a:lnTo>
                      <a:pt x="1420" y="2091"/>
                    </a:lnTo>
                    <a:lnTo>
                      <a:pt x="1430" y="2074"/>
                    </a:lnTo>
                    <a:lnTo>
                      <a:pt x="1437" y="2057"/>
                    </a:lnTo>
                    <a:lnTo>
                      <a:pt x="1445" y="2038"/>
                    </a:lnTo>
                    <a:lnTo>
                      <a:pt x="1450" y="2019"/>
                    </a:lnTo>
                    <a:lnTo>
                      <a:pt x="1452" y="2000"/>
                    </a:lnTo>
                    <a:lnTo>
                      <a:pt x="1454" y="1979"/>
                    </a:lnTo>
                    <a:lnTo>
                      <a:pt x="1454" y="201"/>
                    </a:lnTo>
                    <a:lnTo>
                      <a:pt x="1454" y="201"/>
                    </a:lnTo>
                    <a:lnTo>
                      <a:pt x="1452" y="180"/>
                    </a:lnTo>
                    <a:lnTo>
                      <a:pt x="1450" y="161"/>
                    </a:lnTo>
                    <a:lnTo>
                      <a:pt x="1445" y="142"/>
                    </a:lnTo>
                    <a:lnTo>
                      <a:pt x="1437" y="123"/>
                    </a:lnTo>
                    <a:lnTo>
                      <a:pt x="1430" y="106"/>
                    </a:lnTo>
                    <a:lnTo>
                      <a:pt x="1420" y="89"/>
                    </a:lnTo>
                    <a:lnTo>
                      <a:pt x="1407" y="74"/>
                    </a:lnTo>
                    <a:lnTo>
                      <a:pt x="1395" y="59"/>
                    </a:lnTo>
                    <a:lnTo>
                      <a:pt x="1380" y="46"/>
                    </a:lnTo>
                    <a:lnTo>
                      <a:pt x="1365" y="34"/>
                    </a:lnTo>
                    <a:lnTo>
                      <a:pt x="1348" y="25"/>
                    </a:lnTo>
                    <a:lnTo>
                      <a:pt x="1331" y="15"/>
                    </a:lnTo>
                    <a:lnTo>
                      <a:pt x="1312" y="10"/>
                    </a:lnTo>
                    <a:lnTo>
                      <a:pt x="1293" y="4"/>
                    </a:lnTo>
                    <a:lnTo>
                      <a:pt x="1272" y="0"/>
                    </a:lnTo>
                    <a:lnTo>
                      <a:pt x="1251" y="0"/>
                    </a:lnTo>
                    <a:lnTo>
                      <a:pt x="1251" y="0"/>
                    </a:lnTo>
                    <a:close/>
                    <a:moveTo>
                      <a:pt x="81" y="363"/>
                    </a:moveTo>
                    <a:lnTo>
                      <a:pt x="1373" y="363"/>
                    </a:lnTo>
                    <a:lnTo>
                      <a:pt x="1373" y="1614"/>
                    </a:lnTo>
                    <a:lnTo>
                      <a:pt x="81" y="1614"/>
                    </a:lnTo>
                    <a:lnTo>
                      <a:pt x="81" y="363"/>
                    </a:lnTo>
                    <a:close/>
                    <a:moveTo>
                      <a:pt x="203" y="80"/>
                    </a:moveTo>
                    <a:lnTo>
                      <a:pt x="1251" y="80"/>
                    </a:lnTo>
                    <a:lnTo>
                      <a:pt x="1251" y="80"/>
                    </a:lnTo>
                    <a:lnTo>
                      <a:pt x="1264" y="82"/>
                    </a:lnTo>
                    <a:lnTo>
                      <a:pt x="1276" y="84"/>
                    </a:lnTo>
                    <a:lnTo>
                      <a:pt x="1287" y="85"/>
                    </a:lnTo>
                    <a:lnTo>
                      <a:pt x="1299" y="89"/>
                    </a:lnTo>
                    <a:lnTo>
                      <a:pt x="1310" y="95"/>
                    </a:lnTo>
                    <a:lnTo>
                      <a:pt x="1319" y="101"/>
                    </a:lnTo>
                    <a:lnTo>
                      <a:pt x="1338" y="116"/>
                    </a:lnTo>
                    <a:lnTo>
                      <a:pt x="1352" y="135"/>
                    </a:lnTo>
                    <a:lnTo>
                      <a:pt x="1359" y="144"/>
                    </a:lnTo>
                    <a:lnTo>
                      <a:pt x="1363" y="154"/>
                    </a:lnTo>
                    <a:lnTo>
                      <a:pt x="1367" y="165"/>
                    </a:lnTo>
                    <a:lnTo>
                      <a:pt x="1371" y="177"/>
                    </a:lnTo>
                    <a:lnTo>
                      <a:pt x="1373" y="190"/>
                    </a:lnTo>
                    <a:lnTo>
                      <a:pt x="1373" y="201"/>
                    </a:lnTo>
                    <a:lnTo>
                      <a:pt x="1373" y="283"/>
                    </a:lnTo>
                    <a:lnTo>
                      <a:pt x="81" y="283"/>
                    </a:lnTo>
                    <a:lnTo>
                      <a:pt x="81" y="201"/>
                    </a:lnTo>
                    <a:lnTo>
                      <a:pt x="81" y="201"/>
                    </a:lnTo>
                    <a:lnTo>
                      <a:pt x="81" y="190"/>
                    </a:lnTo>
                    <a:lnTo>
                      <a:pt x="83" y="177"/>
                    </a:lnTo>
                    <a:lnTo>
                      <a:pt x="87" y="165"/>
                    </a:lnTo>
                    <a:lnTo>
                      <a:pt x="91" y="154"/>
                    </a:lnTo>
                    <a:lnTo>
                      <a:pt x="95" y="144"/>
                    </a:lnTo>
                    <a:lnTo>
                      <a:pt x="102" y="135"/>
                    </a:lnTo>
                    <a:lnTo>
                      <a:pt x="116" y="116"/>
                    </a:lnTo>
                    <a:lnTo>
                      <a:pt x="135" y="101"/>
                    </a:lnTo>
                    <a:lnTo>
                      <a:pt x="144" y="95"/>
                    </a:lnTo>
                    <a:lnTo>
                      <a:pt x="155" y="89"/>
                    </a:lnTo>
                    <a:lnTo>
                      <a:pt x="167" y="85"/>
                    </a:lnTo>
                    <a:lnTo>
                      <a:pt x="178" y="84"/>
                    </a:lnTo>
                    <a:lnTo>
                      <a:pt x="190" y="82"/>
                    </a:lnTo>
                    <a:lnTo>
                      <a:pt x="203" y="80"/>
                    </a:lnTo>
                    <a:lnTo>
                      <a:pt x="203" y="80"/>
                    </a:lnTo>
                    <a:close/>
                    <a:moveTo>
                      <a:pt x="1251" y="2100"/>
                    </a:moveTo>
                    <a:lnTo>
                      <a:pt x="203" y="2100"/>
                    </a:lnTo>
                    <a:lnTo>
                      <a:pt x="203" y="2100"/>
                    </a:lnTo>
                    <a:lnTo>
                      <a:pt x="190" y="2098"/>
                    </a:lnTo>
                    <a:lnTo>
                      <a:pt x="178" y="2096"/>
                    </a:lnTo>
                    <a:lnTo>
                      <a:pt x="167" y="2095"/>
                    </a:lnTo>
                    <a:lnTo>
                      <a:pt x="155" y="2091"/>
                    </a:lnTo>
                    <a:lnTo>
                      <a:pt x="144" y="2085"/>
                    </a:lnTo>
                    <a:lnTo>
                      <a:pt x="135" y="2079"/>
                    </a:lnTo>
                    <a:lnTo>
                      <a:pt x="116" y="2064"/>
                    </a:lnTo>
                    <a:lnTo>
                      <a:pt x="102" y="2045"/>
                    </a:lnTo>
                    <a:lnTo>
                      <a:pt x="95" y="2036"/>
                    </a:lnTo>
                    <a:lnTo>
                      <a:pt x="91" y="2026"/>
                    </a:lnTo>
                    <a:lnTo>
                      <a:pt x="87" y="2015"/>
                    </a:lnTo>
                    <a:lnTo>
                      <a:pt x="83" y="2003"/>
                    </a:lnTo>
                    <a:lnTo>
                      <a:pt x="81" y="1990"/>
                    </a:lnTo>
                    <a:lnTo>
                      <a:pt x="81" y="1979"/>
                    </a:lnTo>
                    <a:lnTo>
                      <a:pt x="81" y="1696"/>
                    </a:lnTo>
                    <a:lnTo>
                      <a:pt x="1373" y="1696"/>
                    </a:lnTo>
                    <a:lnTo>
                      <a:pt x="1373" y="1979"/>
                    </a:lnTo>
                    <a:lnTo>
                      <a:pt x="1373" y="1979"/>
                    </a:lnTo>
                    <a:lnTo>
                      <a:pt x="1373" y="1990"/>
                    </a:lnTo>
                    <a:lnTo>
                      <a:pt x="1371" y="2003"/>
                    </a:lnTo>
                    <a:lnTo>
                      <a:pt x="1367" y="2015"/>
                    </a:lnTo>
                    <a:lnTo>
                      <a:pt x="1363" y="2026"/>
                    </a:lnTo>
                    <a:lnTo>
                      <a:pt x="1359" y="2036"/>
                    </a:lnTo>
                    <a:lnTo>
                      <a:pt x="1352" y="2045"/>
                    </a:lnTo>
                    <a:lnTo>
                      <a:pt x="1338" y="2064"/>
                    </a:lnTo>
                    <a:lnTo>
                      <a:pt x="1319" y="2079"/>
                    </a:lnTo>
                    <a:lnTo>
                      <a:pt x="1310" y="2085"/>
                    </a:lnTo>
                    <a:lnTo>
                      <a:pt x="1299" y="2091"/>
                    </a:lnTo>
                    <a:lnTo>
                      <a:pt x="1287" y="2095"/>
                    </a:lnTo>
                    <a:lnTo>
                      <a:pt x="1276" y="2096"/>
                    </a:lnTo>
                    <a:lnTo>
                      <a:pt x="1264" y="2098"/>
                    </a:lnTo>
                    <a:lnTo>
                      <a:pt x="1251" y="2100"/>
                    </a:lnTo>
                    <a:lnTo>
                      <a:pt x="1251" y="2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" name="Freeform 16">
                <a:extLst>
                  <a:ext uri="{FF2B5EF4-FFF2-40B4-BE49-F238E27FC236}">
                    <a16:creationId xmlns:a16="http://schemas.microsoft.com/office/drawing/2014/main" id="{F27E717A-E60C-B4D9-D464-A1DD362630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9163" y="4038600"/>
                <a:ext cx="193675" cy="63500"/>
              </a:xfrm>
              <a:custGeom>
                <a:avLst/>
                <a:gdLst>
                  <a:gd name="T0" fmla="*/ 204 w 244"/>
                  <a:gd name="T1" fmla="*/ 0 h 82"/>
                  <a:gd name="T2" fmla="*/ 40 w 244"/>
                  <a:gd name="T3" fmla="*/ 0 h 82"/>
                  <a:gd name="T4" fmla="*/ 40 w 244"/>
                  <a:gd name="T5" fmla="*/ 0 h 82"/>
                  <a:gd name="T6" fmla="*/ 33 w 244"/>
                  <a:gd name="T7" fmla="*/ 0 h 82"/>
                  <a:gd name="T8" fmla="*/ 25 w 244"/>
                  <a:gd name="T9" fmla="*/ 4 h 82"/>
                  <a:gd name="T10" fmla="*/ 19 w 244"/>
                  <a:gd name="T11" fmla="*/ 8 h 82"/>
                  <a:gd name="T12" fmla="*/ 12 w 244"/>
                  <a:gd name="T13" fmla="*/ 12 h 82"/>
                  <a:gd name="T14" fmla="*/ 8 w 244"/>
                  <a:gd name="T15" fmla="*/ 17 h 82"/>
                  <a:gd name="T16" fmla="*/ 4 w 244"/>
                  <a:gd name="T17" fmla="*/ 25 h 82"/>
                  <a:gd name="T18" fmla="*/ 2 w 244"/>
                  <a:gd name="T19" fmla="*/ 32 h 82"/>
                  <a:gd name="T20" fmla="*/ 0 w 244"/>
                  <a:gd name="T21" fmla="*/ 40 h 82"/>
                  <a:gd name="T22" fmla="*/ 0 w 244"/>
                  <a:gd name="T23" fmla="*/ 40 h 82"/>
                  <a:gd name="T24" fmla="*/ 2 w 244"/>
                  <a:gd name="T25" fmla="*/ 50 h 82"/>
                  <a:gd name="T26" fmla="*/ 4 w 244"/>
                  <a:gd name="T27" fmla="*/ 57 h 82"/>
                  <a:gd name="T28" fmla="*/ 8 w 244"/>
                  <a:gd name="T29" fmla="*/ 63 h 82"/>
                  <a:gd name="T30" fmla="*/ 12 w 244"/>
                  <a:gd name="T31" fmla="*/ 69 h 82"/>
                  <a:gd name="T32" fmla="*/ 19 w 244"/>
                  <a:gd name="T33" fmla="*/ 74 h 82"/>
                  <a:gd name="T34" fmla="*/ 25 w 244"/>
                  <a:gd name="T35" fmla="*/ 78 h 82"/>
                  <a:gd name="T36" fmla="*/ 33 w 244"/>
                  <a:gd name="T37" fmla="*/ 80 h 82"/>
                  <a:gd name="T38" fmla="*/ 40 w 244"/>
                  <a:gd name="T39" fmla="*/ 82 h 82"/>
                  <a:gd name="T40" fmla="*/ 204 w 244"/>
                  <a:gd name="T41" fmla="*/ 82 h 82"/>
                  <a:gd name="T42" fmla="*/ 204 w 244"/>
                  <a:gd name="T43" fmla="*/ 82 h 82"/>
                  <a:gd name="T44" fmla="*/ 211 w 244"/>
                  <a:gd name="T45" fmla="*/ 80 h 82"/>
                  <a:gd name="T46" fmla="*/ 219 w 244"/>
                  <a:gd name="T47" fmla="*/ 78 h 82"/>
                  <a:gd name="T48" fmla="*/ 225 w 244"/>
                  <a:gd name="T49" fmla="*/ 74 h 82"/>
                  <a:gd name="T50" fmla="*/ 232 w 244"/>
                  <a:gd name="T51" fmla="*/ 69 h 82"/>
                  <a:gd name="T52" fmla="*/ 236 w 244"/>
                  <a:gd name="T53" fmla="*/ 63 h 82"/>
                  <a:gd name="T54" fmla="*/ 240 w 244"/>
                  <a:gd name="T55" fmla="*/ 57 h 82"/>
                  <a:gd name="T56" fmla="*/ 242 w 244"/>
                  <a:gd name="T57" fmla="*/ 50 h 82"/>
                  <a:gd name="T58" fmla="*/ 244 w 244"/>
                  <a:gd name="T59" fmla="*/ 40 h 82"/>
                  <a:gd name="T60" fmla="*/ 244 w 244"/>
                  <a:gd name="T61" fmla="*/ 40 h 82"/>
                  <a:gd name="T62" fmla="*/ 242 w 244"/>
                  <a:gd name="T63" fmla="*/ 32 h 82"/>
                  <a:gd name="T64" fmla="*/ 240 w 244"/>
                  <a:gd name="T65" fmla="*/ 25 h 82"/>
                  <a:gd name="T66" fmla="*/ 236 w 244"/>
                  <a:gd name="T67" fmla="*/ 17 h 82"/>
                  <a:gd name="T68" fmla="*/ 232 w 244"/>
                  <a:gd name="T69" fmla="*/ 12 h 82"/>
                  <a:gd name="T70" fmla="*/ 225 w 244"/>
                  <a:gd name="T71" fmla="*/ 8 h 82"/>
                  <a:gd name="T72" fmla="*/ 219 w 244"/>
                  <a:gd name="T73" fmla="*/ 4 h 82"/>
                  <a:gd name="T74" fmla="*/ 211 w 244"/>
                  <a:gd name="T75" fmla="*/ 0 h 82"/>
                  <a:gd name="T76" fmla="*/ 204 w 244"/>
                  <a:gd name="T77" fmla="*/ 0 h 82"/>
                  <a:gd name="T78" fmla="*/ 204 w 244"/>
                  <a:gd name="T79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44" h="82">
                    <a:moveTo>
                      <a:pt x="204" y="0"/>
                    </a:moveTo>
                    <a:lnTo>
                      <a:pt x="40" y="0"/>
                    </a:lnTo>
                    <a:lnTo>
                      <a:pt x="40" y="0"/>
                    </a:lnTo>
                    <a:lnTo>
                      <a:pt x="33" y="0"/>
                    </a:lnTo>
                    <a:lnTo>
                      <a:pt x="25" y="4"/>
                    </a:lnTo>
                    <a:lnTo>
                      <a:pt x="19" y="8"/>
                    </a:lnTo>
                    <a:lnTo>
                      <a:pt x="12" y="12"/>
                    </a:lnTo>
                    <a:lnTo>
                      <a:pt x="8" y="17"/>
                    </a:lnTo>
                    <a:lnTo>
                      <a:pt x="4" y="25"/>
                    </a:lnTo>
                    <a:lnTo>
                      <a:pt x="2" y="32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2" y="50"/>
                    </a:lnTo>
                    <a:lnTo>
                      <a:pt x="4" y="57"/>
                    </a:lnTo>
                    <a:lnTo>
                      <a:pt x="8" y="63"/>
                    </a:lnTo>
                    <a:lnTo>
                      <a:pt x="12" y="69"/>
                    </a:lnTo>
                    <a:lnTo>
                      <a:pt x="19" y="74"/>
                    </a:lnTo>
                    <a:lnTo>
                      <a:pt x="25" y="78"/>
                    </a:lnTo>
                    <a:lnTo>
                      <a:pt x="33" y="80"/>
                    </a:lnTo>
                    <a:lnTo>
                      <a:pt x="40" y="82"/>
                    </a:lnTo>
                    <a:lnTo>
                      <a:pt x="204" y="82"/>
                    </a:lnTo>
                    <a:lnTo>
                      <a:pt x="204" y="82"/>
                    </a:lnTo>
                    <a:lnTo>
                      <a:pt x="211" y="80"/>
                    </a:lnTo>
                    <a:lnTo>
                      <a:pt x="219" y="78"/>
                    </a:lnTo>
                    <a:lnTo>
                      <a:pt x="225" y="74"/>
                    </a:lnTo>
                    <a:lnTo>
                      <a:pt x="232" y="69"/>
                    </a:lnTo>
                    <a:lnTo>
                      <a:pt x="236" y="63"/>
                    </a:lnTo>
                    <a:lnTo>
                      <a:pt x="240" y="57"/>
                    </a:lnTo>
                    <a:lnTo>
                      <a:pt x="242" y="5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2" y="32"/>
                    </a:lnTo>
                    <a:lnTo>
                      <a:pt x="240" y="25"/>
                    </a:lnTo>
                    <a:lnTo>
                      <a:pt x="236" y="17"/>
                    </a:lnTo>
                    <a:lnTo>
                      <a:pt x="232" y="12"/>
                    </a:lnTo>
                    <a:lnTo>
                      <a:pt x="225" y="8"/>
                    </a:lnTo>
                    <a:lnTo>
                      <a:pt x="219" y="4"/>
                    </a:lnTo>
                    <a:lnTo>
                      <a:pt x="211" y="0"/>
                    </a:lnTo>
                    <a:lnTo>
                      <a:pt x="204" y="0"/>
                    </a:lnTo>
                    <a:lnTo>
                      <a:pt x="2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1687965-F447-0806-8ABA-EB28941AD071}"/>
              </a:ext>
            </a:extLst>
          </p:cNvPr>
          <p:cNvGrpSpPr/>
          <p:nvPr userDrawn="1"/>
        </p:nvGrpSpPr>
        <p:grpSpPr>
          <a:xfrm>
            <a:off x="3644900" y="6061238"/>
            <a:ext cx="342900" cy="342900"/>
            <a:chOff x="5625239" y="5659085"/>
            <a:chExt cx="342900" cy="3429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A434F6E-D2F2-9AD2-4B7E-8D7456FF2B79}"/>
                </a:ext>
              </a:extLst>
            </p:cNvPr>
            <p:cNvSpPr/>
            <p:nvPr/>
          </p:nvSpPr>
          <p:spPr>
            <a:xfrm>
              <a:off x="5625239" y="5659085"/>
              <a:ext cx="342900" cy="342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64" name="Graphic 3">
              <a:extLst>
                <a:ext uri="{FF2B5EF4-FFF2-40B4-BE49-F238E27FC236}">
                  <a16:creationId xmlns:a16="http://schemas.microsoft.com/office/drawing/2014/main" id="{13C8B766-012A-4C67-9EB4-4A013CF94C02}"/>
                </a:ext>
              </a:extLst>
            </p:cNvPr>
            <p:cNvSpPr/>
            <p:nvPr/>
          </p:nvSpPr>
          <p:spPr>
            <a:xfrm>
              <a:off x="5695883" y="5756619"/>
              <a:ext cx="201612" cy="147832"/>
            </a:xfrm>
            <a:custGeom>
              <a:avLst/>
              <a:gdLst>
                <a:gd name="connsiteX0" fmla="*/ 2407349 w 4814887"/>
                <a:gd name="connsiteY0" fmla="*/ 0 h 3530536"/>
                <a:gd name="connsiteX1" fmla="*/ 4417124 w 4814887"/>
                <a:gd name="connsiteY1" fmla="*/ 0 h 3530536"/>
                <a:gd name="connsiteX2" fmla="*/ 4814888 w 4814887"/>
                <a:gd name="connsiteY2" fmla="*/ 396335 h 3530536"/>
                <a:gd name="connsiteX3" fmla="*/ 4814888 w 4814887"/>
                <a:gd name="connsiteY3" fmla="*/ 3122009 h 3530536"/>
                <a:gd name="connsiteX4" fmla="*/ 4407694 w 4814887"/>
                <a:gd name="connsiteY4" fmla="*/ 3530537 h 3530536"/>
                <a:gd name="connsiteX5" fmla="*/ 407480 w 4814887"/>
                <a:gd name="connsiteY5" fmla="*/ 3530537 h 3530536"/>
                <a:gd name="connsiteX6" fmla="*/ 0 w 4814887"/>
                <a:gd name="connsiteY6" fmla="*/ 3122200 h 3530536"/>
                <a:gd name="connsiteX7" fmla="*/ 0 w 4814887"/>
                <a:gd name="connsiteY7" fmla="*/ 403003 h 3530536"/>
                <a:gd name="connsiteX8" fmla="*/ 404050 w 4814887"/>
                <a:gd name="connsiteY8" fmla="*/ 0 h 3530536"/>
                <a:gd name="connsiteX9" fmla="*/ 2407349 w 4814887"/>
                <a:gd name="connsiteY9" fmla="*/ 0 h 3530536"/>
                <a:gd name="connsiteX10" fmla="*/ 4092797 w 4814887"/>
                <a:gd name="connsiteY10" fmla="*/ 3369278 h 3530536"/>
                <a:gd name="connsiteX11" fmla="*/ 4092797 w 4814887"/>
                <a:gd name="connsiteY11" fmla="*/ 3321653 h 3530536"/>
                <a:gd name="connsiteX12" fmla="*/ 4092988 w 4814887"/>
                <a:gd name="connsiteY12" fmla="*/ 1392079 h 3530536"/>
                <a:gd name="connsiteX13" fmla="*/ 4096703 w 4814887"/>
                <a:gd name="connsiteY13" fmla="*/ 1344359 h 3530536"/>
                <a:gd name="connsiteX14" fmla="*/ 4173665 w 4814887"/>
                <a:gd name="connsiteY14" fmla="*/ 1284351 h 3530536"/>
                <a:gd name="connsiteX15" fmla="*/ 4249960 w 4814887"/>
                <a:gd name="connsiteY15" fmla="*/ 1345121 h 3530536"/>
                <a:gd name="connsiteX16" fmla="*/ 4253580 w 4814887"/>
                <a:gd name="connsiteY16" fmla="*/ 1392841 h 3530536"/>
                <a:gd name="connsiteX17" fmla="*/ 4253675 w 4814887"/>
                <a:gd name="connsiteY17" fmla="*/ 3325559 h 3530536"/>
                <a:gd name="connsiteX18" fmla="*/ 4253675 w 4814887"/>
                <a:gd name="connsiteY18" fmla="*/ 3371183 h 3530536"/>
                <a:gd name="connsiteX19" fmla="*/ 4409218 w 4814887"/>
                <a:gd name="connsiteY19" fmla="*/ 3371183 h 3530536"/>
                <a:gd name="connsiteX20" fmla="*/ 4655344 w 4814887"/>
                <a:gd name="connsiteY20" fmla="*/ 3125629 h 3530536"/>
                <a:gd name="connsiteX21" fmla="*/ 4655344 w 4814887"/>
                <a:gd name="connsiteY21" fmla="*/ 746570 h 3530536"/>
                <a:gd name="connsiteX22" fmla="*/ 4653058 w 4814887"/>
                <a:gd name="connsiteY22" fmla="*/ 716756 h 3530536"/>
                <a:gd name="connsiteX23" fmla="*/ 4631150 w 4814887"/>
                <a:gd name="connsiteY23" fmla="*/ 730377 h 3530536"/>
                <a:gd name="connsiteX24" fmla="*/ 3873818 w 4814887"/>
                <a:gd name="connsiteY24" fmla="*/ 1252347 h 3530536"/>
                <a:gd name="connsiteX25" fmla="*/ 2470214 w 4814887"/>
                <a:gd name="connsiteY25" fmla="*/ 2220373 h 3530536"/>
                <a:gd name="connsiteX26" fmla="*/ 2345436 w 4814887"/>
                <a:gd name="connsiteY26" fmla="*/ 2220944 h 3530536"/>
                <a:gd name="connsiteX27" fmla="*/ 319373 w 4814887"/>
                <a:gd name="connsiteY27" fmla="*/ 823341 h 3530536"/>
                <a:gd name="connsiteX28" fmla="*/ 160877 w 4814887"/>
                <a:gd name="connsiteY28" fmla="*/ 714947 h 3530536"/>
                <a:gd name="connsiteX29" fmla="*/ 159353 w 4814887"/>
                <a:gd name="connsiteY29" fmla="*/ 744855 h 3530536"/>
                <a:gd name="connsiteX30" fmla="*/ 159544 w 4814887"/>
                <a:gd name="connsiteY30" fmla="*/ 3130391 h 3530536"/>
                <a:gd name="connsiteX31" fmla="*/ 239840 w 4814887"/>
                <a:gd name="connsiteY31" fmla="*/ 3309080 h 3530536"/>
                <a:gd name="connsiteX32" fmla="*/ 560927 w 4814887"/>
                <a:gd name="connsiteY32" fmla="*/ 3371088 h 3530536"/>
                <a:gd name="connsiteX33" fmla="*/ 560927 w 4814887"/>
                <a:gd name="connsiteY33" fmla="*/ 3321082 h 3530536"/>
                <a:gd name="connsiteX34" fmla="*/ 561023 w 4814887"/>
                <a:gd name="connsiteY34" fmla="*/ 1391507 h 3530536"/>
                <a:gd name="connsiteX35" fmla="*/ 564261 w 4814887"/>
                <a:gd name="connsiteY35" fmla="*/ 1346930 h 3530536"/>
                <a:gd name="connsiteX36" fmla="*/ 642461 w 4814887"/>
                <a:gd name="connsiteY36" fmla="*/ 1284446 h 3530536"/>
                <a:gd name="connsiteX37" fmla="*/ 718185 w 4814887"/>
                <a:gd name="connsiteY37" fmla="*/ 1345978 h 3530536"/>
                <a:gd name="connsiteX38" fmla="*/ 721614 w 4814887"/>
                <a:gd name="connsiteY38" fmla="*/ 1393793 h 3530536"/>
                <a:gd name="connsiteX39" fmla="*/ 721709 w 4814887"/>
                <a:gd name="connsiteY39" fmla="*/ 3323368 h 3530536"/>
                <a:gd name="connsiteX40" fmla="*/ 721709 w 4814887"/>
                <a:gd name="connsiteY40" fmla="*/ 3369469 h 3530536"/>
                <a:gd name="connsiteX41" fmla="*/ 4092512 w 4814887"/>
                <a:gd name="connsiteY41" fmla="*/ 3369469 h 3530536"/>
                <a:gd name="connsiteX42" fmla="*/ 2407349 w 4814887"/>
                <a:gd name="connsiteY42" fmla="*/ 1336358 h 3530536"/>
                <a:gd name="connsiteX43" fmla="*/ 2541365 w 4814887"/>
                <a:gd name="connsiteY43" fmla="*/ 1244632 h 3530536"/>
                <a:gd name="connsiteX44" fmla="*/ 3831717 w 4814887"/>
                <a:gd name="connsiteY44" fmla="*/ 361283 h 3530536"/>
                <a:gd name="connsiteX45" fmla="*/ 3956399 w 4814887"/>
                <a:gd name="connsiteY45" fmla="*/ 372809 h 3530536"/>
                <a:gd name="connsiteX46" fmla="*/ 3920490 w 4814887"/>
                <a:gd name="connsiteY46" fmla="*/ 494824 h 3530536"/>
                <a:gd name="connsiteX47" fmla="*/ 3753707 w 4814887"/>
                <a:gd name="connsiteY47" fmla="*/ 608743 h 3530536"/>
                <a:gd name="connsiteX48" fmla="*/ 2460117 w 4814887"/>
                <a:gd name="connsiteY48" fmla="*/ 1494092 h 3530536"/>
                <a:gd name="connsiteX49" fmla="*/ 2353723 w 4814887"/>
                <a:gd name="connsiteY49" fmla="*/ 1493615 h 3530536"/>
                <a:gd name="connsiteX50" fmla="*/ 1919954 w 4814887"/>
                <a:gd name="connsiteY50" fmla="*/ 1196912 h 3530536"/>
                <a:gd name="connsiteX51" fmla="*/ 423005 w 4814887"/>
                <a:gd name="connsiteY51" fmla="*/ 173355 h 3530536"/>
                <a:gd name="connsiteX52" fmla="*/ 376047 w 4814887"/>
                <a:gd name="connsiteY52" fmla="*/ 160687 h 3530536"/>
                <a:gd name="connsiteX53" fmla="*/ 211169 w 4814887"/>
                <a:gd name="connsiteY53" fmla="*/ 248412 h 3530536"/>
                <a:gd name="connsiteX54" fmla="*/ 277844 w 4814887"/>
                <a:gd name="connsiteY54" fmla="*/ 601218 h 3530536"/>
                <a:gd name="connsiteX55" fmla="*/ 2385822 w 4814887"/>
                <a:gd name="connsiteY55" fmla="*/ 2055400 h 3530536"/>
                <a:gd name="connsiteX56" fmla="*/ 2430399 w 4814887"/>
                <a:gd name="connsiteY56" fmla="*/ 2054638 h 3530536"/>
                <a:gd name="connsiteX57" fmla="*/ 3195161 w 4814887"/>
                <a:gd name="connsiteY57" fmla="*/ 1526572 h 3530536"/>
                <a:gd name="connsiteX58" fmla="*/ 4545711 w 4814887"/>
                <a:gd name="connsiteY58" fmla="*/ 594551 h 3530536"/>
                <a:gd name="connsiteX59" fmla="*/ 4643628 w 4814887"/>
                <a:gd name="connsiteY59" fmla="*/ 329279 h 3530536"/>
                <a:gd name="connsiteX60" fmla="*/ 4409313 w 4814887"/>
                <a:gd name="connsiteY60" fmla="*/ 159353 h 3530536"/>
                <a:gd name="connsiteX61" fmla="*/ 723614 w 4814887"/>
                <a:gd name="connsiteY61" fmla="*/ 159353 h 3530536"/>
                <a:gd name="connsiteX62" fmla="*/ 691134 w 4814887"/>
                <a:gd name="connsiteY62" fmla="*/ 161925 h 3530536"/>
                <a:gd name="connsiteX63" fmla="*/ 2407444 w 4814887"/>
                <a:gd name="connsiteY63" fmla="*/ 1336262 h 353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4814887" h="3530536">
                  <a:moveTo>
                    <a:pt x="2407349" y="0"/>
                  </a:moveTo>
                  <a:cubicBezTo>
                    <a:pt x="3077242" y="0"/>
                    <a:pt x="3747230" y="0"/>
                    <a:pt x="4417124" y="0"/>
                  </a:cubicBezTo>
                  <a:cubicBezTo>
                    <a:pt x="4638199" y="0"/>
                    <a:pt x="4814888" y="176117"/>
                    <a:pt x="4814888" y="396335"/>
                  </a:cubicBezTo>
                  <a:cubicBezTo>
                    <a:pt x="4814888" y="1304925"/>
                    <a:pt x="4814888" y="2213420"/>
                    <a:pt x="4814888" y="3122009"/>
                  </a:cubicBezTo>
                  <a:cubicBezTo>
                    <a:pt x="4814888" y="3353657"/>
                    <a:pt x="4638675" y="3530537"/>
                    <a:pt x="4407694" y="3530537"/>
                  </a:cubicBezTo>
                  <a:cubicBezTo>
                    <a:pt x="3074289" y="3530537"/>
                    <a:pt x="1740884" y="3530537"/>
                    <a:pt x="407480" y="3530537"/>
                  </a:cubicBezTo>
                  <a:cubicBezTo>
                    <a:pt x="176308" y="3530537"/>
                    <a:pt x="0" y="3353848"/>
                    <a:pt x="0" y="3122200"/>
                  </a:cubicBezTo>
                  <a:cubicBezTo>
                    <a:pt x="0" y="2215801"/>
                    <a:pt x="0" y="1309402"/>
                    <a:pt x="0" y="403003"/>
                  </a:cubicBezTo>
                  <a:cubicBezTo>
                    <a:pt x="0" y="173546"/>
                    <a:pt x="173927" y="0"/>
                    <a:pt x="404050" y="0"/>
                  </a:cubicBezTo>
                  <a:cubicBezTo>
                    <a:pt x="1071848" y="0"/>
                    <a:pt x="1739551" y="0"/>
                    <a:pt x="2407349" y="0"/>
                  </a:cubicBezTo>
                  <a:close/>
                  <a:moveTo>
                    <a:pt x="4092797" y="3369278"/>
                  </a:moveTo>
                  <a:cubicBezTo>
                    <a:pt x="4092797" y="3351466"/>
                    <a:pt x="4092797" y="3336608"/>
                    <a:pt x="4092797" y="3321653"/>
                  </a:cubicBezTo>
                  <a:cubicBezTo>
                    <a:pt x="4092797" y="2678430"/>
                    <a:pt x="4092797" y="2035302"/>
                    <a:pt x="4092988" y="1392079"/>
                  </a:cubicBezTo>
                  <a:cubicBezTo>
                    <a:pt x="4092988" y="1376172"/>
                    <a:pt x="4093369" y="1359789"/>
                    <a:pt x="4096703" y="1344359"/>
                  </a:cubicBezTo>
                  <a:cubicBezTo>
                    <a:pt x="4104513" y="1308259"/>
                    <a:pt x="4136708" y="1284161"/>
                    <a:pt x="4173665" y="1284351"/>
                  </a:cubicBezTo>
                  <a:cubicBezTo>
                    <a:pt x="4210622" y="1284542"/>
                    <a:pt x="4242340" y="1308830"/>
                    <a:pt x="4249960" y="1345121"/>
                  </a:cubicBezTo>
                  <a:cubicBezTo>
                    <a:pt x="4253198" y="1360646"/>
                    <a:pt x="4253580" y="1376934"/>
                    <a:pt x="4253580" y="1392841"/>
                  </a:cubicBezTo>
                  <a:cubicBezTo>
                    <a:pt x="4253770" y="2037112"/>
                    <a:pt x="4253675" y="2681383"/>
                    <a:pt x="4253675" y="3325559"/>
                  </a:cubicBezTo>
                  <a:cubicBezTo>
                    <a:pt x="4253675" y="3340037"/>
                    <a:pt x="4253675" y="3354420"/>
                    <a:pt x="4253675" y="3371183"/>
                  </a:cubicBezTo>
                  <a:cubicBezTo>
                    <a:pt x="4308920" y="3371183"/>
                    <a:pt x="4359116" y="3371374"/>
                    <a:pt x="4409218" y="3371183"/>
                  </a:cubicBezTo>
                  <a:cubicBezTo>
                    <a:pt x="4548473" y="3370707"/>
                    <a:pt x="4655249" y="3264599"/>
                    <a:pt x="4655344" y="3125629"/>
                  </a:cubicBezTo>
                  <a:cubicBezTo>
                    <a:pt x="4655534" y="2332577"/>
                    <a:pt x="4655439" y="1539621"/>
                    <a:pt x="4655344" y="746570"/>
                  </a:cubicBezTo>
                  <a:cubicBezTo>
                    <a:pt x="4655344" y="737711"/>
                    <a:pt x="4654010" y="728758"/>
                    <a:pt x="4653058" y="716756"/>
                  </a:cubicBezTo>
                  <a:cubicBezTo>
                    <a:pt x="4643438" y="722662"/>
                    <a:pt x="4637151" y="726281"/>
                    <a:pt x="4631150" y="730377"/>
                  </a:cubicBezTo>
                  <a:cubicBezTo>
                    <a:pt x="4378643" y="904304"/>
                    <a:pt x="4126230" y="1078325"/>
                    <a:pt x="3873818" y="1252347"/>
                  </a:cubicBezTo>
                  <a:cubicBezTo>
                    <a:pt x="3405949" y="1574959"/>
                    <a:pt x="2938177" y="1897761"/>
                    <a:pt x="2470214" y="2220373"/>
                  </a:cubicBezTo>
                  <a:cubicBezTo>
                    <a:pt x="2417350" y="2256854"/>
                    <a:pt x="2397252" y="2256663"/>
                    <a:pt x="2345436" y="2220944"/>
                  </a:cubicBezTo>
                  <a:cubicBezTo>
                    <a:pt x="1670114" y="1755077"/>
                    <a:pt x="994791" y="1289209"/>
                    <a:pt x="319373" y="823341"/>
                  </a:cubicBezTo>
                  <a:cubicBezTo>
                    <a:pt x="267938" y="787908"/>
                    <a:pt x="216218" y="752856"/>
                    <a:pt x="160877" y="714947"/>
                  </a:cubicBezTo>
                  <a:cubicBezTo>
                    <a:pt x="160115" y="728567"/>
                    <a:pt x="159353" y="736663"/>
                    <a:pt x="159353" y="744855"/>
                  </a:cubicBezTo>
                  <a:cubicBezTo>
                    <a:pt x="159353" y="1540002"/>
                    <a:pt x="159163" y="2335149"/>
                    <a:pt x="159544" y="3130391"/>
                  </a:cubicBezTo>
                  <a:cubicBezTo>
                    <a:pt x="159544" y="3201162"/>
                    <a:pt x="187452" y="3260789"/>
                    <a:pt x="239840" y="3309080"/>
                  </a:cubicBezTo>
                  <a:cubicBezTo>
                    <a:pt x="334328" y="3396139"/>
                    <a:pt x="449294" y="3366040"/>
                    <a:pt x="560927" y="3371088"/>
                  </a:cubicBezTo>
                  <a:cubicBezTo>
                    <a:pt x="560927" y="3350895"/>
                    <a:pt x="560927" y="3335941"/>
                    <a:pt x="560927" y="3321082"/>
                  </a:cubicBezTo>
                  <a:cubicBezTo>
                    <a:pt x="560927" y="2677859"/>
                    <a:pt x="560927" y="2034731"/>
                    <a:pt x="561023" y="1391507"/>
                  </a:cubicBezTo>
                  <a:cubicBezTo>
                    <a:pt x="561023" y="1376648"/>
                    <a:pt x="561308" y="1361408"/>
                    <a:pt x="564261" y="1346930"/>
                  </a:cubicBezTo>
                  <a:cubicBezTo>
                    <a:pt x="571881" y="1309116"/>
                    <a:pt x="604266" y="1283970"/>
                    <a:pt x="642461" y="1284446"/>
                  </a:cubicBezTo>
                  <a:cubicBezTo>
                    <a:pt x="679418" y="1284923"/>
                    <a:pt x="710756" y="1309497"/>
                    <a:pt x="718185" y="1345978"/>
                  </a:cubicBezTo>
                  <a:cubicBezTo>
                    <a:pt x="721328" y="1361504"/>
                    <a:pt x="721614" y="1377791"/>
                    <a:pt x="721614" y="1393793"/>
                  </a:cubicBezTo>
                  <a:cubicBezTo>
                    <a:pt x="721805" y="2037017"/>
                    <a:pt x="721709" y="2680145"/>
                    <a:pt x="721709" y="3323368"/>
                  </a:cubicBezTo>
                  <a:lnTo>
                    <a:pt x="721709" y="3369469"/>
                  </a:lnTo>
                  <a:lnTo>
                    <a:pt x="4092512" y="3369469"/>
                  </a:lnTo>
                  <a:close/>
                  <a:moveTo>
                    <a:pt x="2407349" y="1336358"/>
                  </a:moveTo>
                  <a:cubicBezTo>
                    <a:pt x="2453354" y="1304925"/>
                    <a:pt x="2497360" y="1274731"/>
                    <a:pt x="2541365" y="1244632"/>
                  </a:cubicBezTo>
                  <a:cubicBezTo>
                    <a:pt x="2971610" y="950405"/>
                    <a:pt x="3402140" y="656558"/>
                    <a:pt x="3831717" y="361283"/>
                  </a:cubicBezTo>
                  <a:cubicBezTo>
                    <a:pt x="3885914" y="324041"/>
                    <a:pt x="3935921" y="342329"/>
                    <a:pt x="3956399" y="372809"/>
                  </a:cubicBezTo>
                  <a:cubicBezTo>
                    <a:pt x="3983927" y="413861"/>
                    <a:pt x="3970782" y="460248"/>
                    <a:pt x="3920490" y="494824"/>
                  </a:cubicBezTo>
                  <a:cubicBezTo>
                    <a:pt x="3865055" y="532924"/>
                    <a:pt x="3809238" y="570738"/>
                    <a:pt x="3753707" y="608743"/>
                  </a:cubicBezTo>
                  <a:cubicBezTo>
                    <a:pt x="3322511" y="903827"/>
                    <a:pt x="2891409" y="1199102"/>
                    <a:pt x="2460117" y="1494092"/>
                  </a:cubicBezTo>
                  <a:cubicBezTo>
                    <a:pt x="2420779" y="1520952"/>
                    <a:pt x="2393537" y="1520762"/>
                    <a:pt x="2353723" y="1493615"/>
                  </a:cubicBezTo>
                  <a:cubicBezTo>
                    <a:pt x="2209038" y="1394841"/>
                    <a:pt x="2064544" y="1295876"/>
                    <a:pt x="1919954" y="1196912"/>
                  </a:cubicBezTo>
                  <a:cubicBezTo>
                    <a:pt x="1421225" y="855536"/>
                    <a:pt x="922401" y="514064"/>
                    <a:pt x="423005" y="173355"/>
                  </a:cubicBezTo>
                  <a:cubicBezTo>
                    <a:pt x="410242" y="164592"/>
                    <a:pt x="391287" y="159258"/>
                    <a:pt x="376047" y="160687"/>
                  </a:cubicBezTo>
                  <a:cubicBezTo>
                    <a:pt x="309467" y="166878"/>
                    <a:pt x="253079" y="195167"/>
                    <a:pt x="211169" y="248412"/>
                  </a:cubicBezTo>
                  <a:cubicBezTo>
                    <a:pt x="121253" y="362617"/>
                    <a:pt x="149924" y="513112"/>
                    <a:pt x="277844" y="601218"/>
                  </a:cubicBezTo>
                  <a:cubicBezTo>
                    <a:pt x="980599" y="1085755"/>
                    <a:pt x="1683449" y="1570292"/>
                    <a:pt x="2385822" y="2055400"/>
                  </a:cubicBezTo>
                  <a:cubicBezTo>
                    <a:pt x="2403062" y="2067306"/>
                    <a:pt x="2414302" y="2065782"/>
                    <a:pt x="2430399" y="2054638"/>
                  </a:cubicBezTo>
                  <a:cubicBezTo>
                    <a:pt x="2685098" y="1878330"/>
                    <a:pt x="2940177" y="1702499"/>
                    <a:pt x="3195161" y="1526572"/>
                  </a:cubicBezTo>
                  <a:cubicBezTo>
                    <a:pt x="3645408" y="1215962"/>
                    <a:pt x="4095750" y="905542"/>
                    <a:pt x="4545711" y="594551"/>
                  </a:cubicBezTo>
                  <a:cubicBezTo>
                    <a:pt x="4640009" y="529400"/>
                    <a:pt x="4675251" y="431101"/>
                    <a:pt x="4643628" y="329279"/>
                  </a:cubicBezTo>
                  <a:cubicBezTo>
                    <a:pt x="4611720" y="226505"/>
                    <a:pt x="4519708" y="159353"/>
                    <a:pt x="4409313" y="159353"/>
                  </a:cubicBezTo>
                  <a:cubicBezTo>
                    <a:pt x="3180779" y="159258"/>
                    <a:pt x="1952244" y="159353"/>
                    <a:pt x="723614" y="159353"/>
                  </a:cubicBezTo>
                  <a:cubicBezTo>
                    <a:pt x="714851" y="159353"/>
                    <a:pt x="706184" y="160687"/>
                    <a:pt x="691134" y="161925"/>
                  </a:cubicBezTo>
                  <a:cubicBezTo>
                    <a:pt x="1266444" y="555593"/>
                    <a:pt x="1835944" y="945261"/>
                    <a:pt x="2407444" y="133626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28AACBF-368D-465B-DC4D-4D385AB8323F}"/>
              </a:ext>
            </a:extLst>
          </p:cNvPr>
          <p:cNvGrpSpPr/>
          <p:nvPr userDrawn="1"/>
        </p:nvGrpSpPr>
        <p:grpSpPr>
          <a:xfrm>
            <a:off x="3644900" y="6465788"/>
            <a:ext cx="342900" cy="342900"/>
            <a:chOff x="4060825" y="6463652"/>
            <a:chExt cx="342900" cy="3429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9FC36B2-8E8E-66B4-5546-917D0E3538E1}"/>
                </a:ext>
              </a:extLst>
            </p:cNvPr>
            <p:cNvSpPr/>
            <p:nvPr/>
          </p:nvSpPr>
          <p:spPr>
            <a:xfrm>
              <a:off x="4060825" y="6463652"/>
              <a:ext cx="342900" cy="342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65" name="Freeform 88">
              <a:extLst>
                <a:ext uri="{FF2B5EF4-FFF2-40B4-BE49-F238E27FC236}">
                  <a16:creationId xmlns:a16="http://schemas.microsoft.com/office/drawing/2014/main" id="{D55B4C94-1C95-74BE-D6D3-79409E6116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34731" y="6537558"/>
              <a:ext cx="195088" cy="195088"/>
            </a:xfrm>
            <a:custGeom>
              <a:avLst/>
              <a:gdLst>
                <a:gd name="T0" fmla="*/ 90 w 104"/>
                <a:gd name="T1" fmla="*/ 88 h 104"/>
                <a:gd name="T2" fmla="*/ 104 w 104"/>
                <a:gd name="T3" fmla="*/ 52 h 104"/>
                <a:gd name="T4" fmla="*/ 90 w 104"/>
                <a:gd name="T5" fmla="*/ 16 h 104"/>
                <a:gd name="T6" fmla="*/ 14 w 104"/>
                <a:gd name="T7" fmla="*/ 16 h 104"/>
                <a:gd name="T8" fmla="*/ 0 w 104"/>
                <a:gd name="T9" fmla="*/ 52 h 104"/>
                <a:gd name="T10" fmla="*/ 14 w 104"/>
                <a:gd name="T11" fmla="*/ 88 h 104"/>
                <a:gd name="T12" fmla="*/ 66 w 104"/>
                <a:gd name="T13" fmla="*/ 98 h 104"/>
                <a:gd name="T14" fmla="*/ 86 w 104"/>
                <a:gd name="T15" fmla="*/ 86 h 104"/>
                <a:gd name="T16" fmla="*/ 89 w 104"/>
                <a:gd name="T17" fmla="*/ 83 h 104"/>
                <a:gd name="T18" fmla="*/ 82 w 104"/>
                <a:gd name="T19" fmla="*/ 54 h 104"/>
                <a:gd name="T20" fmla="*/ 89 w 104"/>
                <a:gd name="T21" fmla="*/ 83 h 104"/>
                <a:gd name="T22" fmla="*/ 82 w 104"/>
                <a:gd name="T23" fmla="*/ 50 h 104"/>
                <a:gd name="T24" fmla="*/ 89 w 104"/>
                <a:gd name="T25" fmla="*/ 21 h 104"/>
                <a:gd name="T26" fmla="*/ 86 w 104"/>
                <a:gd name="T27" fmla="*/ 18 h 104"/>
                <a:gd name="T28" fmla="*/ 66 w 104"/>
                <a:gd name="T29" fmla="*/ 6 h 104"/>
                <a:gd name="T30" fmla="*/ 54 w 104"/>
                <a:gd name="T31" fmla="*/ 4 h 104"/>
                <a:gd name="T32" fmla="*/ 54 w 104"/>
                <a:gd name="T33" fmla="*/ 26 h 104"/>
                <a:gd name="T34" fmla="*/ 54 w 104"/>
                <a:gd name="T35" fmla="*/ 30 h 104"/>
                <a:gd name="T36" fmla="*/ 78 w 104"/>
                <a:gd name="T37" fmla="*/ 50 h 104"/>
                <a:gd name="T38" fmla="*/ 54 w 104"/>
                <a:gd name="T39" fmla="*/ 30 h 104"/>
                <a:gd name="T40" fmla="*/ 78 w 104"/>
                <a:gd name="T41" fmla="*/ 54 h 104"/>
                <a:gd name="T42" fmla="*/ 54 w 104"/>
                <a:gd name="T43" fmla="*/ 74 h 104"/>
                <a:gd name="T44" fmla="*/ 54 w 104"/>
                <a:gd name="T45" fmla="*/ 78 h 104"/>
                <a:gd name="T46" fmla="*/ 54 w 104"/>
                <a:gd name="T47" fmla="*/ 100 h 104"/>
                <a:gd name="T48" fmla="*/ 18 w 104"/>
                <a:gd name="T49" fmla="*/ 86 h 104"/>
                <a:gd name="T50" fmla="*/ 38 w 104"/>
                <a:gd name="T51" fmla="*/ 98 h 104"/>
                <a:gd name="T52" fmla="*/ 50 w 104"/>
                <a:gd name="T53" fmla="*/ 100 h 104"/>
                <a:gd name="T54" fmla="*/ 50 w 104"/>
                <a:gd name="T55" fmla="*/ 78 h 104"/>
                <a:gd name="T56" fmla="*/ 50 w 104"/>
                <a:gd name="T57" fmla="*/ 74 h 104"/>
                <a:gd name="T58" fmla="*/ 26 w 104"/>
                <a:gd name="T59" fmla="*/ 54 h 104"/>
                <a:gd name="T60" fmla="*/ 50 w 104"/>
                <a:gd name="T61" fmla="*/ 74 h 104"/>
                <a:gd name="T62" fmla="*/ 26 w 104"/>
                <a:gd name="T63" fmla="*/ 50 h 104"/>
                <a:gd name="T64" fmla="*/ 50 w 104"/>
                <a:gd name="T65" fmla="*/ 30 h 104"/>
                <a:gd name="T66" fmla="*/ 50 w 104"/>
                <a:gd name="T67" fmla="*/ 4 h 104"/>
                <a:gd name="T68" fmla="*/ 31 w 104"/>
                <a:gd name="T69" fmla="*/ 23 h 104"/>
                <a:gd name="T70" fmla="*/ 38 w 104"/>
                <a:gd name="T71" fmla="*/ 6 h 104"/>
                <a:gd name="T72" fmla="*/ 18 w 104"/>
                <a:gd name="T73" fmla="*/ 18 h 104"/>
                <a:gd name="T74" fmla="*/ 15 w 104"/>
                <a:gd name="T75" fmla="*/ 21 h 104"/>
                <a:gd name="T76" fmla="*/ 22 w 104"/>
                <a:gd name="T77" fmla="*/ 50 h 104"/>
                <a:gd name="T78" fmla="*/ 15 w 104"/>
                <a:gd name="T79" fmla="*/ 21 h 104"/>
                <a:gd name="T80" fmla="*/ 22 w 104"/>
                <a:gd name="T81" fmla="*/ 54 h 104"/>
                <a:gd name="T82" fmla="*/ 15 w 104"/>
                <a:gd name="T83" fmla="*/ 8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4" h="104">
                  <a:moveTo>
                    <a:pt x="52" y="104"/>
                  </a:moveTo>
                  <a:cubicBezTo>
                    <a:pt x="67" y="104"/>
                    <a:pt x="80" y="98"/>
                    <a:pt x="90" y="88"/>
                  </a:cubicBezTo>
                  <a:cubicBezTo>
                    <a:pt x="90" y="87"/>
                    <a:pt x="91" y="86"/>
                    <a:pt x="92" y="85"/>
                  </a:cubicBezTo>
                  <a:cubicBezTo>
                    <a:pt x="100" y="76"/>
                    <a:pt x="104" y="65"/>
                    <a:pt x="104" y="52"/>
                  </a:cubicBezTo>
                  <a:cubicBezTo>
                    <a:pt x="104" y="39"/>
                    <a:pt x="100" y="28"/>
                    <a:pt x="92" y="19"/>
                  </a:cubicBezTo>
                  <a:cubicBezTo>
                    <a:pt x="91" y="18"/>
                    <a:pt x="90" y="17"/>
                    <a:pt x="90" y="16"/>
                  </a:cubicBezTo>
                  <a:cubicBezTo>
                    <a:pt x="80" y="6"/>
                    <a:pt x="67" y="0"/>
                    <a:pt x="52" y="0"/>
                  </a:cubicBezTo>
                  <a:cubicBezTo>
                    <a:pt x="37" y="0"/>
                    <a:pt x="24" y="6"/>
                    <a:pt x="14" y="16"/>
                  </a:cubicBezTo>
                  <a:cubicBezTo>
                    <a:pt x="14" y="17"/>
                    <a:pt x="13" y="18"/>
                    <a:pt x="12" y="19"/>
                  </a:cubicBezTo>
                  <a:cubicBezTo>
                    <a:pt x="4" y="28"/>
                    <a:pt x="0" y="39"/>
                    <a:pt x="0" y="52"/>
                  </a:cubicBezTo>
                  <a:cubicBezTo>
                    <a:pt x="0" y="65"/>
                    <a:pt x="4" y="76"/>
                    <a:pt x="12" y="85"/>
                  </a:cubicBezTo>
                  <a:cubicBezTo>
                    <a:pt x="13" y="86"/>
                    <a:pt x="14" y="87"/>
                    <a:pt x="14" y="88"/>
                  </a:cubicBezTo>
                  <a:cubicBezTo>
                    <a:pt x="24" y="98"/>
                    <a:pt x="37" y="104"/>
                    <a:pt x="52" y="104"/>
                  </a:cubicBezTo>
                  <a:close/>
                  <a:moveTo>
                    <a:pt x="66" y="98"/>
                  </a:moveTo>
                  <a:cubicBezTo>
                    <a:pt x="70" y="94"/>
                    <a:pt x="74" y="88"/>
                    <a:pt x="77" y="82"/>
                  </a:cubicBezTo>
                  <a:cubicBezTo>
                    <a:pt x="80" y="83"/>
                    <a:pt x="83" y="84"/>
                    <a:pt x="86" y="86"/>
                  </a:cubicBezTo>
                  <a:cubicBezTo>
                    <a:pt x="81" y="91"/>
                    <a:pt x="74" y="96"/>
                    <a:pt x="66" y="98"/>
                  </a:cubicBezTo>
                  <a:close/>
                  <a:moveTo>
                    <a:pt x="89" y="83"/>
                  </a:moveTo>
                  <a:cubicBezTo>
                    <a:pt x="86" y="81"/>
                    <a:pt x="82" y="79"/>
                    <a:pt x="78" y="78"/>
                  </a:cubicBezTo>
                  <a:cubicBezTo>
                    <a:pt x="80" y="71"/>
                    <a:pt x="82" y="63"/>
                    <a:pt x="82" y="54"/>
                  </a:cubicBezTo>
                  <a:cubicBezTo>
                    <a:pt x="100" y="54"/>
                    <a:pt x="100" y="54"/>
                    <a:pt x="100" y="54"/>
                  </a:cubicBezTo>
                  <a:cubicBezTo>
                    <a:pt x="99" y="65"/>
                    <a:pt x="95" y="75"/>
                    <a:pt x="89" y="83"/>
                  </a:cubicBezTo>
                  <a:close/>
                  <a:moveTo>
                    <a:pt x="100" y="50"/>
                  </a:moveTo>
                  <a:cubicBezTo>
                    <a:pt x="82" y="50"/>
                    <a:pt x="82" y="50"/>
                    <a:pt x="82" y="50"/>
                  </a:cubicBezTo>
                  <a:cubicBezTo>
                    <a:pt x="82" y="41"/>
                    <a:pt x="80" y="33"/>
                    <a:pt x="78" y="26"/>
                  </a:cubicBezTo>
                  <a:cubicBezTo>
                    <a:pt x="82" y="25"/>
                    <a:pt x="86" y="23"/>
                    <a:pt x="89" y="21"/>
                  </a:cubicBezTo>
                  <a:cubicBezTo>
                    <a:pt x="95" y="29"/>
                    <a:pt x="99" y="39"/>
                    <a:pt x="100" y="50"/>
                  </a:cubicBezTo>
                  <a:close/>
                  <a:moveTo>
                    <a:pt x="86" y="18"/>
                  </a:moveTo>
                  <a:cubicBezTo>
                    <a:pt x="83" y="20"/>
                    <a:pt x="80" y="21"/>
                    <a:pt x="77" y="22"/>
                  </a:cubicBezTo>
                  <a:cubicBezTo>
                    <a:pt x="74" y="16"/>
                    <a:pt x="70" y="10"/>
                    <a:pt x="66" y="6"/>
                  </a:cubicBezTo>
                  <a:cubicBezTo>
                    <a:pt x="74" y="8"/>
                    <a:pt x="81" y="13"/>
                    <a:pt x="86" y="18"/>
                  </a:cubicBezTo>
                  <a:close/>
                  <a:moveTo>
                    <a:pt x="54" y="4"/>
                  </a:moveTo>
                  <a:cubicBezTo>
                    <a:pt x="62" y="5"/>
                    <a:pt x="68" y="13"/>
                    <a:pt x="73" y="23"/>
                  </a:cubicBezTo>
                  <a:cubicBezTo>
                    <a:pt x="67" y="25"/>
                    <a:pt x="61" y="26"/>
                    <a:pt x="54" y="26"/>
                  </a:cubicBezTo>
                  <a:lnTo>
                    <a:pt x="54" y="4"/>
                  </a:lnTo>
                  <a:close/>
                  <a:moveTo>
                    <a:pt x="54" y="30"/>
                  </a:moveTo>
                  <a:cubicBezTo>
                    <a:pt x="61" y="30"/>
                    <a:pt x="68" y="29"/>
                    <a:pt x="74" y="27"/>
                  </a:cubicBezTo>
                  <a:cubicBezTo>
                    <a:pt x="76" y="34"/>
                    <a:pt x="78" y="42"/>
                    <a:pt x="78" y="50"/>
                  </a:cubicBezTo>
                  <a:cubicBezTo>
                    <a:pt x="54" y="50"/>
                    <a:pt x="54" y="50"/>
                    <a:pt x="54" y="50"/>
                  </a:cubicBezTo>
                  <a:lnTo>
                    <a:pt x="54" y="30"/>
                  </a:lnTo>
                  <a:close/>
                  <a:moveTo>
                    <a:pt x="54" y="54"/>
                  </a:moveTo>
                  <a:cubicBezTo>
                    <a:pt x="78" y="54"/>
                    <a:pt x="78" y="54"/>
                    <a:pt x="78" y="54"/>
                  </a:cubicBezTo>
                  <a:cubicBezTo>
                    <a:pt x="78" y="62"/>
                    <a:pt x="76" y="70"/>
                    <a:pt x="74" y="77"/>
                  </a:cubicBezTo>
                  <a:cubicBezTo>
                    <a:pt x="68" y="75"/>
                    <a:pt x="61" y="74"/>
                    <a:pt x="54" y="74"/>
                  </a:cubicBezTo>
                  <a:lnTo>
                    <a:pt x="54" y="54"/>
                  </a:lnTo>
                  <a:close/>
                  <a:moveTo>
                    <a:pt x="54" y="78"/>
                  </a:moveTo>
                  <a:cubicBezTo>
                    <a:pt x="61" y="78"/>
                    <a:pt x="67" y="79"/>
                    <a:pt x="73" y="81"/>
                  </a:cubicBezTo>
                  <a:cubicBezTo>
                    <a:pt x="68" y="91"/>
                    <a:pt x="62" y="99"/>
                    <a:pt x="54" y="100"/>
                  </a:cubicBezTo>
                  <a:lnTo>
                    <a:pt x="54" y="78"/>
                  </a:lnTo>
                  <a:close/>
                  <a:moveTo>
                    <a:pt x="18" y="86"/>
                  </a:moveTo>
                  <a:cubicBezTo>
                    <a:pt x="21" y="84"/>
                    <a:pt x="24" y="83"/>
                    <a:pt x="27" y="82"/>
                  </a:cubicBezTo>
                  <a:cubicBezTo>
                    <a:pt x="30" y="88"/>
                    <a:pt x="34" y="94"/>
                    <a:pt x="38" y="98"/>
                  </a:cubicBezTo>
                  <a:cubicBezTo>
                    <a:pt x="30" y="96"/>
                    <a:pt x="23" y="91"/>
                    <a:pt x="18" y="86"/>
                  </a:cubicBezTo>
                  <a:close/>
                  <a:moveTo>
                    <a:pt x="50" y="100"/>
                  </a:moveTo>
                  <a:cubicBezTo>
                    <a:pt x="42" y="99"/>
                    <a:pt x="36" y="91"/>
                    <a:pt x="31" y="81"/>
                  </a:cubicBezTo>
                  <a:cubicBezTo>
                    <a:pt x="37" y="79"/>
                    <a:pt x="43" y="78"/>
                    <a:pt x="50" y="78"/>
                  </a:cubicBezTo>
                  <a:lnTo>
                    <a:pt x="50" y="100"/>
                  </a:lnTo>
                  <a:close/>
                  <a:moveTo>
                    <a:pt x="50" y="74"/>
                  </a:moveTo>
                  <a:cubicBezTo>
                    <a:pt x="43" y="74"/>
                    <a:pt x="36" y="75"/>
                    <a:pt x="30" y="77"/>
                  </a:cubicBezTo>
                  <a:cubicBezTo>
                    <a:pt x="28" y="70"/>
                    <a:pt x="26" y="62"/>
                    <a:pt x="26" y="54"/>
                  </a:cubicBezTo>
                  <a:cubicBezTo>
                    <a:pt x="50" y="54"/>
                    <a:pt x="50" y="54"/>
                    <a:pt x="50" y="54"/>
                  </a:cubicBezTo>
                  <a:lnTo>
                    <a:pt x="50" y="74"/>
                  </a:lnTo>
                  <a:close/>
                  <a:moveTo>
                    <a:pt x="50" y="50"/>
                  </a:moveTo>
                  <a:cubicBezTo>
                    <a:pt x="26" y="50"/>
                    <a:pt x="26" y="50"/>
                    <a:pt x="26" y="50"/>
                  </a:cubicBezTo>
                  <a:cubicBezTo>
                    <a:pt x="26" y="42"/>
                    <a:pt x="28" y="34"/>
                    <a:pt x="30" y="27"/>
                  </a:cubicBezTo>
                  <a:cubicBezTo>
                    <a:pt x="36" y="29"/>
                    <a:pt x="43" y="30"/>
                    <a:pt x="50" y="30"/>
                  </a:cubicBezTo>
                  <a:lnTo>
                    <a:pt x="50" y="50"/>
                  </a:lnTo>
                  <a:close/>
                  <a:moveTo>
                    <a:pt x="50" y="4"/>
                  </a:moveTo>
                  <a:cubicBezTo>
                    <a:pt x="50" y="26"/>
                    <a:pt x="50" y="26"/>
                    <a:pt x="50" y="26"/>
                  </a:cubicBezTo>
                  <a:cubicBezTo>
                    <a:pt x="43" y="26"/>
                    <a:pt x="37" y="25"/>
                    <a:pt x="31" y="23"/>
                  </a:cubicBezTo>
                  <a:cubicBezTo>
                    <a:pt x="36" y="13"/>
                    <a:pt x="42" y="5"/>
                    <a:pt x="50" y="4"/>
                  </a:cubicBezTo>
                  <a:close/>
                  <a:moveTo>
                    <a:pt x="38" y="6"/>
                  </a:moveTo>
                  <a:cubicBezTo>
                    <a:pt x="34" y="10"/>
                    <a:pt x="30" y="16"/>
                    <a:pt x="27" y="22"/>
                  </a:cubicBezTo>
                  <a:cubicBezTo>
                    <a:pt x="24" y="21"/>
                    <a:pt x="21" y="20"/>
                    <a:pt x="18" y="18"/>
                  </a:cubicBezTo>
                  <a:cubicBezTo>
                    <a:pt x="23" y="13"/>
                    <a:pt x="30" y="8"/>
                    <a:pt x="38" y="6"/>
                  </a:cubicBezTo>
                  <a:close/>
                  <a:moveTo>
                    <a:pt x="15" y="21"/>
                  </a:moveTo>
                  <a:cubicBezTo>
                    <a:pt x="18" y="23"/>
                    <a:pt x="22" y="25"/>
                    <a:pt x="26" y="26"/>
                  </a:cubicBezTo>
                  <a:cubicBezTo>
                    <a:pt x="24" y="33"/>
                    <a:pt x="22" y="41"/>
                    <a:pt x="22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5" y="39"/>
                    <a:pt x="9" y="29"/>
                    <a:pt x="15" y="21"/>
                  </a:cubicBezTo>
                  <a:close/>
                  <a:moveTo>
                    <a:pt x="4" y="54"/>
                  </a:moveTo>
                  <a:cubicBezTo>
                    <a:pt x="22" y="54"/>
                    <a:pt x="22" y="54"/>
                    <a:pt x="22" y="54"/>
                  </a:cubicBezTo>
                  <a:cubicBezTo>
                    <a:pt x="22" y="63"/>
                    <a:pt x="24" y="71"/>
                    <a:pt x="26" y="78"/>
                  </a:cubicBezTo>
                  <a:cubicBezTo>
                    <a:pt x="22" y="79"/>
                    <a:pt x="18" y="81"/>
                    <a:pt x="15" y="83"/>
                  </a:cubicBezTo>
                  <a:cubicBezTo>
                    <a:pt x="9" y="75"/>
                    <a:pt x="5" y="65"/>
                    <a:pt x="4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CD44DD0-E191-3D51-37F4-E571B0E87E8E}"/>
              </a:ext>
            </a:extLst>
          </p:cNvPr>
          <p:cNvGrpSpPr/>
          <p:nvPr userDrawn="1"/>
        </p:nvGrpSpPr>
        <p:grpSpPr>
          <a:xfrm>
            <a:off x="3644900" y="6870337"/>
            <a:ext cx="342900" cy="342900"/>
            <a:chOff x="5625239" y="6463652"/>
            <a:chExt cx="342900" cy="3429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AE6BA1B-4D98-EECE-B775-196EF3FCF011}"/>
                </a:ext>
              </a:extLst>
            </p:cNvPr>
            <p:cNvSpPr/>
            <p:nvPr/>
          </p:nvSpPr>
          <p:spPr>
            <a:xfrm>
              <a:off x="5625239" y="6463652"/>
              <a:ext cx="342900" cy="342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en-IN">
                <a:solidFill>
                  <a:schemeClr val="bg1"/>
                </a:solidFill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233FA0E-D2DB-0ED0-EC6B-F4850901B667}"/>
                </a:ext>
              </a:extLst>
            </p:cNvPr>
            <p:cNvGrpSpPr/>
            <p:nvPr/>
          </p:nvGrpSpPr>
          <p:grpSpPr>
            <a:xfrm>
              <a:off x="5724666" y="6531426"/>
              <a:ext cx="144046" cy="207353"/>
              <a:chOff x="2244725" y="1565275"/>
              <a:chExt cx="249238" cy="358775"/>
            </a:xfrm>
            <a:solidFill>
              <a:schemeClr val="tx1"/>
            </a:solidFill>
          </p:grpSpPr>
          <p:sp>
            <p:nvSpPr>
              <p:cNvPr id="67" name="Oval 16">
                <a:extLst>
                  <a:ext uri="{FF2B5EF4-FFF2-40B4-BE49-F238E27FC236}">
                    <a16:creationId xmlns:a16="http://schemas.microsoft.com/office/drawing/2014/main" id="{B3DCEC5E-C31D-F039-DDD0-F314DA388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4575" y="1633538"/>
                <a:ext cx="109538" cy="1111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Freeform 17">
                <a:extLst>
                  <a:ext uri="{FF2B5EF4-FFF2-40B4-BE49-F238E27FC236}">
                    <a16:creationId xmlns:a16="http://schemas.microsoft.com/office/drawing/2014/main" id="{B299D51F-A1B6-9B6F-1C9E-5DFFAB233B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44725" y="1565275"/>
                <a:ext cx="249238" cy="358775"/>
              </a:xfrm>
              <a:custGeom>
                <a:avLst/>
                <a:gdLst>
                  <a:gd name="T0" fmla="*/ 72 w 72"/>
                  <a:gd name="T1" fmla="*/ 36 h 104"/>
                  <a:gd name="T2" fmla="*/ 36 w 72"/>
                  <a:gd name="T3" fmla="*/ 0 h 104"/>
                  <a:gd name="T4" fmla="*/ 0 w 72"/>
                  <a:gd name="T5" fmla="*/ 36 h 104"/>
                  <a:gd name="T6" fmla="*/ 36 w 72"/>
                  <a:gd name="T7" fmla="*/ 104 h 104"/>
                  <a:gd name="T8" fmla="*/ 72 w 72"/>
                  <a:gd name="T9" fmla="*/ 36 h 104"/>
                  <a:gd name="T10" fmla="*/ 36 w 72"/>
                  <a:gd name="T11" fmla="*/ 4 h 104"/>
                  <a:gd name="T12" fmla="*/ 68 w 72"/>
                  <a:gd name="T13" fmla="*/ 36 h 104"/>
                  <a:gd name="T14" fmla="*/ 36 w 72"/>
                  <a:gd name="T15" fmla="*/ 98 h 104"/>
                  <a:gd name="T16" fmla="*/ 4 w 72"/>
                  <a:gd name="T17" fmla="*/ 36 h 104"/>
                  <a:gd name="T18" fmla="*/ 36 w 72"/>
                  <a:gd name="T19" fmla="*/ 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104">
                    <a:moveTo>
                      <a:pt x="72" y="36"/>
                    </a:moveTo>
                    <a:cubicBezTo>
                      <a:pt x="72" y="16"/>
                      <a:pt x="56" y="0"/>
                      <a:pt x="36" y="0"/>
                    </a:cubicBezTo>
                    <a:cubicBezTo>
                      <a:pt x="16" y="0"/>
                      <a:pt x="0" y="16"/>
                      <a:pt x="0" y="36"/>
                    </a:cubicBezTo>
                    <a:cubicBezTo>
                      <a:pt x="0" y="64"/>
                      <a:pt x="36" y="104"/>
                      <a:pt x="36" y="104"/>
                    </a:cubicBezTo>
                    <a:cubicBezTo>
                      <a:pt x="36" y="104"/>
                      <a:pt x="72" y="64"/>
                      <a:pt x="72" y="36"/>
                    </a:cubicBezTo>
                    <a:close/>
                    <a:moveTo>
                      <a:pt x="36" y="4"/>
                    </a:moveTo>
                    <a:cubicBezTo>
                      <a:pt x="54" y="4"/>
                      <a:pt x="68" y="18"/>
                      <a:pt x="68" y="36"/>
                    </a:cubicBezTo>
                    <a:cubicBezTo>
                      <a:pt x="68" y="58"/>
                      <a:pt x="44" y="88"/>
                      <a:pt x="36" y="98"/>
                    </a:cubicBezTo>
                    <a:cubicBezTo>
                      <a:pt x="28" y="88"/>
                      <a:pt x="4" y="58"/>
                      <a:pt x="4" y="36"/>
                    </a:cubicBezTo>
                    <a:cubicBezTo>
                      <a:pt x="4" y="18"/>
                      <a:pt x="18" y="4"/>
                      <a:pt x="3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8D011625-F474-FCE0-4F31-78C7BDA2E39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54475" y="6503576"/>
            <a:ext cx="2027238" cy="267325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71" name="Text Placeholder 54">
            <a:extLst>
              <a:ext uri="{FF2B5EF4-FFF2-40B4-BE49-F238E27FC236}">
                <a16:creationId xmlns:a16="http://schemas.microsoft.com/office/drawing/2014/main" id="{403C9E91-DBD4-B56C-844C-B2A6B0CCD7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54475" y="6908125"/>
            <a:ext cx="2027238" cy="267325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72" name="Text Placeholder 54">
            <a:extLst>
              <a:ext uri="{FF2B5EF4-FFF2-40B4-BE49-F238E27FC236}">
                <a16:creationId xmlns:a16="http://schemas.microsoft.com/office/drawing/2014/main" id="{088DF9E4-F062-BA35-3E6A-BD029C19EF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54475" y="5694476"/>
            <a:ext cx="2027238" cy="267325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73" name="Text Placeholder 54">
            <a:extLst>
              <a:ext uri="{FF2B5EF4-FFF2-40B4-BE49-F238E27FC236}">
                <a16:creationId xmlns:a16="http://schemas.microsoft.com/office/drawing/2014/main" id="{89D1E014-A8F2-DE5C-5781-233EEFA3347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54475" y="6099026"/>
            <a:ext cx="2027238" cy="267325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53" name="Picture Placeholder 51">
            <a:extLst>
              <a:ext uri="{FF2B5EF4-FFF2-40B4-BE49-F238E27FC236}">
                <a16:creationId xmlns:a16="http://schemas.microsoft.com/office/drawing/2014/main" id="{36FD1367-5AAC-0D7D-9971-2F81F34EBA3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455340" y="4704841"/>
            <a:ext cx="1858963" cy="6149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IN" dirty="0"/>
              <a:t>Logo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A78B26F-3A08-AEF5-E8C5-66ABC39BB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65609" y="5597959"/>
            <a:ext cx="2638425" cy="102712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32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A3F8FD96-F0C3-78F9-81F1-845896F364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65609" y="6711783"/>
            <a:ext cx="2638425" cy="682918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14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pic>
        <p:nvPicPr>
          <p:cNvPr id="57" name="Graphic 56">
            <a:extLst>
              <a:ext uri="{FF2B5EF4-FFF2-40B4-BE49-F238E27FC236}">
                <a16:creationId xmlns:a16="http://schemas.microsoft.com/office/drawing/2014/main" id="{3B86892C-0C14-2792-A883-EBF7A3F1C57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59880" t="23674"/>
          <a:stretch>
            <a:fillRect/>
          </a:stretch>
        </p:blipFill>
        <p:spPr>
          <a:xfrm rot="3155920">
            <a:off x="-38988" y="-3410202"/>
            <a:ext cx="4154367" cy="8911854"/>
          </a:xfrm>
          <a:custGeom>
            <a:avLst/>
            <a:gdLst>
              <a:gd name="connsiteX0" fmla="*/ 4154367 w 4154367"/>
              <a:gd name="connsiteY0" fmla="*/ 0 h 8911854"/>
              <a:gd name="connsiteX1" fmla="*/ 4154367 w 4154367"/>
              <a:gd name="connsiteY1" fmla="*/ 8911854 h 8911854"/>
              <a:gd name="connsiteX2" fmla="*/ 3558079 w 4154367"/>
              <a:gd name="connsiteY2" fmla="*/ 8911854 h 8911854"/>
              <a:gd name="connsiteX3" fmla="*/ 3273966 w 4154367"/>
              <a:gd name="connsiteY3" fmla="*/ 8694623 h 8911854"/>
              <a:gd name="connsiteX4" fmla="*/ 3639683 w 4154367"/>
              <a:gd name="connsiteY4" fmla="*/ 8216308 h 8911854"/>
              <a:gd name="connsiteX5" fmla="*/ 0 w 4154367"/>
              <a:gd name="connsiteY5" fmla="*/ 5433426 h 891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54367" h="8911854">
                <a:moveTo>
                  <a:pt x="4154367" y="0"/>
                </a:moveTo>
                <a:lnTo>
                  <a:pt x="4154367" y="8911854"/>
                </a:lnTo>
                <a:lnTo>
                  <a:pt x="3558079" y="8911854"/>
                </a:lnTo>
                <a:lnTo>
                  <a:pt x="3273966" y="8694623"/>
                </a:lnTo>
                <a:lnTo>
                  <a:pt x="3639683" y="8216308"/>
                </a:lnTo>
                <a:lnTo>
                  <a:pt x="0" y="5433426"/>
                </a:lnTo>
                <a:close/>
              </a:path>
            </a:pathLst>
          </a:custGeom>
        </p:spPr>
      </p:pic>
      <p:sp>
        <p:nvSpPr>
          <p:cNvPr id="30" name="Text Placeholder 54">
            <a:extLst>
              <a:ext uri="{FF2B5EF4-FFF2-40B4-BE49-F238E27FC236}">
                <a16:creationId xmlns:a16="http://schemas.microsoft.com/office/drawing/2014/main" id="{21911F6B-5ECA-9BD0-D80B-2360429ADC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8328" y="468522"/>
            <a:ext cx="2885872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Discussion &amp; insights</a:t>
            </a:r>
          </a:p>
        </p:txBody>
      </p:sp>
      <p:sp>
        <p:nvSpPr>
          <p:cNvPr id="31" name="Text Placeholder 54">
            <a:extLst>
              <a:ext uri="{FF2B5EF4-FFF2-40B4-BE49-F238E27FC236}">
                <a16:creationId xmlns:a16="http://schemas.microsoft.com/office/drawing/2014/main" id="{820BD495-0D20-8791-87C1-57C2A39A97D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38328" y="1038819"/>
            <a:ext cx="2885872" cy="126305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54">
            <a:extLst>
              <a:ext uri="{FF2B5EF4-FFF2-40B4-BE49-F238E27FC236}">
                <a16:creationId xmlns:a16="http://schemas.microsoft.com/office/drawing/2014/main" id="{35788077-7586-624A-F42A-5FEF68A2E9C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38328" y="4309969"/>
            <a:ext cx="2885872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Venue details</a:t>
            </a:r>
          </a:p>
        </p:txBody>
      </p:sp>
      <p:sp>
        <p:nvSpPr>
          <p:cNvPr id="33" name="Text Placeholder 54">
            <a:extLst>
              <a:ext uri="{FF2B5EF4-FFF2-40B4-BE49-F238E27FC236}">
                <a16:creationId xmlns:a16="http://schemas.microsoft.com/office/drawing/2014/main" id="{EEF73531-7138-FCD9-8AC9-1969F224770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38328" y="4880265"/>
            <a:ext cx="2885872" cy="233297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399A9E7-968A-9A09-AB36-4336DCFC43DD}"/>
              </a:ext>
            </a:extLst>
          </p:cNvPr>
          <p:cNvSpPr/>
          <p:nvPr userDrawn="1"/>
        </p:nvSpPr>
        <p:spPr>
          <a:xfrm>
            <a:off x="4489450" y="2895600"/>
            <a:ext cx="1079500" cy="1079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215BA34A-B726-706C-3DC2-0921383C8C0D}"/>
              </a:ext>
            </a:extLst>
          </p:cNvPr>
          <p:cNvSpPr/>
          <p:nvPr/>
        </p:nvSpPr>
        <p:spPr>
          <a:xfrm>
            <a:off x="4629150" y="3211405"/>
            <a:ext cx="800100" cy="447890"/>
          </a:xfrm>
          <a:custGeom>
            <a:avLst/>
            <a:gdLst>
              <a:gd name="connsiteX0" fmla="*/ 423045 w 2224395"/>
              <a:gd name="connsiteY0" fmla="*/ 1142789 h 1245204"/>
              <a:gd name="connsiteX1" fmla="*/ 423045 w 2224395"/>
              <a:gd name="connsiteY1" fmla="*/ 959909 h 1245204"/>
              <a:gd name="connsiteX2" fmla="*/ 398090 w 2224395"/>
              <a:gd name="connsiteY2" fmla="*/ 957909 h 1245204"/>
              <a:gd name="connsiteX3" fmla="*/ 338082 w 2224395"/>
              <a:gd name="connsiteY3" fmla="*/ 906664 h 1245204"/>
              <a:gd name="connsiteX4" fmla="*/ 400852 w 2224395"/>
              <a:gd name="connsiteY4" fmla="*/ 855515 h 1245204"/>
              <a:gd name="connsiteX5" fmla="*/ 600020 w 2224395"/>
              <a:gd name="connsiteY5" fmla="*/ 855515 h 1245204"/>
              <a:gd name="connsiteX6" fmla="*/ 636405 w 2224395"/>
              <a:gd name="connsiteY6" fmla="*/ 855515 h 1245204"/>
              <a:gd name="connsiteX7" fmla="*/ 636405 w 2224395"/>
              <a:gd name="connsiteY7" fmla="*/ 782458 h 1245204"/>
              <a:gd name="connsiteX8" fmla="*/ 890818 w 2224395"/>
              <a:gd name="connsiteY8" fmla="*/ 436034 h 1245204"/>
              <a:gd name="connsiteX9" fmla="*/ 903867 w 2224395"/>
              <a:gd name="connsiteY9" fmla="*/ 431081 h 1245204"/>
              <a:gd name="connsiteX10" fmla="*/ 951588 w 2224395"/>
              <a:gd name="connsiteY10" fmla="*/ 54463 h 1245204"/>
              <a:gd name="connsiteX11" fmla="*/ 1281534 w 2224395"/>
              <a:gd name="connsiteY11" fmla="*/ 61606 h 1245204"/>
              <a:gd name="connsiteX12" fmla="*/ 1320015 w 2224395"/>
              <a:gd name="connsiteY12" fmla="*/ 430319 h 1245204"/>
              <a:gd name="connsiteX13" fmla="*/ 1587096 w 2224395"/>
              <a:gd name="connsiteY13" fmla="*/ 853705 h 1245204"/>
              <a:gd name="connsiteX14" fmla="*/ 1696252 w 2224395"/>
              <a:gd name="connsiteY14" fmla="*/ 853705 h 1245204"/>
              <a:gd name="connsiteX15" fmla="*/ 1696252 w 2224395"/>
              <a:gd name="connsiteY15" fmla="*/ 800842 h 1245204"/>
              <a:gd name="connsiteX16" fmla="*/ 1695395 w 2224395"/>
              <a:gd name="connsiteY16" fmla="*/ 610627 h 1245204"/>
              <a:gd name="connsiteX17" fmla="*/ 1676440 w 2224395"/>
              <a:gd name="connsiteY17" fmla="*/ 564622 h 1245204"/>
              <a:gd name="connsiteX18" fmla="*/ 1542709 w 2224395"/>
              <a:gd name="connsiteY18" fmla="*/ 429367 h 1245204"/>
              <a:gd name="connsiteX19" fmla="*/ 1534232 w 2224395"/>
              <a:gd name="connsiteY19" fmla="*/ 348404 h 1245204"/>
              <a:gd name="connsiteX20" fmla="*/ 1615099 w 2224395"/>
              <a:gd name="connsiteY20" fmla="*/ 356405 h 1245204"/>
              <a:gd name="connsiteX21" fmla="*/ 1774167 w 2224395"/>
              <a:gd name="connsiteY21" fmla="*/ 516711 h 1245204"/>
              <a:gd name="connsiteX22" fmla="*/ 1798265 w 2224395"/>
              <a:gd name="connsiteY22" fmla="*/ 573861 h 1245204"/>
              <a:gd name="connsiteX23" fmla="*/ 1799027 w 2224395"/>
              <a:gd name="connsiteY23" fmla="*/ 826559 h 1245204"/>
              <a:gd name="connsiteX24" fmla="*/ 1826745 w 2224395"/>
              <a:gd name="connsiteY24" fmla="*/ 856277 h 1245204"/>
              <a:gd name="connsiteX25" fmla="*/ 1886562 w 2224395"/>
              <a:gd name="connsiteY25" fmla="*/ 907236 h 1245204"/>
              <a:gd name="connsiteX26" fmla="*/ 1825887 w 2224395"/>
              <a:gd name="connsiteY26" fmla="*/ 958195 h 1245204"/>
              <a:gd name="connsiteX27" fmla="*/ 1802456 w 2224395"/>
              <a:gd name="connsiteY27" fmla="*/ 959338 h 1245204"/>
              <a:gd name="connsiteX28" fmla="*/ 1802456 w 2224395"/>
              <a:gd name="connsiteY28" fmla="*/ 1143075 h 1245204"/>
              <a:gd name="connsiteX29" fmla="*/ 1834174 w 2224395"/>
              <a:gd name="connsiteY29" fmla="*/ 1143075 h 1245204"/>
              <a:gd name="connsiteX30" fmla="*/ 2155262 w 2224395"/>
              <a:gd name="connsiteY30" fmla="*/ 1143265 h 1245204"/>
              <a:gd name="connsiteX31" fmla="*/ 2184790 w 2224395"/>
              <a:gd name="connsiteY31" fmla="*/ 1145170 h 1245204"/>
              <a:gd name="connsiteX32" fmla="*/ 2224223 w 2224395"/>
              <a:gd name="connsiteY32" fmla="*/ 1197367 h 1245204"/>
              <a:gd name="connsiteX33" fmla="*/ 2182027 w 2224395"/>
              <a:gd name="connsiteY33" fmla="*/ 1243849 h 1245204"/>
              <a:gd name="connsiteX34" fmla="*/ 2149452 w 2224395"/>
              <a:gd name="connsiteY34" fmla="*/ 1245088 h 1245204"/>
              <a:gd name="connsiteX35" fmla="*/ 71287 w 2224395"/>
              <a:gd name="connsiteY35" fmla="*/ 1245183 h 1245204"/>
              <a:gd name="connsiteX36" fmla="*/ 47475 w 2224395"/>
              <a:gd name="connsiteY36" fmla="*/ 1244611 h 1245204"/>
              <a:gd name="connsiteX37" fmla="*/ 40 w 2224395"/>
              <a:gd name="connsiteY37" fmla="*/ 1196320 h 1245204"/>
              <a:gd name="connsiteX38" fmla="*/ 46332 w 2224395"/>
              <a:gd name="connsiteY38" fmla="*/ 1143551 h 1245204"/>
              <a:gd name="connsiteX39" fmla="*/ 73097 w 2224395"/>
              <a:gd name="connsiteY39" fmla="*/ 1142980 h 1245204"/>
              <a:gd name="connsiteX40" fmla="*/ 394185 w 2224395"/>
              <a:gd name="connsiteY40" fmla="*/ 1142980 h 1245204"/>
              <a:gd name="connsiteX41" fmla="*/ 423141 w 2224395"/>
              <a:gd name="connsiteY41" fmla="*/ 1142980 h 1245204"/>
              <a:gd name="connsiteX42" fmla="*/ 740800 w 2224395"/>
              <a:gd name="connsiteY42" fmla="*/ 853324 h 1245204"/>
              <a:gd name="connsiteX43" fmla="*/ 1485655 w 2224395"/>
              <a:gd name="connsiteY43" fmla="*/ 853324 h 1245204"/>
              <a:gd name="connsiteX44" fmla="*/ 1485655 w 2224395"/>
              <a:gd name="connsiteY44" fmla="*/ 771981 h 1245204"/>
              <a:gd name="connsiteX45" fmla="*/ 1243243 w 2224395"/>
              <a:gd name="connsiteY45" fmla="*/ 527188 h 1245204"/>
              <a:gd name="connsiteX46" fmla="*/ 978829 w 2224395"/>
              <a:gd name="connsiteY46" fmla="*/ 526998 h 1245204"/>
              <a:gd name="connsiteX47" fmla="*/ 808617 w 2224395"/>
              <a:gd name="connsiteY47" fmla="*/ 599864 h 1245204"/>
              <a:gd name="connsiteX48" fmla="*/ 740895 w 2224395"/>
              <a:gd name="connsiteY48" fmla="*/ 853324 h 1245204"/>
              <a:gd name="connsiteX49" fmla="*/ 1696252 w 2224395"/>
              <a:gd name="connsiteY49" fmla="*/ 1141456 h 1245204"/>
              <a:gd name="connsiteX50" fmla="*/ 1696824 w 2224395"/>
              <a:gd name="connsiteY50" fmla="*/ 989818 h 1245204"/>
              <a:gd name="connsiteX51" fmla="*/ 1663296 w 2224395"/>
              <a:gd name="connsiteY51" fmla="*/ 957147 h 1245204"/>
              <a:gd name="connsiteX52" fmla="*/ 566111 w 2224395"/>
              <a:gd name="connsiteY52" fmla="*/ 957718 h 1245204"/>
              <a:gd name="connsiteX53" fmla="*/ 530487 w 2224395"/>
              <a:gd name="connsiteY53" fmla="*/ 957718 h 1245204"/>
              <a:gd name="connsiteX54" fmla="*/ 530487 w 2224395"/>
              <a:gd name="connsiteY54" fmla="*/ 1141456 h 1245204"/>
              <a:gd name="connsiteX55" fmla="*/ 1696252 w 2224395"/>
              <a:gd name="connsiteY55" fmla="*/ 1141456 h 1245204"/>
              <a:gd name="connsiteX56" fmla="*/ 1112370 w 2224395"/>
              <a:gd name="connsiteY56" fmla="*/ 422604 h 1245204"/>
              <a:gd name="connsiteX57" fmla="*/ 1273056 w 2224395"/>
              <a:gd name="connsiteY57" fmla="*/ 262774 h 1245204"/>
              <a:gd name="connsiteX58" fmla="*/ 1109036 w 2224395"/>
              <a:gd name="connsiteY58" fmla="*/ 101802 h 1245204"/>
              <a:gd name="connsiteX59" fmla="*/ 951302 w 2224395"/>
              <a:gd name="connsiteY59" fmla="*/ 263155 h 1245204"/>
              <a:gd name="connsiteX60" fmla="*/ 1112370 w 2224395"/>
              <a:gd name="connsiteY60" fmla="*/ 422699 h 1245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224395" h="1245204">
                <a:moveTo>
                  <a:pt x="423045" y="1142789"/>
                </a:moveTo>
                <a:lnTo>
                  <a:pt x="423045" y="959909"/>
                </a:lnTo>
                <a:cubicBezTo>
                  <a:pt x="413425" y="959147"/>
                  <a:pt x="405805" y="958195"/>
                  <a:pt x="398090" y="957909"/>
                </a:cubicBezTo>
                <a:cubicBezTo>
                  <a:pt x="359609" y="956194"/>
                  <a:pt x="337987" y="937716"/>
                  <a:pt x="338082" y="906664"/>
                </a:cubicBezTo>
                <a:cubicBezTo>
                  <a:pt x="338082" y="874184"/>
                  <a:pt x="360561" y="855610"/>
                  <a:pt x="400852" y="855515"/>
                </a:cubicBezTo>
                <a:cubicBezTo>
                  <a:pt x="467241" y="855229"/>
                  <a:pt x="533631" y="855515"/>
                  <a:pt x="600020" y="855515"/>
                </a:cubicBezTo>
                <a:cubicBezTo>
                  <a:pt x="610688" y="855515"/>
                  <a:pt x="621356" y="855515"/>
                  <a:pt x="636405" y="855515"/>
                </a:cubicBezTo>
                <a:cubicBezTo>
                  <a:pt x="636405" y="829226"/>
                  <a:pt x="636405" y="805795"/>
                  <a:pt x="636405" y="782458"/>
                </a:cubicBezTo>
                <a:cubicBezTo>
                  <a:pt x="636691" y="612532"/>
                  <a:pt x="728322" y="487850"/>
                  <a:pt x="890818" y="436034"/>
                </a:cubicBezTo>
                <a:cubicBezTo>
                  <a:pt x="895200" y="434605"/>
                  <a:pt x="899486" y="432796"/>
                  <a:pt x="903867" y="431081"/>
                </a:cubicBezTo>
                <a:cubicBezTo>
                  <a:pt x="823000" y="261917"/>
                  <a:pt x="838526" y="141331"/>
                  <a:pt x="951588" y="54463"/>
                </a:cubicBezTo>
                <a:cubicBezTo>
                  <a:pt x="1049410" y="-20785"/>
                  <a:pt x="1187427" y="-17737"/>
                  <a:pt x="1281534" y="61606"/>
                </a:cubicBezTo>
                <a:cubicBezTo>
                  <a:pt x="1388214" y="151618"/>
                  <a:pt x="1401644" y="277157"/>
                  <a:pt x="1320015" y="430319"/>
                </a:cubicBezTo>
                <a:cubicBezTo>
                  <a:pt x="1527088" y="495565"/>
                  <a:pt x="1604241" y="645013"/>
                  <a:pt x="1587096" y="853705"/>
                </a:cubicBezTo>
                <a:lnTo>
                  <a:pt x="1696252" y="853705"/>
                </a:lnTo>
                <a:cubicBezTo>
                  <a:pt x="1696252" y="835608"/>
                  <a:pt x="1696252" y="818177"/>
                  <a:pt x="1696252" y="800842"/>
                </a:cubicBezTo>
                <a:cubicBezTo>
                  <a:pt x="1696252" y="737405"/>
                  <a:pt x="1697490" y="673969"/>
                  <a:pt x="1695395" y="610627"/>
                </a:cubicBezTo>
                <a:cubicBezTo>
                  <a:pt x="1694919" y="594911"/>
                  <a:pt x="1687203" y="576147"/>
                  <a:pt x="1676440" y="564622"/>
                </a:cubicBezTo>
                <a:cubicBezTo>
                  <a:pt x="1633197" y="518330"/>
                  <a:pt x="1587286" y="474420"/>
                  <a:pt x="1542709" y="429367"/>
                </a:cubicBezTo>
                <a:cubicBezTo>
                  <a:pt x="1514706" y="400982"/>
                  <a:pt x="1511753" y="370788"/>
                  <a:pt x="1534232" y="348404"/>
                </a:cubicBezTo>
                <a:cubicBezTo>
                  <a:pt x="1556902" y="325830"/>
                  <a:pt x="1587572" y="328783"/>
                  <a:pt x="1615099" y="356405"/>
                </a:cubicBezTo>
                <a:cubicBezTo>
                  <a:pt x="1668439" y="409555"/>
                  <a:pt x="1722827" y="461752"/>
                  <a:pt x="1774167" y="516711"/>
                </a:cubicBezTo>
                <a:cubicBezTo>
                  <a:pt x="1787597" y="531094"/>
                  <a:pt x="1797693" y="554335"/>
                  <a:pt x="1798265" y="573861"/>
                </a:cubicBezTo>
                <a:cubicBezTo>
                  <a:pt x="1800837" y="658062"/>
                  <a:pt x="1799884" y="742263"/>
                  <a:pt x="1799027" y="826559"/>
                </a:cubicBezTo>
                <a:cubicBezTo>
                  <a:pt x="1798836" y="847324"/>
                  <a:pt x="1802932" y="856753"/>
                  <a:pt x="1826745" y="856277"/>
                </a:cubicBezTo>
                <a:cubicBezTo>
                  <a:pt x="1864750" y="855420"/>
                  <a:pt x="1886657" y="876089"/>
                  <a:pt x="1886562" y="907236"/>
                </a:cubicBezTo>
                <a:cubicBezTo>
                  <a:pt x="1886467" y="937716"/>
                  <a:pt x="1863892" y="956575"/>
                  <a:pt x="1825887" y="958195"/>
                </a:cubicBezTo>
                <a:cubicBezTo>
                  <a:pt x="1819029" y="958480"/>
                  <a:pt x="1812171" y="958861"/>
                  <a:pt x="1802456" y="959338"/>
                </a:cubicBezTo>
                <a:lnTo>
                  <a:pt x="1802456" y="1143075"/>
                </a:lnTo>
                <a:cubicBezTo>
                  <a:pt x="1813124" y="1143075"/>
                  <a:pt x="1823602" y="1143075"/>
                  <a:pt x="1834174" y="1143075"/>
                </a:cubicBezTo>
                <a:cubicBezTo>
                  <a:pt x="1941235" y="1143075"/>
                  <a:pt x="2048201" y="1143075"/>
                  <a:pt x="2155262" y="1143265"/>
                </a:cubicBezTo>
                <a:cubicBezTo>
                  <a:pt x="2165168" y="1143265"/>
                  <a:pt x="2175265" y="1143170"/>
                  <a:pt x="2184790" y="1145170"/>
                </a:cubicBezTo>
                <a:cubicBezTo>
                  <a:pt x="2209078" y="1150314"/>
                  <a:pt x="2226319" y="1172983"/>
                  <a:pt x="2224223" y="1197367"/>
                </a:cubicBezTo>
                <a:cubicBezTo>
                  <a:pt x="2222032" y="1223180"/>
                  <a:pt x="2207650" y="1239373"/>
                  <a:pt x="2182027" y="1243849"/>
                </a:cubicBezTo>
                <a:cubicBezTo>
                  <a:pt x="2171359" y="1245659"/>
                  <a:pt x="2160310" y="1245088"/>
                  <a:pt x="2149452" y="1245088"/>
                </a:cubicBezTo>
                <a:cubicBezTo>
                  <a:pt x="1456698" y="1245088"/>
                  <a:pt x="763945" y="1245183"/>
                  <a:pt x="71287" y="1245183"/>
                </a:cubicBezTo>
                <a:cubicBezTo>
                  <a:pt x="63381" y="1245183"/>
                  <a:pt x="55380" y="1245373"/>
                  <a:pt x="47475" y="1244611"/>
                </a:cubicBezTo>
                <a:cubicBezTo>
                  <a:pt x="20233" y="1241944"/>
                  <a:pt x="993" y="1222132"/>
                  <a:pt x="40" y="1196320"/>
                </a:cubicBezTo>
                <a:cubicBezTo>
                  <a:pt x="-1008" y="1169745"/>
                  <a:pt x="18519" y="1147075"/>
                  <a:pt x="46332" y="1143551"/>
                </a:cubicBezTo>
                <a:cubicBezTo>
                  <a:pt x="55095" y="1142408"/>
                  <a:pt x="64143" y="1142980"/>
                  <a:pt x="73097" y="1142980"/>
                </a:cubicBezTo>
                <a:cubicBezTo>
                  <a:pt x="180158" y="1142980"/>
                  <a:pt x="287124" y="1142980"/>
                  <a:pt x="394185" y="1142980"/>
                </a:cubicBezTo>
                <a:cubicBezTo>
                  <a:pt x="402948" y="1142980"/>
                  <a:pt x="411711" y="1142980"/>
                  <a:pt x="423141" y="1142980"/>
                </a:cubicBezTo>
                <a:close/>
                <a:moveTo>
                  <a:pt x="740800" y="853324"/>
                </a:moveTo>
                <a:lnTo>
                  <a:pt x="1485655" y="853324"/>
                </a:lnTo>
                <a:cubicBezTo>
                  <a:pt x="1485655" y="824940"/>
                  <a:pt x="1485940" y="798460"/>
                  <a:pt x="1485655" y="771981"/>
                </a:cubicBezTo>
                <a:cubicBezTo>
                  <a:pt x="1483845" y="634059"/>
                  <a:pt x="1380975" y="529379"/>
                  <a:pt x="1243243" y="527188"/>
                </a:cubicBezTo>
                <a:cubicBezTo>
                  <a:pt x="1155137" y="525760"/>
                  <a:pt x="1066935" y="526141"/>
                  <a:pt x="978829" y="526998"/>
                </a:cubicBezTo>
                <a:cubicBezTo>
                  <a:pt x="912440" y="527665"/>
                  <a:pt x="855576" y="552620"/>
                  <a:pt x="808617" y="599864"/>
                </a:cubicBezTo>
                <a:cubicBezTo>
                  <a:pt x="738132" y="670825"/>
                  <a:pt x="733275" y="759122"/>
                  <a:pt x="740895" y="853324"/>
                </a:cubicBezTo>
                <a:close/>
                <a:moveTo>
                  <a:pt x="1696252" y="1141456"/>
                </a:moveTo>
                <a:cubicBezTo>
                  <a:pt x="1696252" y="1088592"/>
                  <a:pt x="1694728" y="1039157"/>
                  <a:pt x="1696824" y="989818"/>
                </a:cubicBezTo>
                <a:cubicBezTo>
                  <a:pt x="1697967" y="962957"/>
                  <a:pt x="1689204" y="957052"/>
                  <a:pt x="1663296" y="957147"/>
                </a:cubicBezTo>
                <a:cubicBezTo>
                  <a:pt x="1297536" y="958004"/>
                  <a:pt x="931776" y="957718"/>
                  <a:pt x="566111" y="957718"/>
                </a:cubicBezTo>
                <a:lnTo>
                  <a:pt x="530487" y="957718"/>
                </a:lnTo>
                <a:lnTo>
                  <a:pt x="530487" y="1141456"/>
                </a:lnTo>
                <a:lnTo>
                  <a:pt x="1696252" y="1141456"/>
                </a:lnTo>
                <a:close/>
                <a:moveTo>
                  <a:pt x="1112370" y="422604"/>
                </a:moveTo>
                <a:cubicBezTo>
                  <a:pt x="1201714" y="422413"/>
                  <a:pt x="1273056" y="351357"/>
                  <a:pt x="1273056" y="262774"/>
                </a:cubicBezTo>
                <a:cubicBezTo>
                  <a:pt x="1273056" y="173906"/>
                  <a:pt x="1198476" y="100754"/>
                  <a:pt x="1109036" y="101802"/>
                </a:cubicBezTo>
                <a:cubicBezTo>
                  <a:pt x="1023311" y="102850"/>
                  <a:pt x="950730" y="177049"/>
                  <a:pt x="951302" y="263155"/>
                </a:cubicBezTo>
                <a:cubicBezTo>
                  <a:pt x="951873" y="352309"/>
                  <a:pt x="1023121" y="422890"/>
                  <a:pt x="1112370" y="422699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705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88BB74-7999-D67E-CFA6-6F3C3367A159}"/>
              </a:ext>
            </a:extLst>
          </p:cNvPr>
          <p:cNvSpPr/>
          <p:nvPr userDrawn="1"/>
        </p:nvSpPr>
        <p:spPr>
          <a:xfrm>
            <a:off x="6705600" y="0"/>
            <a:ext cx="3352800" cy="777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A9EC3DD-8DEC-AAAB-9E71-0D21C3C5384D}"/>
              </a:ext>
            </a:extLst>
          </p:cNvPr>
          <p:cNvSpPr/>
          <p:nvPr userDrawn="1"/>
        </p:nvSpPr>
        <p:spPr>
          <a:xfrm>
            <a:off x="7353300" y="1432560"/>
            <a:ext cx="2466772" cy="1239662"/>
          </a:xfrm>
          <a:prstGeom prst="roundRect">
            <a:avLst>
              <a:gd name="adj" fmla="val 806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D00F688-113F-268B-3302-82B40F6DEE58}"/>
              </a:ext>
            </a:extLst>
          </p:cNvPr>
          <p:cNvSpPr/>
          <p:nvPr userDrawn="1"/>
        </p:nvSpPr>
        <p:spPr>
          <a:xfrm>
            <a:off x="7353300" y="3001440"/>
            <a:ext cx="2466772" cy="1239662"/>
          </a:xfrm>
          <a:prstGeom prst="roundRect">
            <a:avLst>
              <a:gd name="adj" fmla="val 806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57C8165-6D02-8CA2-AAF6-0F1BA6BC2872}"/>
              </a:ext>
            </a:extLst>
          </p:cNvPr>
          <p:cNvSpPr/>
          <p:nvPr userDrawn="1"/>
        </p:nvSpPr>
        <p:spPr>
          <a:xfrm>
            <a:off x="7353300" y="4570320"/>
            <a:ext cx="2466772" cy="1239662"/>
          </a:xfrm>
          <a:prstGeom prst="roundRect">
            <a:avLst>
              <a:gd name="adj" fmla="val 806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08EEA04-99AB-B9F0-A250-F4BA58707284}"/>
              </a:ext>
            </a:extLst>
          </p:cNvPr>
          <p:cNvSpPr/>
          <p:nvPr userDrawn="1"/>
        </p:nvSpPr>
        <p:spPr>
          <a:xfrm>
            <a:off x="7353300" y="6139199"/>
            <a:ext cx="2466772" cy="1239662"/>
          </a:xfrm>
          <a:prstGeom prst="roundRect">
            <a:avLst>
              <a:gd name="adj" fmla="val 806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405005A3-B7F8-F85B-3E8E-F07E1D822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7984" t="26681"/>
          <a:stretch>
            <a:fillRect/>
          </a:stretch>
        </p:blipFill>
        <p:spPr>
          <a:xfrm rot="3155920">
            <a:off x="216553" y="-2814407"/>
            <a:ext cx="3592268" cy="7068453"/>
          </a:xfrm>
          <a:custGeom>
            <a:avLst/>
            <a:gdLst>
              <a:gd name="connsiteX0" fmla="*/ 0 w 3592268"/>
              <a:gd name="connsiteY0" fmla="*/ 4698266 h 7068453"/>
              <a:gd name="connsiteX1" fmla="*/ 3592268 w 3592268"/>
              <a:gd name="connsiteY1" fmla="*/ 0 h 7068453"/>
              <a:gd name="connsiteX2" fmla="*/ 3592268 w 3592268"/>
              <a:gd name="connsiteY2" fmla="*/ 7068453 h 7068453"/>
              <a:gd name="connsiteX3" fmla="*/ 3099926 w 3592268"/>
              <a:gd name="connsiteY3" fmla="*/ 7068453 h 7068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2268" h="7068453">
                <a:moveTo>
                  <a:pt x="0" y="4698266"/>
                </a:moveTo>
                <a:lnTo>
                  <a:pt x="3592268" y="0"/>
                </a:lnTo>
                <a:lnTo>
                  <a:pt x="3592268" y="7068453"/>
                </a:lnTo>
                <a:lnTo>
                  <a:pt x="3099926" y="7068453"/>
                </a:lnTo>
                <a:close/>
              </a:path>
            </a:pathLst>
          </a:custGeom>
        </p:spPr>
      </p:pic>
      <p:sp>
        <p:nvSpPr>
          <p:cNvPr id="32" name="Text Placeholder 54">
            <a:extLst>
              <a:ext uri="{FF2B5EF4-FFF2-40B4-BE49-F238E27FC236}">
                <a16:creationId xmlns:a16="http://schemas.microsoft.com/office/drawing/2014/main" id="{8A101782-7EAE-BEAE-371A-CA808B8AB037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238327" y="468522"/>
            <a:ext cx="3114473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About events</a:t>
            </a:r>
          </a:p>
        </p:txBody>
      </p:sp>
      <p:sp>
        <p:nvSpPr>
          <p:cNvPr id="33" name="Text Placeholder 54">
            <a:extLst>
              <a:ext uri="{FF2B5EF4-FFF2-40B4-BE49-F238E27FC236}">
                <a16:creationId xmlns:a16="http://schemas.microsoft.com/office/drawing/2014/main" id="{3AE6C14A-B7C6-B568-4FF7-C0A414835C86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6943928" y="468522"/>
            <a:ext cx="2895600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Our Speakers</a:t>
            </a:r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4F754B78-B5E0-3EF9-3A6A-DA9452D529A0}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229780" y="2838162"/>
            <a:ext cx="1103719" cy="992221"/>
          </a:xfrm>
          <a:prstGeom prst="roundRect">
            <a:avLst>
              <a:gd name="adj" fmla="val 12827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43" name="Text Placeholder 54">
            <a:extLst>
              <a:ext uri="{FF2B5EF4-FFF2-40B4-BE49-F238E27FC236}">
                <a16:creationId xmlns:a16="http://schemas.microsoft.com/office/drawing/2014/main" id="{38422251-F0D0-0695-3518-88ED0D04E2DC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1429931" y="2839185"/>
            <a:ext cx="1681570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44" name="Text Placeholder 54">
            <a:extLst>
              <a:ext uri="{FF2B5EF4-FFF2-40B4-BE49-F238E27FC236}">
                <a16:creationId xmlns:a16="http://schemas.microsoft.com/office/drawing/2014/main" id="{43491A05-3551-E736-5FF5-A2D0FE25B434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429931" y="3168488"/>
            <a:ext cx="1681570" cy="61704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" name="Text Placeholder 54">
            <a:extLst>
              <a:ext uri="{FF2B5EF4-FFF2-40B4-BE49-F238E27FC236}">
                <a16:creationId xmlns:a16="http://schemas.microsoft.com/office/drawing/2014/main" id="{3954EBE7-E1B2-8311-6258-8B0B99DCC6C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38328" y="1038819"/>
            <a:ext cx="3104010" cy="923331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00C5185-EC69-DD67-98AD-A52DA607689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943928" y="1615930"/>
            <a:ext cx="872922" cy="872922"/>
          </a:xfrm>
          <a:custGeom>
            <a:avLst/>
            <a:gdLst>
              <a:gd name="connsiteX0" fmla="*/ 369094 w 738188"/>
              <a:gd name="connsiteY0" fmla="*/ 0 h 738188"/>
              <a:gd name="connsiteX1" fmla="*/ 738188 w 738188"/>
              <a:gd name="connsiteY1" fmla="*/ 369094 h 738188"/>
              <a:gd name="connsiteX2" fmla="*/ 369094 w 738188"/>
              <a:gd name="connsiteY2" fmla="*/ 738188 h 738188"/>
              <a:gd name="connsiteX3" fmla="*/ 0 w 738188"/>
              <a:gd name="connsiteY3" fmla="*/ 369094 h 738188"/>
              <a:gd name="connsiteX4" fmla="*/ 369094 w 738188"/>
              <a:gd name="connsiteY4" fmla="*/ 0 h 73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8188" h="738188">
                <a:moveTo>
                  <a:pt x="369094" y="0"/>
                </a:moveTo>
                <a:cubicBezTo>
                  <a:pt x="572939" y="0"/>
                  <a:pt x="738188" y="165249"/>
                  <a:pt x="738188" y="369094"/>
                </a:cubicBezTo>
                <a:cubicBezTo>
                  <a:pt x="738188" y="572939"/>
                  <a:pt x="572939" y="738188"/>
                  <a:pt x="369094" y="738188"/>
                </a:cubicBezTo>
                <a:cubicBezTo>
                  <a:pt x="165249" y="738188"/>
                  <a:pt x="0" y="572939"/>
                  <a:pt x="0" y="369094"/>
                </a:cubicBezTo>
                <a:cubicBezTo>
                  <a:pt x="0" y="165249"/>
                  <a:pt x="165249" y="0"/>
                  <a:pt x="36909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7" name="Text Placeholder 54">
            <a:extLst>
              <a:ext uri="{FF2B5EF4-FFF2-40B4-BE49-F238E27FC236}">
                <a16:creationId xmlns:a16="http://schemas.microsoft.com/office/drawing/2014/main" id="{24BA989B-20C6-E8C5-55CF-1DE625781F6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848601" y="1499394"/>
            <a:ext cx="1882572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Speaker</a:t>
            </a:r>
          </a:p>
        </p:txBody>
      </p:sp>
      <p:sp>
        <p:nvSpPr>
          <p:cNvPr id="8" name="Text Placeholder 54">
            <a:extLst>
              <a:ext uri="{FF2B5EF4-FFF2-40B4-BE49-F238E27FC236}">
                <a16:creationId xmlns:a16="http://schemas.microsoft.com/office/drawing/2014/main" id="{9B4BE3FC-7D4E-7268-0CF1-B7F00B0B4CF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848601" y="1828697"/>
            <a:ext cx="1882572" cy="78115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F028A74-71F4-3111-3758-9A95AA26BE7B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6943928" y="3184810"/>
            <a:ext cx="872922" cy="872922"/>
          </a:xfrm>
          <a:custGeom>
            <a:avLst/>
            <a:gdLst>
              <a:gd name="connsiteX0" fmla="*/ 369094 w 738188"/>
              <a:gd name="connsiteY0" fmla="*/ 0 h 738188"/>
              <a:gd name="connsiteX1" fmla="*/ 738188 w 738188"/>
              <a:gd name="connsiteY1" fmla="*/ 369094 h 738188"/>
              <a:gd name="connsiteX2" fmla="*/ 369094 w 738188"/>
              <a:gd name="connsiteY2" fmla="*/ 738188 h 738188"/>
              <a:gd name="connsiteX3" fmla="*/ 0 w 738188"/>
              <a:gd name="connsiteY3" fmla="*/ 369094 h 738188"/>
              <a:gd name="connsiteX4" fmla="*/ 369094 w 738188"/>
              <a:gd name="connsiteY4" fmla="*/ 0 h 73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8188" h="738188">
                <a:moveTo>
                  <a:pt x="369094" y="0"/>
                </a:moveTo>
                <a:cubicBezTo>
                  <a:pt x="572939" y="0"/>
                  <a:pt x="738188" y="165249"/>
                  <a:pt x="738188" y="369094"/>
                </a:cubicBezTo>
                <a:cubicBezTo>
                  <a:pt x="738188" y="572939"/>
                  <a:pt x="572939" y="738188"/>
                  <a:pt x="369094" y="738188"/>
                </a:cubicBezTo>
                <a:cubicBezTo>
                  <a:pt x="165249" y="738188"/>
                  <a:pt x="0" y="572939"/>
                  <a:pt x="0" y="369094"/>
                </a:cubicBezTo>
                <a:cubicBezTo>
                  <a:pt x="0" y="165249"/>
                  <a:pt x="165249" y="0"/>
                  <a:pt x="36909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</a:t>
            </a:r>
            <a:endParaRPr lang="en-IN" dirty="0"/>
          </a:p>
        </p:txBody>
      </p:sp>
      <p:sp>
        <p:nvSpPr>
          <p:cNvPr id="12" name="Text Placeholder 54">
            <a:extLst>
              <a:ext uri="{FF2B5EF4-FFF2-40B4-BE49-F238E27FC236}">
                <a16:creationId xmlns:a16="http://schemas.microsoft.com/office/drawing/2014/main" id="{F2DF8CB7-F197-307B-9D7B-988CE7BE247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848601" y="3064078"/>
            <a:ext cx="1882572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Speaker</a:t>
            </a:r>
          </a:p>
        </p:txBody>
      </p:sp>
      <p:sp>
        <p:nvSpPr>
          <p:cNvPr id="13" name="Text Placeholder 54">
            <a:extLst>
              <a:ext uri="{FF2B5EF4-FFF2-40B4-BE49-F238E27FC236}">
                <a16:creationId xmlns:a16="http://schemas.microsoft.com/office/drawing/2014/main" id="{00FCCA35-CFCB-E229-2881-E8F8470DB12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848601" y="3393381"/>
            <a:ext cx="1882572" cy="78115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23149B6-B31E-E501-A18F-A41ECB340354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943928" y="4753690"/>
            <a:ext cx="872922" cy="872922"/>
          </a:xfrm>
          <a:custGeom>
            <a:avLst/>
            <a:gdLst>
              <a:gd name="connsiteX0" fmla="*/ 369094 w 738188"/>
              <a:gd name="connsiteY0" fmla="*/ 0 h 738188"/>
              <a:gd name="connsiteX1" fmla="*/ 738188 w 738188"/>
              <a:gd name="connsiteY1" fmla="*/ 369094 h 738188"/>
              <a:gd name="connsiteX2" fmla="*/ 369094 w 738188"/>
              <a:gd name="connsiteY2" fmla="*/ 738188 h 738188"/>
              <a:gd name="connsiteX3" fmla="*/ 0 w 738188"/>
              <a:gd name="connsiteY3" fmla="*/ 369094 h 738188"/>
              <a:gd name="connsiteX4" fmla="*/ 369094 w 738188"/>
              <a:gd name="connsiteY4" fmla="*/ 0 h 73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8188" h="738188">
                <a:moveTo>
                  <a:pt x="369094" y="0"/>
                </a:moveTo>
                <a:cubicBezTo>
                  <a:pt x="572939" y="0"/>
                  <a:pt x="738188" y="165249"/>
                  <a:pt x="738188" y="369094"/>
                </a:cubicBezTo>
                <a:cubicBezTo>
                  <a:pt x="738188" y="572939"/>
                  <a:pt x="572939" y="738188"/>
                  <a:pt x="369094" y="738188"/>
                </a:cubicBezTo>
                <a:cubicBezTo>
                  <a:pt x="165249" y="738188"/>
                  <a:pt x="0" y="572939"/>
                  <a:pt x="0" y="369094"/>
                </a:cubicBezTo>
                <a:cubicBezTo>
                  <a:pt x="0" y="165249"/>
                  <a:pt x="165249" y="0"/>
                  <a:pt x="36909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15" name="Text Placeholder 54">
            <a:extLst>
              <a:ext uri="{FF2B5EF4-FFF2-40B4-BE49-F238E27FC236}">
                <a16:creationId xmlns:a16="http://schemas.microsoft.com/office/drawing/2014/main" id="{F827CA84-47D9-EE70-3338-5723C00FA67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848601" y="4636240"/>
            <a:ext cx="1882572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Speaker</a:t>
            </a:r>
          </a:p>
        </p:txBody>
      </p:sp>
      <p:sp>
        <p:nvSpPr>
          <p:cNvPr id="16" name="Text Placeholder 54">
            <a:extLst>
              <a:ext uri="{FF2B5EF4-FFF2-40B4-BE49-F238E27FC236}">
                <a16:creationId xmlns:a16="http://schemas.microsoft.com/office/drawing/2014/main" id="{563C987A-79FE-4AAE-6038-D412B8C818A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848601" y="4965543"/>
            <a:ext cx="1882572" cy="78115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8CB8CCB-45FC-7B4A-6487-3C9586A75326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6943928" y="6322569"/>
            <a:ext cx="872922" cy="872922"/>
          </a:xfrm>
          <a:custGeom>
            <a:avLst/>
            <a:gdLst>
              <a:gd name="connsiteX0" fmla="*/ 369094 w 738188"/>
              <a:gd name="connsiteY0" fmla="*/ 0 h 738188"/>
              <a:gd name="connsiteX1" fmla="*/ 738188 w 738188"/>
              <a:gd name="connsiteY1" fmla="*/ 369094 h 738188"/>
              <a:gd name="connsiteX2" fmla="*/ 369094 w 738188"/>
              <a:gd name="connsiteY2" fmla="*/ 738188 h 738188"/>
              <a:gd name="connsiteX3" fmla="*/ 0 w 738188"/>
              <a:gd name="connsiteY3" fmla="*/ 369094 h 738188"/>
              <a:gd name="connsiteX4" fmla="*/ 369094 w 738188"/>
              <a:gd name="connsiteY4" fmla="*/ 0 h 73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8188" h="738188">
                <a:moveTo>
                  <a:pt x="369094" y="0"/>
                </a:moveTo>
                <a:cubicBezTo>
                  <a:pt x="572939" y="0"/>
                  <a:pt x="738188" y="165249"/>
                  <a:pt x="738188" y="369094"/>
                </a:cubicBezTo>
                <a:cubicBezTo>
                  <a:pt x="738188" y="572939"/>
                  <a:pt x="572939" y="738188"/>
                  <a:pt x="369094" y="738188"/>
                </a:cubicBezTo>
                <a:cubicBezTo>
                  <a:pt x="165249" y="738188"/>
                  <a:pt x="0" y="572939"/>
                  <a:pt x="0" y="369094"/>
                </a:cubicBezTo>
                <a:cubicBezTo>
                  <a:pt x="0" y="165249"/>
                  <a:pt x="165249" y="0"/>
                  <a:pt x="36909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19" name="Text Placeholder 54">
            <a:extLst>
              <a:ext uri="{FF2B5EF4-FFF2-40B4-BE49-F238E27FC236}">
                <a16:creationId xmlns:a16="http://schemas.microsoft.com/office/drawing/2014/main" id="{625615E7-10FA-CAEA-A302-B41FBBB8913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848601" y="6201006"/>
            <a:ext cx="1882572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Speaker</a:t>
            </a:r>
          </a:p>
        </p:txBody>
      </p:sp>
      <p:sp>
        <p:nvSpPr>
          <p:cNvPr id="20" name="Text Placeholder 54">
            <a:extLst>
              <a:ext uri="{FF2B5EF4-FFF2-40B4-BE49-F238E27FC236}">
                <a16:creationId xmlns:a16="http://schemas.microsoft.com/office/drawing/2014/main" id="{416AD017-8357-46A6-ED71-A41779F57E1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848601" y="6530309"/>
            <a:ext cx="1882572" cy="781153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8" name="Text Placeholder 54">
            <a:extLst>
              <a:ext uri="{FF2B5EF4-FFF2-40B4-BE49-F238E27FC236}">
                <a16:creationId xmlns:a16="http://schemas.microsoft.com/office/drawing/2014/main" id="{5953A478-24AE-78C0-44B6-E680576D954D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429931" y="3879288"/>
            <a:ext cx="1681570" cy="36807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050" b="1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Schedules</a:t>
            </a:r>
          </a:p>
        </p:txBody>
      </p:sp>
      <p:sp>
        <p:nvSpPr>
          <p:cNvPr id="3" name="Rectangle 29">
            <a:extLst>
              <a:ext uri="{FF2B5EF4-FFF2-40B4-BE49-F238E27FC236}">
                <a16:creationId xmlns:a16="http://schemas.microsoft.com/office/drawing/2014/main" id="{DED7696C-338D-E403-31B4-124E2E8A8670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581400" y="2838162"/>
            <a:ext cx="1103719" cy="992221"/>
          </a:xfrm>
          <a:prstGeom prst="roundRect">
            <a:avLst>
              <a:gd name="adj" fmla="val 12827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6" name="Text Placeholder 54">
            <a:extLst>
              <a:ext uri="{FF2B5EF4-FFF2-40B4-BE49-F238E27FC236}">
                <a16:creationId xmlns:a16="http://schemas.microsoft.com/office/drawing/2014/main" id="{95F166CC-DA14-16A7-D40C-9D0616BA95FD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781551" y="2839185"/>
            <a:ext cx="1681570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9" name="Text Placeholder 54">
            <a:extLst>
              <a:ext uri="{FF2B5EF4-FFF2-40B4-BE49-F238E27FC236}">
                <a16:creationId xmlns:a16="http://schemas.microsoft.com/office/drawing/2014/main" id="{15B4A918-2814-88B5-319C-D302A1C989ED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4781551" y="3168488"/>
            <a:ext cx="1681570" cy="61704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7" name="Text Placeholder 54">
            <a:extLst>
              <a:ext uri="{FF2B5EF4-FFF2-40B4-BE49-F238E27FC236}">
                <a16:creationId xmlns:a16="http://schemas.microsoft.com/office/drawing/2014/main" id="{4224A751-46A5-A964-ECFE-E34303A86D6C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781551" y="3879288"/>
            <a:ext cx="1681570" cy="36807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050" b="1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Schedules</a:t>
            </a:r>
          </a:p>
        </p:txBody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D0CE3E88-0569-62BF-327F-756BE0B9FFEA}"/>
              </a:ext>
            </a:extLst>
          </p:cNvPr>
          <p:cNvSpPr>
            <a:spLocks noGrp="1"/>
          </p:cNvSpPr>
          <p:nvPr>
            <p:ph type="pic" sz="quarter" idx="56" hasCustomPrompt="1"/>
          </p:nvPr>
        </p:nvSpPr>
        <p:spPr>
          <a:xfrm>
            <a:off x="229780" y="4475641"/>
            <a:ext cx="1103719" cy="992221"/>
          </a:xfrm>
          <a:prstGeom prst="roundRect">
            <a:avLst>
              <a:gd name="adj" fmla="val 12827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26" name="Text Placeholder 54">
            <a:extLst>
              <a:ext uri="{FF2B5EF4-FFF2-40B4-BE49-F238E27FC236}">
                <a16:creationId xmlns:a16="http://schemas.microsoft.com/office/drawing/2014/main" id="{92A5D9E2-AA86-566C-2657-3A3A84C466F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429931" y="4476664"/>
            <a:ext cx="1681570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27" name="Text Placeholder 54">
            <a:extLst>
              <a:ext uri="{FF2B5EF4-FFF2-40B4-BE49-F238E27FC236}">
                <a16:creationId xmlns:a16="http://schemas.microsoft.com/office/drawing/2014/main" id="{F9304141-0981-89AF-D5E6-A5298940850C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429931" y="4805967"/>
            <a:ext cx="1681570" cy="61704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8" name="Text Placeholder 54">
            <a:extLst>
              <a:ext uri="{FF2B5EF4-FFF2-40B4-BE49-F238E27FC236}">
                <a16:creationId xmlns:a16="http://schemas.microsoft.com/office/drawing/2014/main" id="{FA233CD2-795F-EB76-92CF-E32249F97CC6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429931" y="5516767"/>
            <a:ext cx="1681570" cy="36807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050" b="1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Schedules</a:t>
            </a:r>
          </a:p>
        </p:txBody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id="{67EF0881-FC9C-1512-F483-19B17E5F31A8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3581400" y="4475641"/>
            <a:ext cx="1103719" cy="992221"/>
          </a:xfrm>
          <a:prstGeom prst="roundRect">
            <a:avLst>
              <a:gd name="adj" fmla="val 12827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30" name="Text Placeholder 54">
            <a:extLst>
              <a:ext uri="{FF2B5EF4-FFF2-40B4-BE49-F238E27FC236}">
                <a16:creationId xmlns:a16="http://schemas.microsoft.com/office/drawing/2014/main" id="{CABFF185-B324-B5BF-F70B-C9FFF8515DEE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781551" y="4476664"/>
            <a:ext cx="1681570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31" name="Text Placeholder 54">
            <a:extLst>
              <a:ext uri="{FF2B5EF4-FFF2-40B4-BE49-F238E27FC236}">
                <a16:creationId xmlns:a16="http://schemas.microsoft.com/office/drawing/2014/main" id="{638542CD-A672-0D81-E845-DC3C4B9C351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81551" y="4805967"/>
            <a:ext cx="1681570" cy="61704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54">
            <a:extLst>
              <a:ext uri="{FF2B5EF4-FFF2-40B4-BE49-F238E27FC236}">
                <a16:creationId xmlns:a16="http://schemas.microsoft.com/office/drawing/2014/main" id="{B9B44C5C-E2F3-5983-0ACB-D875FC246FF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4781551" y="5516767"/>
            <a:ext cx="1681570" cy="36807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050" b="1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Schedules</a:t>
            </a:r>
          </a:p>
        </p:txBody>
      </p:sp>
      <p:sp>
        <p:nvSpPr>
          <p:cNvPr id="48" name="Rectangle 29">
            <a:extLst>
              <a:ext uri="{FF2B5EF4-FFF2-40B4-BE49-F238E27FC236}">
                <a16:creationId xmlns:a16="http://schemas.microsoft.com/office/drawing/2014/main" id="{8DE1E9BE-9C9A-663B-37F3-50E56ACAA40B}"/>
              </a:ext>
            </a:extLst>
          </p:cNvPr>
          <p:cNvSpPr>
            <a:spLocks noGrp="1"/>
          </p:cNvSpPr>
          <p:nvPr>
            <p:ph type="pic" sz="quarter" idx="64" hasCustomPrompt="1"/>
          </p:nvPr>
        </p:nvSpPr>
        <p:spPr>
          <a:xfrm>
            <a:off x="3581400" y="1200649"/>
            <a:ext cx="1103719" cy="992221"/>
          </a:xfrm>
          <a:prstGeom prst="roundRect">
            <a:avLst>
              <a:gd name="adj" fmla="val 12827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49" name="Text Placeholder 54">
            <a:extLst>
              <a:ext uri="{FF2B5EF4-FFF2-40B4-BE49-F238E27FC236}">
                <a16:creationId xmlns:a16="http://schemas.microsoft.com/office/drawing/2014/main" id="{E2D332B7-E142-675B-B064-257BB96588F9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4781551" y="1201672"/>
            <a:ext cx="1681570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50" name="Text Placeholder 54">
            <a:extLst>
              <a:ext uri="{FF2B5EF4-FFF2-40B4-BE49-F238E27FC236}">
                <a16:creationId xmlns:a16="http://schemas.microsoft.com/office/drawing/2014/main" id="{ABA50202-AFEC-B5B1-58CA-94C2EA946A70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4781551" y="1530975"/>
            <a:ext cx="1681570" cy="61704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1" name="Text Placeholder 54">
            <a:extLst>
              <a:ext uri="{FF2B5EF4-FFF2-40B4-BE49-F238E27FC236}">
                <a16:creationId xmlns:a16="http://schemas.microsoft.com/office/drawing/2014/main" id="{BCFC60E2-52CF-3806-5603-0BE3C2001C91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4781551" y="2241775"/>
            <a:ext cx="1681570" cy="36807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050" b="1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Schedules</a:t>
            </a:r>
          </a:p>
        </p:txBody>
      </p:sp>
      <p:sp>
        <p:nvSpPr>
          <p:cNvPr id="52" name="Rectangle 29">
            <a:extLst>
              <a:ext uri="{FF2B5EF4-FFF2-40B4-BE49-F238E27FC236}">
                <a16:creationId xmlns:a16="http://schemas.microsoft.com/office/drawing/2014/main" id="{A34458AB-14E6-1742-7C1C-1F561CFFBA87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229780" y="6136791"/>
            <a:ext cx="1103719" cy="992221"/>
          </a:xfrm>
          <a:prstGeom prst="roundRect">
            <a:avLst>
              <a:gd name="adj" fmla="val 12827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53" name="Text Placeholder 54">
            <a:extLst>
              <a:ext uri="{FF2B5EF4-FFF2-40B4-BE49-F238E27FC236}">
                <a16:creationId xmlns:a16="http://schemas.microsoft.com/office/drawing/2014/main" id="{2A439C49-515A-2133-E91F-7E27477EC819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429931" y="6137814"/>
            <a:ext cx="1681570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54" name="Text Placeholder 54">
            <a:extLst>
              <a:ext uri="{FF2B5EF4-FFF2-40B4-BE49-F238E27FC236}">
                <a16:creationId xmlns:a16="http://schemas.microsoft.com/office/drawing/2014/main" id="{C9580C3B-D78A-0F5C-43E7-850FC257971E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429931" y="6467117"/>
            <a:ext cx="1681570" cy="61704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ECD803E4-6D69-4A39-326A-C1F0A3B26F96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429931" y="7177917"/>
            <a:ext cx="1681570" cy="36807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050" b="1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Schedules</a:t>
            </a:r>
          </a:p>
        </p:txBody>
      </p:sp>
      <p:sp>
        <p:nvSpPr>
          <p:cNvPr id="56" name="Rectangle 29">
            <a:extLst>
              <a:ext uri="{FF2B5EF4-FFF2-40B4-BE49-F238E27FC236}">
                <a16:creationId xmlns:a16="http://schemas.microsoft.com/office/drawing/2014/main" id="{F2DE48D3-8B02-6548-4DE1-F686FA90196E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3581400" y="6136791"/>
            <a:ext cx="1103719" cy="992221"/>
          </a:xfrm>
          <a:prstGeom prst="roundRect">
            <a:avLst>
              <a:gd name="adj" fmla="val 12827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</a:t>
            </a:r>
            <a:endParaRPr lang="en-IN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FCC4B7DB-C5C0-896B-4118-1FC8A9FE6FB3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4781551" y="6137814"/>
            <a:ext cx="1681570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65" name="Text Placeholder 54">
            <a:extLst>
              <a:ext uri="{FF2B5EF4-FFF2-40B4-BE49-F238E27FC236}">
                <a16:creationId xmlns:a16="http://schemas.microsoft.com/office/drawing/2014/main" id="{AB702104-0B9F-2444-D9FF-3D6030A7C607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4781551" y="6467117"/>
            <a:ext cx="1681570" cy="61704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6" name="Text Placeholder 54">
            <a:extLst>
              <a:ext uri="{FF2B5EF4-FFF2-40B4-BE49-F238E27FC236}">
                <a16:creationId xmlns:a16="http://schemas.microsoft.com/office/drawing/2014/main" id="{DB28BC5A-3DBD-664D-D592-05C0A1442CB9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4781551" y="7177917"/>
            <a:ext cx="1681570" cy="36807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050" b="1" kern="1200" dirty="0" smtClean="0">
                <a:solidFill>
                  <a:schemeClr val="tx2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Schedules</a:t>
            </a:r>
          </a:p>
        </p:txBody>
      </p:sp>
    </p:spTree>
    <p:extLst>
      <p:ext uri="{BB962C8B-B14F-4D97-AF65-F5344CB8AC3E}">
        <p14:creationId xmlns:p14="http://schemas.microsoft.com/office/powerpoint/2010/main" val="223678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54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 Pro Cond Light" panose="02040306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12">
          <p15:clr>
            <a:srgbClr val="F26B43"/>
          </p15:clr>
        </p15:guide>
        <p15:guide id="3" pos="4224">
          <p15:clr>
            <a:srgbClr val="F26B43"/>
          </p15:clr>
        </p15:guide>
        <p15:guide id="4" pos="144">
          <p15:clr>
            <a:srgbClr val="5ACBF0"/>
          </p15:clr>
        </p15:guide>
        <p15:guide id="6" pos="6192">
          <p15:clr>
            <a:srgbClr val="5ACBF0"/>
          </p15:clr>
        </p15:guide>
        <p15:guide id="8" orient="horz" pos="144">
          <p15:clr>
            <a:srgbClr val="5ACBF0"/>
          </p15:clr>
        </p15:guide>
        <p15:guide id="9" orient="horz" pos="4752">
          <p15:clr>
            <a:srgbClr val="5ACBF0"/>
          </p15:clr>
        </p15:guide>
        <p15:guide id="10" pos="1968">
          <p15:clr>
            <a:srgbClr val="5ACBF0"/>
          </p15:clr>
        </p15:guide>
        <p15:guide id="11" pos="2256">
          <p15:clr>
            <a:srgbClr val="5ACBF0"/>
          </p15:clr>
        </p15:guide>
        <p15:guide id="12" pos="4080">
          <p15:clr>
            <a:srgbClr val="5ACBF0"/>
          </p15:clr>
        </p15:guide>
        <p15:guide id="13" pos="4368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descr="A person speaking into a microphone in front of a crowd&#10;&#10;Description automatically generated">
            <a:extLst>
              <a:ext uri="{FF2B5EF4-FFF2-40B4-BE49-F238E27FC236}">
                <a16:creationId xmlns:a16="http://schemas.microsoft.com/office/drawing/2014/main" id="{7E541021-FACB-8C8B-54E0-60A5822D1E7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22036" y="0"/>
            <a:ext cx="3336364" cy="5311338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CA90F-56B6-7D99-4534-9ECA45932F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Contact us</a:t>
            </a:r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106BE-BB75-5D95-B410-FFF36A2AEF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6D5CDB-FCED-F0E1-54DB-1B952C5D05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www.abcd.com</a:t>
            </a:r>
            <a:endParaRPr lang="en-IN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11A22A-8D9C-EB53-2585-DE5993E664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123 Street</a:t>
            </a:r>
            <a:endParaRPr lang="en-IN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995235-F9CC-2AE0-AA42-B66DD56408F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1234567890</a:t>
            </a:r>
            <a:endParaRPr lang="en-IN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1C1F631-285C-56F3-11D6-242C9607C22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abcd@gmail.com</a:t>
            </a:r>
            <a:endParaRPr lang="en-IN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35129E8-7B1B-DCB5-047A-971C573E07A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ADD TITLE</a:t>
            </a:r>
            <a:endParaRPr lang="en-IN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93B5939-9355-25E1-4963-C2538C3AA6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 SUBTITLE</a:t>
            </a:r>
            <a:endParaRPr lang="en-IN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CDA59D-5649-21DB-B76B-E6993C7905B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Discission &amp; insights</a:t>
            </a:r>
            <a:endParaRPr lang="en-IN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D2729C8-3BE1-E07D-5E6F-85FBF8DFC4B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6E75416-F2B5-3D28-CE90-3EBDD12A002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IN" dirty="0"/>
              <a:t>Venue details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CC17018-4138-91BC-CA5F-77C7A47E8A7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Add text</a:t>
            </a:r>
            <a:endParaRPr lang="en-IN" dirty="0"/>
          </a:p>
        </p:txBody>
      </p:sp>
      <p:pic>
        <p:nvPicPr>
          <p:cNvPr id="2050" name="Picture 2" descr="Logos PNGs for Free Download">
            <a:extLst>
              <a:ext uri="{FF2B5EF4-FFF2-40B4-BE49-F238E27FC236}">
                <a16:creationId xmlns:a16="http://schemas.microsoft.com/office/drawing/2014/main" id="{59CED90A-A717-DA75-4D78-C0EA6A959BC5}"/>
              </a:ext>
            </a:extLst>
          </p:cNvPr>
          <p:cNvPicPr>
            <a:picLocks noGrp="1" noChangeAspect="1" noChangeArrowheads="1"/>
          </p:cNvPicPr>
          <p:nvPr>
            <p:ph type="pic" sz="quarter" idx="1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163" t="6327" r="-49163" b="6327"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37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259C6B3-3146-2A68-5FE4-ECF16FFB09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About events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B1B61-EA43-DC60-1B8D-F6728CA51DE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Our Speakers</a:t>
            </a:r>
            <a:endParaRPr lang="en-IN" dirty="0"/>
          </a:p>
        </p:txBody>
      </p:sp>
      <p:pic>
        <p:nvPicPr>
          <p:cNvPr id="54" name="Picture Placeholder 53" descr="A person speaking to a group of people&#10;&#10;Description automatically generated">
            <a:extLst>
              <a:ext uri="{FF2B5EF4-FFF2-40B4-BE49-F238E27FC236}">
                <a16:creationId xmlns:a16="http://schemas.microsoft.com/office/drawing/2014/main" id="{F471187B-E832-5D2A-0095-11135FD7A043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780" y="2838162"/>
            <a:ext cx="1103719" cy="992221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B9883E-A201-BB80-6EB2-5E3B12B93C4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Event Name</a:t>
            </a:r>
            <a:endParaRPr lang="en-IN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5E4625-A59E-68C5-605E-73F906A94D2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23EF74E-AD29-16C7-B0C4-2E4B924AA0E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Add text</a:t>
            </a:r>
            <a:endParaRPr lang="en-IN" dirty="0"/>
          </a:p>
        </p:txBody>
      </p:sp>
      <p:pic>
        <p:nvPicPr>
          <p:cNvPr id="46" name="Picture Placeholder 45" descr="A person in a suit with her arms crossed&#10;&#10;Description automatically generated">
            <a:extLst>
              <a:ext uri="{FF2B5EF4-FFF2-40B4-BE49-F238E27FC236}">
                <a16:creationId xmlns:a16="http://schemas.microsoft.com/office/drawing/2014/main" id="{C369EAA1-98C1-563D-E3E3-7EB004CE8D33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C04E5D2-D6D3-6E67-9904-5A73C1BEC7A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IN" dirty="0"/>
              <a:t>Speaker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6A1C9C-7E0C-D778-C350-16A3ABA5E18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48" name="Picture Placeholder 47" descr="A person in a suit with her arms crossed&#10;&#10;Description automatically generated">
            <a:extLst>
              <a:ext uri="{FF2B5EF4-FFF2-40B4-BE49-F238E27FC236}">
                <a16:creationId xmlns:a16="http://schemas.microsoft.com/office/drawing/2014/main" id="{3CA1DF0D-024C-7F35-1350-B2AA2E7856BB}"/>
              </a:ext>
            </a:extLst>
          </p:cNvPr>
          <p:cNvPicPr>
            <a:picLocks noGrp="1" noChangeAspect="1"/>
          </p:cNvPicPr>
          <p:nvPr>
            <p:ph type="pic" sz="quarter" idx="4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A04A8EB-795C-FA77-F4D4-82B968A5C98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IN" dirty="0"/>
              <a:t>Speaker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672545A-E712-C4E6-3243-267495BF523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50" name="Picture Placeholder 49" descr="A person in a suit with her arms crossed&#10;&#10;Description automatically generated">
            <a:extLst>
              <a:ext uri="{FF2B5EF4-FFF2-40B4-BE49-F238E27FC236}">
                <a16:creationId xmlns:a16="http://schemas.microsoft.com/office/drawing/2014/main" id="{9FB2C6D4-AB04-D8BA-30BB-65DBEA6C5720}"/>
              </a:ext>
            </a:extLst>
          </p:cNvPr>
          <p:cNvPicPr>
            <a:picLocks noGrp="1" noChangeAspect="1"/>
          </p:cNvPicPr>
          <p:nvPr>
            <p:ph type="pic" sz="quarter" idx="4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22B73A8-78AA-0537-FBFE-28B9EEEE45F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IN" dirty="0"/>
              <a:t>Speaker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0FAF88B-4E0F-7873-5FEF-BD09A278765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52" name="Picture Placeholder 51" descr="A person in a suit with her arms crossed&#10;&#10;Description automatically generated">
            <a:extLst>
              <a:ext uri="{FF2B5EF4-FFF2-40B4-BE49-F238E27FC236}">
                <a16:creationId xmlns:a16="http://schemas.microsoft.com/office/drawing/2014/main" id="{5FC1BB8C-0E57-46C1-1472-BF2FEA2687BF}"/>
              </a:ext>
            </a:extLst>
          </p:cNvPr>
          <p:cNvPicPr>
            <a:picLocks noGrp="1" noChangeAspect="1"/>
          </p:cNvPicPr>
          <p:nvPr>
            <p:ph type="pic" sz="quarter" idx="4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90B8CF1-E5FA-95E5-DA37-78517434568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IN" dirty="0"/>
              <a:t>Speaker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5B25D71-3465-4129-7077-92CB5B42350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B6A87E9-8D0F-433B-291C-8DF78D1C81A0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IN" dirty="0"/>
              <a:t>Schedules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9D401AC-FB2E-C327-B319-FCDE0791296C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/>
              <a:t>Event Name</a:t>
            </a:r>
            <a:endParaRPr lang="en-IN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017AF1D-6202-184C-25DB-BC60E4B9A891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7432765-A51A-67F3-81C4-8BF962F3F3BF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IN" dirty="0"/>
              <a:t>Schedules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D38821A-9706-CA7E-303F-D9148D7FE76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Event Name</a:t>
            </a:r>
            <a:endParaRPr lang="en-IN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A8C5C23-E9FD-4A5E-13FE-7D885E2BDC84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EE55AC1C-D120-AC73-4D45-54F8A8B638A3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r>
              <a:rPr lang="en-IN" dirty="0"/>
              <a:t>Schedules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1D4F4FC3-AA5A-4450-5C57-7C3595CFE4AE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r>
              <a:rPr lang="en-US" dirty="0"/>
              <a:t>Event Name</a:t>
            </a:r>
            <a:endParaRPr lang="en-IN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BD8AD7A2-9976-9200-8BB6-D3F79AA3E2AE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040016D-E3F9-25AC-E29B-7154CA6C222C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r>
              <a:rPr lang="en-IN" dirty="0"/>
              <a:t>Schedules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B47C8392-08BB-562F-12EA-41C5CBD686DC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r>
              <a:rPr lang="en-US" dirty="0"/>
              <a:t>Event Name</a:t>
            </a:r>
            <a:endParaRPr lang="en-IN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FDDA19AF-0623-DDAE-A463-C8C642200F3F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CC32726-B404-0DC9-CD50-29037F0A459A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r>
              <a:rPr lang="en-IN" dirty="0"/>
              <a:t>Schedules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CBC8A65E-17EB-CF06-1886-C527D219F087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r>
              <a:rPr lang="en-US" dirty="0"/>
              <a:t>Event Name</a:t>
            </a:r>
            <a:endParaRPr lang="en-IN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D688F4F-AA06-0360-A52B-4C1F073D10DC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A90C5A8-A9CE-AF75-D323-2EED193250DD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r>
              <a:rPr lang="en-IN" dirty="0"/>
              <a:t>Schedules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95649108-CF60-2B15-EDA9-47BFD8AB819D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r>
              <a:rPr lang="en-US" dirty="0"/>
              <a:t>Event Name</a:t>
            </a:r>
            <a:endParaRPr lang="en-IN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FABFE3C-B8CF-12C7-B76A-880810865A11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82961C95-B740-4F59-5809-DDCC2D03505D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r>
              <a:rPr lang="en-IN" dirty="0"/>
              <a:t>Schedules</a:t>
            </a:r>
          </a:p>
        </p:txBody>
      </p:sp>
      <p:pic>
        <p:nvPicPr>
          <p:cNvPr id="60" name="Picture Placeholder 53" descr="A person speaking to a group of people&#10;&#10;Description automatically generated">
            <a:extLst>
              <a:ext uri="{FF2B5EF4-FFF2-40B4-BE49-F238E27FC236}">
                <a16:creationId xmlns:a16="http://schemas.microsoft.com/office/drawing/2014/main" id="{BF030F3A-E2FD-BF82-2AF7-9A38E52BC517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188" y="4475163"/>
            <a:ext cx="1103312" cy="992187"/>
          </a:xfrm>
        </p:spPr>
      </p:pic>
      <p:pic>
        <p:nvPicPr>
          <p:cNvPr id="61" name="Picture Placeholder 53" descr="A person speaking to a group of people&#10;&#10;Description automatically generated">
            <a:extLst>
              <a:ext uri="{FF2B5EF4-FFF2-40B4-BE49-F238E27FC236}">
                <a16:creationId xmlns:a16="http://schemas.microsoft.com/office/drawing/2014/main" id="{75225F5D-FD8B-7415-4DDE-2AFFF786AD3E}"/>
              </a:ext>
            </a:extLst>
          </p:cNvPr>
          <p:cNvPicPr>
            <a:picLocks noGrp="1" noChangeAspect="1"/>
          </p:cNvPicPr>
          <p:nvPr>
            <p:ph type="pic" sz="quarter" idx="68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188" y="6137275"/>
            <a:ext cx="1103312" cy="992188"/>
          </a:xfrm>
        </p:spPr>
      </p:pic>
      <p:pic>
        <p:nvPicPr>
          <p:cNvPr id="62" name="Picture Placeholder 53" descr="A person speaking to a group of people&#10;&#10;Description automatically generated">
            <a:extLst>
              <a:ext uri="{FF2B5EF4-FFF2-40B4-BE49-F238E27FC236}">
                <a16:creationId xmlns:a16="http://schemas.microsoft.com/office/drawing/2014/main" id="{F36EF5A0-7BF8-035C-3AB5-A67275099B4E}"/>
              </a:ext>
            </a:extLst>
          </p:cNvPr>
          <p:cNvPicPr>
            <a:picLocks noGrp="1" noChangeAspect="1"/>
          </p:cNvPicPr>
          <p:nvPr>
            <p:ph type="pic" sz="quarter" idx="64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81400" y="1200150"/>
            <a:ext cx="1103313" cy="992188"/>
          </a:xfrm>
        </p:spPr>
      </p:pic>
      <p:pic>
        <p:nvPicPr>
          <p:cNvPr id="63" name="Picture Placeholder 53" descr="A person speaking to a group of people&#10;&#10;Description automatically generated">
            <a:extLst>
              <a:ext uri="{FF2B5EF4-FFF2-40B4-BE49-F238E27FC236}">
                <a16:creationId xmlns:a16="http://schemas.microsoft.com/office/drawing/2014/main" id="{85262218-8743-53C6-177D-E5C78A511F16}"/>
              </a:ext>
            </a:extLst>
          </p:cNvPr>
          <p:cNvPicPr>
            <a:picLocks noGrp="1" noChangeAspect="1"/>
          </p:cNvPicPr>
          <p:nvPr>
            <p:ph type="pic" sz="quarter" idx="52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81400" y="2838450"/>
            <a:ext cx="1103313" cy="992188"/>
          </a:xfrm>
        </p:spPr>
      </p:pic>
      <p:pic>
        <p:nvPicPr>
          <p:cNvPr id="64" name="Picture Placeholder 53" descr="A person speaking to a group of people&#10;&#10;Description automatically generated">
            <a:extLst>
              <a:ext uri="{FF2B5EF4-FFF2-40B4-BE49-F238E27FC236}">
                <a16:creationId xmlns:a16="http://schemas.microsoft.com/office/drawing/2014/main" id="{51878C89-2DB9-1655-BE9A-9839433667F4}"/>
              </a:ext>
            </a:extLst>
          </p:cNvPr>
          <p:cNvPicPr>
            <a:picLocks noGrp="1" noChangeAspect="1"/>
          </p:cNvPicPr>
          <p:nvPr>
            <p:ph type="pic" sz="quarter" idx="60"/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81400" y="4475163"/>
            <a:ext cx="1103313" cy="992187"/>
          </a:xfrm>
        </p:spPr>
      </p:pic>
      <p:pic>
        <p:nvPicPr>
          <p:cNvPr id="65" name="Picture Placeholder 53" descr="A person speaking to a group of people&#10;&#10;Description automatically generated">
            <a:extLst>
              <a:ext uri="{FF2B5EF4-FFF2-40B4-BE49-F238E27FC236}">
                <a16:creationId xmlns:a16="http://schemas.microsoft.com/office/drawing/2014/main" id="{FEE424DD-59C3-0E1E-F345-AE23A35DED86}"/>
              </a:ext>
            </a:extLst>
          </p:cNvPr>
          <p:cNvPicPr>
            <a:picLocks noGrp="1" noChangeAspect="1"/>
          </p:cNvPicPr>
          <p:nvPr>
            <p:ph type="pic" sz="quarter" idx="72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81400" y="6137275"/>
            <a:ext cx="1103313" cy="992188"/>
          </a:xfrm>
        </p:spPr>
      </p:pic>
    </p:spTree>
    <p:extLst>
      <p:ext uri="{BB962C8B-B14F-4D97-AF65-F5344CB8AC3E}">
        <p14:creationId xmlns:p14="http://schemas.microsoft.com/office/powerpoint/2010/main" val="8037035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3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DD84C"/>
      </a:accent1>
      <a:accent2>
        <a:srgbClr val="A4D6D7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6">
      <a:majorFont>
        <a:latin typeface="Verdan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44704734_Angled tri-fold brochure_win32_SL_V5" id="{47552A66-A41D-486A-91C7-94EF4C38281B}" vid="{A5864864-E950-4647-806C-0E9909694D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6B4DC-0390-4B86-946E-38F21F73183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C41E1F2-6C1E-4C53-8728-B479B7C691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8D8E97-0998-4C70-B507-03739DBCF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83</Words>
  <Application>Microsoft Office PowerPoint</Application>
  <PresentationFormat>Custom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Georgia Pro Cond Light</vt:lpstr>
      <vt:lpstr>Custom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 &amp; Contoso</dc:title>
  <cp:lastModifiedBy>Mohd Salman</cp:lastModifiedBy>
  <cp:revision>45</cp:revision>
  <dcterms:created xsi:type="dcterms:W3CDTF">2023-12-22T23:29:09Z</dcterms:created>
  <dcterms:modified xsi:type="dcterms:W3CDTF">2024-08-27T05:56:47Z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