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4"/>
  </p:sldMasterIdLst>
  <p:notesMasterIdLst>
    <p:notesMasterId r:id="rId7"/>
  </p:notesMasterIdLst>
  <p:handoutMasterIdLst>
    <p:handoutMasterId r:id="rId8"/>
  </p:handoutMasterIdLst>
  <p:sldIdLst>
    <p:sldId id="257" r:id="rId5"/>
    <p:sldId id="258" r:id="rId6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168">
          <p15:clr>
            <a:srgbClr val="A4A3A4"/>
          </p15:clr>
        </p15:guide>
        <p15:guide id="3" orient="horz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929"/>
    <a:srgbClr val="FAAC16"/>
    <a:srgbClr val="A4D6D7"/>
    <a:srgbClr val="013D93"/>
    <a:srgbClr val="D4D9DD"/>
    <a:srgbClr val="495F70"/>
    <a:srgbClr val="3A5266"/>
    <a:srgbClr val="344E62"/>
    <a:srgbClr val="6D7C88"/>
    <a:srgbClr val="6979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09" autoAdjust="0"/>
    <p:restoredTop sz="96247" autoAdjust="0"/>
  </p:normalViewPr>
  <p:slideViewPr>
    <p:cSldViewPr snapToGrid="0" showGuides="1">
      <p:cViewPr varScale="1">
        <p:scale>
          <a:sx n="73" d="100"/>
          <a:sy n="73" d="100"/>
        </p:scale>
        <p:origin x="1810" y="62"/>
      </p:cViewPr>
      <p:guideLst>
        <p:guide pos="3168"/>
        <p:guide orient="horz"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43" d="100"/>
        <a:sy n="43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7B51015-12CA-4649-B47F-D3EB5E1095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111F2F-D8BA-4A13-91FC-3878C75727F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68B7C-E4CD-4872-B084-44133F808FCE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FD67D-A60A-4914-89F3-9FC43EF547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1642D8-EDCF-4A15-A29F-1B065ECC2E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E8E42-E7C5-4B24-8575-74A765CA0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330657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3D5BD-E30B-48AB-B24F-3878C333D518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1A707-0A4C-444E-BBAC-8F56E4534D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1F99BC92-1DC2-4A08-52BA-614929FC21E5}"/>
              </a:ext>
            </a:extLst>
          </p:cNvPr>
          <p:cNvSpPr/>
          <p:nvPr userDrawn="1"/>
        </p:nvSpPr>
        <p:spPr>
          <a:xfrm>
            <a:off x="0" y="0"/>
            <a:ext cx="3352800" cy="777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3" name="Picture Placeholder 42">
            <a:extLst>
              <a:ext uri="{FF2B5EF4-FFF2-40B4-BE49-F238E27FC236}">
                <a16:creationId xmlns:a16="http://schemas.microsoft.com/office/drawing/2014/main" id="{8930F1D1-ECF2-77E2-167D-75FA68E56519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0" y="0"/>
            <a:ext cx="3352800" cy="5035550"/>
          </a:xfrm>
          <a:custGeom>
            <a:avLst/>
            <a:gdLst>
              <a:gd name="connsiteX0" fmla="*/ 0 w 3352800"/>
              <a:gd name="connsiteY0" fmla="*/ 0 h 5035550"/>
              <a:gd name="connsiteX1" fmla="*/ 3352800 w 3352800"/>
              <a:gd name="connsiteY1" fmla="*/ 0 h 5035550"/>
              <a:gd name="connsiteX2" fmla="*/ 3352800 w 3352800"/>
              <a:gd name="connsiteY2" fmla="*/ 5035550 h 5035550"/>
              <a:gd name="connsiteX3" fmla="*/ 2122259 w 3352800"/>
              <a:gd name="connsiteY3" fmla="*/ 4726816 h 5035550"/>
              <a:gd name="connsiteX4" fmla="*/ 2114200 w 3352800"/>
              <a:gd name="connsiteY4" fmla="*/ 4530801 h 5035550"/>
              <a:gd name="connsiteX5" fmla="*/ 240313 w 3352800"/>
              <a:gd name="connsiteY5" fmla="*/ 4046091 h 5035550"/>
              <a:gd name="connsiteX6" fmla="*/ 251028 w 3352800"/>
              <a:gd name="connsiteY6" fmla="*/ 4257338 h 5035550"/>
              <a:gd name="connsiteX7" fmla="*/ 0 w 3352800"/>
              <a:gd name="connsiteY7" fmla="*/ 4194356 h 503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52800" h="5035550">
                <a:moveTo>
                  <a:pt x="0" y="0"/>
                </a:moveTo>
                <a:lnTo>
                  <a:pt x="3352800" y="0"/>
                </a:lnTo>
                <a:lnTo>
                  <a:pt x="3352800" y="5035550"/>
                </a:lnTo>
                <a:lnTo>
                  <a:pt x="2122259" y="4726816"/>
                </a:lnTo>
                <a:lnTo>
                  <a:pt x="2114200" y="4530801"/>
                </a:lnTo>
                <a:lnTo>
                  <a:pt x="240313" y="4046091"/>
                </a:lnTo>
                <a:lnTo>
                  <a:pt x="251028" y="4257338"/>
                </a:lnTo>
                <a:lnTo>
                  <a:pt x="0" y="419435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2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FD63EAA6-CE07-6AF9-951D-81FD774DFC8F}"/>
              </a:ext>
            </a:extLst>
          </p:cNvPr>
          <p:cNvSpPr/>
          <p:nvPr userDrawn="1"/>
        </p:nvSpPr>
        <p:spPr>
          <a:xfrm flipH="1">
            <a:off x="6705600" y="0"/>
            <a:ext cx="3352800" cy="4441949"/>
          </a:xfrm>
          <a:custGeom>
            <a:avLst/>
            <a:gdLst>
              <a:gd name="connsiteX0" fmla="*/ 3251685 w 3251685"/>
              <a:gd name="connsiteY0" fmla="*/ 0 h 4441949"/>
              <a:gd name="connsiteX1" fmla="*/ 0 w 3251685"/>
              <a:gd name="connsiteY1" fmla="*/ 0 h 4441949"/>
              <a:gd name="connsiteX2" fmla="*/ 0 w 3251685"/>
              <a:gd name="connsiteY2" fmla="*/ 3363310 h 4441949"/>
              <a:gd name="connsiteX3" fmla="*/ 3251685 w 3251685"/>
              <a:gd name="connsiteY3" fmla="*/ 4441949 h 444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1685" h="4441949">
                <a:moveTo>
                  <a:pt x="3251685" y="0"/>
                </a:moveTo>
                <a:lnTo>
                  <a:pt x="0" y="0"/>
                </a:lnTo>
                <a:lnTo>
                  <a:pt x="0" y="3363310"/>
                </a:lnTo>
                <a:lnTo>
                  <a:pt x="3251685" y="44419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EBA39F1-931E-2476-39EA-86502F6EAA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05600" y="0"/>
            <a:ext cx="3352800" cy="5042751"/>
          </a:xfrm>
          <a:custGeom>
            <a:avLst/>
            <a:gdLst>
              <a:gd name="connsiteX0" fmla="*/ 0 w 3352800"/>
              <a:gd name="connsiteY0" fmla="*/ 0 h 5042751"/>
              <a:gd name="connsiteX1" fmla="*/ 3352800 w 3352800"/>
              <a:gd name="connsiteY1" fmla="*/ 0 h 5042751"/>
              <a:gd name="connsiteX2" fmla="*/ 3352800 w 3352800"/>
              <a:gd name="connsiteY2" fmla="*/ 4144140 h 5042751"/>
              <a:gd name="connsiteX3" fmla="*/ 3352799 w 3352800"/>
              <a:gd name="connsiteY3" fmla="*/ 4144140 h 5042751"/>
              <a:gd name="connsiteX4" fmla="*/ 3352799 w 3352800"/>
              <a:gd name="connsiteY4" fmla="*/ 3941033 h 5042751"/>
              <a:gd name="connsiteX5" fmla="*/ 1806689 w 3352800"/>
              <a:gd name="connsiteY5" fmla="*/ 4340958 h 5042751"/>
              <a:gd name="connsiteX6" fmla="*/ 1808456 w 3352800"/>
              <a:gd name="connsiteY6" fmla="*/ 4558052 h 5042751"/>
              <a:gd name="connsiteX7" fmla="*/ 0 w 3352800"/>
              <a:gd name="connsiteY7" fmla="*/ 5042751 h 5042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52800" h="5042751">
                <a:moveTo>
                  <a:pt x="0" y="0"/>
                </a:moveTo>
                <a:lnTo>
                  <a:pt x="3352800" y="0"/>
                </a:lnTo>
                <a:lnTo>
                  <a:pt x="3352800" y="4144140"/>
                </a:lnTo>
                <a:lnTo>
                  <a:pt x="3352799" y="4144140"/>
                </a:lnTo>
                <a:lnTo>
                  <a:pt x="3352799" y="3941033"/>
                </a:lnTo>
                <a:lnTo>
                  <a:pt x="1806689" y="4340958"/>
                </a:lnTo>
                <a:lnTo>
                  <a:pt x="1808456" y="4558052"/>
                </a:lnTo>
                <a:lnTo>
                  <a:pt x="0" y="50427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2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53" name="Picture Placeholder 51">
            <a:extLst>
              <a:ext uri="{FF2B5EF4-FFF2-40B4-BE49-F238E27FC236}">
                <a16:creationId xmlns:a16="http://schemas.microsoft.com/office/drawing/2014/main" id="{36FD1367-5AAC-0D7D-9971-2F81F34EBA3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650167" y="5035550"/>
            <a:ext cx="1463666" cy="52078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IN" dirty="0"/>
              <a:t>Logo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6A78B26F-3A08-AEF5-E8C5-66ABC39BBA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992030" y="5676900"/>
            <a:ext cx="2766334" cy="1113971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lang="en-US" sz="22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56" name="Text Placeholder 54">
            <a:extLst>
              <a:ext uri="{FF2B5EF4-FFF2-40B4-BE49-F238E27FC236}">
                <a16:creationId xmlns:a16="http://schemas.microsoft.com/office/drawing/2014/main" id="{A3F8FD96-F0C3-78F9-81F1-845896F364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92030" y="6836904"/>
            <a:ext cx="2766334" cy="585189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 lang="en-US" sz="12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58" name="Text Placeholder 54">
            <a:extLst>
              <a:ext uri="{FF2B5EF4-FFF2-40B4-BE49-F238E27FC236}">
                <a16:creationId xmlns:a16="http://schemas.microsoft.com/office/drawing/2014/main" id="{846EE49C-89A8-17D2-6A56-F443D695F9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10941" y="1428728"/>
            <a:ext cx="2636520" cy="522078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 lang="en-US" sz="16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CONTACT US</a:t>
            </a:r>
          </a:p>
        </p:txBody>
      </p:sp>
      <p:sp>
        <p:nvSpPr>
          <p:cNvPr id="59" name="Text Placeholder 54">
            <a:extLst>
              <a:ext uri="{FF2B5EF4-FFF2-40B4-BE49-F238E27FC236}">
                <a16:creationId xmlns:a16="http://schemas.microsoft.com/office/drawing/2014/main" id="{41DA93C3-5C7A-DDA8-5E4B-53617B065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10942" y="1994185"/>
            <a:ext cx="2636520" cy="634715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 kumimoji="0" lang="en-US" sz="10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EADC2B-5A51-4A6F-B8BE-505D62C0C42E}"/>
              </a:ext>
            </a:extLst>
          </p:cNvPr>
          <p:cNvGrpSpPr/>
          <p:nvPr userDrawn="1"/>
        </p:nvGrpSpPr>
        <p:grpSpPr>
          <a:xfrm>
            <a:off x="4857750" y="2960456"/>
            <a:ext cx="342900" cy="342900"/>
            <a:chOff x="3903788" y="4970235"/>
            <a:chExt cx="342900" cy="342900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D73AFB0-2FFA-5FAC-6A34-A1E96573BA77}"/>
                </a:ext>
              </a:extLst>
            </p:cNvPr>
            <p:cNvSpPr/>
            <p:nvPr/>
          </p:nvSpPr>
          <p:spPr>
            <a:xfrm>
              <a:off x="3903788" y="4970235"/>
              <a:ext cx="342900" cy="342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A9D266F9-34CA-E0B8-DC46-8D782630E46E}"/>
                </a:ext>
              </a:extLst>
            </p:cNvPr>
            <p:cNvGrpSpPr/>
            <p:nvPr/>
          </p:nvGrpSpPr>
          <p:grpSpPr>
            <a:xfrm>
              <a:off x="4009358" y="5043047"/>
              <a:ext cx="131762" cy="197278"/>
              <a:chOff x="5518151" y="2563813"/>
              <a:chExt cx="1155700" cy="1730375"/>
            </a:xfrm>
            <a:solidFill>
              <a:schemeClr val="tx1"/>
            </a:solidFill>
          </p:grpSpPr>
          <p:sp>
            <p:nvSpPr>
              <p:cNvPr id="62" name="Freeform 15">
                <a:extLst>
                  <a:ext uri="{FF2B5EF4-FFF2-40B4-BE49-F238E27FC236}">
                    <a16:creationId xmlns:a16="http://schemas.microsoft.com/office/drawing/2014/main" id="{33FAC095-F09E-D77C-95EF-58092754114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518151" y="2563813"/>
                <a:ext cx="1155700" cy="1730375"/>
              </a:xfrm>
              <a:custGeom>
                <a:avLst/>
                <a:gdLst>
                  <a:gd name="T0" fmla="*/ 203 w 1454"/>
                  <a:gd name="T1" fmla="*/ 0 h 2180"/>
                  <a:gd name="T2" fmla="*/ 142 w 1454"/>
                  <a:gd name="T3" fmla="*/ 10 h 2180"/>
                  <a:gd name="T4" fmla="*/ 89 w 1454"/>
                  <a:gd name="T5" fmla="*/ 34 h 2180"/>
                  <a:gd name="T6" fmla="*/ 47 w 1454"/>
                  <a:gd name="T7" fmla="*/ 74 h 2180"/>
                  <a:gd name="T8" fmla="*/ 17 w 1454"/>
                  <a:gd name="T9" fmla="*/ 123 h 2180"/>
                  <a:gd name="T10" fmla="*/ 2 w 1454"/>
                  <a:gd name="T11" fmla="*/ 180 h 2180"/>
                  <a:gd name="T12" fmla="*/ 0 w 1454"/>
                  <a:gd name="T13" fmla="*/ 1979 h 2180"/>
                  <a:gd name="T14" fmla="*/ 9 w 1454"/>
                  <a:gd name="T15" fmla="*/ 2038 h 2180"/>
                  <a:gd name="T16" fmla="*/ 34 w 1454"/>
                  <a:gd name="T17" fmla="*/ 2091 h 2180"/>
                  <a:gd name="T18" fmla="*/ 74 w 1454"/>
                  <a:gd name="T19" fmla="*/ 2134 h 2180"/>
                  <a:gd name="T20" fmla="*/ 123 w 1454"/>
                  <a:gd name="T21" fmla="*/ 2165 h 2180"/>
                  <a:gd name="T22" fmla="*/ 182 w 1454"/>
                  <a:gd name="T23" fmla="*/ 2180 h 2180"/>
                  <a:gd name="T24" fmla="*/ 1251 w 1454"/>
                  <a:gd name="T25" fmla="*/ 2180 h 2180"/>
                  <a:gd name="T26" fmla="*/ 1312 w 1454"/>
                  <a:gd name="T27" fmla="*/ 2170 h 2180"/>
                  <a:gd name="T28" fmla="*/ 1365 w 1454"/>
                  <a:gd name="T29" fmla="*/ 2146 h 2180"/>
                  <a:gd name="T30" fmla="*/ 1407 w 1454"/>
                  <a:gd name="T31" fmla="*/ 2106 h 2180"/>
                  <a:gd name="T32" fmla="*/ 1437 w 1454"/>
                  <a:gd name="T33" fmla="*/ 2057 h 2180"/>
                  <a:gd name="T34" fmla="*/ 1452 w 1454"/>
                  <a:gd name="T35" fmla="*/ 2000 h 2180"/>
                  <a:gd name="T36" fmla="*/ 1454 w 1454"/>
                  <a:gd name="T37" fmla="*/ 201 h 2180"/>
                  <a:gd name="T38" fmla="*/ 1445 w 1454"/>
                  <a:gd name="T39" fmla="*/ 142 h 2180"/>
                  <a:gd name="T40" fmla="*/ 1420 w 1454"/>
                  <a:gd name="T41" fmla="*/ 89 h 2180"/>
                  <a:gd name="T42" fmla="*/ 1380 w 1454"/>
                  <a:gd name="T43" fmla="*/ 46 h 2180"/>
                  <a:gd name="T44" fmla="*/ 1331 w 1454"/>
                  <a:gd name="T45" fmla="*/ 15 h 2180"/>
                  <a:gd name="T46" fmla="*/ 1272 w 1454"/>
                  <a:gd name="T47" fmla="*/ 0 h 2180"/>
                  <a:gd name="T48" fmla="*/ 81 w 1454"/>
                  <a:gd name="T49" fmla="*/ 363 h 2180"/>
                  <a:gd name="T50" fmla="*/ 81 w 1454"/>
                  <a:gd name="T51" fmla="*/ 1614 h 2180"/>
                  <a:gd name="T52" fmla="*/ 1251 w 1454"/>
                  <a:gd name="T53" fmla="*/ 80 h 2180"/>
                  <a:gd name="T54" fmla="*/ 1276 w 1454"/>
                  <a:gd name="T55" fmla="*/ 84 h 2180"/>
                  <a:gd name="T56" fmla="*/ 1310 w 1454"/>
                  <a:gd name="T57" fmla="*/ 95 h 2180"/>
                  <a:gd name="T58" fmla="*/ 1352 w 1454"/>
                  <a:gd name="T59" fmla="*/ 135 h 2180"/>
                  <a:gd name="T60" fmla="*/ 1367 w 1454"/>
                  <a:gd name="T61" fmla="*/ 165 h 2180"/>
                  <a:gd name="T62" fmla="*/ 1373 w 1454"/>
                  <a:gd name="T63" fmla="*/ 201 h 2180"/>
                  <a:gd name="T64" fmla="*/ 81 w 1454"/>
                  <a:gd name="T65" fmla="*/ 201 h 2180"/>
                  <a:gd name="T66" fmla="*/ 83 w 1454"/>
                  <a:gd name="T67" fmla="*/ 177 h 2180"/>
                  <a:gd name="T68" fmla="*/ 95 w 1454"/>
                  <a:gd name="T69" fmla="*/ 144 h 2180"/>
                  <a:gd name="T70" fmla="*/ 135 w 1454"/>
                  <a:gd name="T71" fmla="*/ 101 h 2180"/>
                  <a:gd name="T72" fmla="*/ 167 w 1454"/>
                  <a:gd name="T73" fmla="*/ 85 h 2180"/>
                  <a:gd name="T74" fmla="*/ 203 w 1454"/>
                  <a:gd name="T75" fmla="*/ 80 h 2180"/>
                  <a:gd name="T76" fmla="*/ 203 w 1454"/>
                  <a:gd name="T77" fmla="*/ 2100 h 2180"/>
                  <a:gd name="T78" fmla="*/ 178 w 1454"/>
                  <a:gd name="T79" fmla="*/ 2096 h 2180"/>
                  <a:gd name="T80" fmla="*/ 144 w 1454"/>
                  <a:gd name="T81" fmla="*/ 2085 h 2180"/>
                  <a:gd name="T82" fmla="*/ 102 w 1454"/>
                  <a:gd name="T83" fmla="*/ 2045 h 2180"/>
                  <a:gd name="T84" fmla="*/ 87 w 1454"/>
                  <a:gd name="T85" fmla="*/ 2015 h 2180"/>
                  <a:gd name="T86" fmla="*/ 81 w 1454"/>
                  <a:gd name="T87" fmla="*/ 1979 h 2180"/>
                  <a:gd name="T88" fmla="*/ 1373 w 1454"/>
                  <a:gd name="T89" fmla="*/ 1979 h 2180"/>
                  <a:gd name="T90" fmla="*/ 1371 w 1454"/>
                  <a:gd name="T91" fmla="*/ 2003 h 2180"/>
                  <a:gd name="T92" fmla="*/ 1359 w 1454"/>
                  <a:gd name="T93" fmla="*/ 2036 h 2180"/>
                  <a:gd name="T94" fmla="*/ 1319 w 1454"/>
                  <a:gd name="T95" fmla="*/ 2079 h 2180"/>
                  <a:gd name="T96" fmla="*/ 1287 w 1454"/>
                  <a:gd name="T97" fmla="*/ 2095 h 2180"/>
                  <a:gd name="T98" fmla="*/ 1251 w 1454"/>
                  <a:gd name="T99" fmla="*/ 2100 h 2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454" h="2180">
                    <a:moveTo>
                      <a:pt x="1251" y="0"/>
                    </a:moveTo>
                    <a:lnTo>
                      <a:pt x="203" y="0"/>
                    </a:lnTo>
                    <a:lnTo>
                      <a:pt x="203" y="0"/>
                    </a:lnTo>
                    <a:lnTo>
                      <a:pt x="182" y="0"/>
                    </a:lnTo>
                    <a:lnTo>
                      <a:pt x="161" y="4"/>
                    </a:lnTo>
                    <a:lnTo>
                      <a:pt x="142" y="10"/>
                    </a:lnTo>
                    <a:lnTo>
                      <a:pt x="123" y="15"/>
                    </a:lnTo>
                    <a:lnTo>
                      <a:pt x="106" y="25"/>
                    </a:lnTo>
                    <a:lnTo>
                      <a:pt x="89" y="34"/>
                    </a:lnTo>
                    <a:lnTo>
                      <a:pt x="74" y="46"/>
                    </a:lnTo>
                    <a:lnTo>
                      <a:pt x="59" y="59"/>
                    </a:lnTo>
                    <a:lnTo>
                      <a:pt x="47" y="74"/>
                    </a:lnTo>
                    <a:lnTo>
                      <a:pt x="34" y="89"/>
                    </a:lnTo>
                    <a:lnTo>
                      <a:pt x="24" y="106"/>
                    </a:lnTo>
                    <a:lnTo>
                      <a:pt x="17" y="123"/>
                    </a:lnTo>
                    <a:lnTo>
                      <a:pt x="9" y="142"/>
                    </a:lnTo>
                    <a:lnTo>
                      <a:pt x="4" y="161"/>
                    </a:lnTo>
                    <a:lnTo>
                      <a:pt x="2" y="180"/>
                    </a:lnTo>
                    <a:lnTo>
                      <a:pt x="0" y="201"/>
                    </a:lnTo>
                    <a:lnTo>
                      <a:pt x="0" y="1979"/>
                    </a:lnTo>
                    <a:lnTo>
                      <a:pt x="0" y="1979"/>
                    </a:lnTo>
                    <a:lnTo>
                      <a:pt x="2" y="2000"/>
                    </a:lnTo>
                    <a:lnTo>
                      <a:pt x="4" y="2019"/>
                    </a:lnTo>
                    <a:lnTo>
                      <a:pt x="9" y="2038"/>
                    </a:lnTo>
                    <a:lnTo>
                      <a:pt x="17" y="2057"/>
                    </a:lnTo>
                    <a:lnTo>
                      <a:pt x="24" y="2074"/>
                    </a:lnTo>
                    <a:lnTo>
                      <a:pt x="34" y="2091"/>
                    </a:lnTo>
                    <a:lnTo>
                      <a:pt x="47" y="2106"/>
                    </a:lnTo>
                    <a:lnTo>
                      <a:pt x="59" y="2121"/>
                    </a:lnTo>
                    <a:lnTo>
                      <a:pt x="74" y="2134"/>
                    </a:lnTo>
                    <a:lnTo>
                      <a:pt x="89" y="2146"/>
                    </a:lnTo>
                    <a:lnTo>
                      <a:pt x="106" y="2155"/>
                    </a:lnTo>
                    <a:lnTo>
                      <a:pt x="123" y="2165"/>
                    </a:lnTo>
                    <a:lnTo>
                      <a:pt x="142" y="2170"/>
                    </a:lnTo>
                    <a:lnTo>
                      <a:pt x="161" y="2176"/>
                    </a:lnTo>
                    <a:lnTo>
                      <a:pt x="182" y="2180"/>
                    </a:lnTo>
                    <a:lnTo>
                      <a:pt x="203" y="2180"/>
                    </a:lnTo>
                    <a:lnTo>
                      <a:pt x="1251" y="2180"/>
                    </a:lnTo>
                    <a:lnTo>
                      <a:pt x="1251" y="2180"/>
                    </a:lnTo>
                    <a:lnTo>
                      <a:pt x="1272" y="2180"/>
                    </a:lnTo>
                    <a:lnTo>
                      <a:pt x="1293" y="2176"/>
                    </a:lnTo>
                    <a:lnTo>
                      <a:pt x="1312" y="2170"/>
                    </a:lnTo>
                    <a:lnTo>
                      <a:pt x="1331" y="2165"/>
                    </a:lnTo>
                    <a:lnTo>
                      <a:pt x="1348" y="2155"/>
                    </a:lnTo>
                    <a:lnTo>
                      <a:pt x="1365" y="2146"/>
                    </a:lnTo>
                    <a:lnTo>
                      <a:pt x="1380" y="2134"/>
                    </a:lnTo>
                    <a:lnTo>
                      <a:pt x="1395" y="2121"/>
                    </a:lnTo>
                    <a:lnTo>
                      <a:pt x="1407" y="2106"/>
                    </a:lnTo>
                    <a:lnTo>
                      <a:pt x="1420" y="2091"/>
                    </a:lnTo>
                    <a:lnTo>
                      <a:pt x="1430" y="2074"/>
                    </a:lnTo>
                    <a:lnTo>
                      <a:pt x="1437" y="2057"/>
                    </a:lnTo>
                    <a:lnTo>
                      <a:pt x="1445" y="2038"/>
                    </a:lnTo>
                    <a:lnTo>
                      <a:pt x="1450" y="2019"/>
                    </a:lnTo>
                    <a:lnTo>
                      <a:pt x="1452" y="2000"/>
                    </a:lnTo>
                    <a:lnTo>
                      <a:pt x="1454" y="1979"/>
                    </a:lnTo>
                    <a:lnTo>
                      <a:pt x="1454" y="201"/>
                    </a:lnTo>
                    <a:lnTo>
                      <a:pt x="1454" y="201"/>
                    </a:lnTo>
                    <a:lnTo>
                      <a:pt x="1452" y="180"/>
                    </a:lnTo>
                    <a:lnTo>
                      <a:pt x="1450" y="161"/>
                    </a:lnTo>
                    <a:lnTo>
                      <a:pt x="1445" y="142"/>
                    </a:lnTo>
                    <a:lnTo>
                      <a:pt x="1437" y="123"/>
                    </a:lnTo>
                    <a:lnTo>
                      <a:pt x="1430" y="106"/>
                    </a:lnTo>
                    <a:lnTo>
                      <a:pt x="1420" y="89"/>
                    </a:lnTo>
                    <a:lnTo>
                      <a:pt x="1407" y="74"/>
                    </a:lnTo>
                    <a:lnTo>
                      <a:pt x="1395" y="59"/>
                    </a:lnTo>
                    <a:lnTo>
                      <a:pt x="1380" y="46"/>
                    </a:lnTo>
                    <a:lnTo>
                      <a:pt x="1365" y="34"/>
                    </a:lnTo>
                    <a:lnTo>
                      <a:pt x="1348" y="25"/>
                    </a:lnTo>
                    <a:lnTo>
                      <a:pt x="1331" y="15"/>
                    </a:lnTo>
                    <a:lnTo>
                      <a:pt x="1312" y="10"/>
                    </a:lnTo>
                    <a:lnTo>
                      <a:pt x="1293" y="4"/>
                    </a:lnTo>
                    <a:lnTo>
                      <a:pt x="1272" y="0"/>
                    </a:lnTo>
                    <a:lnTo>
                      <a:pt x="1251" y="0"/>
                    </a:lnTo>
                    <a:lnTo>
                      <a:pt x="1251" y="0"/>
                    </a:lnTo>
                    <a:close/>
                    <a:moveTo>
                      <a:pt x="81" y="363"/>
                    </a:moveTo>
                    <a:lnTo>
                      <a:pt x="1373" y="363"/>
                    </a:lnTo>
                    <a:lnTo>
                      <a:pt x="1373" y="1614"/>
                    </a:lnTo>
                    <a:lnTo>
                      <a:pt x="81" y="1614"/>
                    </a:lnTo>
                    <a:lnTo>
                      <a:pt x="81" y="363"/>
                    </a:lnTo>
                    <a:close/>
                    <a:moveTo>
                      <a:pt x="203" y="80"/>
                    </a:moveTo>
                    <a:lnTo>
                      <a:pt x="1251" y="80"/>
                    </a:lnTo>
                    <a:lnTo>
                      <a:pt x="1251" y="80"/>
                    </a:lnTo>
                    <a:lnTo>
                      <a:pt x="1264" y="82"/>
                    </a:lnTo>
                    <a:lnTo>
                      <a:pt x="1276" y="84"/>
                    </a:lnTo>
                    <a:lnTo>
                      <a:pt x="1287" y="85"/>
                    </a:lnTo>
                    <a:lnTo>
                      <a:pt x="1299" y="89"/>
                    </a:lnTo>
                    <a:lnTo>
                      <a:pt x="1310" y="95"/>
                    </a:lnTo>
                    <a:lnTo>
                      <a:pt x="1319" y="101"/>
                    </a:lnTo>
                    <a:lnTo>
                      <a:pt x="1338" y="116"/>
                    </a:lnTo>
                    <a:lnTo>
                      <a:pt x="1352" y="135"/>
                    </a:lnTo>
                    <a:lnTo>
                      <a:pt x="1359" y="144"/>
                    </a:lnTo>
                    <a:lnTo>
                      <a:pt x="1363" y="154"/>
                    </a:lnTo>
                    <a:lnTo>
                      <a:pt x="1367" y="165"/>
                    </a:lnTo>
                    <a:lnTo>
                      <a:pt x="1371" y="177"/>
                    </a:lnTo>
                    <a:lnTo>
                      <a:pt x="1373" y="190"/>
                    </a:lnTo>
                    <a:lnTo>
                      <a:pt x="1373" y="201"/>
                    </a:lnTo>
                    <a:lnTo>
                      <a:pt x="1373" y="283"/>
                    </a:lnTo>
                    <a:lnTo>
                      <a:pt x="81" y="283"/>
                    </a:lnTo>
                    <a:lnTo>
                      <a:pt x="81" y="201"/>
                    </a:lnTo>
                    <a:lnTo>
                      <a:pt x="81" y="201"/>
                    </a:lnTo>
                    <a:lnTo>
                      <a:pt x="81" y="190"/>
                    </a:lnTo>
                    <a:lnTo>
                      <a:pt x="83" y="177"/>
                    </a:lnTo>
                    <a:lnTo>
                      <a:pt x="87" y="165"/>
                    </a:lnTo>
                    <a:lnTo>
                      <a:pt x="91" y="154"/>
                    </a:lnTo>
                    <a:lnTo>
                      <a:pt x="95" y="144"/>
                    </a:lnTo>
                    <a:lnTo>
                      <a:pt x="102" y="135"/>
                    </a:lnTo>
                    <a:lnTo>
                      <a:pt x="116" y="116"/>
                    </a:lnTo>
                    <a:lnTo>
                      <a:pt x="135" y="101"/>
                    </a:lnTo>
                    <a:lnTo>
                      <a:pt x="144" y="95"/>
                    </a:lnTo>
                    <a:lnTo>
                      <a:pt x="155" y="89"/>
                    </a:lnTo>
                    <a:lnTo>
                      <a:pt x="167" y="85"/>
                    </a:lnTo>
                    <a:lnTo>
                      <a:pt x="178" y="84"/>
                    </a:lnTo>
                    <a:lnTo>
                      <a:pt x="190" y="82"/>
                    </a:lnTo>
                    <a:lnTo>
                      <a:pt x="203" y="80"/>
                    </a:lnTo>
                    <a:lnTo>
                      <a:pt x="203" y="80"/>
                    </a:lnTo>
                    <a:close/>
                    <a:moveTo>
                      <a:pt x="1251" y="2100"/>
                    </a:moveTo>
                    <a:lnTo>
                      <a:pt x="203" y="2100"/>
                    </a:lnTo>
                    <a:lnTo>
                      <a:pt x="203" y="2100"/>
                    </a:lnTo>
                    <a:lnTo>
                      <a:pt x="190" y="2098"/>
                    </a:lnTo>
                    <a:lnTo>
                      <a:pt x="178" y="2096"/>
                    </a:lnTo>
                    <a:lnTo>
                      <a:pt x="167" y="2095"/>
                    </a:lnTo>
                    <a:lnTo>
                      <a:pt x="155" y="2091"/>
                    </a:lnTo>
                    <a:lnTo>
                      <a:pt x="144" y="2085"/>
                    </a:lnTo>
                    <a:lnTo>
                      <a:pt x="135" y="2079"/>
                    </a:lnTo>
                    <a:lnTo>
                      <a:pt x="116" y="2064"/>
                    </a:lnTo>
                    <a:lnTo>
                      <a:pt x="102" y="2045"/>
                    </a:lnTo>
                    <a:lnTo>
                      <a:pt x="95" y="2036"/>
                    </a:lnTo>
                    <a:lnTo>
                      <a:pt x="91" y="2026"/>
                    </a:lnTo>
                    <a:lnTo>
                      <a:pt x="87" y="2015"/>
                    </a:lnTo>
                    <a:lnTo>
                      <a:pt x="83" y="2003"/>
                    </a:lnTo>
                    <a:lnTo>
                      <a:pt x="81" y="1990"/>
                    </a:lnTo>
                    <a:lnTo>
                      <a:pt x="81" y="1979"/>
                    </a:lnTo>
                    <a:lnTo>
                      <a:pt x="81" y="1696"/>
                    </a:lnTo>
                    <a:lnTo>
                      <a:pt x="1373" y="1696"/>
                    </a:lnTo>
                    <a:lnTo>
                      <a:pt x="1373" y="1979"/>
                    </a:lnTo>
                    <a:lnTo>
                      <a:pt x="1373" y="1979"/>
                    </a:lnTo>
                    <a:lnTo>
                      <a:pt x="1373" y="1990"/>
                    </a:lnTo>
                    <a:lnTo>
                      <a:pt x="1371" y="2003"/>
                    </a:lnTo>
                    <a:lnTo>
                      <a:pt x="1367" y="2015"/>
                    </a:lnTo>
                    <a:lnTo>
                      <a:pt x="1363" y="2026"/>
                    </a:lnTo>
                    <a:lnTo>
                      <a:pt x="1359" y="2036"/>
                    </a:lnTo>
                    <a:lnTo>
                      <a:pt x="1352" y="2045"/>
                    </a:lnTo>
                    <a:lnTo>
                      <a:pt x="1338" y="2064"/>
                    </a:lnTo>
                    <a:lnTo>
                      <a:pt x="1319" y="2079"/>
                    </a:lnTo>
                    <a:lnTo>
                      <a:pt x="1310" y="2085"/>
                    </a:lnTo>
                    <a:lnTo>
                      <a:pt x="1299" y="2091"/>
                    </a:lnTo>
                    <a:lnTo>
                      <a:pt x="1287" y="2095"/>
                    </a:lnTo>
                    <a:lnTo>
                      <a:pt x="1276" y="2096"/>
                    </a:lnTo>
                    <a:lnTo>
                      <a:pt x="1264" y="2098"/>
                    </a:lnTo>
                    <a:lnTo>
                      <a:pt x="1251" y="2100"/>
                    </a:lnTo>
                    <a:lnTo>
                      <a:pt x="1251" y="210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3" name="Freeform 16">
                <a:extLst>
                  <a:ext uri="{FF2B5EF4-FFF2-40B4-BE49-F238E27FC236}">
                    <a16:creationId xmlns:a16="http://schemas.microsoft.com/office/drawing/2014/main" id="{F27E717A-E60C-B4D9-D464-A1DD362630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99163" y="4038600"/>
                <a:ext cx="193675" cy="63500"/>
              </a:xfrm>
              <a:custGeom>
                <a:avLst/>
                <a:gdLst>
                  <a:gd name="T0" fmla="*/ 204 w 244"/>
                  <a:gd name="T1" fmla="*/ 0 h 82"/>
                  <a:gd name="T2" fmla="*/ 40 w 244"/>
                  <a:gd name="T3" fmla="*/ 0 h 82"/>
                  <a:gd name="T4" fmla="*/ 40 w 244"/>
                  <a:gd name="T5" fmla="*/ 0 h 82"/>
                  <a:gd name="T6" fmla="*/ 33 w 244"/>
                  <a:gd name="T7" fmla="*/ 0 h 82"/>
                  <a:gd name="T8" fmla="*/ 25 w 244"/>
                  <a:gd name="T9" fmla="*/ 4 h 82"/>
                  <a:gd name="T10" fmla="*/ 19 w 244"/>
                  <a:gd name="T11" fmla="*/ 8 h 82"/>
                  <a:gd name="T12" fmla="*/ 12 w 244"/>
                  <a:gd name="T13" fmla="*/ 12 h 82"/>
                  <a:gd name="T14" fmla="*/ 8 w 244"/>
                  <a:gd name="T15" fmla="*/ 17 h 82"/>
                  <a:gd name="T16" fmla="*/ 4 w 244"/>
                  <a:gd name="T17" fmla="*/ 25 h 82"/>
                  <a:gd name="T18" fmla="*/ 2 w 244"/>
                  <a:gd name="T19" fmla="*/ 32 h 82"/>
                  <a:gd name="T20" fmla="*/ 0 w 244"/>
                  <a:gd name="T21" fmla="*/ 40 h 82"/>
                  <a:gd name="T22" fmla="*/ 0 w 244"/>
                  <a:gd name="T23" fmla="*/ 40 h 82"/>
                  <a:gd name="T24" fmla="*/ 2 w 244"/>
                  <a:gd name="T25" fmla="*/ 50 h 82"/>
                  <a:gd name="T26" fmla="*/ 4 w 244"/>
                  <a:gd name="T27" fmla="*/ 57 h 82"/>
                  <a:gd name="T28" fmla="*/ 8 w 244"/>
                  <a:gd name="T29" fmla="*/ 63 h 82"/>
                  <a:gd name="T30" fmla="*/ 12 w 244"/>
                  <a:gd name="T31" fmla="*/ 69 h 82"/>
                  <a:gd name="T32" fmla="*/ 19 w 244"/>
                  <a:gd name="T33" fmla="*/ 74 h 82"/>
                  <a:gd name="T34" fmla="*/ 25 w 244"/>
                  <a:gd name="T35" fmla="*/ 78 h 82"/>
                  <a:gd name="T36" fmla="*/ 33 w 244"/>
                  <a:gd name="T37" fmla="*/ 80 h 82"/>
                  <a:gd name="T38" fmla="*/ 40 w 244"/>
                  <a:gd name="T39" fmla="*/ 82 h 82"/>
                  <a:gd name="T40" fmla="*/ 204 w 244"/>
                  <a:gd name="T41" fmla="*/ 82 h 82"/>
                  <a:gd name="T42" fmla="*/ 204 w 244"/>
                  <a:gd name="T43" fmla="*/ 82 h 82"/>
                  <a:gd name="T44" fmla="*/ 211 w 244"/>
                  <a:gd name="T45" fmla="*/ 80 h 82"/>
                  <a:gd name="T46" fmla="*/ 219 w 244"/>
                  <a:gd name="T47" fmla="*/ 78 h 82"/>
                  <a:gd name="T48" fmla="*/ 225 w 244"/>
                  <a:gd name="T49" fmla="*/ 74 h 82"/>
                  <a:gd name="T50" fmla="*/ 232 w 244"/>
                  <a:gd name="T51" fmla="*/ 69 h 82"/>
                  <a:gd name="T52" fmla="*/ 236 w 244"/>
                  <a:gd name="T53" fmla="*/ 63 h 82"/>
                  <a:gd name="T54" fmla="*/ 240 w 244"/>
                  <a:gd name="T55" fmla="*/ 57 h 82"/>
                  <a:gd name="T56" fmla="*/ 242 w 244"/>
                  <a:gd name="T57" fmla="*/ 50 h 82"/>
                  <a:gd name="T58" fmla="*/ 244 w 244"/>
                  <a:gd name="T59" fmla="*/ 40 h 82"/>
                  <a:gd name="T60" fmla="*/ 244 w 244"/>
                  <a:gd name="T61" fmla="*/ 40 h 82"/>
                  <a:gd name="T62" fmla="*/ 242 w 244"/>
                  <a:gd name="T63" fmla="*/ 32 h 82"/>
                  <a:gd name="T64" fmla="*/ 240 w 244"/>
                  <a:gd name="T65" fmla="*/ 25 h 82"/>
                  <a:gd name="T66" fmla="*/ 236 w 244"/>
                  <a:gd name="T67" fmla="*/ 17 h 82"/>
                  <a:gd name="T68" fmla="*/ 232 w 244"/>
                  <a:gd name="T69" fmla="*/ 12 h 82"/>
                  <a:gd name="T70" fmla="*/ 225 w 244"/>
                  <a:gd name="T71" fmla="*/ 8 h 82"/>
                  <a:gd name="T72" fmla="*/ 219 w 244"/>
                  <a:gd name="T73" fmla="*/ 4 h 82"/>
                  <a:gd name="T74" fmla="*/ 211 w 244"/>
                  <a:gd name="T75" fmla="*/ 0 h 82"/>
                  <a:gd name="T76" fmla="*/ 204 w 244"/>
                  <a:gd name="T77" fmla="*/ 0 h 82"/>
                  <a:gd name="T78" fmla="*/ 204 w 244"/>
                  <a:gd name="T79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44" h="82">
                    <a:moveTo>
                      <a:pt x="204" y="0"/>
                    </a:moveTo>
                    <a:lnTo>
                      <a:pt x="40" y="0"/>
                    </a:lnTo>
                    <a:lnTo>
                      <a:pt x="40" y="0"/>
                    </a:lnTo>
                    <a:lnTo>
                      <a:pt x="33" y="0"/>
                    </a:lnTo>
                    <a:lnTo>
                      <a:pt x="25" y="4"/>
                    </a:lnTo>
                    <a:lnTo>
                      <a:pt x="19" y="8"/>
                    </a:lnTo>
                    <a:lnTo>
                      <a:pt x="12" y="12"/>
                    </a:lnTo>
                    <a:lnTo>
                      <a:pt x="8" y="17"/>
                    </a:lnTo>
                    <a:lnTo>
                      <a:pt x="4" y="25"/>
                    </a:lnTo>
                    <a:lnTo>
                      <a:pt x="2" y="32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2" y="50"/>
                    </a:lnTo>
                    <a:lnTo>
                      <a:pt x="4" y="57"/>
                    </a:lnTo>
                    <a:lnTo>
                      <a:pt x="8" y="63"/>
                    </a:lnTo>
                    <a:lnTo>
                      <a:pt x="12" y="69"/>
                    </a:lnTo>
                    <a:lnTo>
                      <a:pt x="19" y="74"/>
                    </a:lnTo>
                    <a:lnTo>
                      <a:pt x="25" y="78"/>
                    </a:lnTo>
                    <a:lnTo>
                      <a:pt x="33" y="80"/>
                    </a:lnTo>
                    <a:lnTo>
                      <a:pt x="40" y="82"/>
                    </a:lnTo>
                    <a:lnTo>
                      <a:pt x="204" y="82"/>
                    </a:lnTo>
                    <a:lnTo>
                      <a:pt x="204" y="82"/>
                    </a:lnTo>
                    <a:lnTo>
                      <a:pt x="211" y="80"/>
                    </a:lnTo>
                    <a:lnTo>
                      <a:pt x="219" y="78"/>
                    </a:lnTo>
                    <a:lnTo>
                      <a:pt x="225" y="74"/>
                    </a:lnTo>
                    <a:lnTo>
                      <a:pt x="232" y="69"/>
                    </a:lnTo>
                    <a:lnTo>
                      <a:pt x="236" y="63"/>
                    </a:lnTo>
                    <a:lnTo>
                      <a:pt x="240" y="57"/>
                    </a:lnTo>
                    <a:lnTo>
                      <a:pt x="242" y="5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2" y="32"/>
                    </a:lnTo>
                    <a:lnTo>
                      <a:pt x="240" y="25"/>
                    </a:lnTo>
                    <a:lnTo>
                      <a:pt x="236" y="17"/>
                    </a:lnTo>
                    <a:lnTo>
                      <a:pt x="232" y="12"/>
                    </a:lnTo>
                    <a:lnTo>
                      <a:pt x="225" y="8"/>
                    </a:lnTo>
                    <a:lnTo>
                      <a:pt x="219" y="4"/>
                    </a:lnTo>
                    <a:lnTo>
                      <a:pt x="211" y="0"/>
                    </a:lnTo>
                    <a:lnTo>
                      <a:pt x="204" y="0"/>
                    </a:lnTo>
                    <a:lnTo>
                      <a:pt x="2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5CEA84C-7CA1-1B28-0EE2-AF889DE9CD25}"/>
              </a:ext>
            </a:extLst>
          </p:cNvPr>
          <p:cNvGrpSpPr/>
          <p:nvPr userDrawn="1"/>
        </p:nvGrpSpPr>
        <p:grpSpPr>
          <a:xfrm>
            <a:off x="4857750" y="3835479"/>
            <a:ext cx="342900" cy="342900"/>
            <a:chOff x="3903788" y="5462453"/>
            <a:chExt cx="342900" cy="342900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FA434F6E-D2F2-9AD2-4B7E-8D7456FF2B79}"/>
                </a:ext>
              </a:extLst>
            </p:cNvPr>
            <p:cNvSpPr/>
            <p:nvPr/>
          </p:nvSpPr>
          <p:spPr>
            <a:xfrm>
              <a:off x="3903788" y="5462453"/>
              <a:ext cx="342900" cy="342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4" name="Graphic 3">
              <a:extLst>
                <a:ext uri="{FF2B5EF4-FFF2-40B4-BE49-F238E27FC236}">
                  <a16:creationId xmlns:a16="http://schemas.microsoft.com/office/drawing/2014/main" id="{13C8B766-012A-4C67-9EB4-4A013CF94C02}"/>
                </a:ext>
              </a:extLst>
            </p:cNvPr>
            <p:cNvSpPr/>
            <p:nvPr/>
          </p:nvSpPr>
          <p:spPr>
            <a:xfrm>
              <a:off x="3974432" y="5559987"/>
              <a:ext cx="201612" cy="147832"/>
            </a:xfrm>
            <a:custGeom>
              <a:avLst/>
              <a:gdLst>
                <a:gd name="connsiteX0" fmla="*/ 2407349 w 4814887"/>
                <a:gd name="connsiteY0" fmla="*/ 0 h 3530536"/>
                <a:gd name="connsiteX1" fmla="*/ 4417124 w 4814887"/>
                <a:gd name="connsiteY1" fmla="*/ 0 h 3530536"/>
                <a:gd name="connsiteX2" fmla="*/ 4814888 w 4814887"/>
                <a:gd name="connsiteY2" fmla="*/ 396335 h 3530536"/>
                <a:gd name="connsiteX3" fmla="*/ 4814888 w 4814887"/>
                <a:gd name="connsiteY3" fmla="*/ 3122009 h 3530536"/>
                <a:gd name="connsiteX4" fmla="*/ 4407694 w 4814887"/>
                <a:gd name="connsiteY4" fmla="*/ 3530537 h 3530536"/>
                <a:gd name="connsiteX5" fmla="*/ 407480 w 4814887"/>
                <a:gd name="connsiteY5" fmla="*/ 3530537 h 3530536"/>
                <a:gd name="connsiteX6" fmla="*/ 0 w 4814887"/>
                <a:gd name="connsiteY6" fmla="*/ 3122200 h 3530536"/>
                <a:gd name="connsiteX7" fmla="*/ 0 w 4814887"/>
                <a:gd name="connsiteY7" fmla="*/ 403003 h 3530536"/>
                <a:gd name="connsiteX8" fmla="*/ 404050 w 4814887"/>
                <a:gd name="connsiteY8" fmla="*/ 0 h 3530536"/>
                <a:gd name="connsiteX9" fmla="*/ 2407349 w 4814887"/>
                <a:gd name="connsiteY9" fmla="*/ 0 h 3530536"/>
                <a:gd name="connsiteX10" fmla="*/ 4092797 w 4814887"/>
                <a:gd name="connsiteY10" fmla="*/ 3369278 h 3530536"/>
                <a:gd name="connsiteX11" fmla="*/ 4092797 w 4814887"/>
                <a:gd name="connsiteY11" fmla="*/ 3321653 h 3530536"/>
                <a:gd name="connsiteX12" fmla="*/ 4092988 w 4814887"/>
                <a:gd name="connsiteY12" fmla="*/ 1392079 h 3530536"/>
                <a:gd name="connsiteX13" fmla="*/ 4096703 w 4814887"/>
                <a:gd name="connsiteY13" fmla="*/ 1344359 h 3530536"/>
                <a:gd name="connsiteX14" fmla="*/ 4173665 w 4814887"/>
                <a:gd name="connsiteY14" fmla="*/ 1284351 h 3530536"/>
                <a:gd name="connsiteX15" fmla="*/ 4249960 w 4814887"/>
                <a:gd name="connsiteY15" fmla="*/ 1345121 h 3530536"/>
                <a:gd name="connsiteX16" fmla="*/ 4253580 w 4814887"/>
                <a:gd name="connsiteY16" fmla="*/ 1392841 h 3530536"/>
                <a:gd name="connsiteX17" fmla="*/ 4253675 w 4814887"/>
                <a:gd name="connsiteY17" fmla="*/ 3325559 h 3530536"/>
                <a:gd name="connsiteX18" fmla="*/ 4253675 w 4814887"/>
                <a:gd name="connsiteY18" fmla="*/ 3371183 h 3530536"/>
                <a:gd name="connsiteX19" fmla="*/ 4409218 w 4814887"/>
                <a:gd name="connsiteY19" fmla="*/ 3371183 h 3530536"/>
                <a:gd name="connsiteX20" fmla="*/ 4655344 w 4814887"/>
                <a:gd name="connsiteY20" fmla="*/ 3125629 h 3530536"/>
                <a:gd name="connsiteX21" fmla="*/ 4655344 w 4814887"/>
                <a:gd name="connsiteY21" fmla="*/ 746570 h 3530536"/>
                <a:gd name="connsiteX22" fmla="*/ 4653058 w 4814887"/>
                <a:gd name="connsiteY22" fmla="*/ 716756 h 3530536"/>
                <a:gd name="connsiteX23" fmla="*/ 4631150 w 4814887"/>
                <a:gd name="connsiteY23" fmla="*/ 730377 h 3530536"/>
                <a:gd name="connsiteX24" fmla="*/ 3873818 w 4814887"/>
                <a:gd name="connsiteY24" fmla="*/ 1252347 h 3530536"/>
                <a:gd name="connsiteX25" fmla="*/ 2470214 w 4814887"/>
                <a:gd name="connsiteY25" fmla="*/ 2220373 h 3530536"/>
                <a:gd name="connsiteX26" fmla="*/ 2345436 w 4814887"/>
                <a:gd name="connsiteY26" fmla="*/ 2220944 h 3530536"/>
                <a:gd name="connsiteX27" fmla="*/ 319373 w 4814887"/>
                <a:gd name="connsiteY27" fmla="*/ 823341 h 3530536"/>
                <a:gd name="connsiteX28" fmla="*/ 160877 w 4814887"/>
                <a:gd name="connsiteY28" fmla="*/ 714947 h 3530536"/>
                <a:gd name="connsiteX29" fmla="*/ 159353 w 4814887"/>
                <a:gd name="connsiteY29" fmla="*/ 744855 h 3530536"/>
                <a:gd name="connsiteX30" fmla="*/ 159544 w 4814887"/>
                <a:gd name="connsiteY30" fmla="*/ 3130391 h 3530536"/>
                <a:gd name="connsiteX31" fmla="*/ 239840 w 4814887"/>
                <a:gd name="connsiteY31" fmla="*/ 3309080 h 3530536"/>
                <a:gd name="connsiteX32" fmla="*/ 560927 w 4814887"/>
                <a:gd name="connsiteY32" fmla="*/ 3371088 h 3530536"/>
                <a:gd name="connsiteX33" fmla="*/ 560927 w 4814887"/>
                <a:gd name="connsiteY33" fmla="*/ 3321082 h 3530536"/>
                <a:gd name="connsiteX34" fmla="*/ 561023 w 4814887"/>
                <a:gd name="connsiteY34" fmla="*/ 1391507 h 3530536"/>
                <a:gd name="connsiteX35" fmla="*/ 564261 w 4814887"/>
                <a:gd name="connsiteY35" fmla="*/ 1346930 h 3530536"/>
                <a:gd name="connsiteX36" fmla="*/ 642461 w 4814887"/>
                <a:gd name="connsiteY36" fmla="*/ 1284446 h 3530536"/>
                <a:gd name="connsiteX37" fmla="*/ 718185 w 4814887"/>
                <a:gd name="connsiteY37" fmla="*/ 1345978 h 3530536"/>
                <a:gd name="connsiteX38" fmla="*/ 721614 w 4814887"/>
                <a:gd name="connsiteY38" fmla="*/ 1393793 h 3530536"/>
                <a:gd name="connsiteX39" fmla="*/ 721709 w 4814887"/>
                <a:gd name="connsiteY39" fmla="*/ 3323368 h 3530536"/>
                <a:gd name="connsiteX40" fmla="*/ 721709 w 4814887"/>
                <a:gd name="connsiteY40" fmla="*/ 3369469 h 3530536"/>
                <a:gd name="connsiteX41" fmla="*/ 4092512 w 4814887"/>
                <a:gd name="connsiteY41" fmla="*/ 3369469 h 3530536"/>
                <a:gd name="connsiteX42" fmla="*/ 2407349 w 4814887"/>
                <a:gd name="connsiteY42" fmla="*/ 1336358 h 3530536"/>
                <a:gd name="connsiteX43" fmla="*/ 2541365 w 4814887"/>
                <a:gd name="connsiteY43" fmla="*/ 1244632 h 3530536"/>
                <a:gd name="connsiteX44" fmla="*/ 3831717 w 4814887"/>
                <a:gd name="connsiteY44" fmla="*/ 361283 h 3530536"/>
                <a:gd name="connsiteX45" fmla="*/ 3956399 w 4814887"/>
                <a:gd name="connsiteY45" fmla="*/ 372809 h 3530536"/>
                <a:gd name="connsiteX46" fmla="*/ 3920490 w 4814887"/>
                <a:gd name="connsiteY46" fmla="*/ 494824 h 3530536"/>
                <a:gd name="connsiteX47" fmla="*/ 3753707 w 4814887"/>
                <a:gd name="connsiteY47" fmla="*/ 608743 h 3530536"/>
                <a:gd name="connsiteX48" fmla="*/ 2460117 w 4814887"/>
                <a:gd name="connsiteY48" fmla="*/ 1494092 h 3530536"/>
                <a:gd name="connsiteX49" fmla="*/ 2353723 w 4814887"/>
                <a:gd name="connsiteY49" fmla="*/ 1493615 h 3530536"/>
                <a:gd name="connsiteX50" fmla="*/ 1919954 w 4814887"/>
                <a:gd name="connsiteY50" fmla="*/ 1196912 h 3530536"/>
                <a:gd name="connsiteX51" fmla="*/ 423005 w 4814887"/>
                <a:gd name="connsiteY51" fmla="*/ 173355 h 3530536"/>
                <a:gd name="connsiteX52" fmla="*/ 376047 w 4814887"/>
                <a:gd name="connsiteY52" fmla="*/ 160687 h 3530536"/>
                <a:gd name="connsiteX53" fmla="*/ 211169 w 4814887"/>
                <a:gd name="connsiteY53" fmla="*/ 248412 h 3530536"/>
                <a:gd name="connsiteX54" fmla="*/ 277844 w 4814887"/>
                <a:gd name="connsiteY54" fmla="*/ 601218 h 3530536"/>
                <a:gd name="connsiteX55" fmla="*/ 2385822 w 4814887"/>
                <a:gd name="connsiteY55" fmla="*/ 2055400 h 3530536"/>
                <a:gd name="connsiteX56" fmla="*/ 2430399 w 4814887"/>
                <a:gd name="connsiteY56" fmla="*/ 2054638 h 3530536"/>
                <a:gd name="connsiteX57" fmla="*/ 3195161 w 4814887"/>
                <a:gd name="connsiteY57" fmla="*/ 1526572 h 3530536"/>
                <a:gd name="connsiteX58" fmla="*/ 4545711 w 4814887"/>
                <a:gd name="connsiteY58" fmla="*/ 594551 h 3530536"/>
                <a:gd name="connsiteX59" fmla="*/ 4643628 w 4814887"/>
                <a:gd name="connsiteY59" fmla="*/ 329279 h 3530536"/>
                <a:gd name="connsiteX60" fmla="*/ 4409313 w 4814887"/>
                <a:gd name="connsiteY60" fmla="*/ 159353 h 3530536"/>
                <a:gd name="connsiteX61" fmla="*/ 723614 w 4814887"/>
                <a:gd name="connsiteY61" fmla="*/ 159353 h 3530536"/>
                <a:gd name="connsiteX62" fmla="*/ 691134 w 4814887"/>
                <a:gd name="connsiteY62" fmla="*/ 161925 h 3530536"/>
                <a:gd name="connsiteX63" fmla="*/ 2407444 w 4814887"/>
                <a:gd name="connsiteY63" fmla="*/ 1336262 h 3530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4814887" h="3530536">
                  <a:moveTo>
                    <a:pt x="2407349" y="0"/>
                  </a:moveTo>
                  <a:cubicBezTo>
                    <a:pt x="3077242" y="0"/>
                    <a:pt x="3747230" y="0"/>
                    <a:pt x="4417124" y="0"/>
                  </a:cubicBezTo>
                  <a:cubicBezTo>
                    <a:pt x="4638199" y="0"/>
                    <a:pt x="4814888" y="176117"/>
                    <a:pt x="4814888" y="396335"/>
                  </a:cubicBezTo>
                  <a:cubicBezTo>
                    <a:pt x="4814888" y="1304925"/>
                    <a:pt x="4814888" y="2213420"/>
                    <a:pt x="4814888" y="3122009"/>
                  </a:cubicBezTo>
                  <a:cubicBezTo>
                    <a:pt x="4814888" y="3353657"/>
                    <a:pt x="4638675" y="3530537"/>
                    <a:pt x="4407694" y="3530537"/>
                  </a:cubicBezTo>
                  <a:cubicBezTo>
                    <a:pt x="3074289" y="3530537"/>
                    <a:pt x="1740884" y="3530537"/>
                    <a:pt x="407480" y="3530537"/>
                  </a:cubicBezTo>
                  <a:cubicBezTo>
                    <a:pt x="176308" y="3530537"/>
                    <a:pt x="0" y="3353848"/>
                    <a:pt x="0" y="3122200"/>
                  </a:cubicBezTo>
                  <a:cubicBezTo>
                    <a:pt x="0" y="2215801"/>
                    <a:pt x="0" y="1309402"/>
                    <a:pt x="0" y="403003"/>
                  </a:cubicBezTo>
                  <a:cubicBezTo>
                    <a:pt x="0" y="173546"/>
                    <a:pt x="173927" y="0"/>
                    <a:pt x="404050" y="0"/>
                  </a:cubicBezTo>
                  <a:cubicBezTo>
                    <a:pt x="1071848" y="0"/>
                    <a:pt x="1739551" y="0"/>
                    <a:pt x="2407349" y="0"/>
                  </a:cubicBezTo>
                  <a:close/>
                  <a:moveTo>
                    <a:pt x="4092797" y="3369278"/>
                  </a:moveTo>
                  <a:cubicBezTo>
                    <a:pt x="4092797" y="3351466"/>
                    <a:pt x="4092797" y="3336608"/>
                    <a:pt x="4092797" y="3321653"/>
                  </a:cubicBezTo>
                  <a:cubicBezTo>
                    <a:pt x="4092797" y="2678430"/>
                    <a:pt x="4092797" y="2035302"/>
                    <a:pt x="4092988" y="1392079"/>
                  </a:cubicBezTo>
                  <a:cubicBezTo>
                    <a:pt x="4092988" y="1376172"/>
                    <a:pt x="4093369" y="1359789"/>
                    <a:pt x="4096703" y="1344359"/>
                  </a:cubicBezTo>
                  <a:cubicBezTo>
                    <a:pt x="4104513" y="1308259"/>
                    <a:pt x="4136708" y="1284161"/>
                    <a:pt x="4173665" y="1284351"/>
                  </a:cubicBezTo>
                  <a:cubicBezTo>
                    <a:pt x="4210622" y="1284542"/>
                    <a:pt x="4242340" y="1308830"/>
                    <a:pt x="4249960" y="1345121"/>
                  </a:cubicBezTo>
                  <a:cubicBezTo>
                    <a:pt x="4253198" y="1360646"/>
                    <a:pt x="4253580" y="1376934"/>
                    <a:pt x="4253580" y="1392841"/>
                  </a:cubicBezTo>
                  <a:cubicBezTo>
                    <a:pt x="4253770" y="2037112"/>
                    <a:pt x="4253675" y="2681383"/>
                    <a:pt x="4253675" y="3325559"/>
                  </a:cubicBezTo>
                  <a:cubicBezTo>
                    <a:pt x="4253675" y="3340037"/>
                    <a:pt x="4253675" y="3354420"/>
                    <a:pt x="4253675" y="3371183"/>
                  </a:cubicBezTo>
                  <a:cubicBezTo>
                    <a:pt x="4308920" y="3371183"/>
                    <a:pt x="4359116" y="3371374"/>
                    <a:pt x="4409218" y="3371183"/>
                  </a:cubicBezTo>
                  <a:cubicBezTo>
                    <a:pt x="4548473" y="3370707"/>
                    <a:pt x="4655249" y="3264599"/>
                    <a:pt x="4655344" y="3125629"/>
                  </a:cubicBezTo>
                  <a:cubicBezTo>
                    <a:pt x="4655534" y="2332577"/>
                    <a:pt x="4655439" y="1539621"/>
                    <a:pt x="4655344" y="746570"/>
                  </a:cubicBezTo>
                  <a:cubicBezTo>
                    <a:pt x="4655344" y="737711"/>
                    <a:pt x="4654010" y="728758"/>
                    <a:pt x="4653058" y="716756"/>
                  </a:cubicBezTo>
                  <a:cubicBezTo>
                    <a:pt x="4643438" y="722662"/>
                    <a:pt x="4637151" y="726281"/>
                    <a:pt x="4631150" y="730377"/>
                  </a:cubicBezTo>
                  <a:cubicBezTo>
                    <a:pt x="4378643" y="904304"/>
                    <a:pt x="4126230" y="1078325"/>
                    <a:pt x="3873818" y="1252347"/>
                  </a:cubicBezTo>
                  <a:cubicBezTo>
                    <a:pt x="3405949" y="1574959"/>
                    <a:pt x="2938177" y="1897761"/>
                    <a:pt x="2470214" y="2220373"/>
                  </a:cubicBezTo>
                  <a:cubicBezTo>
                    <a:pt x="2417350" y="2256854"/>
                    <a:pt x="2397252" y="2256663"/>
                    <a:pt x="2345436" y="2220944"/>
                  </a:cubicBezTo>
                  <a:cubicBezTo>
                    <a:pt x="1670114" y="1755077"/>
                    <a:pt x="994791" y="1289209"/>
                    <a:pt x="319373" y="823341"/>
                  </a:cubicBezTo>
                  <a:cubicBezTo>
                    <a:pt x="267938" y="787908"/>
                    <a:pt x="216218" y="752856"/>
                    <a:pt x="160877" y="714947"/>
                  </a:cubicBezTo>
                  <a:cubicBezTo>
                    <a:pt x="160115" y="728567"/>
                    <a:pt x="159353" y="736663"/>
                    <a:pt x="159353" y="744855"/>
                  </a:cubicBezTo>
                  <a:cubicBezTo>
                    <a:pt x="159353" y="1540002"/>
                    <a:pt x="159163" y="2335149"/>
                    <a:pt x="159544" y="3130391"/>
                  </a:cubicBezTo>
                  <a:cubicBezTo>
                    <a:pt x="159544" y="3201162"/>
                    <a:pt x="187452" y="3260789"/>
                    <a:pt x="239840" y="3309080"/>
                  </a:cubicBezTo>
                  <a:cubicBezTo>
                    <a:pt x="334328" y="3396139"/>
                    <a:pt x="449294" y="3366040"/>
                    <a:pt x="560927" y="3371088"/>
                  </a:cubicBezTo>
                  <a:cubicBezTo>
                    <a:pt x="560927" y="3350895"/>
                    <a:pt x="560927" y="3335941"/>
                    <a:pt x="560927" y="3321082"/>
                  </a:cubicBezTo>
                  <a:cubicBezTo>
                    <a:pt x="560927" y="2677859"/>
                    <a:pt x="560927" y="2034731"/>
                    <a:pt x="561023" y="1391507"/>
                  </a:cubicBezTo>
                  <a:cubicBezTo>
                    <a:pt x="561023" y="1376648"/>
                    <a:pt x="561308" y="1361408"/>
                    <a:pt x="564261" y="1346930"/>
                  </a:cubicBezTo>
                  <a:cubicBezTo>
                    <a:pt x="571881" y="1309116"/>
                    <a:pt x="604266" y="1283970"/>
                    <a:pt x="642461" y="1284446"/>
                  </a:cubicBezTo>
                  <a:cubicBezTo>
                    <a:pt x="679418" y="1284923"/>
                    <a:pt x="710756" y="1309497"/>
                    <a:pt x="718185" y="1345978"/>
                  </a:cubicBezTo>
                  <a:cubicBezTo>
                    <a:pt x="721328" y="1361504"/>
                    <a:pt x="721614" y="1377791"/>
                    <a:pt x="721614" y="1393793"/>
                  </a:cubicBezTo>
                  <a:cubicBezTo>
                    <a:pt x="721805" y="2037017"/>
                    <a:pt x="721709" y="2680145"/>
                    <a:pt x="721709" y="3323368"/>
                  </a:cubicBezTo>
                  <a:lnTo>
                    <a:pt x="721709" y="3369469"/>
                  </a:lnTo>
                  <a:lnTo>
                    <a:pt x="4092512" y="3369469"/>
                  </a:lnTo>
                  <a:close/>
                  <a:moveTo>
                    <a:pt x="2407349" y="1336358"/>
                  </a:moveTo>
                  <a:cubicBezTo>
                    <a:pt x="2453354" y="1304925"/>
                    <a:pt x="2497360" y="1274731"/>
                    <a:pt x="2541365" y="1244632"/>
                  </a:cubicBezTo>
                  <a:cubicBezTo>
                    <a:pt x="2971610" y="950405"/>
                    <a:pt x="3402140" y="656558"/>
                    <a:pt x="3831717" y="361283"/>
                  </a:cubicBezTo>
                  <a:cubicBezTo>
                    <a:pt x="3885914" y="324041"/>
                    <a:pt x="3935921" y="342329"/>
                    <a:pt x="3956399" y="372809"/>
                  </a:cubicBezTo>
                  <a:cubicBezTo>
                    <a:pt x="3983927" y="413861"/>
                    <a:pt x="3970782" y="460248"/>
                    <a:pt x="3920490" y="494824"/>
                  </a:cubicBezTo>
                  <a:cubicBezTo>
                    <a:pt x="3865055" y="532924"/>
                    <a:pt x="3809238" y="570738"/>
                    <a:pt x="3753707" y="608743"/>
                  </a:cubicBezTo>
                  <a:cubicBezTo>
                    <a:pt x="3322511" y="903827"/>
                    <a:pt x="2891409" y="1199102"/>
                    <a:pt x="2460117" y="1494092"/>
                  </a:cubicBezTo>
                  <a:cubicBezTo>
                    <a:pt x="2420779" y="1520952"/>
                    <a:pt x="2393537" y="1520762"/>
                    <a:pt x="2353723" y="1493615"/>
                  </a:cubicBezTo>
                  <a:cubicBezTo>
                    <a:pt x="2209038" y="1394841"/>
                    <a:pt x="2064544" y="1295876"/>
                    <a:pt x="1919954" y="1196912"/>
                  </a:cubicBezTo>
                  <a:cubicBezTo>
                    <a:pt x="1421225" y="855536"/>
                    <a:pt x="922401" y="514064"/>
                    <a:pt x="423005" y="173355"/>
                  </a:cubicBezTo>
                  <a:cubicBezTo>
                    <a:pt x="410242" y="164592"/>
                    <a:pt x="391287" y="159258"/>
                    <a:pt x="376047" y="160687"/>
                  </a:cubicBezTo>
                  <a:cubicBezTo>
                    <a:pt x="309467" y="166878"/>
                    <a:pt x="253079" y="195167"/>
                    <a:pt x="211169" y="248412"/>
                  </a:cubicBezTo>
                  <a:cubicBezTo>
                    <a:pt x="121253" y="362617"/>
                    <a:pt x="149924" y="513112"/>
                    <a:pt x="277844" y="601218"/>
                  </a:cubicBezTo>
                  <a:cubicBezTo>
                    <a:pt x="980599" y="1085755"/>
                    <a:pt x="1683449" y="1570292"/>
                    <a:pt x="2385822" y="2055400"/>
                  </a:cubicBezTo>
                  <a:cubicBezTo>
                    <a:pt x="2403062" y="2067306"/>
                    <a:pt x="2414302" y="2065782"/>
                    <a:pt x="2430399" y="2054638"/>
                  </a:cubicBezTo>
                  <a:cubicBezTo>
                    <a:pt x="2685098" y="1878330"/>
                    <a:pt x="2940177" y="1702499"/>
                    <a:pt x="3195161" y="1526572"/>
                  </a:cubicBezTo>
                  <a:cubicBezTo>
                    <a:pt x="3645408" y="1215962"/>
                    <a:pt x="4095750" y="905542"/>
                    <a:pt x="4545711" y="594551"/>
                  </a:cubicBezTo>
                  <a:cubicBezTo>
                    <a:pt x="4640009" y="529400"/>
                    <a:pt x="4675251" y="431101"/>
                    <a:pt x="4643628" y="329279"/>
                  </a:cubicBezTo>
                  <a:cubicBezTo>
                    <a:pt x="4611720" y="226505"/>
                    <a:pt x="4519708" y="159353"/>
                    <a:pt x="4409313" y="159353"/>
                  </a:cubicBezTo>
                  <a:cubicBezTo>
                    <a:pt x="3180779" y="159258"/>
                    <a:pt x="1952244" y="159353"/>
                    <a:pt x="723614" y="159353"/>
                  </a:cubicBezTo>
                  <a:cubicBezTo>
                    <a:pt x="714851" y="159353"/>
                    <a:pt x="706184" y="160687"/>
                    <a:pt x="691134" y="161925"/>
                  </a:cubicBezTo>
                  <a:cubicBezTo>
                    <a:pt x="1266444" y="555593"/>
                    <a:pt x="1835944" y="945261"/>
                    <a:pt x="2407444" y="1336262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74BA2C4-7A01-B517-92AB-7BC4B092A7ED}"/>
              </a:ext>
            </a:extLst>
          </p:cNvPr>
          <p:cNvGrpSpPr/>
          <p:nvPr userDrawn="1"/>
        </p:nvGrpSpPr>
        <p:grpSpPr>
          <a:xfrm>
            <a:off x="4857750" y="4710502"/>
            <a:ext cx="342900" cy="342900"/>
            <a:chOff x="3903788" y="5954671"/>
            <a:chExt cx="342900" cy="342900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79FC36B2-8E8E-66B4-5546-917D0E3538E1}"/>
                </a:ext>
              </a:extLst>
            </p:cNvPr>
            <p:cNvSpPr/>
            <p:nvPr/>
          </p:nvSpPr>
          <p:spPr>
            <a:xfrm>
              <a:off x="3903788" y="5954671"/>
              <a:ext cx="342900" cy="342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5" name="Freeform 88">
              <a:extLst>
                <a:ext uri="{FF2B5EF4-FFF2-40B4-BE49-F238E27FC236}">
                  <a16:creationId xmlns:a16="http://schemas.microsoft.com/office/drawing/2014/main" id="{D55B4C94-1C95-74BE-D6D3-79409E61166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77694" y="6028577"/>
              <a:ext cx="195088" cy="195088"/>
            </a:xfrm>
            <a:custGeom>
              <a:avLst/>
              <a:gdLst>
                <a:gd name="T0" fmla="*/ 90 w 104"/>
                <a:gd name="T1" fmla="*/ 88 h 104"/>
                <a:gd name="T2" fmla="*/ 104 w 104"/>
                <a:gd name="T3" fmla="*/ 52 h 104"/>
                <a:gd name="T4" fmla="*/ 90 w 104"/>
                <a:gd name="T5" fmla="*/ 16 h 104"/>
                <a:gd name="T6" fmla="*/ 14 w 104"/>
                <a:gd name="T7" fmla="*/ 16 h 104"/>
                <a:gd name="T8" fmla="*/ 0 w 104"/>
                <a:gd name="T9" fmla="*/ 52 h 104"/>
                <a:gd name="T10" fmla="*/ 14 w 104"/>
                <a:gd name="T11" fmla="*/ 88 h 104"/>
                <a:gd name="T12" fmla="*/ 66 w 104"/>
                <a:gd name="T13" fmla="*/ 98 h 104"/>
                <a:gd name="T14" fmla="*/ 86 w 104"/>
                <a:gd name="T15" fmla="*/ 86 h 104"/>
                <a:gd name="T16" fmla="*/ 89 w 104"/>
                <a:gd name="T17" fmla="*/ 83 h 104"/>
                <a:gd name="T18" fmla="*/ 82 w 104"/>
                <a:gd name="T19" fmla="*/ 54 h 104"/>
                <a:gd name="T20" fmla="*/ 89 w 104"/>
                <a:gd name="T21" fmla="*/ 83 h 104"/>
                <a:gd name="T22" fmla="*/ 82 w 104"/>
                <a:gd name="T23" fmla="*/ 50 h 104"/>
                <a:gd name="T24" fmla="*/ 89 w 104"/>
                <a:gd name="T25" fmla="*/ 21 h 104"/>
                <a:gd name="T26" fmla="*/ 86 w 104"/>
                <a:gd name="T27" fmla="*/ 18 h 104"/>
                <a:gd name="T28" fmla="*/ 66 w 104"/>
                <a:gd name="T29" fmla="*/ 6 h 104"/>
                <a:gd name="T30" fmla="*/ 54 w 104"/>
                <a:gd name="T31" fmla="*/ 4 h 104"/>
                <a:gd name="T32" fmla="*/ 54 w 104"/>
                <a:gd name="T33" fmla="*/ 26 h 104"/>
                <a:gd name="T34" fmla="*/ 54 w 104"/>
                <a:gd name="T35" fmla="*/ 30 h 104"/>
                <a:gd name="T36" fmla="*/ 78 w 104"/>
                <a:gd name="T37" fmla="*/ 50 h 104"/>
                <a:gd name="T38" fmla="*/ 54 w 104"/>
                <a:gd name="T39" fmla="*/ 30 h 104"/>
                <a:gd name="T40" fmla="*/ 78 w 104"/>
                <a:gd name="T41" fmla="*/ 54 h 104"/>
                <a:gd name="T42" fmla="*/ 54 w 104"/>
                <a:gd name="T43" fmla="*/ 74 h 104"/>
                <a:gd name="T44" fmla="*/ 54 w 104"/>
                <a:gd name="T45" fmla="*/ 78 h 104"/>
                <a:gd name="T46" fmla="*/ 54 w 104"/>
                <a:gd name="T47" fmla="*/ 100 h 104"/>
                <a:gd name="T48" fmla="*/ 18 w 104"/>
                <a:gd name="T49" fmla="*/ 86 h 104"/>
                <a:gd name="T50" fmla="*/ 38 w 104"/>
                <a:gd name="T51" fmla="*/ 98 h 104"/>
                <a:gd name="T52" fmla="*/ 50 w 104"/>
                <a:gd name="T53" fmla="*/ 100 h 104"/>
                <a:gd name="T54" fmla="*/ 50 w 104"/>
                <a:gd name="T55" fmla="*/ 78 h 104"/>
                <a:gd name="T56" fmla="*/ 50 w 104"/>
                <a:gd name="T57" fmla="*/ 74 h 104"/>
                <a:gd name="T58" fmla="*/ 26 w 104"/>
                <a:gd name="T59" fmla="*/ 54 h 104"/>
                <a:gd name="T60" fmla="*/ 50 w 104"/>
                <a:gd name="T61" fmla="*/ 74 h 104"/>
                <a:gd name="T62" fmla="*/ 26 w 104"/>
                <a:gd name="T63" fmla="*/ 50 h 104"/>
                <a:gd name="T64" fmla="*/ 50 w 104"/>
                <a:gd name="T65" fmla="*/ 30 h 104"/>
                <a:gd name="T66" fmla="*/ 50 w 104"/>
                <a:gd name="T67" fmla="*/ 4 h 104"/>
                <a:gd name="T68" fmla="*/ 31 w 104"/>
                <a:gd name="T69" fmla="*/ 23 h 104"/>
                <a:gd name="T70" fmla="*/ 38 w 104"/>
                <a:gd name="T71" fmla="*/ 6 h 104"/>
                <a:gd name="T72" fmla="*/ 18 w 104"/>
                <a:gd name="T73" fmla="*/ 18 h 104"/>
                <a:gd name="T74" fmla="*/ 15 w 104"/>
                <a:gd name="T75" fmla="*/ 21 h 104"/>
                <a:gd name="T76" fmla="*/ 22 w 104"/>
                <a:gd name="T77" fmla="*/ 50 h 104"/>
                <a:gd name="T78" fmla="*/ 15 w 104"/>
                <a:gd name="T79" fmla="*/ 21 h 104"/>
                <a:gd name="T80" fmla="*/ 22 w 104"/>
                <a:gd name="T81" fmla="*/ 54 h 104"/>
                <a:gd name="T82" fmla="*/ 15 w 104"/>
                <a:gd name="T83" fmla="*/ 83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4" h="104">
                  <a:moveTo>
                    <a:pt x="52" y="104"/>
                  </a:moveTo>
                  <a:cubicBezTo>
                    <a:pt x="67" y="104"/>
                    <a:pt x="80" y="98"/>
                    <a:pt x="90" y="88"/>
                  </a:cubicBezTo>
                  <a:cubicBezTo>
                    <a:pt x="90" y="87"/>
                    <a:pt x="91" y="86"/>
                    <a:pt x="92" y="85"/>
                  </a:cubicBezTo>
                  <a:cubicBezTo>
                    <a:pt x="100" y="76"/>
                    <a:pt x="104" y="65"/>
                    <a:pt x="104" y="52"/>
                  </a:cubicBezTo>
                  <a:cubicBezTo>
                    <a:pt x="104" y="39"/>
                    <a:pt x="100" y="28"/>
                    <a:pt x="92" y="19"/>
                  </a:cubicBezTo>
                  <a:cubicBezTo>
                    <a:pt x="91" y="18"/>
                    <a:pt x="90" y="17"/>
                    <a:pt x="90" y="16"/>
                  </a:cubicBezTo>
                  <a:cubicBezTo>
                    <a:pt x="80" y="6"/>
                    <a:pt x="67" y="0"/>
                    <a:pt x="52" y="0"/>
                  </a:cubicBezTo>
                  <a:cubicBezTo>
                    <a:pt x="37" y="0"/>
                    <a:pt x="24" y="6"/>
                    <a:pt x="14" y="16"/>
                  </a:cubicBezTo>
                  <a:cubicBezTo>
                    <a:pt x="14" y="17"/>
                    <a:pt x="13" y="18"/>
                    <a:pt x="12" y="19"/>
                  </a:cubicBezTo>
                  <a:cubicBezTo>
                    <a:pt x="4" y="28"/>
                    <a:pt x="0" y="39"/>
                    <a:pt x="0" y="52"/>
                  </a:cubicBezTo>
                  <a:cubicBezTo>
                    <a:pt x="0" y="65"/>
                    <a:pt x="4" y="76"/>
                    <a:pt x="12" y="85"/>
                  </a:cubicBezTo>
                  <a:cubicBezTo>
                    <a:pt x="13" y="86"/>
                    <a:pt x="14" y="87"/>
                    <a:pt x="14" y="88"/>
                  </a:cubicBezTo>
                  <a:cubicBezTo>
                    <a:pt x="24" y="98"/>
                    <a:pt x="37" y="104"/>
                    <a:pt x="52" y="104"/>
                  </a:cubicBezTo>
                  <a:close/>
                  <a:moveTo>
                    <a:pt x="66" y="98"/>
                  </a:moveTo>
                  <a:cubicBezTo>
                    <a:pt x="70" y="94"/>
                    <a:pt x="74" y="88"/>
                    <a:pt x="77" y="82"/>
                  </a:cubicBezTo>
                  <a:cubicBezTo>
                    <a:pt x="80" y="83"/>
                    <a:pt x="83" y="84"/>
                    <a:pt x="86" y="86"/>
                  </a:cubicBezTo>
                  <a:cubicBezTo>
                    <a:pt x="81" y="91"/>
                    <a:pt x="74" y="96"/>
                    <a:pt x="66" y="98"/>
                  </a:cubicBezTo>
                  <a:close/>
                  <a:moveTo>
                    <a:pt x="89" y="83"/>
                  </a:moveTo>
                  <a:cubicBezTo>
                    <a:pt x="86" y="81"/>
                    <a:pt x="82" y="79"/>
                    <a:pt x="78" y="78"/>
                  </a:cubicBezTo>
                  <a:cubicBezTo>
                    <a:pt x="80" y="71"/>
                    <a:pt x="82" y="63"/>
                    <a:pt x="82" y="54"/>
                  </a:cubicBezTo>
                  <a:cubicBezTo>
                    <a:pt x="100" y="54"/>
                    <a:pt x="100" y="54"/>
                    <a:pt x="100" y="54"/>
                  </a:cubicBezTo>
                  <a:cubicBezTo>
                    <a:pt x="99" y="65"/>
                    <a:pt x="95" y="75"/>
                    <a:pt x="89" y="83"/>
                  </a:cubicBezTo>
                  <a:close/>
                  <a:moveTo>
                    <a:pt x="100" y="50"/>
                  </a:moveTo>
                  <a:cubicBezTo>
                    <a:pt x="82" y="50"/>
                    <a:pt x="82" y="50"/>
                    <a:pt x="82" y="50"/>
                  </a:cubicBezTo>
                  <a:cubicBezTo>
                    <a:pt x="82" y="41"/>
                    <a:pt x="80" y="33"/>
                    <a:pt x="78" y="26"/>
                  </a:cubicBezTo>
                  <a:cubicBezTo>
                    <a:pt x="82" y="25"/>
                    <a:pt x="86" y="23"/>
                    <a:pt x="89" y="21"/>
                  </a:cubicBezTo>
                  <a:cubicBezTo>
                    <a:pt x="95" y="29"/>
                    <a:pt x="99" y="39"/>
                    <a:pt x="100" y="50"/>
                  </a:cubicBezTo>
                  <a:close/>
                  <a:moveTo>
                    <a:pt x="86" y="18"/>
                  </a:moveTo>
                  <a:cubicBezTo>
                    <a:pt x="83" y="20"/>
                    <a:pt x="80" y="21"/>
                    <a:pt x="77" y="22"/>
                  </a:cubicBezTo>
                  <a:cubicBezTo>
                    <a:pt x="74" y="16"/>
                    <a:pt x="70" y="10"/>
                    <a:pt x="66" y="6"/>
                  </a:cubicBezTo>
                  <a:cubicBezTo>
                    <a:pt x="74" y="8"/>
                    <a:pt x="81" y="13"/>
                    <a:pt x="86" y="18"/>
                  </a:cubicBezTo>
                  <a:close/>
                  <a:moveTo>
                    <a:pt x="54" y="4"/>
                  </a:moveTo>
                  <a:cubicBezTo>
                    <a:pt x="62" y="5"/>
                    <a:pt x="68" y="13"/>
                    <a:pt x="73" y="23"/>
                  </a:cubicBezTo>
                  <a:cubicBezTo>
                    <a:pt x="67" y="25"/>
                    <a:pt x="61" y="26"/>
                    <a:pt x="54" y="26"/>
                  </a:cubicBezTo>
                  <a:lnTo>
                    <a:pt x="54" y="4"/>
                  </a:lnTo>
                  <a:close/>
                  <a:moveTo>
                    <a:pt x="54" y="30"/>
                  </a:moveTo>
                  <a:cubicBezTo>
                    <a:pt x="61" y="30"/>
                    <a:pt x="68" y="29"/>
                    <a:pt x="74" y="27"/>
                  </a:cubicBezTo>
                  <a:cubicBezTo>
                    <a:pt x="76" y="34"/>
                    <a:pt x="78" y="42"/>
                    <a:pt x="78" y="50"/>
                  </a:cubicBezTo>
                  <a:cubicBezTo>
                    <a:pt x="54" y="50"/>
                    <a:pt x="54" y="50"/>
                    <a:pt x="54" y="50"/>
                  </a:cubicBezTo>
                  <a:lnTo>
                    <a:pt x="54" y="30"/>
                  </a:lnTo>
                  <a:close/>
                  <a:moveTo>
                    <a:pt x="54" y="54"/>
                  </a:moveTo>
                  <a:cubicBezTo>
                    <a:pt x="78" y="54"/>
                    <a:pt x="78" y="54"/>
                    <a:pt x="78" y="54"/>
                  </a:cubicBezTo>
                  <a:cubicBezTo>
                    <a:pt x="78" y="62"/>
                    <a:pt x="76" y="70"/>
                    <a:pt x="74" y="77"/>
                  </a:cubicBezTo>
                  <a:cubicBezTo>
                    <a:pt x="68" y="75"/>
                    <a:pt x="61" y="74"/>
                    <a:pt x="54" y="74"/>
                  </a:cubicBezTo>
                  <a:lnTo>
                    <a:pt x="54" y="54"/>
                  </a:lnTo>
                  <a:close/>
                  <a:moveTo>
                    <a:pt x="54" y="78"/>
                  </a:moveTo>
                  <a:cubicBezTo>
                    <a:pt x="61" y="78"/>
                    <a:pt x="67" y="79"/>
                    <a:pt x="73" y="81"/>
                  </a:cubicBezTo>
                  <a:cubicBezTo>
                    <a:pt x="68" y="91"/>
                    <a:pt x="62" y="99"/>
                    <a:pt x="54" y="100"/>
                  </a:cubicBezTo>
                  <a:lnTo>
                    <a:pt x="54" y="78"/>
                  </a:lnTo>
                  <a:close/>
                  <a:moveTo>
                    <a:pt x="18" y="86"/>
                  </a:moveTo>
                  <a:cubicBezTo>
                    <a:pt x="21" y="84"/>
                    <a:pt x="24" y="83"/>
                    <a:pt x="27" y="82"/>
                  </a:cubicBezTo>
                  <a:cubicBezTo>
                    <a:pt x="30" y="88"/>
                    <a:pt x="34" y="94"/>
                    <a:pt x="38" y="98"/>
                  </a:cubicBezTo>
                  <a:cubicBezTo>
                    <a:pt x="30" y="96"/>
                    <a:pt x="23" y="91"/>
                    <a:pt x="18" y="86"/>
                  </a:cubicBezTo>
                  <a:close/>
                  <a:moveTo>
                    <a:pt x="50" y="100"/>
                  </a:moveTo>
                  <a:cubicBezTo>
                    <a:pt x="42" y="99"/>
                    <a:pt x="36" y="91"/>
                    <a:pt x="31" y="81"/>
                  </a:cubicBezTo>
                  <a:cubicBezTo>
                    <a:pt x="37" y="79"/>
                    <a:pt x="43" y="78"/>
                    <a:pt x="50" y="78"/>
                  </a:cubicBezTo>
                  <a:lnTo>
                    <a:pt x="50" y="100"/>
                  </a:lnTo>
                  <a:close/>
                  <a:moveTo>
                    <a:pt x="50" y="74"/>
                  </a:moveTo>
                  <a:cubicBezTo>
                    <a:pt x="43" y="74"/>
                    <a:pt x="36" y="75"/>
                    <a:pt x="30" y="77"/>
                  </a:cubicBezTo>
                  <a:cubicBezTo>
                    <a:pt x="28" y="70"/>
                    <a:pt x="26" y="62"/>
                    <a:pt x="26" y="54"/>
                  </a:cubicBezTo>
                  <a:cubicBezTo>
                    <a:pt x="50" y="54"/>
                    <a:pt x="50" y="54"/>
                    <a:pt x="50" y="54"/>
                  </a:cubicBezTo>
                  <a:lnTo>
                    <a:pt x="50" y="74"/>
                  </a:lnTo>
                  <a:close/>
                  <a:moveTo>
                    <a:pt x="50" y="50"/>
                  </a:moveTo>
                  <a:cubicBezTo>
                    <a:pt x="26" y="50"/>
                    <a:pt x="26" y="50"/>
                    <a:pt x="26" y="50"/>
                  </a:cubicBezTo>
                  <a:cubicBezTo>
                    <a:pt x="26" y="42"/>
                    <a:pt x="28" y="34"/>
                    <a:pt x="30" y="27"/>
                  </a:cubicBezTo>
                  <a:cubicBezTo>
                    <a:pt x="36" y="29"/>
                    <a:pt x="43" y="30"/>
                    <a:pt x="50" y="30"/>
                  </a:cubicBezTo>
                  <a:lnTo>
                    <a:pt x="50" y="50"/>
                  </a:lnTo>
                  <a:close/>
                  <a:moveTo>
                    <a:pt x="50" y="4"/>
                  </a:moveTo>
                  <a:cubicBezTo>
                    <a:pt x="50" y="26"/>
                    <a:pt x="50" y="26"/>
                    <a:pt x="50" y="26"/>
                  </a:cubicBezTo>
                  <a:cubicBezTo>
                    <a:pt x="43" y="26"/>
                    <a:pt x="37" y="25"/>
                    <a:pt x="31" y="23"/>
                  </a:cubicBezTo>
                  <a:cubicBezTo>
                    <a:pt x="36" y="13"/>
                    <a:pt x="42" y="5"/>
                    <a:pt x="50" y="4"/>
                  </a:cubicBezTo>
                  <a:close/>
                  <a:moveTo>
                    <a:pt x="38" y="6"/>
                  </a:moveTo>
                  <a:cubicBezTo>
                    <a:pt x="34" y="10"/>
                    <a:pt x="30" y="16"/>
                    <a:pt x="27" y="22"/>
                  </a:cubicBezTo>
                  <a:cubicBezTo>
                    <a:pt x="24" y="21"/>
                    <a:pt x="21" y="20"/>
                    <a:pt x="18" y="18"/>
                  </a:cubicBezTo>
                  <a:cubicBezTo>
                    <a:pt x="23" y="13"/>
                    <a:pt x="30" y="8"/>
                    <a:pt x="38" y="6"/>
                  </a:cubicBezTo>
                  <a:close/>
                  <a:moveTo>
                    <a:pt x="15" y="21"/>
                  </a:moveTo>
                  <a:cubicBezTo>
                    <a:pt x="18" y="23"/>
                    <a:pt x="22" y="25"/>
                    <a:pt x="26" y="26"/>
                  </a:cubicBezTo>
                  <a:cubicBezTo>
                    <a:pt x="24" y="33"/>
                    <a:pt x="22" y="41"/>
                    <a:pt x="22" y="50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5" y="39"/>
                    <a:pt x="9" y="29"/>
                    <a:pt x="15" y="21"/>
                  </a:cubicBezTo>
                  <a:close/>
                  <a:moveTo>
                    <a:pt x="4" y="54"/>
                  </a:moveTo>
                  <a:cubicBezTo>
                    <a:pt x="22" y="54"/>
                    <a:pt x="22" y="54"/>
                    <a:pt x="22" y="54"/>
                  </a:cubicBezTo>
                  <a:cubicBezTo>
                    <a:pt x="22" y="63"/>
                    <a:pt x="24" y="71"/>
                    <a:pt x="26" y="78"/>
                  </a:cubicBezTo>
                  <a:cubicBezTo>
                    <a:pt x="22" y="79"/>
                    <a:pt x="18" y="81"/>
                    <a:pt x="15" y="83"/>
                  </a:cubicBezTo>
                  <a:cubicBezTo>
                    <a:pt x="9" y="75"/>
                    <a:pt x="5" y="65"/>
                    <a:pt x="4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C198AB2-EE19-A26B-843B-5FFBD26797EE}"/>
              </a:ext>
            </a:extLst>
          </p:cNvPr>
          <p:cNvGrpSpPr/>
          <p:nvPr userDrawn="1"/>
        </p:nvGrpSpPr>
        <p:grpSpPr>
          <a:xfrm>
            <a:off x="4857750" y="5585526"/>
            <a:ext cx="342900" cy="342900"/>
            <a:chOff x="3903788" y="6446890"/>
            <a:chExt cx="342900" cy="3429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AE6BA1B-4D98-EECE-B775-196EF3FCF011}"/>
                </a:ext>
              </a:extLst>
            </p:cNvPr>
            <p:cNvSpPr/>
            <p:nvPr/>
          </p:nvSpPr>
          <p:spPr>
            <a:xfrm>
              <a:off x="3903788" y="6446890"/>
              <a:ext cx="342900" cy="342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E233FA0E-D2DB-0ED0-EC6B-F4850901B667}"/>
                </a:ext>
              </a:extLst>
            </p:cNvPr>
            <p:cNvGrpSpPr/>
            <p:nvPr/>
          </p:nvGrpSpPr>
          <p:grpSpPr>
            <a:xfrm>
              <a:off x="4003215" y="6514664"/>
              <a:ext cx="144046" cy="207353"/>
              <a:chOff x="2244725" y="1565275"/>
              <a:chExt cx="249238" cy="358775"/>
            </a:xfrm>
            <a:solidFill>
              <a:schemeClr val="tx1"/>
            </a:solidFill>
          </p:grpSpPr>
          <p:sp>
            <p:nvSpPr>
              <p:cNvPr id="67" name="Oval 16">
                <a:extLst>
                  <a:ext uri="{FF2B5EF4-FFF2-40B4-BE49-F238E27FC236}">
                    <a16:creationId xmlns:a16="http://schemas.microsoft.com/office/drawing/2014/main" id="{B3DCEC5E-C31D-F039-DDD0-F314DA388A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4575" y="1633538"/>
                <a:ext cx="109538" cy="1111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17">
                <a:extLst>
                  <a:ext uri="{FF2B5EF4-FFF2-40B4-BE49-F238E27FC236}">
                    <a16:creationId xmlns:a16="http://schemas.microsoft.com/office/drawing/2014/main" id="{B299D51F-A1B6-9B6F-1C9E-5DFFAB233BD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44725" y="1565275"/>
                <a:ext cx="249238" cy="358775"/>
              </a:xfrm>
              <a:custGeom>
                <a:avLst/>
                <a:gdLst>
                  <a:gd name="T0" fmla="*/ 72 w 72"/>
                  <a:gd name="T1" fmla="*/ 36 h 104"/>
                  <a:gd name="T2" fmla="*/ 36 w 72"/>
                  <a:gd name="T3" fmla="*/ 0 h 104"/>
                  <a:gd name="T4" fmla="*/ 0 w 72"/>
                  <a:gd name="T5" fmla="*/ 36 h 104"/>
                  <a:gd name="T6" fmla="*/ 36 w 72"/>
                  <a:gd name="T7" fmla="*/ 104 h 104"/>
                  <a:gd name="T8" fmla="*/ 72 w 72"/>
                  <a:gd name="T9" fmla="*/ 36 h 104"/>
                  <a:gd name="T10" fmla="*/ 36 w 72"/>
                  <a:gd name="T11" fmla="*/ 4 h 104"/>
                  <a:gd name="T12" fmla="*/ 68 w 72"/>
                  <a:gd name="T13" fmla="*/ 36 h 104"/>
                  <a:gd name="T14" fmla="*/ 36 w 72"/>
                  <a:gd name="T15" fmla="*/ 98 h 104"/>
                  <a:gd name="T16" fmla="*/ 4 w 72"/>
                  <a:gd name="T17" fmla="*/ 36 h 104"/>
                  <a:gd name="T18" fmla="*/ 36 w 72"/>
                  <a:gd name="T19" fmla="*/ 4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2" h="104">
                    <a:moveTo>
                      <a:pt x="72" y="36"/>
                    </a:moveTo>
                    <a:cubicBezTo>
                      <a:pt x="72" y="16"/>
                      <a:pt x="56" y="0"/>
                      <a:pt x="36" y="0"/>
                    </a:cubicBezTo>
                    <a:cubicBezTo>
                      <a:pt x="16" y="0"/>
                      <a:pt x="0" y="16"/>
                      <a:pt x="0" y="36"/>
                    </a:cubicBezTo>
                    <a:cubicBezTo>
                      <a:pt x="0" y="64"/>
                      <a:pt x="36" y="104"/>
                      <a:pt x="36" y="104"/>
                    </a:cubicBezTo>
                    <a:cubicBezTo>
                      <a:pt x="36" y="104"/>
                      <a:pt x="72" y="64"/>
                      <a:pt x="72" y="36"/>
                    </a:cubicBezTo>
                    <a:close/>
                    <a:moveTo>
                      <a:pt x="36" y="4"/>
                    </a:moveTo>
                    <a:cubicBezTo>
                      <a:pt x="54" y="4"/>
                      <a:pt x="68" y="18"/>
                      <a:pt x="68" y="36"/>
                    </a:cubicBezTo>
                    <a:cubicBezTo>
                      <a:pt x="68" y="58"/>
                      <a:pt x="44" y="88"/>
                      <a:pt x="36" y="98"/>
                    </a:cubicBezTo>
                    <a:cubicBezTo>
                      <a:pt x="28" y="88"/>
                      <a:pt x="4" y="58"/>
                      <a:pt x="4" y="36"/>
                    </a:cubicBezTo>
                    <a:cubicBezTo>
                      <a:pt x="4" y="18"/>
                      <a:pt x="18" y="4"/>
                      <a:pt x="36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69" name="Text Placeholder 54">
            <a:extLst>
              <a:ext uri="{FF2B5EF4-FFF2-40B4-BE49-F238E27FC236}">
                <a16:creationId xmlns:a16="http://schemas.microsoft.com/office/drawing/2014/main" id="{EAE3D013-A6F9-9F70-15B4-F1AB505EBDCC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233565" y="5162221"/>
            <a:ext cx="2885872" cy="52207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70" name="Text Placeholder 54">
            <a:extLst>
              <a:ext uri="{FF2B5EF4-FFF2-40B4-BE49-F238E27FC236}">
                <a16:creationId xmlns:a16="http://schemas.microsoft.com/office/drawing/2014/main" id="{8D011625-F474-FCE0-4F31-78C7BDA2E396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4169957" y="5113978"/>
            <a:ext cx="1718486" cy="30928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Website</a:t>
            </a:r>
          </a:p>
        </p:txBody>
      </p:sp>
      <p:sp>
        <p:nvSpPr>
          <p:cNvPr id="71" name="Text Placeholder 54">
            <a:extLst>
              <a:ext uri="{FF2B5EF4-FFF2-40B4-BE49-F238E27FC236}">
                <a16:creationId xmlns:a16="http://schemas.microsoft.com/office/drawing/2014/main" id="{403C9E91-DBD4-B56C-844C-B2A6B0CCD713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4169957" y="5990999"/>
            <a:ext cx="1718486" cy="30928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Address</a:t>
            </a:r>
          </a:p>
        </p:txBody>
      </p:sp>
      <p:sp>
        <p:nvSpPr>
          <p:cNvPr id="72" name="Text Placeholder 54">
            <a:extLst>
              <a:ext uri="{FF2B5EF4-FFF2-40B4-BE49-F238E27FC236}">
                <a16:creationId xmlns:a16="http://schemas.microsoft.com/office/drawing/2014/main" id="{088DF9E4-F062-BA35-3E6A-BD029C19EF4D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4169957" y="3366758"/>
            <a:ext cx="1718486" cy="30928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73" name="Text Placeholder 54">
            <a:extLst>
              <a:ext uri="{FF2B5EF4-FFF2-40B4-BE49-F238E27FC236}">
                <a16:creationId xmlns:a16="http://schemas.microsoft.com/office/drawing/2014/main" id="{89D1E014-A8F2-DE5C-5781-233EEFA33478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4169957" y="4244565"/>
            <a:ext cx="1718486" cy="30928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kumimoji="0" lang="en-US" sz="9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25" name="Text Placeholder 54">
            <a:extLst>
              <a:ext uri="{FF2B5EF4-FFF2-40B4-BE49-F238E27FC236}">
                <a16:creationId xmlns:a16="http://schemas.microsoft.com/office/drawing/2014/main" id="{081203BA-A31D-DC9B-E1BA-DF041AB831E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3565" y="5774437"/>
            <a:ext cx="2885872" cy="1647655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ED397E9-AEC5-2585-FA6D-8CDA4BBD0270}"/>
              </a:ext>
            </a:extLst>
          </p:cNvPr>
          <p:cNvSpPr/>
          <p:nvPr userDrawn="1"/>
        </p:nvSpPr>
        <p:spPr>
          <a:xfrm rot="20729846">
            <a:off x="8435247" y="4147561"/>
            <a:ext cx="1703778" cy="427127"/>
          </a:xfrm>
          <a:custGeom>
            <a:avLst/>
            <a:gdLst>
              <a:gd name="connsiteX0" fmla="*/ 1703778 w 1703778"/>
              <a:gd name="connsiteY0" fmla="*/ 0 h 427127"/>
              <a:gd name="connsiteX1" fmla="*/ 1593295 w 1703778"/>
              <a:gd name="connsiteY1" fmla="*/ 427127 h 427127"/>
              <a:gd name="connsiteX2" fmla="*/ 0 w 1703778"/>
              <a:gd name="connsiteY2" fmla="*/ 427127 h 427127"/>
              <a:gd name="connsiteX3" fmla="*/ 106782 w 1703778"/>
              <a:gd name="connsiteY3" fmla="*/ 0 h 427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778" h="427127">
                <a:moveTo>
                  <a:pt x="1703778" y="0"/>
                </a:moveTo>
                <a:lnTo>
                  <a:pt x="1593295" y="427127"/>
                </a:lnTo>
                <a:lnTo>
                  <a:pt x="0" y="427127"/>
                </a:lnTo>
                <a:lnTo>
                  <a:pt x="10678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IN" sz="1600" b="1" dirty="0">
                <a:latin typeface="+mj-lt"/>
              </a:rPr>
              <a:t>JOIN NOW</a:t>
            </a:r>
          </a:p>
        </p:txBody>
      </p:sp>
      <p:sp>
        <p:nvSpPr>
          <p:cNvPr id="17" name="Picture Placeholder 51">
            <a:extLst>
              <a:ext uri="{FF2B5EF4-FFF2-40B4-BE49-F238E27FC236}">
                <a16:creationId xmlns:a16="http://schemas.microsoft.com/office/drawing/2014/main" id="{37610E27-493B-BB6F-6553-004A09EEADE8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4297367" y="719049"/>
            <a:ext cx="1463666" cy="52078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IN" dirty="0"/>
              <a:t>Logo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1AC481E-E24D-F878-6475-CFCCD99F5DEE}"/>
              </a:ext>
            </a:extLst>
          </p:cNvPr>
          <p:cNvSpPr/>
          <p:nvPr userDrawn="1"/>
        </p:nvSpPr>
        <p:spPr>
          <a:xfrm>
            <a:off x="4379327" y="6745750"/>
            <a:ext cx="1299747" cy="325839"/>
          </a:xfrm>
          <a:custGeom>
            <a:avLst/>
            <a:gdLst>
              <a:gd name="connsiteX0" fmla="*/ 1703778 w 1703778"/>
              <a:gd name="connsiteY0" fmla="*/ 0 h 427127"/>
              <a:gd name="connsiteX1" fmla="*/ 1593295 w 1703778"/>
              <a:gd name="connsiteY1" fmla="*/ 427127 h 427127"/>
              <a:gd name="connsiteX2" fmla="*/ 0 w 1703778"/>
              <a:gd name="connsiteY2" fmla="*/ 427127 h 427127"/>
              <a:gd name="connsiteX3" fmla="*/ 106782 w 1703778"/>
              <a:gd name="connsiteY3" fmla="*/ 0 h 427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778" h="427127">
                <a:moveTo>
                  <a:pt x="1703778" y="0"/>
                </a:moveTo>
                <a:lnTo>
                  <a:pt x="1593295" y="427127"/>
                </a:lnTo>
                <a:lnTo>
                  <a:pt x="0" y="427127"/>
                </a:lnTo>
                <a:lnTo>
                  <a:pt x="10678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IN" sz="1000" b="1" dirty="0">
                <a:latin typeface="+mj-lt"/>
              </a:rPr>
              <a:t>JOIN NOW</a:t>
            </a:r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E8C373DD-9E33-25F1-23E2-379875E6E622}"/>
              </a:ext>
            </a:extLst>
          </p:cNvPr>
          <p:cNvSpPr/>
          <p:nvPr userDrawn="1"/>
        </p:nvSpPr>
        <p:spPr>
          <a:xfrm rot="870154" flipH="1">
            <a:off x="153933" y="4297846"/>
            <a:ext cx="2064981" cy="427127"/>
          </a:xfrm>
          <a:custGeom>
            <a:avLst/>
            <a:gdLst>
              <a:gd name="connsiteX0" fmla="*/ 1703778 w 1703778"/>
              <a:gd name="connsiteY0" fmla="*/ 0 h 427127"/>
              <a:gd name="connsiteX1" fmla="*/ 1593295 w 1703778"/>
              <a:gd name="connsiteY1" fmla="*/ 427127 h 427127"/>
              <a:gd name="connsiteX2" fmla="*/ 0 w 1703778"/>
              <a:gd name="connsiteY2" fmla="*/ 427127 h 427127"/>
              <a:gd name="connsiteX3" fmla="*/ 106782 w 1703778"/>
              <a:gd name="connsiteY3" fmla="*/ 0 h 427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778" h="427127">
                <a:moveTo>
                  <a:pt x="1703778" y="0"/>
                </a:moveTo>
                <a:lnTo>
                  <a:pt x="1593295" y="427127"/>
                </a:lnTo>
                <a:lnTo>
                  <a:pt x="0" y="427127"/>
                </a:lnTo>
                <a:lnTo>
                  <a:pt x="106782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IN" sz="1400" b="1" dirty="0">
                <a:solidFill>
                  <a:schemeClr val="accent1"/>
                </a:solidFill>
                <a:latin typeface="+mj-lt"/>
              </a:rPr>
              <a:t>SPECIAL OFFER</a:t>
            </a:r>
          </a:p>
        </p:txBody>
      </p:sp>
    </p:spTree>
    <p:extLst>
      <p:ext uri="{BB962C8B-B14F-4D97-AF65-F5344CB8AC3E}">
        <p14:creationId xmlns:p14="http://schemas.microsoft.com/office/powerpoint/2010/main" val="265705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on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591FDCCD-9F3E-C217-554A-F988B833A93E}"/>
              </a:ext>
            </a:extLst>
          </p:cNvPr>
          <p:cNvSpPr>
            <a:spLocks/>
          </p:cNvSpPr>
          <p:nvPr userDrawn="1"/>
        </p:nvSpPr>
        <p:spPr>
          <a:xfrm>
            <a:off x="3352800" y="0"/>
            <a:ext cx="3352799" cy="7772400"/>
          </a:xfrm>
          <a:prstGeom prst="rect">
            <a:avLst/>
          </a:prstGeom>
          <a:solidFill>
            <a:schemeClr val="tx2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4B2EF82-AEAC-2DDE-1BEE-1D5458648E19}"/>
              </a:ext>
            </a:extLst>
          </p:cNvPr>
          <p:cNvSpPr/>
          <p:nvPr userDrawn="1"/>
        </p:nvSpPr>
        <p:spPr>
          <a:xfrm>
            <a:off x="5743036" y="0"/>
            <a:ext cx="4315364" cy="1993900"/>
          </a:xfrm>
          <a:custGeom>
            <a:avLst/>
            <a:gdLst>
              <a:gd name="connsiteX0" fmla="*/ 0 w 4315364"/>
              <a:gd name="connsiteY0" fmla="*/ 0 h 1993900"/>
              <a:gd name="connsiteX1" fmla="*/ 4315364 w 4315364"/>
              <a:gd name="connsiteY1" fmla="*/ 0 h 1993900"/>
              <a:gd name="connsiteX2" fmla="*/ 4315364 w 4315364"/>
              <a:gd name="connsiteY2" fmla="*/ 1993900 h 1993900"/>
              <a:gd name="connsiteX3" fmla="*/ 1203864 w 4315364"/>
              <a:gd name="connsiteY3" fmla="*/ 1993900 h 199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5364" h="1993900">
                <a:moveTo>
                  <a:pt x="0" y="0"/>
                </a:moveTo>
                <a:lnTo>
                  <a:pt x="4315364" y="0"/>
                </a:lnTo>
                <a:lnTo>
                  <a:pt x="4315364" y="1993900"/>
                </a:lnTo>
                <a:lnTo>
                  <a:pt x="1203864" y="19939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67136A4-DCDE-2C54-6CED-5D09B9F7AA87}"/>
              </a:ext>
            </a:extLst>
          </p:cNvPr>
          <p:cNvSpPr/>
          <p:nvPr userDrawn="1"/>
        </p:nvSpPr>
        <p:spPr>
          <a:xfrm>
            <a:off x="0" y="1"/>
            <a:ext cx="1455420" cy="359325"/>
          </a:xfrm>
          <a:custGeom>
            <a:avLst/>
            <a:gdLst>
              <a:gd name="connsiteX0" fmla="*/ 0 w 1587500"/>
              <a:gd name="connsiteY0" fmla="*/ 0 h 1587500"/>
              <a:gd name="connsiteX1" fmla="*/ 1587500 w 1587500"/>
              <a:gd name="connsiteY1" fmla="*/ 0 h 1587500"/>
              <a:gd name="connsiteX2" fmla="*/ 1587500 w 1587500"/>
              <a:gd name="connsiteY2" fmla="*/ 1587500 h 1587500"/>
              <a:gd name="connsiteX3" fmla="*/ 0 w 1587500"/>
              <a:gd name="connsiteY3" fmla="*/ 1587500 h 1587500"/>
              <a:gd name="connsiteX4" fmla="*/ 0 w 1587500"/>
              <a:gd name="connsiteY4" fmla="*/ 0 h 1587500"/>
              <a:gd name="connsiteX0" fmla="*/ 0 w 1587500"/>
              <a:gd name="connsiteY0" fmla="*/ 0 h 1587500"/>
              <a:gd name="connsiteX1" fmla="*/ 1587500 w 1587500"/>
              <a:gd name="connsiteY1" fmla="*/ 0 h 1587500"/>
              <a:gd name="connsiteX2" fmla="*/ 0 w 1587500"/>
              <a:gd name="connsiteY2" fmla="*/ 1587500 h 1587500"/>
              <a:gd name="connsiteX3" fmla="*/ 0 w 1587500"/>
              <a:gd name="connsiteY3" fmla="*/ 0 h 1587500"/>
              <a:gd name="connsiteX0" fmla="*/ 0 w 1587500"/>
              <a:gd name="connsiteY0" fmla="*/ 0 h 1587500"/>
              <a:gd name="connsiteX1" fmla="*/ 1587500 w 1587500"/>
              <a:gd name="connsiteY1" fmla="*/ 0 h 1587500"/>
              <a:gd name="connsiteX2" fmla="*/ 670560 w 1587500"/>
              <a:gd name="connsiteY2" fmla="*/ 876084 h 1587500"/>
              <a:gd name="connsiteX3" fmla="*/ 0 w 1587500"/>
              <a:gd name="connsiteY3" fmla="*/ 1587500 h 1587500"/>
              <a:gd name="connsiteX4" fmla="*/ 0 w 1587500"/>
              <a:gd name="connsiteY4" fmla="*/ 0 h 1587500"/>
              <a:gd name="connsiteX0" fmla="*/ 0 w 1587500"/>
              <a:gd name="connsiteY0" fmla="*/ 0 h 1587500"/>
              <a:gd name="connsiteX1" fmla="*/ 1587500 w 1587500"/>
              <a:gd name="connsiteY1" fmla="*/ 0 h 1587500"/>
              <a:gd name="connsiteX2" fmla="*/ 868680 w 1587500"/>
              <a:gd name="connsiteY2" fmla="*/ 1253706 h 1587500"/>
              <a:gd name="connsiteX3" fmla="*/ 0 w 1587500"/>
              <a:gd name="connsiteY3" fmla="*/ 1587500 h 1587500"/>
              <a:gd name="connsiteX4" fmla="*/ 0 w 1587500"/>
              <a:gd name="connsiteY4" fmla="*/ 0 h 1587500"/>
              <a:gd name="connsiteX0" fmla="*/ 0 w 1587500"/>
              <a:gd name="connsiteY0" fmla="*/ 0 h 1691748"/>
              <a:gd name="connsiteX1" fmla="*/ 1587500 w 1587500"/>
              <a:gd name="connsiteY1" fmla="*/ 0 h 1691748"/>
              <a:gd name="connsiteX2" fmla="*/ 472440 w 1587500"/>
              <a:gd name="connsiteY2" fmla="*/ 1691748 h 1691748"/>
              <a:gd name="connsiteX3" fmla="*/ 0 w 1587500"/>
              <a:gd name="connsiteY3" fmla="*/ 1587500 h 1691748"/>
              <a:gd name="connsiteX4" fmla="*/ 0 w 1587500"/>
              <a:gd name="connsiteY4" fmla="*/ 0 h 169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7500" h="1691748">
                <a:moveTo>
                  <a:pt x="0" y="0"/>
                </a:moveTo>
                <a:lnTo>
                  <a:pt x="1587500" y="0"/>
                </a:lnTo>
                <a:lnTo>
                  <a:pt x="472440" y="1691748"/>
                </a:lnTo>
                <a:lnTo>
                  <a:pt x="0" y="15875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Text Placeholder 54">
            <a:extLst>
              <a:ext uri="{FF2B5EF4-FFF2-40B4-BE49-F238E27FC236}">
                <a16:creationId xmlns:a16="http://schemas.microsoft.com/office/drawing/2014/main" id="{3AE6C14A-B7C6-B568-4FF7-C0A414835C86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6943928" y="600605"/>
            <a:ext cx="2895600" cy="100912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 lang="en-US" sz="2800" b="1" i="1" kern="1200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CHOOSE YOUR PLAN</a:t>
            </a:r>
          </a:p>
        </p:txBody>
      </p:sp>
      <p:sp>
        <p:nvSpPr>
          <p:cNvPr id="32" name="Text Placeholder 54">
            <a:extLst>
              <a:ext uri="{FF2B5EF4-FFF2-40B4-BE49-F238E27FC236}">
                <a16:creationId xmlns:a16="http://schemas.microsoft.com/office/drawing/2014/main" id="{8A101782-7EAE-BEAE-371A-CA808B8AB037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238328" y="600605"/>
            <a:ext cx="2885872" cy="638784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WELLNESS PROGRAMS</a:t>
            </a:r>
          </a:p>
        </p:txBody>
      </p:sp>
      <p:sp>
        <p:nvSpPr>
          <p:cNvPr id="6" name="Text Placeholder 54">
            <a:extLst>
              <a:ext uri="{FF2B5EF4-FFF2-40B4-BE49-F238E27FC236}">
                <a16:creationId xmlns:a16="http://schemas.microsoft.com/office/drawing/2014/main" id="{F72E73B0-7907-D232-0683-D9669D2D26F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19573" y="2900486"/>
            <a:ext cx="1704627" cy="285846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7" name="Text Placeholder 54">
            <a:extLst>
              <a:ext uri="{FF2B5EF4-FFF2-40B4-BE49-F238E27FC236}">
                <a16:creationId xmlns:a16="http://schemas.microsoft.com/office/drawing/2014/main" id="{8D5A2A11-8B4E-3088-F70B-15CDBD7B053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419573" y="3229789"/>
            <a:ext cx="1704627" cy="102934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" name="Text Placeholder 54">
            <a:extLst>
              <a:ext uri="{FF2B5EF4-FFF2-40B4-BE49-F238E27FC236}">
                <a16:creationId xmlns:a16="http://schemas.microsoft.com/office/drawing/2014/main" id="{8CDFF63D-197D-53A3-5937-0FE6AFC5331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38328" y="1317413"/>
            <a:ext cx="2885872" cy="102202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" name="Text Placeholder 54">
            <a:extLst>
              <a:ext uri="{FF2B5EF4-FFF2-40B4-BE49-F238E27FC236}">
                <a16:creationId xmlns:a16="http://schemas.microsoft.com/office/drawing/2014/main" id="{80404CC0-8AE9-BF91-3F2F-F7EA2C79A58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8556" y="4439043"/>
            <a:ext cx="1704627" cy="285846"/>
          </a:xfrm>
          <a:prstGeom prst="rect">
            <a:avLst/>
          </a:prstGeom>
        </p:spPr>
        <p:txBody>
          <a:bodyPr anchor="ctr"/>
          <a:lstStyle>
            <a:lvl1pPr marL="0" indent="0" algn="r">
              <a:spcBef>
                <a:spcPts val="0"/>
              </a:spcBef>
              <a:buNone/>
              <a:defRPr lang="en-US" sz="11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1" name="Text Placeholder 54">
            <a:extLst>
              <a:ext uri="{FF2B5EF4-FFF2-40B4-BE49-F238E27FC236}">
                <a16:creationId xmlns:a16="http://schemas.microsoft.com/office/drawing/2014/main" id="{AD6D1F9C-6EA6-5A21-83D4-F8EA30B7FFB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38556" y="4768346"/>
            <a:ext cx="1704627" cy="1029348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3" name="Text Placeholder 54">
            <a:extLst>
              <a:ext uri="{FF2B5EF4-FFF2-40B4-BE49-F238E27FC236}">
                <a16:creationId xmlns:a16="http://schemas.microsoft.com/office/drawing/2014/main" id="{8E4C1D80-7B35-C16B-69A2-303DEDF3A22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419573" y="6011384"/>
            <a:ext cx="1704627" cy="285846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4" name="Text Placeholder 54">
            <a:extLst>
              <a:ext uri="{FF2B5EF4-FFF2-40B4-BE49-F238E27FC236}">
                <a16:creationId xmlns:a16="http://schemas.microsoft.com/office/drawing/2014/main" id="{52D1B601-E29E-60F1-AF40-ABA7EBC38F5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19573" y="6340687"/>
            <a:ext cx="1704627" cy="102934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5" name="Text Placeholder 54">
            <a:extLst>
              <a:ext uri="{FF2B5EF4-FFF2-40B4-BE49-F238E27FC236}">
                <a16:creationId xmlns:a16="http://schemas.microsoft.com/office/drawing/2014/main" id="{7E137FB4-AD68-E531-540D-08E9B542870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943928" y="2594505"/>
            <a:ext cx="2895599" cy="285846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lang="en-US" sz="14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MONTHLY</a:t>
            </a:r>
          </a:p>
        </p:txBody>
      </p:sp>
      <p:sp>
        <p:nvSpPr>
          <p:cNvPr id="45" name="Text Placeholder 54">
            <a:extLst>
              <a:ext uri="{FF2B5EF4-FFF2-40B4-BE49-F238E27FC236}">
                <a16:creationId xmlns:a16="http://schemas.microsoft.com/office/drawing/2014/main" id="{31D6F60A-FC29-3944-C5A0-2DF547DF37B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943928" y="2923809"/>
            <a:ext cx="2895599" cy="695691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8" name="Picture Placeholder 1023">
            <a:extLst>
              <a:ext uri="{FF2B5EF4-FFF2-40B4-BE49-F238E27FC236}">
                <a16:creationId xmlns:a16="http://schemas.microsoft.com/office/drawing/2014/main" id="{BD32CF08-6630-5A73-A870-5A188A170902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238329" y="2900486"/>
            <a:ext cx="1076122" cy="1076122"/>
          </a:xfrm>
          <a:custGeom>
            <a:avLst/>
            <a:gdLst>
              <a:gd name="connsiteX0" fmla="*/ 277813 w 555626"/>
              <a:gd name="connsiteY0" fmla="*/ 0 h 555626"/>
              <a:gd name="connsiteX1" fmla="*/ 555626 w 555626"/>
              <a:gd name="connsiteY1" fmla="*/ 277813 h 555626"/>
              <a:gd name="connsiteX2" fmla="*/ 277813 w 555626"/>
              <a:gd name="connsiteY2" fmla="*/ 555626 h 555626"/>
              <a:gd name="connsiteX3" fmla="*/ 0 w 555626"/>
              <a:gd name="connsiteY3" fmla="*/ 277813 h 555626"/>
              <a:gd name="connsiteX4" fmla="*/ 277813 w 555626"/>
              <a:gd name="connsiteY4" fmla="*/ 0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5626" h="555626">
                <a:moveTo>
                  <a:pt x="277813" y="0"/>
                </a:moveTo>
                <a:cubicBezTo>
                  <a:pt x="431245" y="0"/>
                  <a:pt x="555626" y="124381"/>
                  <a:pt x="555626" y="277813"/>
                </a:cubicBezTo>
                <a:cubicBezTo>
                  <a:pt x="555626" y="431245"/>
                  <a:pt x="431245" y="555626"/>
                  <a:pt x="277813" y="555626"/>
                </a:cubicBezTo>
                <a:cubicBezTo>
                  <a:pt x="124381" y="555626"/>
                  <a:pt x="0" y="431245"/>
                  <a:pt x="0" y="277813"/>
                </a:cubicBezTo>
                <a:cubicBezTo>
                  <a:pt x="0" y="124381"/>
                  <a:pt x="124381" y="0"/>
                  <a:pt x="277813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IN" dirty="0"/>
              <a:t>Image</a:t>
            </a:r>
          </a:p>
        </p:txBody>
      </p:sp>
      <p:sp>
        <p:nvSpPr>
          <p:cNvPr id="19" name="Picture Placeholder 1023">
            <a:extLst>
              <a:ext uri="{FF2B5EF4-FFF2-40B4-BE49-F238E27FC236}">
                <a16:creationId xmlns:a16="http://schemas.microsoft.com/office/drawing/2014/main" id="{0AE5946A-78CE-C397-8F2E-FA03F08ADFCF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2048078" y="4439043"/>
            <a:ext cx="1076122" cy="1076122"/>
          </a:xfrm>
          <a:custGeom>
            <a:avLst/>
            <a:gdLst>
              <a:gd name="connsiteX0" fmla="*/ 277813 w 555626"/>
              <a:gd name="connsiteY0" fmla="*/ 0 h 555626"/>
              <a:gd name="connsiteX1" fmla="*/ 555626 w 555626"/>
              <a:gd name="connsiteY1" fmla="*/ 277813 h 555626"/>
              <a:gd name="connsiteX2" fmla="*/ 277813 w 555626"/>
              <a:gd name="connsiteY2" fmla="*/ 555626 h 555626"/>
              <a:gd name="connsiteX3" fmla="*/ 0 w 555626"/>
              <a:gd name="connsiteY3" fmla="*/ 277813 h 555626"/>
              <a:gd name="connsiteX4" fmla="*/ 277813 w 555626"/>
              <a:gd name="connsiteY4" fmla="*/ 0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5626" h="555626">
                <a:moveTo>
                  <a:pt x="277813" y="0"/>
                </a:moveTo>
                <a:cubicBezTo>
                  <a:pt x="431245" y="0"/>
                  <a:pt x="555626" y="124381"/>
                  <a:pt x="555626" y="277813"/>
                </a:cubicBezTo>
                <a:cubicBezTo>
                  <a:pt x="555626" y="431245"/>
                  <a:pt x="431245" y="555626"/>
                  <a:pt x="277813" y="555626"/>
                </a:cubicBezTo>
                <a:cubicBezTo>
                  <a:pt x="124381" y="555626"/>
                  <a:pt x="0" y="431245"/>
                  <a:pt x="0" y="277813"/>
                </a:cubicBezTo>
                <a:cubicBezTo>
                  <a:pt x="0" y="124381"/>
                  <a:pt x="124381" y="0"/>
                  <a:pt x="277813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IN" dirty="0"/>
              <a:t>Image</a:t>
            </a:r>
          </a:p>
        </p:txBody>
      </p:sp>
      <p:sp>
        <p:nvSpPr>
          <p:cNvPr id="21" name="Picture Placeholder 1023">
            <a:extLst>
              <a:ext uri="{FF2B5EF4-FFF2-40B4-BE49-F238E27FC236}">
                <a16:creationId xmlns:a16="http://schemas.microsoft.com/office/drawing/2014/main" id="{0708DD1C-C612-8448-6B07-9ED11C37FF33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238329" y="6011384"/>
            <a:ext cx="1076122" cy="1076122"/>
          </a:xfrm>
          <a:custGeom>
            <a:avLst/>
            <a:gdLst>
              <a:gd name="connsiteX0" fmla="*/ 277813 w 555626"/>
              <a:gd name="connsiteY0" fmla="*/ 0 h 555626"/>
              <a:gd name="connsiteX1" fmla="*/ 555626 w 555626"/>
              <a:gd name="connsiteY1" fmla="*/ 277813 h 555626"/>
              <a:gd name="connsiteX2" fmla="*/ 277813 w 555626"/>
              <a:gd name="connsiteY2" fmla="*/ 555626 h 555626"/>
              <a:gd name="connsiteX3" fmla="*/ 0 w 555626"/>
              <a:gd name="connsiteY3" fmla="*/ 277813 h 555626"/>
              <a:gd name="connsiteX4" fmla="*/ 277813 w 555626"/>
              <a:gd name="connsiteY4" fmla="*/ 0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5626" h="555626">
                <a:moveTo>
                  <a:pt x="277813" y="0"/>
                </a:moveTo>
                <a:cubicBezTo>
                  <a:pt x="431245" y="0"/>
                  <a:pt x="555626" y="124381"/>
                  <a:pt x="555626" y="277813"/>
                </a:cubicBezTo>
                <a:cubicBezTo>
                  <a:pt x="555626" y="431245"/>
                  <a:pt x="431245" y="555626"/>
                  <a:pt x="277813" y="555626"/>
                </a:cubicBezTo>
                <a:cubicBezTo>
                  <a:pt x="124381" y="555626"/>
                  <a:pt x="0" y="431245"/>
                  <a:pt x="0" y="277813"/>
                </a:cubicBezTo>
                <a:cubicBezTo>
                  <a:pt x="0" y="124381"/>
                  <a:pt x="124381" y="0"/>
                  <a:pt x="277813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IN" dirty="0"/>
              <a:t>Image</a:t>
            </a:r>
          </a:p>
        </p:txBody>
      </p:sp>
      <p:sp>
        <p:nvSpPr>
          <p:cNvPr id="22" name="Text Placeholder 54">
            <a:extLst>
              <a:ext uri="{FF2B5EF4-FFF2-40B4-BE49-F238E27FC236}">
                <a16:creationId xmlns:a16="http://schemas.microsoft.com/office/drawing/2014/main" id="{C092DD05-6E45-2AE8-4EBC-BCB29DC0C13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581400" y="600605"/>
            <a:ext cx="2885872" cy="638784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OUR SERVICES</a:t>
            </a:r>
          </a:p>
        </p:txBody>
      </p:sp>
      <p:sp>
        <p:nvSpPr>
          <p:cNvPr id="25" name="Text Placeholder 54">
            <a:extLst>
              <a:ext uri="{FF2B5EF4-FFF2-40B4-BE49-F238E27FC236}">
                <a16:creationId xmlns:a16="http://schemas.microsoft.com/office/drawing/2014/main" id="{4CE8BB7D-9A1A-CF42-60E3-0F7B18EEFA0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3581400" y="1317413"/>
            <a:ext cx="2885872" cy="663787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9" name="Text Placeholder 54">
            <a:extLst>
              <a:ext uri="{FF2B5EF4-FFF2-40B4-BE49-F238E27FC236}">
                <a16:creationId xmlns:a16="http://schemas.microsoft.com/office/drawing/2014/main" id="{686FBCA4-73CD-EA2B-7202-C8A6C64D4DB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6943928" y="3675417"/>
            <a:ext cx="2895599" cy="763626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lang="en-US" sz="36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$XX</a:t>
            </a:r>
          </a:p>
        </p:txBody>
      </p:sp>
      <p:sp>
        <p:nvSpPr>
          <p:cNvPr id="40" name="Text Placeholder 54">
            <a:extLst>
              <a:ext uri="{FF2B5EF4-FFF2-40B4-BE49-F238E27FC236}">
                <a16:creationId xmlns:a16="http://schemas.microsoft.com/office/drawing/2014/main" id="{988033EB-0DDE-E396-EBCC-99D991C3E908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943928" y="5099580"/>
            <a:ext cx="2895599" cy="285846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lang="en-US" sz="14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YEARLY</a:t>
            </a:r>
          </a:p>
        </p:txBody>
      </p:sp>
      <p:sp>
        <p:nvSpPr>
          <p:cNvPr id="41" name="Text Placeholder 54">
            <a:extLst>
              <a:ext uri="{FF2B5EF4-FFF2-40B4-BE49-F238E27FC236}">
                <a16:creationId xmlns:a16="http://schemas.microsoft.com/office/drawing/2014/main" id="{2A794481-A7FA-FF5A-EB45-B34C89B655D5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6943928" y="5428884"/>
            <a:ext cx="2895599" cy="695691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2" name="Text Placeholder 54">
            <a:extLst>
              <a:ext uri="{FF2B5EF4-FFF2-40B4-BE49-F238E27FC236}">
                <a16:creationId xmlns:a16="http://schemas.microsoft.com/office/drawing/2014/main" id="{BC897148-888A-9561-3C07-F28B2D4D4863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6943928" y="6180492"/>
            <a:ext cx="2895599" cy="763626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lang="en-US" sz="36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$XX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428F3AB-AAFD-94F9-AF25-84E90FEB076F}"/>
              </a:ext>
            </a:extLst>
          </p:cNvPr>
          <p:cNvCxnSpPr>
            <a:cxnSpLocks/>
          </p:cNvCxnSpPr>
          <p:nvPr userDrawn="1"/>
        </p:nvCxnSpPr>
        <p:spPr>
          <a:xfrm>
            <a:off x="7215390" y="4768346"/>
            <a:ext cx="2352675" cy="0"/>
          </a:xfrm>
          <a:prstGeom prst="line">
            <a:avLst/>
          </a:prstGeom>
          <a:ln>
            <a:gradFill flip="none" rotWithShape="1">
              <a:gsLst>
                <a:gs pos="50000">
                  <a:schemeClr val="accent1"/>
                </a:gs>
                <a:gs pos="0">
                  <a:schemeClr val="tx1"/>
                </a:gs>
                <a:gs pos="100000">
                  <a:schemeClr val="tx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 Placeholder 54">
            <a:extLst>
              <a:ext uri="{FF2B5EF4-FFF2-40B4-BE49-F238E27FC236}">
                <a16:creationId xmlns:a16="http://schemas.microsoft.com/office/drawing/2014/main" id="{3C432550-86E0-AEAB-5A8A-46826ADD1BE5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4223115" y="2179097"/>
            <a:ext cx="2225507" cy="285846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7" name="Text Placeholder 54">
            <a:extLst>
              <a:ext uri="{FF2B5EF4-FFF2-40B4-BE49-F238E27FC236}">
                <a16:creationId xmlns:a16="http://schemas.microsoft.com/office/drawing/2014/main" id="{FA9E2772-7A6D-2451-6217-7A3931BB3AC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4223115" y="2508401"/>
            <a:ext cx="2225507" cy="476002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5BE1464D-A929-2A7B-AF94-0B2A4E6BD27C}"/>
              </a:ext>
            </a:extLst>
          </p:cNvPr>
          <p:cNvSpPr/>
          <p:nvPr userDrawn="1"/>
        </p:nvSpPr>
        <p:spPr>
          <a:xfrm>
            <a:off x="3562750" y="3230311"/>
            <a:ext cx="555625" cy="55562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bg1"/>
              </a:solidFill>
            </a:endParaRPr>
          </a:p>
        </p:txBody>
      </p:sp>
      <p:sp>
        <p:nvSpPr>
          <p:cNvPr id="49" name="Text Placeholder 54">
            <a:extLst>
              <a:ext uri="{FF2B5EF4-FFF2-40B4-BE49-F238E27FC236}">
                <a16:creationId xmlns:a16="http://schemas.microsoft.com/office/drawing/2014/main" id="{43D29F37-D61F-E9F7-BFB5-51D9B93947C1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4223115" y="3228721"/>
            <a:ext cx="2225507" cy="285846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0" name="Text Placeholder 54">
            <a:extLst>
              <a:ext uri="{FF2B5EF4-FFF2-40B4-BE49-F238E27FC236}">
                <a16:creationId xmlns:a16="http://schemas.microsoft.com/office/drawing/2014/main" id="{03584BAC-8132-FA82-F088-35E214144755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4223115" y="3558025"/>
            <a:ext cx="2225507" cy="476002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182F34EE-4BAE-AF5F-5FA7-94153817AD61}"/>
              </a:ext>
            </a:extLst>
          </p:cNvPr>
          <p:cNvSpPr/>
          <p:nvPr userDrawn="1"/>
        </p:nvSpPr>
        <p:spPr>
          <a:xfrm>
            <a:off x="3562750" y="4314524"/>
            <a:ext cx="555625" cy="55562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bg1"/>
              </a:solidFill>
            </a:endParaRPr>
          </a:p>
        </p:txBody>
      </p:sp>
      <p:sp>
        <p:nvSpPr>
          <p:cNvPr id="52" name="Text Placeholder 54">
            <a:extLst>
              <a:ext uri="{FF2B5EF4-FFF2-40B4-BE49-F238E27FC236}">
                <a16:creationId xmlns:a16="http://schemas.microsoft.com/office/drawing/2014/main" id="{491568AC-3BB2-2491-BCA7-03481B6E8B37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4223115" y="4321709"/>
            <a:ext cx="2225507" cy="285846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0"/>
              </a:spcBef>
              <a:buNone/>
              <a:defRPr lang="en-US" sz="11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3" name="Text Placeholder 54">
            <a:extLst>
              <a:ext uri="{FF2B5EF4-FFF2-40B4-BE49-F238E27FC236}">
                <a16:creationId xmlns:a16="http://schemas.microsoft.com/office/drawing/2014/main" id="{C9E8515B-C84C-B5AC-3A18-D5BF9ABE0691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4223115" y="4651013"/>
            <a:ext cx="2225507" cy="476002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3DD5BB5-19F9-4752-A233-8CAE5BD7125B}"/>
              </a:ext>
            </a:extLst>
          </p:cNvPr>
          <p:cNvSpPr/>
          <p:nvPr userDrawn="1"/>
        </p:nvSpPr>
        <p:spPr>
          <a:xfrm>
            <a:off x="3562750" y="2171912"/>
            <a:ext cx="555625" cy="55562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bg1"/>
              </a:solidFill>
            </a:endParaRPr>
          </a:p>
        </p:txBody>
      </p:sp>
      <p:sp>
        <p:nvSpPr>
          <p:cNvPr id="55" name="Picture Placeholder 25">
            <a:extLst>
              <a:ext uri="{FF2B5EF4-FFF2-40B4-BE49-F238E27FC236}">
                <a16:creationId xmlns:a16="http://schemas.microsoft.com/office/drawing/2014/main" id="{B1266119-7F5D-D814-2FE2-85FDABF3EE68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3562750" y="2171912"/>
            <a:ext cx="555626" cy="555626"/>
          </a:xfrm>
          <a:custGeom>
            <a:avLst/>
            <a:gdLst>
              <a:gd name="connsiteX0" fmla="*/ 277813 w 555626"/>
              <a:gd name="connsiteY0" fmla="*/ 0 h 555626"/>
              <a:gd name="connsiteX1" fmla="*/ 555626 w 555626"/>
              <a:gd name="connsiteY1" fmla="*/ 277813 h 555626"/>
              <a:gd name="connsiteX2" fmla="*/ 277813 w 555626"/>
              <a:gd name="connsiteY2" fmla="*/ 555626 h 555626"/>
              <a:gd name="connsiteX3" fmla="*/ 0 w 555626"/>
              <a:gd name="connsiteY3" fmla="*/ 277813 h 555626"/>
              <a:gd name="connsiteX4" fmla="*/ 277813 w 555626"/>
              <a:gd name="connsiteY4" fmla="*/ 0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5626" h="555626">
                <a:moveTo>
                  <a:pt x="277813" y="0"/>
                </a:moveTo>
                <a:cubicBezTo>
                  <a:pt x="431245" y="0"/>
                  <a:pt x="555626" y="124381"/>
                  <a:pt x="555626" y="277813"/>
                </a:cubicBezTo>
                <a:cubicBezTo>
                  <a:pt x="555626" y="431245"/>
                  <a:pt x="431245" y="555626"/>
                  <a:pt x="277813" y="555626"/>
                </a:cubicBezTo>
                <a:cubicBezTo>
                  <a:pt x="124381" y="555626"/>
                  <a:pt x="0" y="431245"/>
                  <a:pt x="0" y="277813"/>
                </a:cubicBezTo>
                <a:cubicBezTo>
                  <a:pt x="0" y="124381"/>
                  <a:pt x="124381" y="0"/>
                  <a:pt x="277813" y="0"/>
                </a:cubicBezTo>
                <a:close/>
              </a:path>
            </a:pathLst>
          </a:custGeom>
          <a:noFill/>
        </p:spPr>
        <p:txBody>
          <a:bodyPr wrap="square" anchor="t">
            <a:no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IN" dirty="0"/>
              <a:t>Icon</a:t>
            </a:r>
          </a:p>
        </p:txBody>
      </p:sp>
      <p:sp>
        <p:nvSpPr>
          <p:cNvPr id="56" name="Picture Placeholder 27">
            <a:extLst>
              <a:ext uri="{FF2B5EF4-FFF2-40B4-BE49-F238E27FC236}">
                <a16:creationId xmlns:a16="http://schemas.microsoft.com/office/drawing/2014/main" id="{E3CF21C1-8475-DE8E-DAA4-5CC329091C8C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3562750" y="3230310"/>
            <a:ext cx="555626" cy="555626"/>
          </a:xfrm>
          <a:custGeom>
            <a:avLst/>
            <a:gdLst>
              <a:gd name="connsiteX0" fmla="*/ 277813 w 555626"/>
              <a:gd name="connsiteY0" fmla="*/ 0 h 555626"/>
              <a:gd name="connsiteX1" fmla="*/ 555626 w 555626"/>
              <a:gd name="connsiteY1" fmla="*/ 277813 h 555626"/>
              <a:gd name="connsiteX2" fmla="*/ 277813 w 555626"/>
              <a:gd name="connsiteY2" fmla="*/ 555626 h 555626"/>
              <a:gd name="connsiteX3" fmla="*/ 0 w 555626"/>
              <a:gd name="connsiteY3" fmla="*/ 277813 h 555626"/>
              <a:gd name="connsiteX4" fmla="*/ 277813 w 555626"/>
              <a:gd name="connsiteY4" fmla="*/ 0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5626" h="555626">
                <a:moveTo>
                  <a:pt x="277813" y="0"/>
                </a:moveTo>
                <a:cubicBezTo>
                  <a:pt x="431245" y="0"/>
                  <a:pt x="555626" y="124381"/>
                  <a:pt x="555626" y="277813"/>
                </a:cubicBezTo>
                <a:cubicBezTo>
                  <a:pt x="555626" y="431245"/>
                  <a:pt x="431245" y="555626"/>
                  <a:pt x="277813" y="555626"/>
                </a:cubicBezTo>
                <a:cubicBezTo>
                  <a:pt x="124381" y="555626"/>
                  <a:pt x="0" y="431245"/>
                  <a:pt x="0" y="277813"/>
                </a:cubicBezTo>
                <a:cubicBezTo>
                  <a:pt x="0" y="124381"/>
                  <a:pt x="124381" y="0"/>
                  <a:pt x="277813" y="0"/>
                </a:cubicBezTo>
                <a:close/>
              </a:path>
            </a:pathLst>
          </a:custGeom>
          <a:noFill/>
        </p:spPr>
        <p:txBody>
          <a:bodyPr wrap="square" anchor="t">
            <a:no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IN" dirty="0"/>
              <a:t>Icon</a:t>
            </a:r>
          </a:p>
        </p:txBody>
      </p:sp>
      <p:sp>
        <p:nvSpPr>
          <p:cNvPr id="57" name="Picture Placeholder 28">
            <a:extLst>
              <a:ext uri="{FF2B5EF4-FFF2-40B4-BE49-F238E27FC236}">
                <a16:creationId xmlns:a16="http://schemas.microsoft.com/office/drawing/2014/main" id="{7D8421F3-F142-20EF-114C-E5CDF10D440C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3562750" y="4314523"/>
            <a:ext cx="555626" cy="555626"/>
          </a:xfrm>
          <a:custGeom>
            <a:avLst/>
            <a:gdLst>
              <a:gd name="connsiteX0" fmla="*/ 277813 w 555626"/>
              <a:gd name="connsiteY0" fmla="*/ 0 h 555626"/>
              <a:gd name="connsiteX1" fmla="*/ 555626 w 555626"/>
              <a:gd name="connsiteY1" fmla="*/ 277813 h 555626"/>
              <a:gd name="connsiteX2" fmla="*/ 277813 w 555626"/>
              <a:gd name="connsiteY2" fmla="*/ 555626 h 555626"/>
              <a:gd name="connsiteX3" fmla="*/ 0 w 555626"/>
              <a:gd name="connsiteY3" fmla="*/ 277813 h 555626"/>
              <a:gd name="connsiteX4" fmla="*/ 277813 w 555626"/>
              <a:gd name="connsiteY4" fmla="*/ 0 h 555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5626" h="555626">
                <a:moveTo>
                  <a:pt x="277813" y="0"/>
                </a:moveTo>
                <a:cubicBezTo>
                  <a:pt x="431245" y="0"/>
                  <a:pt x="555626" y="124381"/>
                  <a:pt x="555626" y="277813"/>
                </a:cubicBezTo>
                <a:cubicBezTo>
                  <a:pt x="555626" y="431245"/>
                  <a:pt x="431245" y="555626"/>
                  <a:pt x="277813" y="555626"/>
                </a:cubicBezTo>
                <a:cubicBezTo>
                  <a:pt x="124381" y="555626"/>
                  <a:pt x="0" y="431245"/>
                  <a:pt x="0" y="277813"/>
                </a:cubicBezTo>
                <a:cubicBezTo>
                  <a:pt x="0" y="124381"/>
                  <a:pt x="124381" y="0"/>
                  <a:pt x="277813" y="0"/>
                </a:cubicBezTo>
                <a:close/>
              </a:path>
            </a:pathLst>
          </a:custGeom>
          <a:noFill/>
        </p:spPr>
        <p:txBody>
          <a:bodyPr wrap="square" anchor="t">
            <a:no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IN" dirty="0"/>
              <a:t>Icon</a:t>
            </a:r>
          </a:p>
        </p:txBody>
      </p:sp>
      <p:sp>
        <p:nvSpPr>
          <p:cNvPr id="58" name="Text Placeholder 54">
            <a:extLst>
              <a:ext uri="{FF2B5EF4-FFF2-40B4-BE49-F238E27FC236}">
                <a16:creationId xmlns:a16="http://schemas.microsoft.com/office/drawing/2014/main" id="{16C0A713-83A5-6C0C-41AD-FE84373E056E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581400" y="5603633"/>
            <a:ext cx="2885872" cy="441436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lang="en-US" sz="1600" b="1" kern="1200" dirty="0" smtClean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OUR BENEFITS</a:t>
            </a:r>
          </a:p>
        </p:txBody>
      </p:sp>
      <p:sp>
        <p:nvSpPr>
          <p:cNvPr id="59" name="Text Placeholder 54">
            <a:extLst>
              <a:ext uri="{FF2B5EF4-FFF2-40B4-BE49-F238E27FC236}">
                <a16:creationId xmlns:a16="http://schemas.microsoft.com/office/drawing/2014/main" id="{6814B48A-7B18-B1EF-4B75-7871B6E62611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3581400" y="6123093"/>
            <a:ext cx="2885872" cy="1103692"/>
          </a:xfrm>
          <a:prstGeom prst="rect">
            <a:avLst/>
          </a:prstGeom>
        </p:spPr>
        <p:txBody>
          <a:bodyPr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 lang="en-US" sz="900" kern="120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427161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654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eorgia Pro Cond Light" panose="02040306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112">
          <p15:clr>
            <a:srgbClr val="F26B43"/>
          </p15:clr>
        </p15:guide>
        <p15:guide id="3" pos="4224">
          <p15:clr>
            <a:srgbClr val="F26B43"/>
          </p15:clr>
        </p15:guide>
        <p15:guide id="4" pos="144">
          <p15:clr>
            <a:srgbClr val="5ACBF0"/>
          </p15:clr>
        </p15:guide>
        <p15:guide id="6" pos="6192">
          <p15:clr>
            <a:srgbClr val="5ACBF0"/>
          </p15:clr>
        </p15:guide>
        <p15:guide id="8" orient="horz" pos="144">
          <p15:clr>
            <a:srgbClr val="5ACBF0"/>
          </p15:clr>
        </p15:guide>
        <p15:guide id="9" orient="horz" pos="4752">
          <p15:clr>
            <a:srgbClr val="5ACBF0"/>
          </p15:clr>
        </p15:guide>
        <p15:guide id="10" pos="1968">
          <p15:clr>
            <a:srgbClr val="5ACBF0"/>
          </p15:clr>
        </p15:guide>
        <p15:guide id="11" pos="2256">
          <p15:clr>
            <a:srgbClr val="5ACBF0"/>
          </p15:clr>
        </p15:guide>
        <p15:guide id="12" pos="4080">
          <p15:clr>
            <a:srgbClr val="5ACBF0"/>
          </p15:clr>
        </p15:guide>
        <p15:guide id="13" pos="4368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Placeholder 1037" descr="A person and person doing squats&#10;&#10;Description automatically generated">
            <a:extLst>
              <a:ext uri="{FF2B5EF4-FFF2-40B4-BE49-F238E27FC236}">
                <a16:creationId xmlns:a16="http://schemas.microsoft.com/office/drawing/2014/main" id="{D7E77426-78ED-ABA1-061E-222789390F41}"/>
              </a:ext>
            </a:extLst>
          </p:cNvPr>
          <p:cNvPicPr>
            <a:picLocks noGrp="1" noChangeAspect="1"/>
          </p:cNvPicPr>
          <p:nvPr>
            <p:ph type="pic" sz="quarter" idx="3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036" name="Picture Placeholder 1035" descr="A person lifting weights in a gym&#10;&#10;Description automatically generated">
            <a:extLst>
              <a:ext uri="{FF2B5EF4-FFF2-40B4-BE49-F238E27FC236}">
                <a16:creationId xmlns:a16="http://schemas.microsoft.com/office/drawing/2014/main" id="{55CA440E-1746-F174-A8D4-1547A7E424A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17AB4705-E8E8-DE3A-53C5-9EC5C47169C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KEEP HEALTHY AND BUILD YOUR MUSCLES</a:t>
            </a:r>
            <a:endParaRPr lang="en-IN" dirty="0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D300ED10-13B0-0662-2EDC-5B63FFE73B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ADD SUBTITLE</a:t>
            </a:r>
            <a:endParaRPr lang="en-IN" dirty="0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B24C8F85-FEE3-0EBB-FAE5-3BDB2FA0E40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CONTACT US</a:t>
            </a:r>
            <a:endParaRPr lang="en-IN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CA38D8C4-FD90-91F2-CD14-6C8C7EDAC1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Add text</a:t>
            </a:r>
            <a:endParaRPr lang="en-IN" dirty="0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C1A7A00C-599F-3840-C378-03E28A1142B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BF1C93ED-2207-3418-CDD6-9BC007719D7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www.abcd.com</a:t>
            </a:r>
            <a:endParaRPr lang="en-IN" dirty="0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3082FDC2-6CFA-8114-F690-385E1AA2763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123 Street</a:t>
            </a:r>
            <a:endParaRPr lang="en-IN" dirty="0"/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BB5EBCC7-2A44-881D-4A93-38A9058DE97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1234567890</a:t>
            </a:r>
            <a:endParaRPr lang="en-IN" dirty="0"/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A4E5D28C-703C-1766-8A1B-7FC91CFA294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abcd@gmail.com</a:t>
            </a:r>
            <a:endParaRPr lang="en-IN" dirty="0"/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23F2D726-5B1E-77BF-5E85-C61E5539C63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pic>
        <p:nvPicPr>
          <p:cNvPr id="1034" name="Picture Placeholder 1033">
            <a:extLst>
              <a:ext uri="{FF2B5EF4-FFF2-40B4-BE49-F238E27FC236}">
                <a16:creationId xmlns:a16="http://schemas.microsoft.com/office/drawing/2014/main" id="{0E50B45F-8844-3697-EBD6-2319D4DF268A}"/>
              </a:ext>
            </a:extLst>
          </p:cNvPr>
          <p:cNvPicPr>
            <a:picLocks noGrp="1" noChangeAspect="1"/>
          </p:cNvPicPr>
          <p:nvPr>
            <p:ph type="pic" sz="quarter" idx="31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97754" t="-2563" r="-97754" b="-2563"/>
          <a:stretch/>
        </p:blipFill>
        <p:spPr>
          <a:xfrm>
            <a:off x="4297367" y="719049"/>
            <a:ext cx="1463666" cy="520785"/>
          </a:xfrm>
        </p:spPr>
      </p:pic>
      <p:pic>
        <p:nvPicPr>
          <p:cNvPr id="1032" name="Picture Placeholder 1031" descr="A yellow and black logo&#10;&#10;Description automatically generated">
            <a:extLst>
              <a:ext uri="{FF2B5EF4-FFF2-40B4-BE49-F238E27FC236}">
                <a16:creationId xmlns:a16="http://schemas.microsoft.com/office/drawing/2014/main" id="{B95507C4-62C2-1386-4C89-5B8EE67A8655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99191" t="-3073" r="-99191" b="-3073"/>
          <a:stretch/>
        </p:blipFill>
        <p:spPr>
          <a:xfrm>
            <a:off x="7650167" y="5035550"/>
            <a:ext cx="1463666" cy="520785"/>
          </a:xfrm>
        </p:spPr>
      </p:pic>
    </p:spTree>
    <p:extLst>
      <p:ext uri="{BB962C8B-B14F-4D97-AF65-F5344CB8AC3E}">
        <p14:creationId xmlns:p14="http://schemas.microsoft.com/office/powerpoint/2010/main" val="4210430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5260D3B-E339-7401-D5B6-0829FCD307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CHOOSE YOUR PLAN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41C075-4B18-C0F1-1BD0-C835491AD93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IN" dirty="0"/>
              <a:t>WELLNESS PROGRAMS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67C1C6-FAC9-2E92-FF8A-D92969D2676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D63DC9-3B9F-184B-7368-81E34A71E69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7349C6B-9262-A31C-B25A-3ED144626E2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/>
              <a:t>Add text</a:t>
            </a:r>
            <a:endParaRPr lang="en-IN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9BEF5C4-876A-90AA-429B-87B973EBD71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09D913B-AF50-E3AF-1A9A-5C57987A9FF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A5D48D1-3894-7701-F7C8-664507D0ECA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95FB06E-D5CE-388D-1F6B-FA9D9913F4C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4B046B6-6AFA-DF4F-AE19-552008D64F37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/>
              <a:t>MONTHLY</a:t>
            </a:r>
            <a:endParaRPr lang="en-IN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25328B1-A721-1819-883C-3507497F5747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pic>
        <p:nvPicPr>
          <p:cNvPr id="34" name="Picture Placeholder 33" descr="A person doing yoga on a mat&#10;&#10;Description automatically generated">
            <a:extLst>
              <a:ext uri="{FF2B5EF4-FFF2-40B4-BE49-F238E27FC236}">
                <a16:creationId xmlns:a16="http://schemas.microsoft.com/office/drawing/2014/main" id="{F3571167-78F8-85D1-6CEB-240F53FA2BD2}"/>
              </a:ext>
            </a:extLst>
          </p:cNvPr>
          <p:cNvPicPr>
            <a:picLocks noGrp="1" noChangeAspect="1"/>
          </p:cNvPicPr>
          <p:nvPr>
            <p:ph type="pic" sz="quarter" idx="47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36" name="Picture Placeholder 35" descr="A person doing yoga on a mat&#10;&#10;Description automatically generated">
            <a:extLst>
              <a:ext uri="{FF2B5EF4-FFF2-40B4-BE49-F238E27FC236}">
                <a16:creationId xmlns:a16="http://schemas.microsoft.com/office/drawing/2014/main" id="{C49E9213-4FB1-40C2-4E07-3E3232AAB48A}"/>
              </a:ext>
            </a:extLst>
          </p:cNvPr>
          <p:cNvPicPr>
            <a:picLocks noGrp="1" noChangeAspect="1"/>
          </p:cNvPicPr>
          <p:nvPr>
            <p:ph type="pic" sz="quarter" idx="48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38" name="Picture Placeholder 37" descr="A person doing yoga on a mat&#10;&#10;Description automatically generated">
            <a:extLst>
              <a:ext uri="{FF2B5EF4-FFF2-40B4-BE49-F238E27FC236}">
                <a16:creationId xmlns:a16="http://schemas.microsoft.com/office/drawing/2014/main" id="{1F269DDF-7DBA-A677-E376-7B0F898415FB}"/>
              </a:ext>
            </a:extLst>
          </p:cNvPr>
          <p:cNvPicPr>
            <a:picLocks noGrp="1" noChangeAspect="1"/>
          </p:cNvPicPr>
          <p:nvPr>
            <p:ph type="pic" sz="quarter" idx="49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CAAF9A81-A265-2B76-D64C-841FA0184B6D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r>
              <a:rPr lang="en-US" dirty="0"/>
              <a:t>OUR SERVICES</a:t>
            </a:r>
            <a:endParaRPr lang="en-IN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428CCE1D-398C-380D-6D2C-3F5A00C89391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35C5834-F0E7-17EE-7DBD-89B559FBEA09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r>
              <a:rPr lang="en-US" dirty="0"/>
              <a:t>$XX</a:t>
            </a:r>
            <a:endParaRPr lang="en-IN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2296E1F3-A8AA-B988-9E29-CD68312D1BC0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r>
              <a:rPr lang="en-US" dirty="0"/>
              <a:t>YEARLY</a:t>
            </a:r>
            <a:endParaRPr lang="en-IN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2F92105B-550B-4D15-C374-33DACEF258E8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969522C2-69AB-5E2C-7F33-4D20D21572F0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r>
              <a:rPr lang="en-US" dirty="0"/>
              <a:t>$XX</a:t>
            </a:r>
            <a:endParaRPr lang="en-IN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5ECF201D-CA23-F6CB-39B5-9AB828B21343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69E783F9-9696-54BD-34DC-40FBF0A91275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55F46F3D-D40C-E94C-CEB8-E7A1232BD046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64142AB-032A-EC8E-B391-7D14C77C3A4D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02AAE5A3-595F-9A13-2402-391A1D70C3FC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FC6ABABC-8AD9-56B8-C2B7-E25A68A4CE12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87039DEE-D534-A55D-77B7-1C2AF916E41F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/>
          <a:lstStyle/>
          <a:p>
            <a:r>
              <a:rPr lang="en-US" dirty="0"/>
              <a:t>OUR BENEFITS</a:t>
            </a:r>
            <a:endParaRPr lang="en-IN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25A725FB-8DD4-737C-FD53-9A752173F29E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/>
          <a:lstStyle/>
          <a:p>
            <a:r>
              <a:rPr lang="en-IN" dirty="0"/>
              <a:t>Add text</a:t>
            </a:r>
          </a:p>
          <a:p>
            <a:r>
              <a:rPr lang="en-IN" dirty="0"/>
              <a:t>Add text</a:t>
            </a:r>
          </a:p>
          <a:p>
            <a:r>
              <a:rPr lang="en-IN" dirty="0"/>
              <a:t>Add text</a:t>
            </a:r>
          </a:p>
          <a:p>
            <a:r>
              <a:rPr lang="en-IN" dirty="0"/>
              <a:t>Add text</a:t>
            </a:r>
          </a:p>
        </p:txBody>
      </p:sp>
      <p:pic>
        <p:nvPicPr>
          <p:cNvPr id="2050" name="Picture 2" descr="Gym - Free sports icons">
            <a:extLst>
              <a:ext uri="{FF2B5EF4-FFF2-40B4-BE49-F238E27FC236}">
                <a16:creationId xmlns:a16="http://schemas.microsoft.com/office/drawing/2014/main" id="{E9C1D74B-4A2D-5183-ACA0-50473A988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263" y="2257425"/>
            <a:ext cx="384600" cy="38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Gym - Free sports icons">
            <a:extLst>
              <a:ext uri="{FF2B5EF4-FFF2-40B4-BE49-F238E27FC236}">
                <a16:creationId xmlns:a16="http://schemas.microsoft.com/office/drawing/2014/main" id="{242F722C-A900-F507-5F70-DE5F28E56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263" y="3315823"/>
            <a:ext cx="384600" cy="38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Gym - Free sports icons">
            <a:extLst>
              <a:ext uri="{FF2B5EF4-FFF2-40B4-BE49-F238E27FC236}">
                <a16:creationId xmlns:a16="http://schemas.microsoft.com/office/drawing/2014/main" id="{8414BD83-B896-9E8A-1702-EF3EC60BD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263" y="4400036"/>
            <a:ext cx="384600" cy="38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38057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23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AAC16"/>
      </a:accent1>
      <a:accent2>
        <a:srgbClr val="292929"/>
      </a:accent2>
      <a:accent3>
        <a:srgbClr val="617483"/>
      </a:accent3>
      <a:accent4>
        <a:srgbClr val="FFFFFF"/>
      </a:accent4>
      <a:accent5>
        <a:srgbClr val="FFFFFF"/>
      </a:accent5>
      <a:accent6>
        <a:srgbClr val="FFFFFF"/>
      </a:accent6>
      <a:hlink>
        <a:srgbClr val="344E62"/>
      </a:hlink>
      <a:folHlink>
        <a:srgbClr val="617483"/>
      </a:folHlink>
    </a:clrScheme>
    <a:fontScheme name="Custom 6">
      <a:majorFont>
        <a:latin typeface="Verdana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M44704734_Angled tri-fold brochure_win32_SL_V5" id="{47552A66-A41D-486A-91C7-94EF4C38281B}" vid="{A5864864-E950-4647-806C-0E9909694D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D6B4DC-0390-4B86-946E-38F21F73183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5C41E1F2-6C1E-4C53-8728-B479B7C691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8D8E97-0998-4C70-B507-03739DBCF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84</Words>
  <Application>Microsoft Office PowerPoint</Application>
  <PresentationFormat>Custom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Georgia Pro Cond Light</vt:lpstr>
      <vt:lpstr>Custom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Contoso &amp; Contoso</dc:title>
  <cp:lastModifiedBy>Mohd Salman</cp:lastModifiedBy>
  <cp:revision>76</cp:revision>
  <dcterms:created xsi:type="dcterms:W3CDTF">2023-12-22T23:29:09Z</dcterms:created>
  <dcterms:modified xsi:type="dcterms:W3CDTF">2024-08-27T05:57:26Z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