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DM Sans" pitchFamily="2" charset="77"/>
      <p:regular r:id="rId17"/>
    </p:embeddedFont>
    <p:embeddedFont>
      <p:font typeface="DM Sans Bold" pitchFamily="2" charset="77"/>
      <p:regular r:id="rId18"/>
      <p:bold r:id="rId19"/>
    </p:embeddedFont>
    <p:embeddedFont>
      <p:font typeface="DM Sans Italics" pitchFamily="2" charset="77"/>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982503" y="3361052"/>
            <a:ext cx="11943297" cy="3241567"/>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MINIMAL SLIDE PRESENTATION</a:t>
            </a:r>
          </a:p>
        </p:txBody>
      </p:sp>
      <p:sp>
        <p:nvSpPr>
          <p:cNvPr id="6" name="TextBox 6"/>
          <p:cNvSpPr txBox="1"/>
          <p:nvPr/>
        </p:nvSpPr>
        <p:spPr>
          <a:xfrm>
            <a:off x="10203684" y="6640827"/>
            <a:ext cx="5722116" cy="523165"/>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Your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9400" y="1028700"/>
            <a:ext cx="10972800" cy="8229600"/>
          </a:xfrm>
          <a:custGeom>
            <a:avLst/>
            <a:gdLst/>
            <a:ahLst/>
            <a:cxnLst/>
            <a:rect l="l" t="t" r="r" b="b"/>
            <a:pathLst>
              <a:path w="10972800" h="8229600">
                <a:moveTo>
                  <a:pt x="0" y="0"/>
                </a:moveTo>
                <a:lnTo>
                  <a:pt x="10972800" y="0"/>
                </a:lnTo>
                <a:lnTo>
                  <a:pt x="10972800" y="8229600"/>
                </a:lnTo>
                <a:lnTo>
                  <a:pt x="0" y="8229600"/>
                </a:lnTo>
                <a:lnTo>
                  <a:pt x="0" y="0"/>
                </a:lnTo>
                <a:close/>
              </a:path>
            </a:pathLst>
          </a:custGeom>
          <a:blipFill>
            <a:blip r:embed="rId2"/>
            <a:stretch>
              <a:fillRect l="-25000" r="-25000"/>
            </a:stretch>
          </a:blipFill>
        </p:spPr>
        <p:txBody>
          <a:bodyPr/>
          <a:lstStyle/>
          <a:p>
            <a:endParaRPr lang="en-US"/>
          </a:p>
        </p:txBody>
      </p:sp>
      <p:sp>
        <p:nvSpPr>
          <p:cNvPr id="3" name="TextBox 3"/>
          <p:cNvSpPr txBox="1"/>
          <p:nvPr/>
        </p:nvSpPr>
        <p:spPr>
          <a:xfrm>
            <a:off x="2417556" y="2337274"/>
            <a:ext cx="6726444" cy="647652"/>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How it’s done</a:t>
            </a:r>
          </a:p>
        </p:txBody>
      </p:sp>
      <p:sp>
        <p:nvSpPr>
          <p:cNvPr id="4" name="TextBox 4"/>
          <p:cNvSpPr txBox="1"/>
          <p:nvPr/>
        </p:nvSpPr>
        <p:spPr>
          <a:xfrm>
            <a:off x="2417556" y="3667308"/>
            <a:ext cx="5953371" cy="4387856"/>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23950" y="1717436"/>
            <a:ext cx="3059805" cy="3059805"/>
            <a:chOff x="0" y="0"/>
            <a:chExt cx="13716000" cy="13716000"/>
          </a:xfrm>
        </p:grpSpPr>
        <p:sp>
          <p:nvSpPr>
            <p:cNvPr id="3" name="Freeform 3"/>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2"/>
              <a:stretch>
                <a:fillRect l="-16369" r="-16369"/>
              </a:stretch>
            </a:blipFill>
          </p:spPr>
          <p:txBody>
            <a:bodyPr/>
            <a:lstStyle/>
            <a:p>
              <a:endParaRPr lang="en-US"/>
            </a:p>
          </p:txBody>
        </p:sp>
      </p:grpSp>
      <p:grpSp>
        <p:nvGrpSpPr>
          <p:cNvPr id="4" name="Group 4"/>
          <p:cNvGrpSpPr>
            <a:grpSpLocks noChangeAspect="1"/>
          </p:cNvGrpSpPr>
          <p:nvPr/>
        </p:nvGrpSpPr>
        <p:grpSpPr>
          <a:xfrm>
            <a:off x="1123950" y="5509760"/>
            <a:ext cx="3059805" cy="3059805"/>
            <a:chOff x="0" y="0"/>
            <a:chExt cx="13716000" cy="13716000"/>
          </a:xfrm>
        </p:grpSpPr>
        <p:sp>
          <p:nvSpPr>
            <p:cNvPr id="5" name="Freeform 5"/>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3"/>
              <a:stretch>
                <a:fillRect l="-24712" r="-24712"/>
              </a:stretch>
            </a:blipFill>
          </p:spPr>
          <p:txBody>
            <a:bodyPr/>
            <a:lstStyle/>
            <a:p>
              <a:endParaRPr lang="en-US"/>
            </a:p>
          </p:txBody>
        </p:sp>
      </p:grpSp>
      <p:sp>
        <p:nvSpPr>
          <p:cNvPr id="6" name="TextBox 6"/>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THE MISSION</a:t>
            </a:r>
          </a:p>
        </p:txBody>
      </p:sp>
      <p:sp>
        <p:nvSpPr>
          <p:cNvPr id="7" name="TextBox 7"/>
          <p:cNvSpPr txBox="1"/>
          <p:nvPr/>
        </p:nvSpPr>
        <p:spPr>
          <a:xfrm>
            <a:off x="4699434" y="2017019"/>
            <a:ext cx="5953371" cy="501602"/>
          </a:xfrm>
          <a:prstGeom prst="rect">
            <a:avLst/>
          </a:prstGeom>
        </p:spPr>
        <p:txBody>
          <a:bodyPr lIns="0" tIns="0" rIns="0" bIns="0" rtlCol="0" anchor="t">
            <a:spAutoFit/>
          </a:bodyPr>
          <a:lstStyle/>
          <a:p>
            <a:pPr algn="l">
              <a:lnSpc>
                <a:spcPts val="3850"/>
              </a:lnSpc>
            </a:pPr>
            <a:r>
              <a:rPr lang="en-US" sz="3500">
                <a:solidFill>
                  <a:srgbClr val="8CA9AD"/>
                </a:solidFill>
                <a:latin typeface="DM Sans Bold"/>
                <a:ea typeface="DM Sans Bold"/>
                <a:cs typeface="DM Sans Bold"/>
                <a:sym typeface="DM Sans Bold"/>
              </a:rPr>
              <a:t>Desktop</a:t>
            </a:r>
          </a:p>
        </p:txBody>
      </p:sp>
      <p:sp>
        <p:nvSpPr>
          <p:cNvPr id="8" name="TextBox 8"/>
          <p:cNvSpPr txBox="1"/>
          <p:nvPr/>
        </p:nvSpPr>
        <p:spPr>
          <a:xfrm>
            <a:off x="4699434" y="5809344"/>
            <a:ext cx="5953371" cy="501602"/>
          </a:xfrm>
          <a:prstGeom prst="rect">
            <a:avLst/>
          </a:prstGeom>
        </p:spPr>
        <p:txBody>
          <a:bodyPr lIns="0" tIns="0" rIns="0" bIns="0" rtlCol="0" anchor="t">
            <a:spAutoFit/>
          </a:bodyPr>
          <a:lstStyle/>
          <a:p>
            <a:pPr algn="l">
              <a:lnSpc>
                <a:spcPts val="3850"/>
              </a:lnSpc>
            </a:pPr>
            <a:r>
              <a:rPr lang="en-US" sz="3500">
                <a:solidFill>
                  <a:srgbClr val="8CA9AD"/>
                </a:solidFill>
                <a:latin typeface="DM Sans Bold"/>
                <a:ea typeface="DM Sans Bold"/>
                <a:cs typeface="DM Sans Bold"/>
                <a:sym typeface="DM Sans Bold"/>
              </a:rPr>
              <a:t>Mobile</a:t>
            </a:r>
          </a:p>
        </p:txBody>
      </p:sp>
      <p:sp>
        <p:nvSpPr>
          <p:cNvPr id="9" name="TextBox 9"/>
          <p:cNvSpPr txBox="1"/>
          <p:nvPr/>
        </p:nvSpPr>
        <p:spPr>
          <a:xfrm>
            <a:off x="4699434" y="2547250"/>
            <a:ext cx="6858000" cy="1958981"/>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Lorem ipsum dolor sit amet, consectetur adipiscing elit, sed do eiusmod tempor incididunt ut labore et dolore magna aliqua.</a:t>
            </a:r>
          </a:p>
        </p:txBody>
      </p:sp>
      <p:sp>
        <p:nvSpPr>
          <p:cNvPr id="10" name="TextBox 10"/>
          <p:cNvSpPr txBox="1"/>
          <p:nvPr/>
        </p:nvSpPr>
        <p:spPr>
          <a:xfrm>
            <a:off x="4699434" y="6339575"/>
            <a:ext cx="6858000" cy="1958981"/>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Lorem ipsum dolor sit amet, consectetur adipiscing elit, sed do eiusmod tempor incididunt ut labore et dolore magna aliqua.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349500"/>
            <a:ext cx="14643036" cy="5264069"/>
          </a:xfrm>
          <a:prstGeom prst="rect">
            <a:avLst/>
          </a:prstGeom>
        </p:spPr>
        <p:txBody>
          <a:bodyPr lIns="0" tIns="0" rIns="0" bIns="0" rtlCol="0" anchor="t">
            <a:spAutoFit/>
          </a:bodyPr>
          <a:lstStyle/>
          <a:p>
            <a:pPr algn="ctr">
              <a:lnSpc>
                <a:spcPts val="13750"/>
              </a:lnSpc>
            </a:pPr>
            <a:r>
              <a:rPr lang="en-US" sz="12500">
                <a:solidFill>
                  <a:srgbClr val="FFFFFF"/>
                </a:solidFill>
                <a:latin typeface="DM Sans Bold"/>
                <a:ea typeface="DM Sans Bold"/>
                <a:cs typeface="DM Sans Bold"/>
                <a:sym typeface="DM Sans Bold"/>
              </a:rPr>
              <a:t>“AN ENLIGHTENING QUOTE.”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901312" y="4124325"/>
            <a:ext cx="7571992"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ea typeface="DM Sans Bold"/>
                <a:cs typeface="DM Sans Bold"/>
                <a:sym typeface="DM Sans Bold"/>
              </a:rPr>
              <a:t>TOPIC THREE</a:t>
            </a:r>
          </a:p>
        </p:txBody>
      </p:sp>
      <p:sp>
        <p:nvSpPr>
          <p:cNvPr id="6" name="TextBox 6"/>
          <p:cNvSpPr txBox="1"/>
          <p:nvPr/>
        </p:nvSpPr>
        <p:spPr>
          <a:xfrm>
            <a:off x="7302507" y="6257925"/>
            <a:ext cx="6170798" cy="438075"/>
          </a:xfrm>
          <a:prstGeom prst="rect">
            <a:avLst/>
          </a:prstGeom>
        </p:spPr>
        <p:txBody>
          <a:bodyPr lIns="0" tIns="0" rIns="0" bIns="0" rtlCol="0" anchor="t">
            <a:spAutoFit/>
          </a:bodyPr>
          <a:lstStyle/>
          <a:p>
            <a:pPr algn="r">
              <a:lnSpc>
                <a:spcPts val="3300"/>
              </a:lnSpc>
            </a:pPr>
            <a:r>
              <a:rPr lang="en-US" sz="3000">
                <a:solidFill>
                  <a:srgbClr val="FFFFFF"/>
                </a:solidFill>
                <a:latin typeface="DM Sans Italics"/>
                <a:ea typeface="DM Sans Italics"/>
                <a:cs typeface="DM Sans Italics"/>
                <a:sym typeface="DM Sans Italics"/>
              </a:rPr>
              <a:t>company</a:t>
            </a:r>
          </a:p>
        </p:txBody>
      </p:sp>
      <p:sp>
        <p:nvSpPr>
          <p:cNvPr id="7" name="TextBox 7"/>
          <p:cNvSpPr txBox="1"/>
          <p:nvPr/>
        </p:nvSpPr>
        <p:spPr>
          <a:xfrm>
            <a:off x="1790700" y="1847850"/>
            <a:ext cx="1938412" cy="1003308"/>
          </a:xfrm>
          <a:prstGeom prst="rect">
            <a:avLst/>
          </a:prstGeom>
        </p:spPr>
        <p:txBody>
          <a:bodyPr lIns="0" tIns="0" rIns="0" bIns="0" rtlCol="0" anchor="t">
            <a:spAutoFit/>
          </a:bodyPr>
          <a:lstStyle/>
          <a:p>
            <a:pPr algn="l">
              <a:lnSpc>
                <a:spcPts val="7700"/>
              </a:lnSpc>
            </a:pPr>
            <a:r>
              <a:rPr lang="en-US" sz="7000">
                <a:solidFill>
                  <a:srgbClr val="FFFFFF"/>
                </a:solidFill>
                <a:latin typeface="DM Sans Bold"/>
                <a:ea typeface="DM Sans Bold"/>
                <a:cs typeface="DM Sans Bold"/>
                <a:sym typeface="DM Sans Bold"/>
              </a:rPr>
              <a:t>03.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51403" y="545888"/>
            <a:ext cx="2002055" cy="1422345"/>
          </a:xfrm>
          <a:prstGeom prst="rect">
            <a:avLst/>
          </a:prstGeom>
        </p:spPr>
        <p:txBody>
          <a:bodyPr lIns="0" tIns="0" rIns="0" bIns="0" rtlCol="0" anchor="t">
            <a:spAutoFit/>
          </a:bodyPr>
          <a:lstStyle/>
          <a:p>
            <a:pPr algn="ctr">
              <a:lnSpc>
                <a:spcPts val="10999"/>
              </a:lnSpc>
            </a:pPr>
            <a:r>
              <a:rPr lang="en-US" sz="9999">
                <a:solidFill>
                  <a:srgbClr val="8CA9AD"/>
                </a:solidFill>
                <a:latin typeface="DM Sans Bold"/>
                <a:ea typeface="DM Sans Bold"/>
                <a:cs typeface="DM Sans Bold"/>
                <a:sym typeface="DM Sans Bold"/>
              </a:rPr>
              <a:t>H</a:t>
            </a:r>
          </a:p>
        </p:txBody>
      </p:sp>
      <p:sp>
        <p:nvSpPr>
          <p:cNvPr id="3" name="TextBox 3"/>
          <p:cNvSpPr txBox="1"/>
          <p:nvPr/>
        </p:nvSpPr>
        <p:spPr>
          <a:xfrm>
            <a:off x="2004431" y="3089062"/>
            <a:ext cx="6096000" cy="1695450"/>
          </a:xfrm>
          <a:prstGeom prst="rect">
            <a:avLst/>
          </a:prstGeom>
        </p:spPr>
        <p:txBody>
          <a:bodyPr lIns="0" tIns="0" rIns="0" bIns="0" rtlCol="0" anchor="t">
            <a:spAutoFit/>
          </a:bodyPr>
          <a:lstStyle/>
          <a:p>
            <a:pPr algn="ctr">
              <a:lnSpc>
                <a:spcPts val="3300"/>
              </a:lnSpc>
            </a:pPr>
            <a:r>
              <a:rPr lang="en-US" sz="3000">
                <a:solidFill>
                  <a:srgbClr val="737373"/>
                </a:solidFill>
                <a:latin typeface="DM Sans"/>
                <a:ea typeface="DM Sans"/>
                <a:cs typeface="DM Sans"/>
                <a:sym typeface="DM Sans"/>
              </a:rPr>
              <a:t>Lorem ipsum dolor sit amet, consectetur adipiscing elit, sed do eiusmod tempor incididunt ut labore et dolore magna aliqua.</a:t>
            </a:r>
          </a:p>
        </p:txBody>
      </p:sp>
      <p:sp>
        <p:nvSpPr>
          <p:cNvPr id="4" name="TextBox 4"/>
          <p:cNvSpPr txBox="1"/>
          <p:nvPr/>
        </p:nvSpPr>
        <p:spPr>
          <a:xfrm>
            <a:off x="12234541" y="545888"/>
            <a:ext cx="2002055" cy="1422345"/>
          </a:xfrm>
          <a:prstGeom prst="rect">
            <a:avLst/>
          </a:prstGeom>
        </p:spPr>
        <p:txBody>
          <a:bodyPr lIns="0" tIns="0" rIns="0" bIns="0" rtlCol="0" anchor="t">
            <a:spAutoFit/>
          </a:bodyPr>
          <a:lstStyle/>
          <a:p>
            <a:pPr algn="ctr">
              <a:lnSpc>
                <a:spcPts val="10999"/>
              </a:lnSpc>
            </a:pPr>
            <a:r>
              <a:rPr lang="en-US" sz="9999">
                <a:solidFill>
                  <a:srgbClr val="8CA9AD"/>
                </a:solidFill>
                <a:latin typeface="DM Sans Bold"/>
                <a:ea typeface="DM Sans Bold"/>
                <a:cs typeface="DM Sans Bold"/>
                <a:sym typeface="DM Sans Bold"/>
              </a:rPr>
              <a:t>D</a:t>
            </a:r>
          </a:p>
        </p:txBody>
      </p:sp>
      <p:sp>
        <p:nvSpPr>
          <p:cNvPr id="5" name="TextBox 5"/>
          <p:cNvSpPr txBox="1"/>
          <p:nvPr/>
        </p:nvSpPr>
        <p:spPr>
          <a:xfrm>
            <a:off x="2004431" y="5521538"/>
            <a:ext cx="6096000" cy="1695450"/>
          </a:xfrm>
          <a:prstGeom prst="rect">
            <a:avLst/>
          </a:prstGeom>
        </p:spPr>
        <p:txBody>
          <a:bodyPr lIns="0" tIns="0" rIns="0" bIns="0" rtlCol="0" anchor="t">
            <a:spAutoFit/>
          </a:bodyPr>
          <a:lstStyle/>
          <a:p>
            <a:pPr algn="ctr">
              <a:lnSpc>
                <a:spcPts val="3300"/>
              </a:lnSpc>
            </a:pPr>
            <a:r>
              <a:rPr lang="en-US" sz="3000">
                <a:solidFill>
                  <a:srgbClr val="737373"/>
                </a:solidFill>
                <a:latin typeface="DM Sans"/>
                <a:ea typeface="DM Sans"/>
                <a:cs typeface="DM Sans"/>
                <a:sym typeface="DM Sans"/>
              </a:rPr>
              <a:t>Lorem ipsum dolor sit amet, consectetur adipiscing elit, sed do eiusmod tempor incididunt ut labore et dolore magna aliqua.</a:t>
            </a:r>
          </a:p>
        </p:txBody>
      </p:sp>
      <p:sp>
        <p:nvSpPr>
          <p:cNvPr id="6" name="TextBox 6"/>
          <p:cNvSpPr txBox="1"/>
          <p:nvPr/>
        </p:nvSpPr>
        <p:spPr>
          <a:xfrm>
            <a:off x="10187569" y="3089062"/>
            <a:ext cx="6096000" cy="1695450"/>
          </a:xfrm>
          <a:prstGeom prst="rect">
            <a:avLst/>
          </a:prstGeom>
        </p:spPr>
        <p:txBody>
          <a:bodyPr lIns="0" tIns="0" rIns="0" bIns="0" rtlCol="0" anchor="t">
            <a:spAutoFit/>
          </a:bodyPr>
          <a:lstStyle/>
          <a:p>
            <a:pPr algn="ctr">
              <a:lnSpc>
                <a:spcPts val="3300"/>
              </a:lnSpc>
            </a:pPr>
            <a:r>
              <a:rPr lang="en-US" sz="3000">
                <a:solidFill>
                  <a:srgbClr val="737373"/>
                </a:solidFill>
                <a:latin typeface="DM Sans"/>
                <a:ea typeface="DM Sans"/>
                <a:cs typeface="DM Sans"/>
                <a:sym typeface="DM Sans"/>
              </a:rPr>
              <a:t>Lorem ipsum dolor sit amet, consectetur adipiscing elit, sed do eiusmod tempor incididunt ut labore et dolore magna aliqua.</a:t>
            </a:r>
          </a:p>
        </p:txBody>
      </p:sp>
      <p:sp>
        <p:nvSpPr>
          <p:cNvPr id="7" name="TextBox 7"/>
          <p:cNvSpPr txBox="1"/>
          <p:nvPr/>
        </p:nvSpPr>
        <p:spPr>
          <a:xfrm>
            <a:off x="10187569" y="5521538"/>
            <a:ext cx="6096000" cy="1695450"/>
          </a:xfrm>
          <a:prstGeom prst="rect">
            <a:avLst/>
          </a:prstGeom>
        </p:spPr>
        <p:txBody>
          <a:bodyPr lIns="0" tIns="0" rIns="0" bIns="0" rtlCol="0" anchor="t">
            <a:spAutoFit/>
          </a:bodyPr>
          <a:lstStyle/>
          <a:p>
            <a:pPr algn="ctr">
              <a:lnSpc>
                <a:spcPts val="3300"/>
              </a:lnSpc>
            </a:pPr>
            <a:r>
              <a:rPr lang="en-US" sz="3000">
                <a:solidFill>
                  <a:srgbClr val="737373"/>
                </a:solidFill>
                <a:latin typeface="DM Sans"/>
                <a:ea typeface="DM Sans"/>
                <a:cs typeface="DM Sans"/>
                <a:sym typeface="DM Sans"/>
              </a:rPr>
              <a:t>Lorem ipsum dolor sit amet, consectetur adipiscing elit, sed do eiusmod tempor incididunt ut labore et dolore magna aliqua.</a:t>
            </a:r>
          </a:p>
        </p:txBody>
      </p:sp>
      <p:sp>
        <p:nvSpPr>
          <p:cNvPr id="8" name="TextBox 8"/>
          <p:cNvSpPr txBox="1"/>
          <p:nvPr/>
        </p:nvSpPr>
        <p:spPr>
          <a:xfrm>
            <a:off x="3147431" y="2377862"/>
            <a:ext cx="3810000" cy="50159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ea typeface="DM Sans Bold"/>
                <a:cs typeface="DM Sans Bold"/>
                <a:sym typeface="DM Sans Bold"/>
              </a:rPr>
              <a:t>HIGHLIGHTS</a:t>
            </a:r>
          </a:p>
        </p:txBody>
      </p:sp>
      <p:sp>
        <p:nvSpPr>
          <p:cNvPr id="9" name="TextBox 9"/>
          <p:cNvSpPr txBox="1"/>
          <p:nvPr/>
        </p:nvSpPr>
        <p:spPr>
          <a:xfrm>
            <a:off x="11330569" y="2377862"/>
            <a:ext cx="3810000" cy="50159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ea typeface="DM Sans Bold"/>
                <a:cs typeface="DM Sans Bold"/>
                <a:sym typeface="DM Sans Bold"/>
              </a:rPr>
              <a:t>DISCUSSIONS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THANK YOU</a:t>
            </a:r>
          </a:p>
        </p:txBody>
      </p:sp>
      <p:sp>
        <p:nvSpPr>
          <p:cNvPr id="6" name="TextBox 6"/>
          <p:cNvSpPr txBox="1"/>
          <p:nvPr/>
        </p:nvSpPr>
        <p:spPr>
          <a:xfrm>
            <a:off x="9144000" y="5921375"/>
            <a:ext cx="5722116" cy="1473044"/>
          </a:xfrm>
          <a:prstGeom prst="rect">
            <a:avLst/>
          </a:prstGeom>
        </p:spPr>
        <p:txBody>
          <a:bodyPr lIns="0" tIns="0" rIns="0" bIns="0" rtlCol="0" anchor="t">
            <a:spAutoFit/>
          </a:bodyPr>
          <a:lstStyle/>
          <a:p>
            <a:pPr algn="r">
              <a:lnSpc>
                <a:spcPts val="3850"/>
              </a:lnSpc>
            </a:pPr>
            <a:r>
              <a:rPr lang="en-US" sz="3500">
                <a:solidFill>
                  <a:srgbClr val="FFFFFF"/>
                </a:solidFill>
                <a:latin typeface="DM Sans"/>
                <a:ea typeface="DM Sans"/>
                <a:cs typeface="DM Sans"/>
                <a:sym typeface="DM Sans"/>
              </a:rPr>
              <a:t>Phone: +123-456-7890</a:t>
            </a:r>
          </a:p>
          <a:p>
            <a:pPr algn="r">
              <a:lnSpc>
                <a:spcPts val="3850"/>
              </a:lnSpc>
            </a:pPr>
            <a:r>
              <a:rPr lang="en-US" sz="3500">
                <a:solidFill>
                  <a:srgbClr val="FFFFFF"/>
                </a:solidFill>
                <a:latin typeface="DM Sans"/>
                <a:ea typeface="DM Sans"/>
                <a:cs typeface="DM Sans"/>
                <a:sym typeface="DM Sans"/>
              </a:rPr>
              <a:t>email@website.com</a:t>
            </a:r>
          </a:p>
          <a:p>
            <a:pPr algn="r">
              <a:lnSpc>
                <a:spcPts val="3850"/>
              </a:lnSpc>
            </a:pPr>
            <a:r>
              <a:rPr lang="en-US" sz="3500">
                <a:solidFill>
                  <a:srgbClr val="FFFFFF"/>
                </a:solidFill>
                <a:latin typeface="DM Sans"/>
                <a:ea typeface="DM Sans"/>
                <a:cs typeface="DM Sans"/>
                <a:sym typeface="DM Sans"/>
              </a:rPr>
              <a:t>www.website.com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CONTENTS</a:t>
            </a:r>
          </a:p>
        </p:txBody>
      </p:sp>
      <p:sp>
        <p:nvSpPr>
          <p:cNvPr id="3" name="TextBox 3"/>
          <p:cNvSpPr txBox="1"/>
          <p:nvPr/>
        </p:nvSpPr>
        <p:spPr>
          <a:xfrm>
            <a:off x="2417556" y="2333944"/>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01.</a:t>
            </a:r>
          </a:p>
        </p:txBody>
      </p:sp>
      <p:sp>
        <p:nvSpPr>
          <p:cNvPr id="4" name="TextBox 4"/>
          <p:cNvSpPr txBox="1"/>
          <p:nvPr/>
        </p:nvSpPr>
        <p:spPr>
          <a:xfrm>
            <a:off x="2417556" y="3855931"/>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02.</a:t>
            </a:r>
          </a:p>
        </p:txBody>
      </p:sp>
      <p:sp>
        <p:nvSpPr>
          <p:cNvPr id="5" name="TextBox 5"/>
          <p:cNvSpPr txBox="1"/>
          <p:nvPr/>
        </p:nvSpPr>
        <p:spPr>
          <a:xfrm>
            <a:off x="4355969" y="2570482"/>
            <a:ext cx="6726444" cy="501602"/>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INTRODUCTION</a:t>
            </a:r>
          </a:p>
        </p:txBody>
      </p:sp>
      <p:sp>
        <p:nvSpPr>
          <p:cNvPr id="6" name="TextBox 6"/>
          <p:cNvSpPr txBox="1"/>
          <p:nvPr/>
        </p:nvSpPr>
        <p:spPr>
          <a:xfrm>
            <a:off x="4355969" y="4092469"/>
            <a:ext cx="6726444" cy="501602"/>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TOPIC ONE</a:t>
            </a:r>
          </a:p>
        </p:txBody>
      </p:sp>
      <p:sp>
        <p:nvSpPr>
          <p:cNvPr id="7" name="TextBox 7"/>
          <p:cNvSpPr txBox="1"/>
          <p:nvPr/>
        </p:nvSpPr>
        <p:spPr>
          <a:xfrm>
            <a:off x="2417556" y="5377917"/>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03.</a:t>
            </a:r>
          </a:p>
        </p:txBody>
      </p:sp>
      <p:sp>
        <p:nvSpPr>
          <p:cNvPr id="8" name="TextBox 8"/>
          <p:cNvSpPr txBox="1"/>
          <p:nvPr/>
        </p:nvSpPr>
        <p:spPr>
          <a:xfrm>
            <a:off x="4355969" y="5614456"/>
            <a:ext cx="6726444" cy="501602"/>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TOPIC TWO</a:t>
            </a:r>
          </a:p>
        </p:txBody>
      </p:sp>
      <p:sp>
        <p:nvSpPr>
          <p:cNvPr id="9" name="TextBox 9"/>
          <p:cNvSpPr txBox="1"/>
          <p:nvPr/>
        </p:nvSpPr>
        <p:spPr>
          <a:xfrm>
            <a:off x="2417556" y="6899904"/>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04.</a:t>
            </a:r>
          </a:p>
        </p:txBody>
      </p:sp>
      <p:sp>
        <p:nvSpPr>
          <p:cNvPr id="10" name="TextBox 10"/>
          <p:cNvSpPr txBox="1"/>
          <p:nvPr/>
        </p:nvSpPr>
        <p:spPr>
          <a:xfrm>
            <a:off x="4355969" y="7136443"/>
            <a:ext cx="6726444" cy="501602"/>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3505858" y="3284852"/>
            <a:ext cx="11276283" cy="2279568"/>
          </a:xfrm>
          <a:prstGeom prst="rect">
            <a:avLst/>
          </a:prstGeom>
        </p:spPr>
        <p:txBody>
          <a:bodyPr lIns="0" tIns="0" rIns="0" bIns="0" rtlCol="0" anchor="t">
            <a:spAutoFit/>
          </a:bodyPr>
          <a:lstStyle/>
          <a:p>
            <a:pPr algn="ctr">
              <a:lnSpc>
                <a:spcPts val="17599"/>
              </a:lnSpc>
            </a:pPr>
            <a:r>
              <a:rPr lang="en-US" sz="15999">
                <a:solidFill>
                  <a:srgbClr val="FFFFFF"/>
                </a:solidFill>
                <a:latin typeface="DM Sans Bold"/>
                <a:ea typeface="DM Sans Bold"/>
                <a:cs typeface="DM Sans Bold"/>
                <a:sym typeface="DM Sans Bold"/>
              </a:rPr>
              <a:t>GOOD DAY</a:t>
            </a:r>
          </a:p>
        </p:txBody>
      </p:sp>
      <p:sp>
        <p:nvSpPr>
          <p:cNvPr id="3" name="TextBox 3"/>
          <p:cNvSpPr txBox="1"/>
          <p:nvPr/>
        </p:nvSpPr>
        <p:spPr>
          <a:xfrm>
            <a:off x="2582001" y="5602602"/>
            <a:ext cx="13123998" cy="1551946"/>
          </a:xfrm>
          <a:prstGeom prst="rect">
            <a:avLst/>
          </a:prstGeom>
        </p:spPr>
        <p:txBody>
          <a:bodyPr lIns="0" tIns="0" rIns="0" bIns="0" rtlCol="0" anchor="t">
            <a:spAutoFit/>
          </a:bodyPr>
          <a:lstStyle/>
          <a:p>
            <a:pPr algn="ctr">
              <a:lnSpc>
                <a:spcPts val="4070"/>
              </a:lnSpc>
            </a:pPr>
            <a:r>
              <a:rPr lang="en-US" sz="3700">
                <a:solidFill>
                  <a:srgbClr val="FFFFFF"/>
                </a:solidFill>
                <a:latin typeface="DM Sans"/>
                <a:ea typeface="DM Sans"/>
                <a:cs typeface="DM Sans"/>
                <a:sym typeface="DM Sans"/>
              </a:rPr>
              <a:t>Lorem ipsum dolor sit amet, consectetur adipiscing elit, sed do eiusmod tempor incididunt ut labore et dolore magna aliqua.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9400" y="1028700"/>
            <a:ext cx="10972800" cy="8229600"/>
          </a:xfrm>
          <a:custGeom>
            <a:avLst/>
            <a:gdLst/>
            <a:ahLst/>
            <a:cxnLst/>
            <a:rect l="l" t="t" r="r" b="b"/>
            <a:pathLst>
              <a:path w="10972800" h="8229600">
                <a:moveTo>
                  <a:pt x="0" y="0"/>
                </a:moveTo>
                <a:lnTo>
                  <a:pt x="10972800" y="0"/>
                </a:lnTo>
                <a:lnTo>
                  <a:pt x="10972800" y="8229600"/>
                </a:lnTo>
                <a:lnTo>
                  <a:pt x="0" y="82296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417556" y="2337274"/>
            <a:ext cx="6726444" cy="647706"/>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INTRODUCTION</a:t>
            </a:r>
          </a:p>
        </p:txBody>
      </p:sp>
      <p:sp>
        <p:nvSpPr>
          <p:cNvPr id="4" name="TextBox 4"/>
          <p:cNvSpPr txBox="1"/>
          <p:nvPr/>
        </p:nvSpPr>
        <p:spPr>
          <a:xfrm>
            <a:off x="2417556" y="3667308"/>
            <a:ext cx="5953371" cy="4387856"/>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29700" y="10287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417556" y="2337274"/>
            <a:ext cx="6726444" cy="647652"/>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TOPIC ONE</a:t>
            </a:r>
          </a:p>
        </p:txBody>
      </p:sp>
      <p:sp>
        <p:nvSpPr>
          <p:cNvPr id="4" name="TextBox 4"/>
          <p:cNvSpPr txBox="1"/>
          <p:nvPr/>
        </p:nvSpPr>
        <p:spPr>
          <a:xfrm>
            <a:off x="2417556" y="3667308"/>
            <a:ext cx="5953371" cy="4387856"/>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7556" y="2337274"/>
            <a:ext cx="6726444" cy="647652"/>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CONGRATULATIONS</a:t>
            </a:r>
          </a:p>
        </p:txBody>
      </p:sp>
      <p:sp>
        <p:nvSpPr>
          <p:cNvPr id="3" name="TextBox 3"/>
          <p:cNvSpPr txBox="1"/>
          <p:nvPr/>
        </p:nvSpPr>
        <p:spPr>
          <a:xfrm>
            <a:off x="2417556" y="7136514"/>
            <a:ext cx="5953371" cy="501602"/>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Amazing</a:t>
            </a:r>
          </a:p>
        </p:txBody>
      </p:sp>
      <p:sp>
        <p:nvSpPr>
          <p:cNvPr id="4" name="TextBox 4"/>
          <p:cNvSpPr txBox="1"/>
          <p:nvPr/>
        </p:nvSpPr>
        <p:spPr>
          <a:xfrm>
            <a:off x="2417556" y="7666745"/>
            <a:ext cx="3768669" cy="501602"/>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Persona</a:t>
            </a:r>
          </a:p>
        </p:txBody>
      </p:sp>
      <p:sp>
        <p:nvSpPr>
          <p:cNvPr id="5" name="TextBox 5"/>
          <p:cNvSpPr txBox="1"/>
          <p:nvPr/>
        </p:nvSpPr>
        <p:spPr>
          <a:xfrm>
            <a:off x="2417556" y="3667308"/>
            <a:ext cx="5953371" cy="2444756"/>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Lorem ipsum dolor sit amet, consectetur adipiscing elit, sed do eiusmod tempor incididunt ut labore et dolore magna aliqua. </a:t>
            </a:r>
          </a:p>
        </p:txBody>
      </p:sp>
      <p:sp>
        <p:nvSpPr>
          <p:cNvPr id="6" name="Freeform 6"/>
          <p:cNvSpPr/>
          <p:nvPr/>
        </p:nvSpPr>
        <p:spPr>
          <a:xfrm>
            <a:off x="9888229" y="1028700"/>
            <a:ext cx="6799571" cy="10381024"/>
          </a:xfrm>
          <a:custGeom>
            <a:avLst/>
            <a:gdLst/>
            <a:ahLst/>
            <a:cxnLst/>
            <a:rect l="l" t="t" r="r" b="b"/>
            <a:pathLst>
              <a:path w="6799571" h="10381024">
                <a:moveTo>
                  <a:pt x="0" y="0"/>
                </a:moveTo>
                <a:lnTo>
                  <a:pt x="6799571" y="0"/>
                </a:lnTo>
                <a:lnTo>
                  <a:pt x="6799571" y="10381024"/>
                </a:lnTo>
                <a:lnTo>
                  <a:pt x="0" y="10381024"/>
                </a:lnTo>
                <a:lnTo>
                  <a:pt x="0" y="0"/>
                </a:lnTo>
                <a:close/>
              </a:path>
            </a:pathLst>
          </a:custGeom>
          <a:blipFill>
            <a:blip r:embed="rId2"/>
            <a:stretch>
              <a:fillRect t="-775" b="-775"/>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901312" y="3895722"/>
            <a:ext cx="7571992"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ea typeface="DM Sans Bold"/>
                <a:cs typeface="DM Sans Bold"/>
                <a:sym typeface="DM Sans Bold"/>
              </a:rPr>
              <a:t>TOPICS</a:t>
            </a:r>
          </a:p>
        </p:txBody>
      </p:sp>
      <p:sp>
        <p:nvSpPr>
          <p:cNvPr id="6" name="TextBox 6"/>
          <p:cNvSpPr txBox="1"/>
          <p:nvPr/>
        </p:nvSpPr>
        <p:spPr>
          <a:xfrm>
            <a:off x="6860537" y="6029322"/>
            <a:ext cx="6612767" cy="438075"/>
          </a:xfrm>
          <a:prstGeom prst="rect">
            <a:avLst/>
          </a:prstGeom>
        </p:spPr>
        <p:txBody>
          <a:bodyPr lIns="0" tIns="0" rIns="0" bIns="0" rtlCol="0" anchor="t">
            <a:spAutoFit/>
          </a:bodyPr>
          <a:lstStyle/>
          <a:p>
            <a:pPr algn="r">
              <a:lnSpc>
                <a:spcPts val="3300"/>
              </a:lnSpc>
            </a:pPr>
            <a:r>
              <a:rPr lang="en-US" sz="3000">
                <a:solidFill>
                  <a:srgbClr val="FFFFFF"/>
                </a:solidFill>
                <a:latin typeface="DM Sans Italics"/>
                <a:ea typeface="DM Sans Italics"/>
                <a:cs typeface="DM Sans Italics"/>
                <a:sym typeface="DM Sans Italics"/>
              </a:rPr>
              <a:t>Company</a:t>
            </a:r>
          </a:p>
        </p:txBody>
      </p:sp>
      <p:sp>
        <p:nvSpPr>
          <p:cNvPr id="7" name="TextBox 7"/>
          <p:cNvSpPr txBox="1"/>
          <p:nvPr/>
        </p:nvSpPr>
        <p:spPr>
          <a:xfrm>
            <a:off x="1790700" y="1847850"/>
            <a:ext cx="1938412" cy="1003308"/>
          </a:xfrm>
          <a:prstGeom prst="rect">
            <a:avLst/>
          </a:prstGeom>
        </p:spPr>
        <p:txBody>
          <a:bodyPr lIns="0" tIns="0" rIns="0" bIns="0" rtlCol="0" anchor="t">
            <a:spAutoFit/>
          </a:bodyPr>
          <a:lstStyle/>
          <a:p>
            <a:pPr algn="l">
              <a:lnSpc>
                <a:spcPts val="7700"/>
              </a:lnSpc>
            </a:pPr>
            <a:r>
              <a:rPr lang="en-US" sz="7000">
                <a:solidFill>
                  <a:srgbClr val="FFFFFF"/>
                </a:solidFill>
                <a:latin typeface="DM Sans Bold"/>
                <a:ea typeface="DM Sans Bold"/>
                <a:cs typeface="DM Sans Bold"/>
                <a:sym typeface="DM Sans Bold"/>
              </a:rPr>
              <a:t>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7556" y="4924422"/>
            <a:ext cx="6726444" cy="866753"/>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ISSUES</a:t>
            </a:r>
          </a:p>
        </p:txBody>
      </p:sp>
      <p:sp>
        <p:nvSpPr>
          <p:cNvPr id="3" name="TextBox 3"/>
          <p:cNvSpPr txBox="1"/>
          <p:nvPr/>
        </p:nvSpPr>
        <p:spPr>
          <a:xfrm>
            <a:off x="9144000" y="1879591"/>
            <a:ext cx="6726444" cy="866753"/>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FIXES</a:t>
            </a:r>
          </a:p>
        </p:txBody>
      </p:sp>
      <p:sp>
        <p:nvSpPr>
          <p:cNvPr id="4" name="TextBox 4"/>
          <p:cNvSpPr txBox="1"/>
          <p:nvPr/>
        </p:nvSpPr>
        <p:spPr>
          <a:xfrm>
            <a:off x="2417556" y="6010278"/>
            <a:ext cx="5953371" cy="2444756"/>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Lorem ipsum dolor sit amet, consectetur adipiscing elit, sed do eiusmod tempor incididunt ut labore et dolore magna aliqua.</a:t>
            </a:r>
          </a:p>
        </p:txBody>
      </p:sp>
      <p:sp>
        <p:nvSpPr>
          <p:cNvPr id="5" name="TextBox 5"/>
          <p:cNvSpPr txBox="1"/>
          <p:nvPr/>
        </p:nvSpPr>
        <p:spPr>
          <a:xfrm>
            <a:off x="9917073" y="2965447"/>
            <a:ext cx="5953371" cy="2444756"/>
          </a:xfrm>
          <a:prstGeom prst="rect">
            <a:avLst/>
          </a:prstGeom>
        </p:spPr>
        <p:txBody>
          <a:bodyPr lIns="0" tIns="0" rIns="0" bIns="0" rtlCol="0" anchor="t">
            <a:spAutoFit/>
          </a:bodyPr>
          <a:lstStyle/>
          <a:p>
            <a:pPr algn="r">
              <a:lnSpc>
                <a:spcPts val="3850"/>
              </a:lnSpc>
            </a:pPr>
            <a:r>
              <a:rPr lang="en-US" sz="3500">
                <a:solidFill>
                  <a:srgbClr val="737373"/>
                </a:solidFill>
                <a:latin typeface="DM Sans"/>
                <a:ea typeface="DM Sans"/>
                <a:cs typeface="DM Sans"/>
                <a:sym typeface="DM Sans"/>
              </a:rPr>
              <a:t>Lorem ipsum dolor sit amet, consectetur adipiscing elit, sed do eiusmod tempor incididunt ut labore et dolore magna aliqua.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901312" y="4419597"/>
            <a:ext cx="7571992"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ea typeface="DM Sans Bold"/>
                <a:cs typeface="DM Sans Bold"/>
                <a:sym typeface="DM Sans Bold"/>
              </a:rPr>
              <a:t>TOPIC TWO</a:t>
            </a:r>
          </a:p>
        </p:txBody>
      </p:sp>
      <p:sp>
        <p:nvSpPr>
          <p:cNvPr id="6" name="TextBox 6"/>
          <p:cNvSpPr txBox="1"/>
          <p:nvPr/>
        </p:nvSpPr>
        <p:spPr>
          <a:xfrm>
            <a:off x="7302507" y="5505447"/>
            <a:ext cx="6170798" cy="438075"/>
          </a:xfrm>
          <a:prstGeom prst="rect">
            <a:avLst/>
          </a:prstGeom>
        </p:spPr>
        <p:txBody>
          <a:bodyPr lIns="0" tIns="0" rIns="0" bIns="0" rtlCol="0" anchor="t">
            <a:spAutoFit/>
          </a:bodyPr>
          <a:lstStyle/>
          <a:p>
            <a:pPr algn="r">
              <a:lnSpc>
                <a:spcPts val="3300"/>
              </a:lnSpc>
            </a:pPr>
            <a:r>
              <a:rPr lang="en-US" sz="3000">
                <a:solidFill>
                  <a:srgbClr val="FFFFFF"/>
                </a:solidFill>
                <a:latin typeface="DM Sans Italics"/>
                <a:ea typeface="DM Sans Italics"/>
                <a:cs typeface="DM Sans Italics"/>
                <a:sym typeface="DM Sans Italics"/>
              </a:rPr>
              <a:t>Company</a:t>
            </a:r>
          </a:p>
        </p:txBody>
      </p:sp>
      <p:sp>
        <p:nvSpPr>
          <p:cNvPr id="7" name="TextBox 7"/>
          <p:cNvSpPr txBox="1"/>
          <p:nvPr/>
        </p:nvSpPr>
        <p:spPr>
          <a:xfrm>
            <a:off x="1790700" y="1847850"/>
            <a:ext cx="1938412" cy="1003308"/>
          </a:xfrm>
          <a:prstGeom prst="rect">
            <a:avLst/>
          </a:prstGeom>
        </p:spPr>
        <p:txBody>
          <a:bodyPr lIns="0" tIns="0" rIns="0" bIns="0" rtlCol="0" anchor="t">
            <a:spAutoFit/>
          </a:bodyPr>
          <a:lstStyle/>
          <a:p>
            <a:pPr algn="l">
              <a:lnSpc>
                <a:spcPts val="7700"/>
              </a:lnSpc>
            </a:pPr>
            <a:r>
              <a:rPr lang="en-US" sz="7000">
                <a:solidFill>
                  <a:srgbClr val="FFFFFF"/>
                </a:solidFill>
                <a:latin typeface="DM Sans Bold"/>
                <a:ea typeface="DM Sans Bold"/>
                <a:cs typeface="DM Sans Bold"/>
                <a:sym typeface="DM Sans Bold"/>
              </a:rPr>
              <a:t>02.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Words>
  <Application>Microsoft Macintosh PowerPoint</Application>
  <PresentationFormat>Custom</PresentationFormat>
  <Paragraphs>55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DM Sans Bold</vt:lpstr>
      <vt:lpstr>Calibri</vt:lpstr>
      <vt:lpstr>DM Sans Italics</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Business Pitch Deck Presentation</dc:title>
  <dc:subject/>
  <dc:creator/>
  <cp:keywords/>
  <dc:description/>
  <cp:lastModifiedBy>James Lauder</cp:lastModifiedBy>
  <cp:revision>2</cp:revision>
  <dcterms:created xsi:type="dcterms:W3CDTF">2006-08-16T00:00:00Z</dcterms:created>
  <dcterms:modified xsi:type="dcterms:W3CDTF">2024-08-15T20:46:05Z</dcterms:modified>
  <cp:category/>
  <dc:identifier>DAGN8wYbkw4</dc:identifier>
</cp:coreProperties>
</file>