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32" r:id="rId5"/>
  </p:sldMasterIdLst>
  <p:notesMasterIdLst>
    <p:notesMasterId r:id="rId19"/>
  </p:notesMasterIdLst>
  <p:handoutMasterIdLst>
    <p:handoutMasterId r:id="rId20"/>
  </p:handoutMasterIdLst>
  <p:sldIdLst>
    <p:sldId id="310" r:id="rId6"/>
    <p:sldId id="305" r:id="rId7"/>
    <p:sldId id="276" r:id="rId8"/>
    <p:sldId id="274" r:id="rId9"/>
    <p:sldId id="286" r:id="rId10"/>
    <p:sldId id="279" r:id="rId11"/>
    <p:sldId id="306" r:id="rId12"/>
    <p:sldId id="302" r:id="rId13"/>
    <p:sldId id="307" r:id="rId14"/>
    <p:sldId id="308" r:id="rId15"/>
    <p:sldId id="300" r:id="rId16"/>
    <p:sldId id="30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/>
    <p:restoredTop sz="94658"/>
  </p:normalViewPr>
  <p:slideViewPr>
    <p:cSldViewPr snapToGrid="0">
      <p:cViewPr varScale="1">
        <p:scale>
          <a:sx n="113" d="100"/>
          <a:sy n="113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custT="1"/>
      <dgm:spPr/>
      <dgm:t>
        <a:bodyPr anchor="ctr"/>
        <a:lstStyle/>
        <a:p>
          <a:pPr algn="ctr">
            <a:buNone/>
          </a:pPr>
          <a:r>
            <a:rPr lang="en-US" sz="1800" b="1" dirty="0">
              <a:solidFill>
                <a:schemeClr val="tx1"/>
              </a:solidFill>
              <a:latin typeface="+mj-lt"/>
            </a:rPr>
            <a:t>Expand</a:t>
          </a: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15FCB7DF-D0D3-43D8-8FE5-E5FFDED6264E}">
      <dgm:prSet phldrT="[Text]" custT="1"/>
      <dgm:spPr/>
      <dgm:t>
        <a:bodyPr anchor="ctr"/>
        <a:lstStyle/>
        <a:p>
          <a:pPr marL="0" algn="ctr">
            <a:lnSpc>
              <a:spcPct val="120000"/>
            </a:lnSpc>
            <a:spcAft>
              <a:spcPts val="1200"/>
            </a:spcAft>
            <a:buNone/>
          </a:pPr>
          <a:r>
            <a:rPr lang="en-US" sz="1800" dirty="0">
              <a:solidFill>
                <a:schemeClr val="tx1"/>
              </a:solidFill>
            </a:rPr>
            <a:t>Foster collaborative growth</a:t>
          </a:r>
        </a:p>
      </dgm:t>
    </dgm:pt>
    <dgm:pt modelId="{5DD5E854-B70B-4927-93DD-9B930567F2D9}" type="parTrans" cxnId="{D8EBBD42-214D-4D3D-9A34-A5A6A40991CD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DDE76206-3F7F-4788-87BA-8C9D4D26CDB9}" type="sibTrans" cxnId="{D8EBBD42-214D-4D3D-9A34-A5A6A40991CD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196543C5-093B-4437-B406-DBE4B882EA97}">
      <dgm:prSet phldrT="[Text]" custT="1"/>
      <dgm:spPr/>
      <dgm:t>
        <a:bodyPr anchor="ctr"/>
        <a:lstStyle/>
        <a:p>
          <a:pPr algn="ctr">
            <a:buNone/>
          </a:pPr>
          <a:r>
            <a:rPr lang="en-US" sz="1800" b="1" dirty="0">
              <a:solidFill>
                <a:schemeClr val="tx1"/>
              </a:solidFill>
              <a:latin typeface="+mj-lt"/>
            </a:rPr>
            <a:t>Enhance</a:t>
          </a:r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C485168C-07AD-4DE6-B17E-1E96E93777D7}">
      <dgm:prSet phldrT="[Text]" custT="1"/>
      <dgm:spPr/>
      <dgm:t>
        <a:bodyPr anchor="ctr"/>
        <a:lstStyle/>
        <a:p>
          <a:pPr marL="0" algn="ctr">
            <a:lnSpc>
              <a:spcPct val="120000"/>
            </a:lnSpc>
            <a:spcAft>
              <a:spcPts val="1200"/>
            </a:spcAft>
            <a:buNone/>
          </a:pPr>
          <a:r>
            <a:rPr lang="en-US" sz="1800" dirty="0">
              <a:solidFill>
                <a:schemeClr val="tx1"/>
              </a:solidFill>
            </a:rPr>
            <a:t>Ensure a tailored </a:t>
          </a:r>
          <a:br>
            <a:rPr lang="en-US" sz="18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and user-focused experience</a:t>
          </a:r>
        </a:p>
      </dgm:t>
    </dgm:pt>
    <dgm:pt modelId="{2EA2CE1F-978B-4B0A-92B2-CA23FBAEB8C0}" type="parTrans" cxnId="{B374803A-F1D8-4C12-8B03-25954CE7DDA9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05F43B89-7F05-43F2-A0A8-66E0914D6EC4}" type="sibTrans" cxnId="{B374803A-F1D8-4C12-8B03-25954CE7DDA9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CA2BABAF-EDAA-4496-8316-FD6EA3643E8F}">
      <dgm:prSet phldrT="[Text]" custT="1"/>
      <dgm:spPr/>
      <dgm:t>
        <a:bodyPr anchor="ctr"/>
        <a:lstStyle/>
        <a:p>
          <a:pPr algn="ctr">
            <a:buNone/>
          </a:pPr>
          <a:r>
            <a:rPr lang="en-US" sz="1800" b="1" dirty="0">
              <a:solidFill>
                <a:schemeClr val="tx1"/>
              </a:solidFill>
              <a:latin typeface="+mj-lt"/>
            </a:rPr>
            <a:t>Explore</a:t>
          </a: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ABC1EDDD-C08B-4F9C-8453-9CEFCC2AF319}">
      <dgm:prSet phldrT="[Text]" custT="1"/>
      <dgm:spPr/>
      <dgm:t>
        <a:bodyPr anchor="ctr"/>
        <a:lstStyle/>
        <a:p>
          <a:pPr marL="0" algn="ctr">
            <a:lnSpc>
              <a:spcPct val="120000"/>
            </a:lnSpc>
            <a:spcAft>
              <a:spcPts val="1200"/>
            </a:spcAft>
            <a:buNone/>
          </a:pPr>
          <a:r>
            <a:rPr lang="en-US" sz="1800" dirty="0">
              <a:solidFill>
                <a:schemeClr val="tx1"/>
              </a:solidFill>
            </a:rPr>
            <a:t>Capitalize on emerging global markets</a:t>
          </a:r>
        </a:p>
      </dgm:t>
    </dgm:pt>
    <dgm:pt modelId="{33D02404-349E-4E82-A8BA-C0A907006883}" type="parTrans" cxnId="{9C4BE375-6187-4BD4-A343-9FC71D796AF1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7D85D88C-6545-49D9-9F9D-01270187B165}" type="sibTrans" cxnId="{9C4BE375-6187-4BD4-A343-9FC71D796AF1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</a:endParaRPr>
        </a:p>
      </dgm:t>
    </dgm:pt>
    <dgm:pt modelId="{5026F79A-D670-4F65-B581-E609F4440949}" type="pres">
      <dgm:prSet presAssocID="{B6A966AA-C2D0-420D-89FC-1A1AB0AD4072}" presName="Name0" presStyleCnt="0">
        <dgm:presLayoutVars>
          <dgm:dir/>
          <dgm:animLvl val="lvl"/>
          <dgm:resizeHandles val="exact"/>
        </dgm:presLayoutVars>
      </dgm:prSet>
      <dgm:spPr/>
    </dgm:pt>
    <dgm:pt modelId="{B2A5F905-5454-4A81-AFC2-602475B3C21B}" type="pres">
      <dgm:prSet presAssocID="{45D50368-372D-4F79-95B9-B27BD239F0F6}" presName="composite" presStyleCnt="0"/>
      <dgm:spPr/>
    </dgm:pt>
    <dgm:pt modelId="{2612B01E-E5FD-4FF5-9198-43474773E636}" type="pres">
      <dgm:prSet presAssocID="{45D50368-372D-4F79-95B9-B27BD239F0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DEC72F1-79D0-44B6-8429-0F39785C9AD0}" type="pres">
      <dgm:prSet presAssocID="{45D50368-372D-4F79-95B9-B27BD239F0F6}" presName="desTx" presStyleLbl="revTx" presStyleIdx="0" presStyleCnt="3" custLinFactNeighborX="12445">
        <dgm:presLayoutVars>
          <dgm:bulletEnabled val="1"/>
        </dgm:presLayoutVars>
      </dgm:prSet>
      <dgm:spPr/>
    </dgm:pt>
    <dgm:pt modelId="{A2E8B6A5-7483-46B9-AEDC-17DBE6FB9B4E}" type="pres">
      <dgm:prSet presAssocID="{508ABF25-4B40-405C-9E88-248ED8B31B83}" presName="space" presStyleCnt="0"/>
      <dgm:spPr/>
    </dgm:pt>
    <dgm:pt modelId="{187F0FEF-C720-494E-A2FE-020FF399FBDF}" type="pres">
      <dgm:prSet presAssocID="{196543C5-093B-4437-B406-DBE4B882EA97}" presName="composite" presStyleCnt="0"/>
      <dgm:spPr/>
    </dgm:pt>
    <dgm:pt modelId="{8FBF96FC-7A6C-4977-AC0C-35CDC7270E23}" type="pres">
      <dgm:prSet presAssocID="{196543C5-093B-4437-B406-DBE4B882EA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6AC4B0-7D9E-4235-A5C0-FC9C6164F4E5}" type="pres">
      <dgm:prSet presAssocID="{196543C5-093B-4437-B406-DBE4B882EA97}" presName="desTx" presStyleLbl="revTx" presStyleIdx="1" presStyleCnt="3" custScaleX="114921" custLinFactNeighborX="7315">
        <dgm:presLayoutVars>
          <dgm:bulletEnabled val="1"/>
        </dgm:presLayoutVars>
      </dgm:prSet>
      <dgm:spPr/>
    </dgm:pt>
    <dgm:pt modelId="{E164AE18-6369-488B-A2D6-E9F4C3CC4F93}" type="pres">
      <dgm:prSet presAssocID="{F264F018-7FB9-43EC-B595-B986D351AD7B}" presName="space" presStyleCnt="0"/>
      <dgm:spPr/>
    </dgm:pt>
    <dgm:pt modelId="{4027752C-746F-47A0-B9FD-8F9A8606D359}" type="pres">
      <dgm:prSet presAssocID="{CA2BABAF-EDAA-4496-8316-FD6EA3643E8F}" presName="composite" presStyleCnt="0"/>
      <dgm:spPr/>
    </dgm:pt>
    <dgm:pt modelId="{504C6F9B-242F-4BEF-BA77-A2E4D823CECC}" type="pres">
      <dgm:prSet presAssocID="{CA2BABAF-EDAA-4496-8316-FD6EA3643E8F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5FC8055-A66C-4D2F-99E2-55FD986FF3F4}" type="pres">
      <dgm:prSet presAssocID="{CA2BABAF-EDAA-4496-8316-FD6EA3643E8F}" presName="desTx" presStyleLbl="revTx" presStyleIdx="2" presStyleCnt="3" custLinFactNeighborX="9939">
        <dgm:presLayoutVars>
          <dgm:bulletEnabled val="1"/>
        </dgm:presLayoutVars>
      </dgm:prSet>
      <dgm:spPr/>
    </dgm:pt>
  </dgm:ptLst>
  <dgm:cxnLst>
    <dgm:cxn modelId="{69481A05-2528-4B7D-BE99-59D1CBFC2CE1}" type="presOf" srcId="{CA2BABAF-EDAA-4496-8316-FD6EA3643E8F}" destId="{504C6F9B-242F-4BEF-BA77-A2E4D823CECC}" srcOrd="0" destOrd="0" presId="urn:microsoft.com/office/officeart/2005/8/layout/chevron1"/>
    <dgm:cxn modelId="{4D1A1E2C-CFE3-43EE-B27B-CF4310943F39}" type="presOf" srcId="{15FCB7DF-D0D3-43D8-8FE5-E5FFDED6264E}" destId="{FDEC72F1-79D0-44B6-8429-0F39785C9AD0}" srcOrd="0" destOrd="0" presId="urn:microsoft.com/office/officeart/2005/8/layout/chevron1"/>
    <dgm:cxn modelId="{B374803A-F1D8-4C12-8B03-25954CE7DDA9}" srcId="{196543C5-093B-4437-B406-DBE4B882EA97}" destId="{C485168C-07AD-4DE6-B17E-1E96E93777D7}" srcOrd="0" destOrd="0" parTransId="{2EA2CE1F-978B-4B0A-92B2-CA23FBAEB8C0}" sibTransId="{05F43B89-7F05-43F2-A0A8-66E0914D6EC4}"/>
    <dgm:cxn modelId="{D8EBBD42-214D-4D3D-9A34-A5A6A40991CD}" srcId="{45D50368-372D-4F79-95B9-B27BD239F0F6}" destId="{15FCB7DF-D0D3-43D8-8FE5-E5FFDED6264E}" srcOrd="0" destOrd="0" parTransId="{5DD5E854-B70B-4927-93DD-9B930567F2D9}" sibTransId="{DDE76206-3F7F-4788-87BA-8C9D4D26CDB9}"/>
    <dgm:cxn modelId="{9D392D43-4099-4B79-8DD5-557B00495ACE}" type="presOf" srcId="{C485168C-07AD-4DE6-B17E-1E96E93777D7}" destId="{0E6AC4B0-7D9E-4235-A5C0-FC9C6164F4E5}" srcOrd="0" destOrd="0" presId="urn:microsoft.com/office/officeart/2005/8/layout/chevron1"/>
    <dgm:cxn modelId="{9C4BE375-6187-4BD4-A343-9FC71D796AF1}" srcId="{CA2BABAF-EDAA-4496-8316-FD6EA3643E8F}" destId="{ABC1EDDD-C08B-4F9C-8453-9CEFCC2AF319}" srcOrd="0" destOrd="0" parTransId="{33D02404-349E-4E82-A8BA-C0A907006883}" sibTransId="{7D85D88C-6545-49D9-9F9D-01270187B165}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92AC5381-3C06-4FBB-AF46-78C079BB2827}" type="presOf" srcId="{45D50368-372D-4F79-95B9-B27BD239F0F6}" destId="{2612B01E-E5FD-4FF5-9198-43474773E636}" srcOrd="0" destOrd="0" presId="urn:microsoft.com/office/officeart/2005/8/layout/chevron1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E3AF3FBD-3071-41CE-945A-D570C18AD56E}" type="presOf" srcId="{B6A966AA-C2D0-420D-89FC-1A1AB0AD4072}" destId="{5026F79A-D670-4F65-B581-E609F4440949}" srcOrd="0" destOrd="0" presId="urn:microsoft.com/office/officeart/2005/8/layout/chevron1"/>
    <dgm:cxn modelId="{C3CEA5CA-F759-4A50-A9DB-80C0367BF0E9}" type="presOf" srcId="{ABC1EDDD-C08B-4F9C-8453-9CEFCC2AF319}" destId="{15FC8055-A66C-4D2F-99E2-55FD986FF3F4}" srcOrd="0" destOrd="0" presId="urn:microsoft.com/office/officeart/2005/8/layout/chevron1"/>
    <dgm:cxn modelId="{A82995D3-DA3B-4C8E-B071-EC7E24DFEB33}" type="presOf" srcId="{196543C5-093B-4437-B406-DBE4B882EA97}" destId="{8FBF96FC-7A6C-4977-AC0C-35CDC7270E23}" srcOrd="0" destOrd="0" presId="urn:microsoft.com/office/officeart/2005/8/layout/chevron1"/>
    <dgm:cxn modelId="{83FCA4BC-76F2-436D-A86D-3F27F7F30C0C}" type="presParOf" srcId="{5026F79A-D670-4F65-B581-E609F4440949}" destId="{B2A5F905-5454-4A81-AFC2-602475B3C21B}" srcOrd="0" destOrd="0" presId="urn:microsoft.com/office/officeart/2005/8/layout/chevron1"/>
    <dgm:cxn modelId="{DBB3B9D3-7943-414D-981B-6D14268162A1}" type="presParOf" srcId="{B2A5F905-5454-4A81-AFC2-602475B3C21B}" destId="{2612B01E-E5FD-4FF5-9198-43474773E636}" srcOrd="0" destOrd="0" presId="urn:microsoft.com/office/officeart/2005/8/layout/chevron1"/>
    <dgm:cxn modelId="{E7F5D1D6-20F5-4DA1-ABB1-BD109DF9875E}" type="presParOf" srcId="{B2A5F905-5454-4A81-AFC2-602475B3C21B}" destId="{FDEC72F1-79D0-44B6-8429-0F39785C9AD0}" srcOrd="1" destOrd="0" presId="urn:microsoft.com/office/officeart/2005/8/layout/chevron1"/>
    <dgm:cxn modelId="{BC3AEB43-8F23-4454-A137-2A57141465BB}" type="presParOf" srcId="{5026F79A-D670-4F65-B581-E609F4440949}" destId="{A2E8B6A5-7483-46B9-AEDC-17DBE6FB9B4E}" srcOrd="1" destOrd="0" presId="urn:microsoft.com/office/officeart/2005/8/layout/chevron1"/>
    <dgm:cxn modelId="{FBDF012D-57A1-498B-9406-C43660D57D40}" type="presParOf" srcId="{5026F79A-D670-4F65-B581-E609F4440949}" destId="{187F0FEF-C720-494E-A2FE-020FF399FBDF}" srcOrd="2" destOrd="0" presId="urn:microsoft.com/office/officeart/2005/8/layout/chevron1"/>
    <dgm:cxn modelId="{0158B6AC-60AE-4F07-A941-5840E26EDBC6}" type="presParOf" srcId="{187F0FEF-C720-494E-A2FE-020FF399FBDF}" destId="{8FBF96FC-7A6C-4977-AC0C-35CDC7270E23}" srcOrd="0" destOrd="0" presId="urn:microsoft.com/office/officeart/2005/8/layout/chevron1"/>
    <dgm:cxn modelId="{A634A648-09BE-4A83-9745-412AA2D93F26}" type="presParOf" srcId="{187F0FEF-C720-494E-A2FE-020FF399FBDF}" destId="{0E6AC4B0-7D9E-4235-A5C0-FC9C6164F4E5}" srcOrd="1" destOrd="0" presId="urn:microsoft.com/office/officeart/2005/8/layout/chevron1"/>
    <dgm:cxn modelId="{DE2203D6-A7F7-4F85-99E1-DE0F3192BA2D}" type="presParOf" srcId="{5026F79A-D670-4F65-B581-E609F4440949}" destId="{E164AE18-6369-488B-A2D6-E9F4C3CC4F93}" srcOrd="3" destOrd="0" presId="urn:microsoft.com/office/officeart/2005/8/layout/chevron1"/>
    <dgm:cxn modelId="{4A9879DF-9549-42E2-A1F8-322C5889DE11}" type="presParOf" srcId="{5026F79A-D670-4F65-B581-E609F4440949}" destId="{4027752C-746F-47A0-B9FD-8F9A8606D359}" srcOrd="4" destOrd="0" presId="urn:microsoft.com/office/officeart/2005/8/layout/chevron1"/>
    <dgm:cxn modelId="{D2E924A1-ECA7-4487-9802-AC5E16B44811}" type="presParOf" srcId="{4027752C-746F-47A0-B9FD-8F9A8606D359}" destId="{504C6F9B-242F-4BEF-BA77-A2E4D823CECC}" srcOrd="0" destOrd="0" presId="urn:microsoft.com/office/officeart/2005/8/layout/chevron1"/>
    <dgm:cxn modelId="{5B9BD1E4-4593-4FE0-B213-10BAF3D3ABCE}" type="presParOf" srcId="{4027752C-746F-47A0-B9FD-8F9A8606D359}" destId="{15FC8055-A66C-4D2F-99E2-55FD986FF3F4}" srcOrd="1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2B01E-E5FD-4FF5-9198-43474773E636}">
      <dsp:nvSpPr>
        <dsp:cNvPr id="0" name=""/>
        <dsp:cNvSpPr/>
      </dsp:nvSpPr>
      <dsp:spPr>
        <a:xfrm>
          <a:off x="160" y="24038"/>
          <a:ext cx="3437305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Expand</a:t>
          </a:r>
        </a:p>
      </dsp:txBody>
      <dsp:txXfrm>
        <a:off x="594160" y="24038"/>
        <a:ext cx="2249305" cy="1188000"/>
      </dsp:txXfrm>
    </dsp:sp>
    <dsp:sp modelId="{FDEC72F1-79D0-44B6-8429-0F39785C9AD0}">
      <dsp:nvSpPr>
        <dsp:cNvPr id="0" name=""/>
        <dsp:cNvSpPr/>
      </dsp:nvSpPr>
      <dsp:spPr>
        <a:xfrm>
          <a:off x="342378" y="1360538"/>
          <a:ext cx="2749844" cy="94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-171450" algn="ctr" defTabSz="80010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Foster collaborative growth</a:t>
          </a:r>
        </a:p>
      </dsp:txBody>
      <dsp:txXfrm>
        <a:off x="342378" y="1360538"/>
        <a:ext cx="2749844" cy="947460"/>
      </dsp:txXfrm>
    </dsp:sp>
    <dsp:sp modelId="{8FBF96FC-7A6C-4977-AC0C-35CDC7270E23}">
      <dsp:nvSpPr>
        <dsp:cNvPr id="0" name=""/>
        <dsp:cNvSpPr/>
      </dsp:nvSpPr>
      <dsp:spPr>
        <a:xfrm>
          <a:off x="3426617" y="24038"/>
          <a:ext cx="3437305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Enhance</a:t>
          </a:r>
        </a:p>
      </dsp:txBody>
      <dsp:txXfrm>
        <a:off x="4020617" y="24038"/>
        <a:ext cx="2249305" cy="1188000"/>
      </dsp:txXfrm>
    </dsp:sp>
    <dsp:sp modelId="{0E6AC4B0-7D9E-4235-A5C0-FC9C6164F4E5}">
      <dsp:nvSpPr>
        <dsp:cNvPr id="0" name=""/>
        <dsp:cNvSpPr/>
      </dsp:nvSpPr>
      <dsp:spPr>
        <a:xfrm>
          <a:off x="3422616" y="1360538"/>
          <a:ext cx="3160148" cy="94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-171450" algn="ctr" defTabSz="80010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Ensure a tailored 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and user-focused experience</a:t>
          </a:r>
        </a:p>
      </dsp:txBody>
      <dsp:txXfrm>
        <a:off x="3422616" y="1360538"/>
        <a:ext cx="3160148" cy="947460"/>
      </dsp:txXfrm>
    </dsp:sp>
    <dsp:sp modelId="{504C6F9B-242F-4BEF-BA77-A2E4D823CECC}">
      <dsp:nvSpPr>
        <dsp:cNvPr id="0" name=""/>
        <dsp:cNvSpPr/>
      </dsp:nvSpPr>
      <dsp:spPr>
        <a:xfrm>
          <a:off x="6647922" y="24038"/>
          <a:ext cx="3437305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Explore</a:t>
          </a:r>
        </a:p>
      </dsp:txBody>
      <dsp:txXfrm>
        <a:off x="7241922" y="24038"/>
        <a:ext cx="2249305" cy="1188000"/>
      </dsp:txXfrm>
    </dsp:sp>
    <dsp:sp modelId="{15FC8055-A66C-4D2F-99E2-55FD986FF3F4}">
      <dsp:nvSpPr>
        <dsp:cNvPr id="0" name=""/>
        <dsp:cNvSpPr/>
      </dsp:nvSpPr>
      <dsp:spPr>
        <a:xfrm>
          <a:off x="6921229" y="1360538"/>
          <a:ext cx="2749844" cy="94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-171450" algn="ctr" defTabSz="800100">
            <a:lnSpc>
              <a:spcPct val="12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Capitalize on emerging global markets</a:t>
          </a:r>
        </a:p>
      </dsp:txBody>
      <dsp:txXfrm>
        <a:off x="6921229" y="1360538"/>
        <a:ext cx="2749844" cy="94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D3E5B-4BED-B24C-9674-6B6454D045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5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7" y="1399032"/>
            <a:ext cx="6757416" cy="3427502"/>
          </a:xfr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68" y="417444"/>
            <a:ext cx="7414940" cy="883258"/>
          </a:xfrm>
        </p:spPr>
        <p:txBody>
          <a:bodyPr lIns="0" tIns="0" rIns="0" bIns="18288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3941064" cy="4270248"/>
          </a:xfrm>
        </p:spPr>
        <p:txBody>
          <a:bodyPr lIns="9144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 b="1" cap="all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614416" y="1837944"/>
            <a:ext cx="5358384" cy="42702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87AE2-5803-BA29-C76B-C9FA864D3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8540B3-3734-5A53-D7E0-D89871A3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0858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6B22B6-D5E7-7C52-B588-374568C8D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911096"/>
            <a:ext cx="4837176" cy="28986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cap="none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BC7A5-FE31-E809-7729-4AFA9CFD0DE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6812280" y="1911096"/>
            <a:ext cx="4453128" cy="1911096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cap="none" baseline="0">
                <a:latin typeface="+mn-lt"/>
              </a:defRPr>
            </a:lvl1pPr>
            <a:lvl2pPr marL="54864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82296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280" y="4242816"/>
            <a:ext cx="4123944" cy="261518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id="{82C1C4E7-A67E-5E90-3669-D2982C30E4FC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4078224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5029200" cy="2157984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127248"/>
            <a:ext cx="4834517" cy="31089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1A89689-0612-8B49-DF4A-1864B8558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8854442" y="2953511"/>
            <a:ext cx="6291068" cy="38404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E54DA2-6D33-7833-E646-95347EF8B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716512" y="6382510"/>
            <a:ext cx="566928" cy="384048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5093208" cy="2189223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8" y="3145536"/>
            <a:ext cx="4306824" cy="23134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F214F5-1EBC-DA96-F275-05A0133562D0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5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3" y="1106424"/>
            <a:ext cx="6839712" cy="1746504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236976"/>
            <a:ext cx="5248656" cy="266090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804672"/>
            <a:ext cx="3475649" cy="52486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7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1325880"/>
            <a:ext cx="5093208" cy="2816352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4462272"/>
            <a:ext cx="3995928" cy="195681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6A538-39F8-D45E-F4C1-38779C640BB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2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0512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06" r="17667" b="23487"/>
          <a:stretch/>
        </p:blipFill>
        <p:spPr>
          <a:xfrm>
            <a:off x="4124294" y="2125402"/>
            <a:ext cx="767806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20624"/>
            <a:ext cx="10954512" cy="146304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200" b="0" i="0" spc="6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9CFE2-F1DE-34DA-A154-9AE903E5B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99" y="2231136"/>
            <a:ext cx="4828032" cy="3566160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8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68680"/>
            <a:ext cx="5248656" cy="2157984"/>
          </a:xfrm>
        </p:spPr>
        <p:txBody>
          <a:bodyPr lIns="0" tIns="0" rIns="0" bIns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75B629-22B4-B399-5D07-4652BF6821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1934275 w 4577463"/>
              <a:gd name="connsiteY7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564249" y="286676"/>
                  <a:pt x="1215784" y="0"/>
                  <a:pt x="1934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16EE8-89D3-7E4F-90BE-68EAAD85CB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29984" y="786384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 marL="283464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54864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82296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84" y="3858768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5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5029200" cy="2157984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127248"/>
            <a:ext cx="4834517" cy="31089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1A89689-0612-8B49-DF4A-1864B8558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8854442" y="2953511"/>
            <a:ext cx="6291068" cy="38404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E54DA2-6D33-7833-E646-95347EF8B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716512" y="6382510"/>
            <a:ext cx="566928" cy="384048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9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10085832" cy="1426464"/>
          </a:xfrm>
        </p:spPr>
        <p:txBody>
          <a:bodyPr lIns="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50392" y="3950208"/>
            <a:ext cx="10085832" cy="2331720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5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3941064" cy="4270248"/>
          </a:xfrm>
        </p:spPr>
        <p:txBody>
          <a:bodyPr lIns="9144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 b="1" cap="all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614416" y="1837944"/>
            <a:ext cx="5358384" cy="42702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87AE2-5803-BA29-C76B-C9FA864D3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7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8540B3-3734-5A53-D7E0-D89871A3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0858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6B22B6-D5E7-7C52-B588-374568C8D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911096"/>
            <a:ext cx="4837176" cy="28986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cap="none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BC7A5-FE31-E809-7729-4AFA9CFD0DE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6812280" y="1911096"/>
            <a:ext cx="4453128" cy="1911096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cap="none" baseline="0">
                <a:latin typeface="+mn-lt"/>
              </a:defRPr>
            </a:lvl1pPr>
            <a:lvl2pPr marL="54864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82296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280" y="4242816"/>
            <a:ext cx="4123944" cy="261518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52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id="{82C1C4E7-A67E-5E90-3669-D2982C30E4FC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4078224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06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5029200" cy="2157984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127248"/>
            <a:ext cx="4834517" cy="31089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1A89689-0612-8B49-DF4A-1864B8558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8854442" y="2953511"/>
            <a:ext cx="6291068" cy="38404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E54DA2-6D33-7833-E646-95347EF8B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716512" y="6382510"/>
            <a:ext cx="566928" cy="384048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79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5093208" cy="2189223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8" y="3145536"/>
            <a:ext cx="4306824" cy="23134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F214F5-1EBC-DA96-F275-05A0133562D0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3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3" y="1106424"/>
            <a:ext cx="6839712" cy="1746504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236976"/>
            <a:ext cx="5248656" cy="266090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804672"/>
            <a:ext cx="3475649" cy="52486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2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1325880"/>
            <a:ext cx="5093208" cy="2816352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4462272"/>
            <a:ext cx="3995928" cy="195681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6A538-39F8-D45E-F4C1-38779C640BB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9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0512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06" r="17667" b="23487"/>
          <a:stretch/>
        </p:blipFill>
        <p:spPr>
          <a:xfrm>
            <a:off x="4124294" y="2125402"/>
            <a:ext cx="767806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20624"/>
            <a:ext cx="10954512" cy="146304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200" b="0" i="0" spc="6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9CFE2-F1DE-34DA-A154-9AE903E5B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99" y="2231136"/>
            <a:ext cx="4828032" cy="3566160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5093208" cy="2189223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8" y="3145536"/>
            <a:ext cx="4306824" cy="23134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F214F5-1EBC-DA96-F275-05A0133562D0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68680"/>
            <a:ext cx="5248656" cy="2157984"/>
          </a:xfrm>
        </p:spPr>
        <p:txBody>
          <a:bodyPr lIns="0" tIns="0" rIns="0" bIns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75B629-22B4-B399-5D07-4652BF6821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1934275 w 4577463"/>
              <a:gd name="connsiteY7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564249" y="286676"/>
                  <a:pt x="1215784" y="0"/>
                  <a:pt x="1934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16EE8-89D3-7E4F-90BE-68EAAD85CB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29984" y="786384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 marL="283464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54864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82296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84" y="3858768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2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10085832" cy="1426464"/>
          </a:xfrm>
        </p:spPr>
        <p:txBody>
          <a:bodyPr lIns="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50392" y="3950208"/>
            <a:ext cx="10085832" cy="2331720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76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3941064" cy="4270248"/>
          </a:xfrm>
        </p:spPr>
        <p:txBody>
          <a:bodyPr lIns="9144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 b="1" cap="all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614416" y="1837944"/>
            <a:ext cx="5358384" cy="42702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77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87AE2-5803-BA29-C76B-C9FA864D3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2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8540B3-3734-5A53-D7E0-D89871A3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0858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6B22B6-D5E7-7C52-B588-374568C8D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911096"/>
            <a:ext cx="4837176" cy="28986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cap="none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BC7A5-FE31-E809-7729-4AFA9CFD0DE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6812280" y="1911096"/>
            <a:ext cx="4453128" cy="1911096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cap="none" baseline="0">
                <a:latin typeface="+mn-lt"/>
              </a:defRPr>
            </a:lvl1pPr>
            <a:lvl2pPr marL="54864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82296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280" y="4242816"/>
            <a:ext cx="4123944" cy="261518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id="{82C1C4E7-A67E-5E90-3669-D2982C30E4FC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4078224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28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F57203F-1EAF-8C29-B0AA-871E75DAE6AD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Gap between two buildings against the blue sky">
            <a:extLst>
              <a:ext uri="{FF2B5EF4-FFF2-40B4-BE49-F238E27FC236}">
                <a16:creationId xmlns:a16="http://schemas.microsoft.com/office/drawing/2014/main" id="{65648D6B-6E75-2C53-44A5-E94686782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66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8639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63206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185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3" y="1106424"/>
            <a:ext cx="6839712" cy="1746504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236976"/>
            <a:ext cx="5248656" cy="266090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804672"/>
            <a:ext cx="3475649" cy="52486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1739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D7C127-5D60-AB84-1077-700FDCFA02CB}"/>
              </a:ext>
            </a:extLst>
          </p:cNvPr>
          <p:cNvGrpSpPr/>
          <p:nvPr userDrawn="1"/>
        </p:nvGrpSpPr>
        <p:grpSpPr>
          <a:xfrm>
            <a:off x="-1" y="-2"/>
            <a:ext cx="12191610" cy="6858001"/>
            <a:chOff x="-1" y="-2"/>
            <a:chExt cx="12191610" cy="6858001"/>
          </a:xfrm>
        </p:grpSpPr>
        <p:pic>
          <p:nvPicPr>
            <p:cNvPr id="7" name="Picture Placeholder 14" descr="White modern architecture">
              <a:extLst>
                <a:ext uri="{FF2B5EF4-FFF2-40B4-BE49-F238E27FC236}">
                  <a16:creationId xmlns:a16="http://schemas.microsoft.com/office/drawing/2014/main" id="{1D862D4C-C5FE-DCB5-A5A7-24FA752EC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6155702" y="-2"/>
              <a:ext cx="6035907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pic>
          <p:nvPicPr>
            <p:cNvPr id="8" name="Picture Placeholder 14" descr="White modern architecture">
              <a:extLst>
                <a:ext uri="{FF2B5EF4-FFF2-40B4-BE49-F238E27FC236}">
                  <a16:creationId xmlns:a16="http://schemas.microsoft.com/office/drawing/2014/main" id="{59A1A221-0BDF-B8CA-7E26-E16D96923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-1" y="-2"/>
              <a:ext cx="6035907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710628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92675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43960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51434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05886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0596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5029200" cy="2157984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127248"/>
            <a:ext cx="4834517" cy="31089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1A89689-0612-8B49-DF4A-1864B8558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8854442" y="2953511"/>
            <a:ext cx="6291068" cy="38404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E54DA2-6D33-7833-E646-95347EF8B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716512" y="6382510"/>
            <a:ext cx="566928" cy="384048"/>
          </a:xfrm>
        </p:spPr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61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5093208" cy="2189223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8" y="3145536"/>
            <a:ext cx="4306824" cy="23134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F214F5-1EBC-DA96-F275-05A0133562D0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0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3" y="1106424"/>
            <a:ext cx="6839712" cy="1746504"/>
          </a:xfrm>
        </p:spPr>
        <p:txBody>
          <a:bodyPr lIns="0" tIns="0" rIns="0" bIns="0" anchor="b">
            <a:noAutofit/>
          </a:bodyPr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236976"/>
            <a:ext cx="5248656" cy="266090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804672"/>
            <a:ext cx="3475649" cy="52486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2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1325880"/>
            <a:ext cx="5093208" cy="2816352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4462272"/>
            <a:ext cx="3995928" cy="195681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6A538-39F8-D45E-F4C1-38779C640BB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1325880"/>
            <a:ext cx="5093208" cy="2816352"/>
          </a:xfrm>
        </p:spPr>
        <p:txBody>
          <a:bodyPr lIns="0" tIns="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4462272"/>
            <a:ext cx="3995928" cy="195681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6A538-39F8-D45E-F4C1-38779C640BB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8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0512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06" r="17667" b="23487"/>
          <a:stretch/>
        </p:blipFill>
        <p:spPr>
          <a:xfrm>
            <a:off x="4124294" y="2125402"/>
            <a:ext cx="767806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20624"/>
            <a:ext cx="10954512" cy="146304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200" b="0" i="0" spc="6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9CFE2-F1DE-34DA-A154-9AE903E5B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99" y="2231136"/>
            <a:ext cx="4828032" cy="3566160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08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68680"/>
            <a:ext cx="5248656" cy="2157984"/>
          </a:xfrm>
        </p:spPr>
        <p:txBody>
          <a:bodyPr lIns="0" tIns="0" rIns="0" bIns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75B629-22B4-B399-5D07-4652BF6821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1934275 w 4577463"/>
              <a:gd name="connsiteY7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564249" y="286676"/>
                  <a:pt x="1215784" y="0"/>
                  <a:pt x="1934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16EE8-89D3-7E4F-90BE-68EAAD85CB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29984" y="786384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 marL="283464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54864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82296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84" y="3858768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66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10085832" cy="1426464"/>
          </a:xfrm>
        </p:spPr>
        <p:txBody>
          <a:bodyPr lIns="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50392" y="3950208"/>
            <a:ext cx="10085832" cy="2331720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86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3941064" cy="4270248"/>
          </a:xfrm>
        </p:spPr>
        <p:txBody>
          <a:bodyPr lIns="9144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 b="1" cap="all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614416" y="1837944"/>
            <a:ext cx="5358384" cy="42702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83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87AE2-5803-BA29-C76B-C9FA864D3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03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8540B3-3734-5A53-D7E0-D89871A3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0858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6B22B6-D5E7-7C52-B588-374568C8D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911096"/>
            <a:ext cx="4837176" cy="289864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cap="none" baseline="0"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54864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BC7A5-FE31-E809-7729-4AFA9CFD0DE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6812280" y="1911096"/>
            <a:ext cx="4453128" cy="1911096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cap="none" baseline="0">
                <a:latin typeface="+mn-lt"/>
              </a:defRPr>
            </a:lvl1pPr>
            <a:lvl2pPr marL="54864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82296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280" y="4242816"/>
            <a:ext cx="4123944" cy="261518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27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id="{82C1C4E7-A67E-5E90-3669-D2982C30E4FC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4078224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0512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06" r="17667" b="23487"/>
          <a:stretch/>
        </p:blipFill>
        <p:spPr>
          <a:xfrm>
            <a:off x="4124294" y="2125402"/>
            <a:ext cx="767806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20624"/>
            <a:ext cx="10954512" cy="1463040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200" b="0" i="0" spc="6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9CFE2-F1DE-34DA-A154-9AE903E5B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99" y="2231136"/>
            <a:ext cx="4828032" cy="3566160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D5B031-92C7-C093-2551-D07457044EAC}"/>
              </a:ext>
            </a:extLst>
          </p:cNvPr>
          <p:cNvGrpSpPr/>
          <p:nvPr userDrawn="1"/>
        </p:nvGrpSpPr>
        <p:grpSpPr>
          <a:xfrm>
            <a:off x="-1" y="-2"/>
            <a:ext cx="12191610" cy="6858001"/>
            <a:chOff x="-1" y="-2"/>
            <a:chExt cx="12191610" cy="6858001"/>
          </a:xfrm>
        </p:grpSpPr>
        <p:pic>
          <p:nvPicPr>
            <p:cNvPr id="4" name="Picture Placeholder 14" descr="White modern architecture">
              <a:extLst>
                <a:ext uri="{FF2B5EF4-FFF2-40B4-BE49-F238E27FC236}">
                  <a16:creationId xmlns:a16="http://schemas.microsoft.com/office/drawing/2014/main" id="{21A49D77-8AEF-828A-03A8-2845B710D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6155702" y="-2"/>
              <a:ext cx="6035907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pic>
          <p:nvPicPr>
            <p:cNvPr id="5" name="Picture Placeholder 14" descr="White modern architecture">
              <a:extLst>
                <a:ext uri="{FF2B5EF4-FFF2-40B4-BE49-F238E27FC236}">
                  <a16:creationId xmlns:a16="http://schemas.microsoft.com/office/drawing/2014/main" id="{206EA98F-16E6-C607-6268-D08FD83B7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-1" y="-2"/>
              <a:ext cx="6035907" cy="6858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E6947B8-AA10-E633-EF28-E1A80069E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8932" y="0"/>
            <a:ext cx="6894136" cy="6894136"/>
          </a:xfrm>
          <a:custGeom>
            <a:avLst/>
            <a:gdLst>
              <a:gd name="connsiteX0" fmla="*/ 3447068 w 6894136"/>
              <a:gd name="connsiteY0" fmla="*/ 0 h 6894136"/>
              <a:gd name="connsiteX1" fmla="*/ 6894136 w 6894136"/>
              <a:gd name="connsiteY1" fmla="*/ 3447068 h 6894136"/>
              <a:gd name="connsiteX2" fmla="*/ 3447068 w 6894136"/>
              <a:gd name="connsiteY2" fmla="*/ 6894136 h 6894136"/>
              <a:gd name="connsiteX3" fmla="*/ 0 w 6894136"/>
              <a:gd name="connsiteY3" fmla="*/ 3447068 h 6894136"/>
              <a:gd name="connsiteX4" fmla="*/ 3447068 w 6894136"/>
              <a:gd name="connsiteY4" fmla="*/ 0 h 6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136" h="6894136">
                <a:moveTo>
                  <a:pt x="3447068" y="0"/>
                </a:moveTo>
                <a:cubicBezTo>
                  <a:pt x="5350831" y="0"/>
                  <a:pt x="6894136" y="1543305"/>
                  <a:pt x="6894136" y="3447068"/>
                </a:cubicBezTo>
                <a:cubicBezTo>
                  <a:pt x="6894136" y="5350831"/>
                  <a:pt x="5350831" y="6894136"/>
                  <a:pt x="3447068" y="6894136"/>
                </a:cubicBezTo>
                <a:cubicBezTo>
                  <a:pt x="1543305" y="6894136"/>
                  <a:pt x="0" y="5350831"/>
                  <a:pt x="0" y="3447068"/>
                </a:cubicBezTo>
                <a:cubicBezTo>
                  <a:pt x="0" y="1543305"/>
                  <a:pt x="1543305" y="0"/>
                  <a:pt x="344706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73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68680"/>
            <a:ext cx="5248656" cy="2157984"/>
          </a:xfrm>
        </p:spPr>
        <p:txBody>
          <a:bodyPr lIns="0" tIns="0" rIns="0" bIns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75B629-22B4-B399-5D07-4652BF6821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1934275 w 4577463"/>
              <a:gd name="connsiteY7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564249" y="286676"/>
                  <a:pt x="1215784" y="0"/>
                  <a:pt x="1934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B16EE8-89D3-7E4F-90BE-68EAAD85CB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29984" y="786384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 marL="283464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54864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82296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984" y="3858768"/>
            <a:ext cx="4617720" cy="2770632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 b="1" cap="all" baseline="0">
                <a:latin typeface="+mn-lt"/>
              </a:defRPr>
            </a:lvl1pPr>
            <a:lvl2pPr marL="283464" indent="-28346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182880"/>
            <a:ext cx="10122632" cy="130759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92" y="1837944"/>
            <a:ext cx="10085832" cy="1426464"/>
          </a:xfrm>
        </p:spPr>
        <p:txBody>
          <a:bodyPr lIns="0" tIns="45720" rIns="91440" bIns="4572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731A911-7B7E-249D-2D6A-132D4B395A3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50392" y="3950208"/>
            <a:ext cx="10085832" cy="2331720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64" r:id="rId4"/>
    <p:sldLayoutId id="2147483659" r:id="rId5"/>
    <p:sldLayoutId id="2147483654" r:id="rId6"/>
    <p:sldLayoutId id="2147483667" r:id="rId7"/>
    <p:sldLayoutId id="2147483665" r:id="rId8"/>
    <p:sldLayoutId id="2147483669" r:id="rId9"/>
    <p:sldLayoutId id="2147483670" r:id="rId10"/>
    <p:sldLayoutId id="2147483652" r:id="rId11"/>
    <p:sldLayoutId id="2147483656" r:id="rId12"/>
    <p:sldLayoutId id="2147483663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4B682-CA32-EF80-C938-93328D233613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8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</p:sldLayoutIdLst>
  <p:hf hdr="0" ft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52" userDrawn="1">
          <p15:clr>
            <a:srgbClr val="547EBF"/>
          </p15:clr>
        </p15:guide>
        <p15:guide id="3" pos="7440" userDrawn="1">
          <p15:clr>
            <a:srgbClr val="547EBF"/>
          </p15:clr>
        </p15:guide>
        <p15:guide id="4" orient="horz" pos="4080" userDrawn="1">
          <p15:clr>
            <a:srgbClr val="547EBF"/>
          </p15:clr>
        </p15:guide>
        <p15:guide id="5" userDrawn="1">
          <p15:clr>
            <a:srgbClr val="547EBF"/>
          </p15:clr>
        </p15:guide>
        <p15:guide id="6" pos="7680" userDrawn="1">
          <p15:clr>
            <a:srgbClr val="547EBF"/>
          </p15:clr>
        </p15:guide>
        <p15:guide id="7" pos="528" userDrawn="1">
          <p15:clr>
            <a:srgbClr val="547EBF"/>
          </p15:clr>
        </p15:guide>
        <p15:guide id="8" pos="6912" userDrawn="1">
          <p15:clr>
            <a:srgbClr val="547EBF"/>
          </p15:clr>
        </p15:guide>
        <p15:guide id="9" orient="horz" pos="240" userDrawn="1">
          <p15:clr>
            <a:srgbClr val="547EBF"/>
          </p15:clr>
        </p15:guide>
        <p15:guide id="10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rjam@adatum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9616"/>
                <a:lumOff val="90384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5300-AC43-F396-6E83-73A31578C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3128853" cy="17487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STARTUP</a:t>
            </a:r>
            <a:br>
              <a:rPr lang="en-US" dirty="0"/>
            </a:br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BE460-3185-CD59-0215-356A228D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4867341" cy="1322587"/>
          </a:xfrm>
        </p:spPr>
        <p:txBody>
          <a:bodyPr/>
          <a:lstStyle/>
          <a:p>
            <a:pPr algn="l"/>
            <a:r>
              <a:rPr lang="en-US" dirty="0"/>
              <a:t>YOUR STARTUP</a:t>
            </a:r>
          </a:p>
        </p:txBody>
      </p:sp>
    </p:spTree>
    <p:extLst>
      <p:ext uri="{BB962C8B-B14F-4D97-AF65-F5344CB8AC3E}">
        <p14:creationId xmlns:p14="http://schemas.microsoft.com/office/powerpoint/2010/main" val="386748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B9D3-A88A-5F79-3CD7-7112379E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10122632" cy="1307592"/>
          </a:xfrm>
        </p:spPr>
        <p:txBody>
          <a:bodyPr/>
          <a:lstStyle/>
          <a:p>
            <a:r>
              <a:rPr lang="en-US" dirty="0"/>
              <a:t>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92CE-B028-71A6-C0A0-FB94C591E9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PRODUCT LAUNCH</a:t>
            </a:r>
          </a:p>
          <a:p>
            <a:pPr lvl="1"/>
            <a:r>
              <a:rPr lang="en-US" dirty="0"/>
              <a:t>Successful introduction of our product to market</a:t>
            </a:r>
          </a:p>
          <a:p>
            <a:endParaRPr lang="en-US" dirty="0"/>
          </a:p>
          <a:p>
            <a:r>
              <a:rPr lang="en-US" dirty="0"/>
              <a:t>10,000 USER MILESTONE</a:t>
            </a:r>
          </a:p>
          <a:p>
            <a:pPr lvl="1"/>
            <a:r>
              <a:rPr lang="en-US" dirty="0"/>
              <a:t>Substantial user base, indicating growing demand</a:t>
            </a:r>
          </a:p>
          <a:p>
            <a:endParaRPr lang="en-US" dirty="0"/>
          </a:p>
          <a:p>
            <a:r>
              <a:rPr lang="en-US" dirty="0"/>
              <a:t>STRATEGIC PARTNERSHIP</a:t>
            </a:r>
          </a:p>
          <a:p>
            <a:pPr lvl="1"/>
            <a:r>
              <a:rPr lang="en-US" dirty="0"/>
              <a:t>Expanding market presence and capabilities</a:t>
            </a:r>
          </a:p>
          <a:p>
            <a:endParaRPr lang="en-U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C299063-CA28-BA61-77D9-CB6A372955EF}"/>
              </a:ext>
            </a:extLst>
          </p:cNvPr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971054674"/>
              </p:ext>
            </p:extLst>
          </p:nvPr>
        </p:nvGraphicFramePr>
        <p:xfrm>
          <a:off x="5614988" y="1838325"/>
          <a:ext cx="5354060" cy="426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3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67703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8536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MILESTONE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QUARTER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launch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 </a:t>
                      </a:r>
                      <a:br>
                        <a:rPr lang="en-US" dirty="0"/>
                      </a:br>
                      <a:r>
                        <a:rPr lang="en-US" dirty="0"/>
                        <a:t>user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Strategic partnership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5368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Campaign launch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96C5E-DC1F-D26B-A71E-5322020B8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9C5-183A-3556-D047-215BDB00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10122632" cy="1307592"/>
          </a:xfrm>
        </p:spPr>
        <p:txBody>
          <a:bodyPr/>
          <a:lstStyle/>
          <a:p>
            <a:r>
              <a:rPr lang="en-US" dirty="0"/>
              <a:t>Financials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DE29ABF-2F75-58D0-2A5A-72FA8A4E05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0545392"/>
              </p:ext>
            </p:extLst>
          </p:nvPr>
        </p:nvGraphicFramePr>
        <p:xfrm>
          <a:off x="850900" y="1828800"/>
          <a:ext cx="1012190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7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QUARTER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REVENUE ($)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EXPENSES ($)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NET PROFIT ($)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003034-4367-3A30-B08B-22F07E87A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A8B96-A97F-34F3-6F87-24039CBE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365760"/>
            <a:ext cx="10085832" cy="97840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35974-1A3D-2F95-9DA6-0B610F0E59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With this product, Adatum Corporation is positioned for success in the dynamic market. </a:t>
            </a:r>
          </a:p>
          <a:p>
            <a:r>
              <a:rPr lang="en-US" dirty="0"/>
              <a:t>With a focus on innovation, user experience, and strategic growth, we anticipate reaching new heights in the coming year.</a:t>
            </a:r>
          </a:p>
          <a:p>
            <a:r>
              <a:rPr lang="en-US" dirty="0"/>
              <a:t>Our commitment to user satisfaction underscores every aspect of our operations</a:t>
            </a:r>
          </a:p>
          <a:p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E6AD0AA-58A6-5A6D-4BF7-5963B235CA74}"/>
              </a:ext>
            </a:extLst>
          </p:cNvPr>
          <p:cNvSpPr>
            <a:spLocks noGrp="1"/>
          </p:cNvSpPr>
          <p:nvPr>
            <p:ph sz="half" idx="36"/>
          </p:nvPr>
        </p:nvSpPr>
        <p:spPr/>
        <p:txBody>
          <a:bodyPr/>
          <a:lstStyle/>
          <a:p>
            <a:r>
              <a:rPr lang="en-US" dirty="0"/>
              <a:t>Strong market positioning</a:t>
            </a:r>
          </a:p>
          <a:p>
            <a:r>
              <a:rPr lang="en-US" dirty="0"/>
              <a:t>Robust growth strategy</a:t>
            </a:r>
          </a:p>
          <a:p>
            <a:r>
              <a:rPr lang="en-US" dirty="0"/>
              <a:t>Innovative product development</a:t>
            </a:r>
          </a:p>
          <a:p>
            <a:r>
              <a:rPr lang="en-US" dirty="0"/>
              <a:t>Commitment to user satisfaction</a:t>
            </a:r>
          </a:p>
          <a:p>
            <a:endParaRPr lang="en-US" dirty="0"/>
          </a:p>
        </p:txBody>
      </p:sp>
      <p:pic>
        <p:nvPicPr>
          <p:cNvPr id="32" name="Picture Placeholder 31" descr="Close up of skyscrapers">
            <a:extLst>
              <a:ext uri="{FF2B5EF4-FFF2-40B4-BE49-F238E27FC236}">
                <a16:creationId xmlns:a16="http://schemas.microsoft.com/office/drawing/2014/main" id="{24A9B74D-E2A1-3529-BC0C-6F3E582BA9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7" r="97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1F300-07D0-6B39-2D9D-ACA25BCE9EC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A16232-26A5-5976-4EB0-BDA2944D3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870445" y="2819362"/>
            <a:ext cx="1088802" cy="69884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6A12F8-DD2F-AE73-677F-D5310D6D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AF693-3675-52A5-9E8E-C071048A1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Frey Munch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mirjam@adatum.com</a:t>
            </a:r>
            <a:endParaRPr lang="en-US" dirty="0"/>
          </a:p>
          <a:p>
            <a:r>
              <a:rPr lang="en-US" dirty="0"/>
              <a:t>www.adatum.com</a:t>
            </a:r>
          </a:p>
        </p:txBody>
      </p:sp>
    </p:spTree>
    <p:extLst>
      <p:ext uri="{BB962C8B-B14F-4D97-AF65-F5344CB8AC3E}">
        <p14:creationId xmlns:p14="http://schemas.microsoft.com/office/powerpoint/2010/main" val="10237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4F54-DA82-4616-5B86-91637316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Placeholder 4" descr="Close-up of skyscrapers">
            <a:extLst>
              <a:ext uri="{FF2B5EF4-FFF2-40B4-BE49-F238E27FC236}">
                <a16:creationId xmlns:a16="http://schemas.microsoft.com/office/drawing/2014/main" id="{CBD79D95-B489-7C39-8BA1-EDA2F8F1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8" b="138"/>
          <a:stretch/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4FF4F-87AF-081C-2A21-97173EE4A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  <a:p>
            <a:r>
              <a:rPr lang="en-US" dirty="0"/>
              <a:t>Product overview</a:t>
            </a:r>
          </a:p>
          <a:p>
            <a:r>
              <a:rPr lang="en-US" dirty="0"/>
              <a:t>Market overview</a:t>
            </a:r>
          </a:p>
          <a:p>
            <a:r>
              <a:rPr lang="en-US" dirty="0"/>
              <a:t>Growth strategy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090D43-FD3C-82CE-3706-B447C067FB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B33E9-5728-FA5C-0AC2-27407C4E7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720" y="638594"/>
            <a:ext cx="2743200" cy="1336433"/>
          </a:xfrm>
          <a:prstGeom prst="rect">
            <a:avLst/>
          </a:prstGeom>
          <a:solidFill>
            <a:schemeClr val="accent1">
              <a:alpha val="8784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DBA0D-C717-B16D-F1F6-BA5D8E09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073" y="3130095"/>
            <a:ext cx="228928" cy="2252610"/>
          </a:xfrm>
          <a:prstGeom prst="rect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CA0173-29FD-AFA2-C4D4-F4CAD9BF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4" name="Picture Placeholder 13" descr="Close up of abstract image">
            <a:extLst>
              <a:ext uri="{FF2B5EF4-FFF2-40B4-BE49-F238E27FC236}">
                <a16:creationId xmlns:a16="http://schemas.microsoft.com/office/drawing/2014/main" id="{B603978A-003D-ECA6-02D2-260C6A3BC3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2" r="52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C01B0-7BC5-5869-A281-EF11B59BA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/>
              <a:t>Aiming to revolutionize industries through our forward-thinking solutions</a:t>
            </a:r>
          </a:p>
        </p:txBody>
      </p:sp>
    </p:spTree>
    <p:extLst>
      <p:ext uri="{BB962C8B-B14F-4D97-AF65-F5344CB8AC3E}">
        <p14:creationId xmlns:p14="http://schemas.microsoft.com/office/powerpoint/2010/main" val="6125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B7B0AB-7E6D-621B-43E7-5825A644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MARKET</a:t>
            </a:r>
            <a:br>
              <a:rPr lang="en-US" dirty="0"/>
            </a:br>
            <a:r>
              <a:rPr lang="en-US" dirty="0"/>
              <a:t>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7F915-9766-1FC8-98BD-D9AE3D5B2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r>
              <a:rPr lang="en-US" dirty="0"/>
              <a:t>Stands out in market</a:t>
            </a:r>
          </a:p>
          <a:p>
            <a:r>
              <a:rPr lang="en-US" dirty="0"/>
              <a:t>Innovative features</a:t>
            </a:r>
          </a:p>
          <a:p>
            <a:r>
              <a:rPr lang="en-US" dirty="0"/>
              <a:t>Provides unique solution</a:t>
            </a:r>
          </a:p>
          <a:p>
            <a:r>
              <a:rPr lang="en-US" dirty="0"/>
              <a:t>Edge over competitors</a:t>
            </a:r>
          </a:p>
          <a:p>
            <a:r>
              <a:rPr lang="en-US" dirty="0"/>
              <a:t>User-focused design</a:t>
            </a:r>
          </a:p>
          <a:p>
            <a:r>
              <a:rPr lang="en-US" dirty="0"/>
              <a:t>Prioritizes user experience</a:t>
            </a:r>
          </a:p>
        </p:txBody>
      </p:sp>
      <p:pic>
        <p:nvPicPr>
          <p:cNvPr id="14" name="Picture Placeholder 14" descr="White modern architecture">
            <a:extLst>
              <a:ext uri="{FF2B5EF4-FFF2-40B4-BE49-F238E27FC236}">
                <a16:creationId xmlns:a16="http://schemas.microsoft.com/office/drawing/2014/main" id="{F96F20C9-F169-573A-32C0-8FA15642A6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41" r="2441"/>
          <a:stretch/>
        </p:blipFill>
        <p:spPr/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CB2D080-C33E-7ABA-4BFC-D6F8F922F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 txBox="1">
            <a:spLocks/>
          </p:cNvSpPr>
          <p:nvPr/>
        </p:nvSpPr>
        <p:spPr>
          <a:xfrm>
            <a:off x="6622354" y="3330533"/>
            <a:ext cx="2121408" cy="212140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300" b="0" i="0" kern="120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 txBox="1">
            <a:spLocks/>
          </p:cNvSpPr>
          <p:nvPr/>
        </p:nvSpPr>
        <p:spPr>
          <a:xfrm>
            <a:off x="10972800" y="1515070"/>
            <a:ext cx="371815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300" b="0" i="0" kern="120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2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4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3C5A-CEA8-6DDC-B3F1-41D07C4F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8B56C7-C38F-E96E-3C19-8ACF8AF9E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Combining functionality and user-friendliness, we empowers users to streamline operations and boost efficiency</a:t>
            </a:r>
          </a:p>
        </p:txBody>
      </p:sp>
    </p:spTree>
    <p:extLst>
      <p:ext uri="{BB962C8B-B14F-4D97-AF65-F5344CB8AC3E}">
        <p14:creationId xmlns:p14="http://schemas.microsoft.com/office/powerpoint/2010/main" val="252161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7F8D88-DE22-2DE5-BF64-9FC10B8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Product benefits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321E3-704E-37A8-CFB9-768FCE6AD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Increased productivity</a:t>
            </a:r>
          </a:p>
          <a:p>
            <a:r>
              <a:rPr lang="en-US" dirty="0"/>
              <a:t>Seamless integration</a:t>
            </a:r>
          </a:p>
          <a:p>
            <a:r>
              <a:rPr lang="en-US" dirty="0"/>
              <a:t>Enhanced user experience</a:t>
            </a:r>
          </a:p>
          <a:p>
            <a:r>
              <a:rPr lang="en-US" dirty="0"/>
              <a:t>Scalability for future growth</a:t>
            </a:r>
          </a:p>
          <a:p>
            <a:r>
              <a:rPr lang="en-US" dirty="0"/>
              <a:t>User-friendly learning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CBBE5F-9A1C-95FF-B955-8D818F3A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9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4219-C450-9795-3D37-675668F5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7535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A49A-DC7C-9C4F-2F9A-564E195C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Competitive landscape</a:t>
            </a:r>
          </a:p>
        </p:txBody>
      </p:sp>
      <p:pic>
        <p:nvPicPr>
          <p:cNvPr id="23" name="Picture Placeholder 22" descr="View of city skyscrapers looking up">
            <a:extLst>
              <a:ext uri="{FF2B5EF4-FFF2-40B4-BE49-F238E27FC236}">
                <a16:creationId xmlns:a16="http://schemas.microsoft.com/office/drawing/2014/main" id="{EA0720B9-8012-11BC-9281-4F57A58FAD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72" r="472"/>
          <a:stretch/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16CAA9-374B-601A-A4B6-6F92CD182236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MARKET PRESENCE</a:t>
            </a:r>
          </a:p>
          <a:p>
            <a:pPr lvl="1"/>
            <a:r>
              <a:rPr lang="en-US" dirty="0"/>
              <a:t>Positioned as a market leader</a:t>
            </a:r>
          </a:p>
          <a:p>
            <a:pPr lvl="1"/>
            <a:r>
              <a:rPr lang="en-US" dirty="0"/>
              <a:t>Leveraging a robust infrastructure</a:t>
            </a:r>
          </a:p>
          <a:p>
            <a:pPr lvl="1"/>
            <a:r>
              <a:rPr lang="en-US" dirty="0"/>
              <a:t>Dedicated team of experts</a:t>
            </a:r>
          </a:p>
          <a:p>
            <a:pPr lvl="1"/>
            <a:r>
              <a:rPr lang="en-US" dirty="0"/>
              <a:t>Outperforming competitors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64D6ACC-22BB-B3AD-E797-74518F06B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NEED:</a:t>
            </a:r>
          </a:p>
          <a:p>
            <a:pPr lvl="1"/>
            <a:r>
              <a:rPr lang="en-US" dirty="0"/>
              <a:t>More agility and adaptability</a:t>
            </a:r>
          </a:p>
          <a:p>
            <a:pPr lvl="1"/>
            <a:r>
              <a:rPr lang="en-US" dirty="0"/>
              <a:t>Stronger competitive edge</a:t>
            </a:r>
          </a:p>
          <a:p>
            <a:pPr lvl="1"/>
            <a:r>
              <a:rPr lang="en-US" dirty="0"/>
              <a:t>Ability to adapt swiftly</a:t>
            </a:r>
          </a:p>
          <a:p>
            <a:pPr lvl="1"/>
            <a:r>
              <a:rPr lang="en-US" dirty="0"/>
              <a:t>Stay ahead of the curve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4B6E0DA-DEBF-CAD7-638D-5FAC6A83C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5704EA-7A65-5CC2-D428-F28396B0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346" y="2724345"/>
            <a:ext cx="1292298" cy="1292298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097A-775B-08E5-6C81-5BA1BCE9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0"/>
            <a:ext cx="10122632" cy="1307592"/>
          </a:xfrm>
        </p:spPr>
        <p:txBody>
          <a:bodyPr/>
          <a:lstStyle/>
          <a:p>
            <a:r>
              <a:rPr lang="en-US" dirty="0"/>
              <a:t>Growth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7C43-2A58-4D8F-4B88-9D5CBE7829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noProof="0" dirty="0"/>
              <a:t>Expand market reach through strategic partnerships</a:t>
            </a:r>
          </a:p>
          <a:p>
            <a:pPr lvl="0"/>
            <a:r>
              <a:rPr lang="en-US" noProof="0" dirty="0"/>
              <a:t>Enhance product features based on user feedback</a:t>
            </a:r>
          </a:p>
          <a:p>
            <a:pPr lvl="0"/>
            <a:r>
              <a:rPr lang="en-US" noProof="0" dirty="0"/>
              <a:t>Explore international market opportunities</a:t>
            </a:r>
          </a:p>
          <a:p>
            <a:endParaRPr lang="en-US" dirty="0"/>
          </a:p>
        </p:txBody>
      </p:sp>
      <p:graphicFrame>
        <p:nvGraphicFramePr>
          <p:cNvPr id="7" name="Content Placeholder 4" descr="Basic chevron process SmartArt graphic">
            <a:extLst>
              <a:ext uri="{FF2B5EF4-FFF2-40B4-BE49-F238E27FC236}">
                <a16:creationId xmlns:a16="http://schemas.microsoft.com/office/drawing/2014/main" id="{25034E95-5946-A554-4D38-9515B8B69D7E}"/>
              </a:ext>
            </a:extLst>
          </p:cNvPr>
          <p:cNvGraphicFramePr>
            <a:graphicFrameLocks noGrp="1"/>
          </p:cNvGraphicFramePr>
          <p:nvPr>
            <p:ph sz="half" idx="12"/>
            <p:extLst>
              <p:ext uri="{D42A27DB-BD31-4B8C-83A1-F6EECF244321}">
                <p14:modId xmlns:p14="http://schemas.microsoft.com/office/powerpoint/2010/main" val="1156014171"/>
              </p:ext>
            </p:extLst>
          </p:nvPr>
        </p:nvGraphicFramePr>
        <p:xfrm>
          <a:off x="850900" y="3949700"/>
          <a:ext cx="10085388" cy="233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3B6C-8A52-6407-0C43-F01FB97CF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95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19">
      <a:majorFont>
        <a:latin typeface="Arial Black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051434_win32_KB_V2" id="{58ACA827-3819-46BF-9F1B-29C93E1280DF}" vid="{26F0C15B-5100-493D-AFA2-F4BC41373295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A0E3FE2-6B9B-4C9A-84D9-AD118750DE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D4D42E-C7BD-4080-9A83-56BA58F91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1C4F3-182B-4FFD-86F3-85933C0520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334</Words>
  <Application>Microsoft Macintosh PowerPoint</Application>
  <PresentationFormat>Widescreen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Avenir Next LT Pro</vt:lpstr>
      <vt:lpstr>Avenir Next LT Pro Light</vt:lpstr>
      <vt:lpstr>Calibri</vt:lpstr>
      <vt:lpstr>Calibri Light</vt:lpstr>
      <vt:lpstr>Rockwell</vt:lpstr>
      <vt:lpstr>Wingdings</vt:lpstr>
      <vt:lpstr>Custom</vt:lpstr>
      <vt:lpstr>Atlas</vt:lpstr>
      <vt:lpstr>STARTUP PITCH DECK</vt:lpstr>
      <vt:lpstr>AGENDA</vt:lpstr>
      <vt:lpstr>Introduction</vt:lpstr>
      <vt:lpstr>MARKET COMPARISON</vt:lpstr>
      <vt:lpstr>PRODUCT OVERVIEW</vt:lpstr>
      <vt:lpstr>Product benefits</vt:lpstr>
      <vt:lpstr>Market overview</vt:lpstr>
      <vt:lpstr>Competitive landscape</vt:lpstr>
      <vt:lpstr>Growth strategy</vt:lpstr>
      <vt:lpstr>Traction</vt:lpstr>
      <vt:lpstr>Financials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James Lauder</cp:lastModifiedBy>
  <cp:revision>1</cp:revision>
  <dcterms:created xsi:type="dcterms:W3CDTF">2022-06-22T01:27:02Z</dcterms:created>
  <dcterms:modified xsi:type="dcterms:W3CDTF">2024-08-15T19:32:12Z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