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4"/>
  </p:sldMasterIdLst>
  <p:notesMasterIdLst>
    <p:notesMasterId r:id="rId7"/>
  </p:notesMasterIdLst>
  <p:handoutMasterIdLst>
    <p:handoutMasterId r:id="rId8"/>
  </p:handoutMasterIdLst>
  <p:sldIdLst>
    <p:sldId id="256" r:id="rId5"/>
    <p:sldId id="257" r:id="rId6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168">
          <p15:clr>
            <a:srgbClr val="A4A3A4"/>
          </p15:clr>
        </p15:guide>
        <p15:guide id="3" orient="horz" pos="24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9"/>
    <a:srgbClr val="FAAC16"/>
    <a:srgbClr val="A4D6D7"/>
    <a:srgbClr val="013D93"/>
    <a:srgbClr val="D4D9DD"/>
    <a:srgbClr val="495F70"/>
    <a:srgbClr val="3A5266"/>
    <a:srgbClr val="344E62"/>
    <a:srgbClr val="6D7C88"/>
    <a:srgbClr val="6979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09" autoAdjust="0"/>
    <p:restoredTop sz="96247" autoAdjust="0"/>
  </p:normalViewPr>
  <p:slideViewPr>
    <p:cSldViewPr snapToGrid="0" showGuides="1">
      <p:cViewPr varScale="1">
        <p:scale>
          <a:sx n="73" d="100"/>
          <a:sy n="73" d="100"/>
        </p:scale>
        <p:origin x="1810" y="62"/>
      </p:cViewPr>
      <p:guideLst>
        <p:guide pos="3168"/>
        <p:guide orient="horz" pos="24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3" d="100"/>
        <a:sy n="43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7B51015-12CA-4649-B47F-D3EB5E1095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111F2F-D8BA-4A13-91FC-3878C75727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68B7C-E4CD-4872-B084-44133F808FCE}" type="datetimeFigureOut">
              <a:rPr lang="en-US" smtClean="0"/>
              <a:t>8/27/2024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8FD67D-A60A-4914-89F3-9FC43EF547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642D8-EDCF-4A15-A29F-1B065ECC2E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E8E42-E7C5-4B24-8575-74A765CA0A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33065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3D5BD-E30B-48AB-B24F-3878C333D518}" type="datetimeFigureOut">
              <a:rPr lang="en-US" smtClean="0"/>
              <a:t>8/27/2024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1A707-0A4C-444E-BBAC-8F56E4534D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295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3A8FA4E6-6C5F-3416-E98B-1AB03BF37049}"/>
              </a:ext>
            </a:extLst>
          </p:cNvPr>
          <p:cNvSpPr/>
          <p:nvPr userDrawn="1"/>
        </p:nvSpPr>
        <p:spPr>
          <a:xfrm>
            <a:off x="6928374" y="4225490"/>
            <a:ext cx="2907252" cy="2907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B2E9371-AD01-3DD9-C01F-6C5663ED4820}"/>
              </a:ext>
            </a:extLst>
          </p:cNvPr>
          <p:cNvSpPr/>
          <p:nvPr userDrawn="1"/>
        </p:nvSpPr>
        <p:spPr>
          <a:xfrm>
            <a:off x="-9288" y="5793155"/>
            <a:ext cx="4340658" cy="1979245"/>
          </a:xfrm>
          <a:custGeom>
            <a:avLst/>
            <a:gdLst>
              <a:gd name="connsiteX0" fmla="*/ 2387448 w 4774897"/>
              <a:gd name="connsiteY0" fmla="*/ 0 h 2177249"/>
              <a:gd name="connsiteX1" fmla="*/ 4773691 w 4774897"/>
              <a:gd name="connsiteY1" fmla="*/ 2153381 h 2177249"/>
              <a:gd name="connsiteX2" fmla="*/ 4774897 w 4774897"/>
              <a:gd name="connsiteY2" fmla="*/ 2177249 h 2177249"/>
              <a:gd name="connsiteX3" fmla="*/ 0 w 4774897"/>
              <a:gd name="connsiteY3" fmla="*/ 2177249 h 2177249"/>
              <a:gd name="connsiteX4" fmla="*/ 1205 w 4774897"/>
              <a:gd name="connsiteY4" fmla="*/ 2153381 h 2177249"/>
              <a:gd name="connsiteX5" fmla="*/ 2387448 w 4774897"/>
              <a:gd name="connsiteY5" fmla="*/ 0 h 2177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74897" h="2177249">
                <a:moveTo>
                  <a:pt x="2387448" y="0"/>
                </a:moveTo>
                <a:cubicBezTo>
                  <a:pt x="3629378" y="0"/>
                  <a:pt x="4650858" y="943859"/>
                  <a:pt x="4773691" y="2153381"/>
                </a:cubicBezTo>
                <a:lnTo>
                  <a:pt x="4774897" y="2177249"/>
                </a:lnTo>
                <a:lnTo>
                  <a:pt x="0" y="2177249"/>
                </a:lnTo>
                <a:lnTo>
                  <a:pt x="1205" y="2153381"/>
                </a:lnTo>
                <a:cubicBezTo>
                  <a:pt x="124039" y="943859"/>
                  <a:pt x="1145518" y="0"/>
                  <a:pt x="238744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753088D-D4FD-857D-0372-ACACF67DD4A7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94521" y="5901641"/>
            <a:ext cx="4133041" cy="1870759"/>
          </a:xfrm>
          <a:custGeom>
            <a:avLst/>
            <a:gdLst>
              <a:gd name="connsiteX0" fmla="*/ 2376903 w 4753807"/>
              <a:gd name="connsiteY0" fmla="*/ 0 h 2151740"/>
              <a:gd name="connsiteX1" fmla="*/ 4753448 w 4753807"/>
              <a:gd name="connsiteY1" fmla="*/ 2144629 h 2151740"/>
              <a:gd name="connsiteX2" fmla="*/ 4753807 w 4753807"/>
              <a:gd name="connsiteY2" fmla="*/ 2151740 h 2151740"/>
              <a:gd name="connsiteX3" fmla="*/ 0 w 4753807"/>
              <a:gd name="connsiteY3" fmla="*/ 2151740 h 2151740"/>
              <a:gd name="connsiteX4" fmla="*/ 359 w 4753807"/>
              <a:gd name="connsiteY4" fmla="*/ 2144629 h 2151740"/>
              <a:gd name="connsiteX5" fmla="*/ 2376903 w 4753807"/>
              <a:gd name="connsiteY5" fmla="*/ 0 h 215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53807" h="2151740">
                <a:moveTo>
                  <a:pt x="2376903" y="0"/>
                </a:moveTo>
                <a:cubicBezTo>
                  <a:pt x="3613785" y="0"/>
                  <a:pt x="4631113" y="940023"/>
                  <a:pt x="4753448" y="2144629"/>
                </a:cubicBezTo>
                <a:lnTo>
                  <a:pt x="4753807" y="2151740"/>
                </a:lnTo>
                <a:lnTo>
                  <a:pt x="0" y="2151740"/>
                </a:lnTo>
                <a:lnTo>
                  <a:pt x="359" y="2144629"/>
                </a:lnTo>
                <a:cubicBezTo>
                  <a:pt x="122693" y="940023"/>
                  <a:pt x="1140021" y="0"/>
                  <a:pt x="237690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IN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98D9EB3F-A26F-B868-3C9A-115A4789EC5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05600" y="0"/>
            <a:ext cx="3352800" cy="7772400"/>
          </a:xfrm>
          <a:custGeom>
            <a:avLst/>
            <a:gdLst>
              <a:gd name="connsiteX0" fmla="*/ 222774 w 3352800"/>
              <a:gd name="connsiteY0" fmla="*/ 4225490 h 7772400"/>
              <a:gd name="connsiteX1" fmla="*/ 222774 w 3352800"/>
              <a:gd name="connsiteY1" fmla="*/ 7132742 h 7772400"/>
              <a:gd name="connsiteX2" fmla="*/ 3130026 w 3352800"/>
              <a:gd name="connsiteY2" fmla="*/ 7132742 h 7772400"/>
              <a:gd name="connsiteX3" fmla="*/ 3130026 w 3352800"/>
              <a:gd name="connsiteY3" fmla="*/ 4225490 h 7772400"/>
              <a:gd name="connsiteX4" fmla="*/ 0 w 3352800"/>
              <a:gd name="connsiteY4" fmla="*/ 0 h 7772400"/>
              <a:gd name="connsiteX5" fmla="*/ 3352800 w 3352800"/>
              <a:gd name="connsiteY5" fmla="*/ 0 h 7772400"/>
              <a:gd name="connsiteX6" fmla="*/ 3352800 w 3352800"/>
              <a:gd name="connsiteY6" fmla="*/ 7772400 h 7772400"/>
              <a:gd name="connsiteX7" fmla="*/ 0 w 3352800"/>
              <a:gd name="connsiteY7" fmla="*/ 7772400 h 777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52800" h="7772400">
                <a:moveTo>
                  <a:pt x="222774" y="4225490"/>
                </a:moveTo>
                <a:lnTo>
                  <a:pt x="222774" y="7132742"/>
                </a:lnTo>
                <a:lnTo>
                  <a:pt x="3130026" y="7132742"/>
                </a:lnTo>
                <a:lnTo>
                  <a:pt x="3130026" y="4225490"/>
                </a:lnTo>
                <a:close/>
                <a:moveTo>
                  <a:pt x="0" y="0"/>
                </a:moveTo>
                <a:lnTo>
                  <a:pt x="3352800" y="0"/>
                </a:lnTo>
                <a:lnTo>
                  <a:pt x="3352800" y="7772400"/>
                </a:lnTo>
                <a:lnTo>
                  <a:pt x="0" y="7772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IN"/>
          </a:p>
        </p:txBody>
      </p:sp>
      <p:sp>
        <p:nvSpPr>
          <p:cNvPr id="17" name="Picture Placeholder 51">
            <a:extLst>
              <a:ext uri="{FF2B5EF4-FFF2-40B4-BE49-F238E27FC236}">
                <a16:creationId xmlns:a16="http://schemas.microsoft.com/office/drawing/2014/main" id="{5277AD11-8039-630A-3177-E45AF793725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42226" y="4488975"/>
            <a:ext cx="1479549" cy="6149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8" name="Text Placeholder 54">
            <a:extLst>
              <a:ext uri="{FF2B5EF4-FFF2-40B4-BE49-F238E27FC236}">
                <a16:creationId xmlns:a16="http://schemas.microsoft.com/office/drawing/2014/main" id="{A51BBFBD-0D94-A538-13DA-C2A6B216CA6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6666" y="5232276"/>
            <a:ext cx="2550668" cy="777612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lang="en-US" sz="2000" b="1" kern="1200" dirty="0" smtClean="0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19" name="Text Placeholder 54">
            <a:extLst>
              <a:ext uri="{FF2B5EF4-FFF2-40B4-BE49-F238E27FC236}">
                <a16:creationId xmlns:a16="http://schemas.microsoft.com/office/drawing/2014/main" id="{A82F5C5E-3813-48F9-F606-C93754688F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06666" y="6063956"/>
            <a:ext cx="2550668" cy="784717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lang="en-US" sz="1200" kern="1200" dirty="0" smtClean="0">
                <a:solidFill>
                  <a:schemeClr val="bg1"/>
                </a:solidFill>
                <a:latin typeface="+mn-lt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Add subtitle</a:t>
            </a:r>
          </a:p>
        </p:txBody>
      </p:sp>
      <p:sp>
        <p:nvSpPr>
          <p:cNvPr id="60" name="Text Placeholder 54">
            <a:extLst>
              <a:ext uri="{FF2B5EF4-FFF2-40B4-BE49-F238E27FC236}">
                <a16:creationId xmlns:a16="http://schemas.microsoft.com/office/drawing/2014/main" id="{634FCFF1-6DD5-8B66-386E-88EC36AF26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8328" y="2221624"/>
            <a:ext cx="2885872" cy="522078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en-US" sz="1800" b="1" kern="1200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About us</a:t>
            </a:r>
          </a:p>
        </p:txBody>
      </p:sp>
      <p:sp>
        <p:nvSpPr>
          <p:cNvPr id="74" name="Text Placeholder 54">
            <a:extLst>
              <a:ext uri="{FF2B5EF4-FFF2-40B4-BE49-F238E27FC236}">
                <a16:creationId xmlns:a16="http://schemas.microsoft.com/office/drawing/2014/main" id="{F850183B-D17F-58F1-F8AC-77F85BE61BB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38328" y="2804966"/>
            <a:ext cx="2885872" cy="1353148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en-US" sz="900" kern="12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75" name="Text Placeholder 54">
            <a:extLst>
              <a:ext uri="{FF2B5EF4-FFF2-40B4-BE49-F238E27FC236}">
                <a16:creationId xmlns:a16="http://schemas.microsoft.com/office/drawing/2014/main" id="{2B64A0C8-6E78-EC68-10B4-C1AEB11A67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8328" y="4351021"/>
            <a:ext cx="2885872" cy="992604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lang="en-US" sz="1100" b="0" kern="1200" dirty="0" smtClean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910B12F-6523-65EB-3D6D-5EC93070EABB}"/>
              </a:ext>
            </a:extLst>
          </p:cNvPr>
          <p:cNvGrpSpPr/>
          <p:nvPr userDrawn="1"/>
        </p:nvGrpSpPr>
        <p:grpSpPr>
          <a:xfrm>
            <a:off x="4440712" y="5117026"/>
            <a:ext cx="342900" cy="342900"/>
            <a:chOff x="4060825" y="3749191"/>
            <a:chExt cx="342900" cy="3429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24EC54E8-CBF3-925B-3AEA-605CB2F16E51}"/>
                </a:ext>
              </a:extLst>
            </p:cNvPr>
            <p:cNvSpPr/>
            <p:nvPr userDrawn="1"/>
          </p:nvSpPr>
          <p:spPr>
            <a:xfrm>
              <a:off x="4060825" y="3749191"/>
              <a:ext cx="342900" cy="3429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EE75CE4D-FC13-A07B-B364-EC682367C256}"/>
                </a:ext>
              </a:extLst>
            </p:cNvPr>
            <p:cNvGrpSpPr/>
            <p:nvPr userDrawn="1"/>
          </p:nvGrpSpPr>
          <p:grpSpPr>
            <a:xfrm>
              <a:off x="4166395" y="3822003"/>
              <a:ext cx="131762" cy="197278"/>
              <a:chOff x="5518151" y="2563813"/>
              <a:chExt cx="1155700" cy="1730375"/>
            </a:xfrm>
            <a:solidFill>
              <a:schemeClr val="bg1"/>
            </a:solidFill>
          </p:grpSpPr>
          <p:sp>
            <p:nvSpPr>
              <p:cNvPr id="94" name="Freeform 15">
                <a:extLst>
                  <a:ext uri="{FF2B5EF4-FFF2-40B4-BE49-F238E27FC236}">
                    <a16:creationId xmlns:a16="http://schemas.microsoft.com/office/drawing/2014/main" id="{1FECF383-2B11-D91E-1AE0-7E4E8A13A4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18151" y="2563813"/>
                <a:ext cx="1155700" cy="1730375"/>
              </a:xfrm>
              <a:custGeom>
                <a:avLst/>
                <a:gdLst>
                  <a:gd name="T0" fmla="*/ 203 w 1454"/>
                  <a:gd name="T1" fmla="*/ 0 h 2180"/>
                  <a:gd name="T2" fmla="*/ 142 w 1454"/>
                  <a:gd name="T3" fmla="*/ 10 h 2180"/>
                  <a:gd name="T4" fmla="*/ 89 w 1454"/>
                  <a:gd name="T5" fmla="*/ 34 h 2180"/>
                  <a:gd name="T6" fmla="*/ 47 w 1454"/>
                  <a:gd name="T7" fmla="*/ 74 h 2180"/>
                  <a:gd name="T8" fmla="*/ 17 w 1454"/>
                  <a:gd name="T9" fmla="*/ 123 h 2180"/>
                  <a:gd name="T10" fmla="*/ 2 w 1454"/>
                  <a:gd name="T11" fmla="*/ 180 h 2180"/>
                  <a:gd name="T12" fmla="*/ 0 w 1454"/>
                  <a:gd name="T13" fmla="*/ 1979 h 2180"/>
                  <a:gd name="T14" fmla="*/ 9 w 1454"/>
                  <a:gd name="T15" fmla="*/ 2038 h 2180"/>
                  <a:gd name="T16" fmla="*/ 34 w 1454"/>
                  <a:gd name="T17" fmla="*/ 2091 h 2180"/>
                  <a:gd name="T18" fmla="*/ 74 w 1454"/>
                  <a:gd name="T19" fmla="*/ 2134 h 2180"/>
                  <a:gd name="T20" fmla="*/ 123 w 1454"/>
                  <a:gd name="T21" fmla="*/ 2165 h 2180"/>
                  <a:gd name="T22" fmla="*/ 182 w 1454"/>
                  <a:gd name="T23" fmla="*/ 2180 h 2180"/>
                  <a:gd name="T24" fmla="*/ 1251 w 1454"/>
                  <a:gd name="T25" fmla="*/ 2180 h 2180"/>
                  <a:gd name="T26" fmla="*/ 1312 w 1454"/>
                  <a:gd name="T27" fmla="*/ 2170 h 2180"/>
                  <a:gd name="T28" fmla="*/ 1365 w 1454"/>
                  <a:gd name="T29" fmla="*/ 2146 h 2180"/>
                  <a:gd name="T30" fmla="*/ 1407 w 1454"/>
                  <a:gd name="T31" fmla="*/ 2106 h 2180"/>
                  <a:gd name="T32" fmla="*/ 1437 w 1454"/>
                  <a:gd name="T33" fmla="*/ 2057 h 2180"/>
                  <a:gd name="T34" fmla="*/ 1452 w 1454"/>
                  <a:gd name="T35" fmla="*/ 2000 h 2180"/>
                  <a:gd name="T36" fmla="*/ 1454 w 1454"/>
                  <a:gd name="T37" fmla="*/ 201 h 2180"/>
                  <a:gd name="T38" fmla="*/ 1445 w 1454"/>
                  <a:gd name="T39" fmla="*/ 142 h 2180"/>
                  <a:gd name="T40" fmla="*/ 1420 w 1454"/>
                  <a:gd name="T41" fmla="*/ 89 h 2180"/>
                  <a:gd name="T42" fmla="*/ 1380 w 1454"/>
                  <a:gd name="T43" fmla="*/ 46 h 2180"/>
                  <a:gd name="T44" fmla="*/ 1331 w 1454"/>
                  <a:gd name="T45" fmla="*/ 15 h 2180"/>
                  <a:gd name="T46" fmla="*/ 1272 w 1454"/>
                  <a:gd name="T47" fmla="*/ 0 h 2180"/>
                  <a:gd name="T48" fmla="*/ 81 w 1454"/>
                  <a:gd name="T49" fmla="*/ 363 h 2180"/>
                  <a:gd name="T50" fmla="*/ 81 w 1454"/>
                  <a:gd name="T51" fmla="*/ 1614 h 2180"/>
                  <a:gd name="T52" fmla="*/ 1251 w 1454"/>
                  <a:gd name="T53" fmla="*/ 80 h 2180"/>
                  <a:gd name="T54" fmla="*/ 1276 w 1454"/>
                  <a:gd name="T55" fmla="*/ 84 h 2180"/>
                  <a:gd name="T56" fmla="*/ 1310 w 1454"/>
                  <a:gd name="T57" fmla="*/ 95 h 2180"/>
                  <a:gd name="T58" fmla="*/ 1352 w 1454"/>
                  <a:gd name="T59" fmla="*/ 135 h 2180"/>
                  <a:gd name="T60" fmla="*/ 1367 w 1454"/>
                  <a:gd name="T61" fmla="*/ 165 h 2180"/>
                  <a:gd name="T62" fmla="*/ 1373 w 1454"/>
                  <a:gd name="T63" fmla="*/ 201 h 2180"/>
                  <a:gd name="T64" fmla="*/ 81 w 1454"/>
                  <a:gd name="T65" fmla="*/ 201 h 2180"/>
                  <a:gd name="T66" fmla="*/ 83 w 1454"/>
                  <a:gd name="T67" fmla="*/ 177 h 2180"/>
                  <a:gd name="T68" fmla="*/ 95 w 1454"/>
                  <a:gd name="T69" fmla="*/ 144 h 2180"/>
                  <a:gd name="T70" fmla="*/ 135 w 1454"/>
                  <a:gd name="T71" fmla="*/ 101 h 2180"/>
                  <a:gd name="T72" fmla="*/ 167 w 1454"/>
                  <a:gd name="T73" fmla="*/ 85 h 2180"/>
                  <a:gd name="T74" fmla="*/ 203 w 1454"/>
                  <a:gd name="T75" fmla="*/ 80 h 2180"/>
                  <a:gd name="T76" fmla="*/ 203 w 1454"/>
                  <a:gd name="T77" fmla="*/ 2100 h 2180"/>
                  <a:gd name="T78" fmla="*/ 178 w 1454"/>
                  <a:gd name="T79" fmla="*/ 2096 h 2180"/>
                  <a:gd name="T80" fmla="*/ 144 w 1454"/>
                  <a:gd name="T81" fmla="*/ 2085 h 2180"/>
                  <a:gd name="T82" fmla="*/ 102 w 1454"/>
                  <a:gd name="T83" fmla="*/ 2045 h 2180"/>
                  <a:gd name="T84" fmla="*/ 87 w 1454"/>
                  <a:gd name="T85" fmla="*/ 2015 h 2180"/>
                  <a:gd name="T86" fmla="*/ 81 w 1454"/>
                  <a:gd name="T87" fmla="*/ 1979 h 2180"/>
                  <a:gd name="T88" fmla="*/ 1373 w 1454"/>
                  <a:gd name="T89" fmla="*/ 1979 h 2180"/>
                  <a:gd name="T90" fmla="*/ 1371 w 1454"/>
                  <a:gd name="T91" fmla="*/ 2003 h 2180"/>
                  <a:gd name="T92" fmla="*/ 1359 w 1454"/>
                  <a:gd name="T93" fmla="*/ 2036 h 2180"/>
                  <a:gd name="T94" fmla="*/ 1319 w 1454"/>
                  <a:gd name="T95" fmla="*/ 2079 h 2180"/>
                  <a:gd name="T96" fmla="*/ 1287 w 1454"/>
                  <a:gd name="T97" fmla="*/ 2095 h 2180"/>
                  <a:gd name="T98" fmla="*/ 1251 w 1454"/>
                  <a:gd name="T99" fmla="*/ 2100 h 2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454" h="2180">
                    <a:moveTo>
                      <a:pt x="1251" y="0"/>
                    </a:moveTo>
                    <a:lnTo>
                      <a:pt x="203" y="0"/>
                    </a:lnTo>
                    <a:lnTo>
                      <a:pt x="203" y="0"/>
                    </a:lnTo>
                    <a:lnTo>
                      <a:pt x="182" y="0"/>
                    </a:lnTo>
                    <a:lnTo>
                      <a:pt x="161" y="4"/>
                    </a:lnTo>
                    <a:lnTo>
                      <a:pt x="142" y="10"/>
                    </a:lnTo>
                    <a:lnTo>
                      <a:pt x="123" y="15"/>
                    </a:lnTo>
                    <a:lnTo>
                      <a:pt x="106" y="25"/>
                    </a:lnTo>
                    <a:lnTo>
                      <a:pt x="89" y="34"/>
                    </a:lnTo>
                    <a:lnTo>
                      <a:pt x="74" y="46"/>
                    </a:lnTo>
                    <a:lnTo>
                      <a:pt x="59" y="59"/>
                    </a:lnTo>
                    <a:lnTo>
                      <a:pt x="47" y="74"/>
                    </a:lnTo>
                    <a:lnTo>
                      <a:pt x="34" y="89"/>
                    </a:lnTo>
                    <a:lnTo>
                      <a:pt x="24" y="106"/>
                    </a:lnTo>
                    <a:lnTo>
                      <a:pt x="17" y="123"/>
                    </a:lnTo>
                    <a:lnTo>
                      <a:pt x="9" y="142"/>
                    </a:lnTo>
                    <a:lnTo>
                      <a:pt x="4" y="161"/>
                    </a:lnTo>
                    <a:lnTo>
                      <a:pt x="2" y="180"/>
                    </a:lnTo>
                    <a:lnTo>
                      <a:pt x="0" y="201"/>
                    </a:lnTo>
                    <a:lnTo>
                      <a:pt x="0" y="1979"/>
                    </a:lnTo>
                    <a:lnTo>
                      <a:pt x="0" y="1979"/>
                    </a:lnTo>
                    <a:lnTo>
                      <a:pt x="2" y="2000"/>
                    </a:lnTo>
                    <a:lnTo>
                      <a:pt x="4" y="2019"/>
                    </a:lnTo>
                    <a:lnTo>
                      <a:pt x="9" y="2038"/>
                    </a:lnTo>
                    <a:lnTo>
                      <a:pt x="17" y="2057"/>
                    </a:lnTo>
                    <a:lnTo>
                      <a:pt x="24" y="2074"/>
                    </a:lnTo>
                    <a:lnTo>
                      <a:pt x="34" y="2091"/>
                    </a:lnTo>
                    <a:lnTo>
                      <a:pt x="47" y="2106"/>
                    </a:lnTo>
                    <a:lnTo>
                      <a:pt x="59" y="2121"/>
                    </a:lnTo>
                    <a:lnTo>
                      <a:pt x="74" y="2134"/>
                    </a:lnTo>
                    <a:lnTo>
                      <a:pt x="89" y="2146"/>
                    </a:lnTo>
                    <a:lnTo>
                      <a:pt x="106" y="2155"/>
                    </a:lnTo>
                    <a:lnTo>
                      <a:pt x="123" y="2165"/>
                    </a:lnTo>
                    <a:lnTo>
                      <a:pt x="142" y="2170"/>
                    </a:lnTo>
                    <a:lnTo>
                      <a:pt x="161" y="2176"/>
                    </a:lnTo>
                    <a:lnTo>
                      <a:pt x="182" y="2180"/>
                    </a:lnTo>
                    <a:lnTo>
                      <a:pt x="203" y="2180"/>
                    </a:lnTo>
                    <a:lnTo>
                      <a:pt x="1251" y="2180"/>
                    </a:lnTo>
                    <a:lnTo>
                      <a:pt x="1251" y="2180"/>
                    </a:lnTo>
                    <a:lnTo>
                      <a:pt x="1272" y="2180"/>
                    </a:lnTo>
                    <a:lnTo>
                      <a:pt x="1293" y="2176"/>
                    </a:lnTo>
                    <a:lnTo>
                      <a:pt x="1312" y="2170"/>
                    </a:lnTo>
                    <a:lnTo>
                      <a:pt x="1331" y="2165"/>
                    </a:lnTo>
                    <a:lnTo>
                      <a:pt x="1348" y="2155"/>
                    </a:lnTo>
                    <a:lnTo>
                      <a:pt x="1365" y="2146"/>
                    </a:lnTo>
                    <a:lnTo>
                      <a:pt x="1380" y="2134"/>
                    </a:lnTo>
                    <a:lnTo>
                      <a:pt x="1395" y="2121"/>
                    </a:lnTo>
                    <a:lnTo>
                      <a:pt x="1407" y="2106"/>
                    </a:lnTo>
                    <a:lnTo>
                      <a:pt x="1420" y="2091"/>
                    </a:lnTo>
                    <a:lnTo>
                      <a:pt x="1430" y="2074"/>
                    </a:lnTo>
                    <a:lnTo>
                      <a:pt x="1437" y="2057"/>
                    </a:lnTo>
                    <a:lnTo>
                      <a:pt x="1445" y="2038"/>
                    </a:lnTo>
                    <a:lnTo>
                      <a:pt x="1450" y="2019"/>
                    </a:lnTo>
                    <a:lnTo>
                      <a:pt x="1452" y="2000"/>
                    </a:lnTo>
                    <a:lnTo>
                      <a:pt x="1454" y="1979"/>
                    </a:lnTo>
                    <a:lnTo>
                      <a:pt x="1454" y="201"/>
                    </a:lnTo>
                    <a:lnTo>
                      <a:pt x="1454" y="201"/>
                    </a:lnTo>
                    <a:lnTo>
                      <a:pt x="1452" y="180"/>
                    </a:lnTo>
                    <a:lnTo>
                      <a:pt x="1450" y="161"/>
                    </a:lnTo>
                    <a:lnTo>
                      <a:pt x="1445" y="142"/>
                    </a:lnTo>
                    <a:lnTo>
                      <a:pt x="1437" y="123"/>
                    </a:lnTo>
                    <a:lnTo>
                      <a:pt x="1430" y="106"/>
                    </a:lnTo>
                    <a:lnTo>
                      <a:pt x="1420" y="89"/>
                    </a:lnTo>
                    <a:lnTo>
                      <a:pt x="1407" y="74"/>
                    </a:lnTo>
                    <a:lnTo>
                      <a:pt x="1395" y="59"/>
                    </a:lnTo>
                    <a:lnTo>
                      <a:pt x="1380" y="46"/>
                    </a:lnTo>
                    <a:lnTo>
                      <a:pt x="1365" y="34"/>
                    </a:lnTo>
                    <a:lnTo>
                      <a:pt x="1348" y="25"/>
                    </a:lnTo>
                    <a:lnTo>
                      <a:pt x="1331" y="15"/>
                    </a:lnTo>
                    <a:lnTo>
                      <a:pt x="1312" y="10"/>
                    </a:lnTo>
                    <a:lnTo>
                      <a:pt x="1293" y="4"/>
                    </a:lnTo>
                    <a:lnTo>
                      <a:pt x="1272" y="0"/>
                    </a:lnTo>
                    <a:lnTo>
                      <a:pt x="1251" y="0"/>
                    </a:lnTo>
                    <a:lnTo>
                      <a:pt x="1251" y="0"/>
                    </a:lnTo>
                    <a:close/>
                    <a:moveTo>
                      <a:pt x="81" y="363"/>
                    </a:moveTo>
                    <a:lnTo>
                      <a:pt x="1373" y="363"/>
                    </a:lnTo>
                    <a:lnTo>
                      <a:pt x="1373" y="1614"/>
                    </a:lnTo>
                    <a:lnTo>
                      <a:pt x="81" y="1614"/>
                    </a:lnTo>
                    <a:lnTo>
                      <a:pt x="81" y="363"/>
                    </a:lnTo>
                    <a:close/>
                    <a:moveTo>
                      <a:pt x="203" y="80"/>
                    </a:moveTo>
                    <a:lnTo>
                      <a:pt x="1251" y="80"/>
                    </a:lnTo>
                    <a:lnTo>
                      <a:pt x="1251" y="80"/>
                    </a:lnTo>
                    <a:lnTo>
                      <a:pt x="1264" y="82"/>
                    </a:lnTo>
                    <a:lnTo>
                      <a:pt x="1276" y="84"/>
                    </a:lnTo>
                    <a:lnTo>
                      <a:pt x="1287" y="85"/>
                    </a:lnTo>
                    <a:lnTo>
                      <a:pt x="1299" y="89"/>
                    </a:lnTo>
                    <a:lnTo>
                      <a:pt x="1310" y="95"/>
                    </a:lnTo>
                    <a:lnTo>
                      <a:pt x="1319" y="101"/>
                    </a:lnTo>
                    <a:lnTo>
                      <a:pt x="1338" y="116"/>
                    </a:lnTo>
                    <a:lnTo>
                      <a:pt x="1352" y="135"/>
                    </a:lnTo>
                    <a:lnTo>
                      <a:pt x="1359" y="144"/>
                    </a:lnTo>
                    <a:lnTo>
                      <a:pt x="1363" y="154"/>
                    </a:lnTo>
                    <a:lnTo>
                      <a:pt x="1367" y="165"/>
                    </a:lnTo>
                    <a:lnTo>
                      <a:pt x="1371" y="177"/>
                    </a:lnTo>
                    <a:lnTo>
                      <a:pt x="1373" y="190"/>
                    </a:lnTo>
                    <a:lnTo>
                      <a:pt x="1373" y="201"/>
                    </a:lnTo>
                    <a:lnTo>
                      <a:pt x="1373" y="283"/>
                    </a:lnTo>
                    <a:lnTo>
                      <a:pt x="81" y="283"/>
                    </a:lnTo>
                    <a:lnTo>
                      <a:pt x="81" y="201"/>
                    </a:lnTo>
                    <a:lnTo>
                      <a:pt x="81" y="201"/>
                    </a:lnTo>
                    <a:lnTo>
                      <a:pt x="81" y="190"/>
                    </a:lnTo>
                    <a:lnTo>
                      <a:pt x="83" y="177"/>
                    </a:lnTo>
                    <a:lnTo>
                      <a:pt x="87" y="165"/>
                    </a:lnTo>
                    <a:lnTo>
                      <a:pt x="91" y="154"/>
                    </a:lnTo>
                    <a:lnTo>
                      <a:pt x="95" y="144"/>
                    </a:lnTo>
                    <a:lnTo>
                      <a:pt x="102" y="135"/>
                    </a:lnTo>
                    <a:lnTo>
                      <a:pt x="116" y="116"/>
                    </a:lnTo>
                    <a:lnTo>
                      <a:pt x="135" y="101"/>
                    </a:lnTo>
                    <a:lnTo>
                      <a:pt x="144" y="95"/>
                    </a:lnTo>
                    <a:lnTo>
                      <a:pt x="155" y="89"/>
                    </a:lnTo>
                    <a:lnTo>
                      <a:pt x="167" y="85"/>
                    </a:lnTo>
                    <a:lnTo>
                      <a:pt x="178" y="84"/>
                    </a:lnTo>
                    <a:lnTo>
                      <a:pt x="190" y="82"/>
                    </a:lnTo>
                    <a:lnTo>
                      <a:pt x="203" y="80"/>
                    </a:lnTo>
                    <a:lnTo>
                      <a:pt x="203" y="80"/>
                    </a:lnTo>
                    <a:close/>
                    <a:moveTo>
                      <a:pt x="1251" y="2100"/>
                    </a:moveTo>
                    <a:lnTo>
                      <a:pt x="203" y="2100"/>
                    </a:lnTo>
                    <a:lnTo>
                      <a:pt x="203" y="2100"/>
                    </a:lnTo>
                    <a:lnTo>
                      <a:pt x="190" y="2098"/>
                    </a:lnTo>
                    <a:lnTo>
                      <a:pt x="178" y="2096"/>
                    </a:lnTo>
                    <a:lnTo>
                      <a:pt x="167" y="2095"/>
                    </a:lnTo>
                    <a:lnTo>
                      <a:pt x="155" y="2091"/>
                    </a:lnTo>
                    <a:lnTo>
                      <a:pt x="144" y="2085"/>
                    </a:lnTo>
                    <a:lnTo>
                      <a:pt x="135" y="2079"/>
                    </a:lnTo>
                    <a:lnTo>
                      <a:pt x="116" y="2064"/>
                    </a:lnTo>
                    <a:lnTo>
                      <a:pt x="102" y="2045"/>
                    </a:lnTo>
                    <a:lnTo>
                      <a:pt x="95" y="2036"/>
                    </a:lnTo>
                    <a:lnTo>
                      <a:pt x="91" y="2026"/>
                    </a:lnTo>
                    <a:lnTo>
                      <a:pt x="87" y="2015"/>
                    </a:lnTo>
                    <a:lnTo>
                      <a:pt x="83" y="2003"/>
                    </a:lnTo>
                    <a:lnTo>
                      <a:pt x="81" y="1990"/>
                    </a:lnTo>
                    <a:lnTo>
                      <a:pt x="81" y="1979"/>
                    </a:lnTo>
                    <a:lnTo>
                      <a:pt x="81" y="1696"/>
                    </a:lnTo>
                    <a:lnTo>
                      <a:pt x="1373" y="1696"/>
                    </a:lnTo>
                    <a:lnTo>
                      <a:pt x="1373" y="1979"/>
                    </a:lnTo>
                    <a:lnTo>
                      <a:pt x="1373" y="1979"/>
                    </a:lnTo>
                    <a:lnTo>
                      <a:pt x="1373" y="1990"/>
                    </a:lnTo>
                    <a:lnTo>
                      <a:pt x="1371" y="2003"/>
                    </a:lnTo>
                    <a:lnTo>
                      <a:pt x="1367" y="2015"/>
                    </a:lnTo>
                    <a:lnTo>
                      <a:pt x="1363" y="2026"/>
                    </a:lnTo>
                    <a:lnTo>
                      <a:pt x="1359" y="2036"/>
                    </a:lnTo>
                    <a:lnTo>
                      <a:pt x="1352" y="2045"/>
                    </a:lnTo>
                    <a:lnTo>
                      <a:pt x="1338" y="2064"/>
                    </a:lnTo>
                    <a:lnTo>
                      <a:pt x="1319" y="2079"/>
                    </a:lnTo>
                    <a:lnTo>
                      <a:pt x="1310" y="2085"/>
                    </a:lnTo>
                    <a:lnTo>
                      <a:pt x="1299" y="2091"/>
                    </a:lnTo>
                    <a:lnTo>
                      <a:pt x="1287" y="2095"/>
                    </a:lnTo>
                    <a:lnTo>
                      <a:pt x="1276" y="2096"/>
                    </a:lnTo>
                    <a:lnTo>
                      <a:pt x="1264" y="2098"/>
                    </a:lnTo>
                    <a:lnTo>
                      <a:pt x="1251" y="2100"/>
                    </a:lnTo>
                    <a:lnTo>
                      <a:pt x="1251" y="21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5" name="Freeform 16">
                <a:extLst>
                  <a:ext uri="{FF2B5EF4-FFF2-40B4-BE49-F238E27FC236}">
                    <a16:creationId xmlns:a16="http://schemas.microsoft.com/office/drawing/2014/main" id="{672B204E-8EFF-953B-D992-5C66B5B506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9163" y="4038600"/>
                <a:ext cx="193675" cy="63500"/>
              </a:xfrm>
              <a:custGeom>
                <a:avLst/>
                <a:gdLst>
                  <a:gd name="T0" fmla="*/ 204 w 244"/>
                  <a:gd name="T1" fmla="*/ 0 h 82"/>
                  <a:gd name="T2" fmla="*/ 40 w 244"/>
                  <a:gd name="T3" fmla="*/ 0 h 82"/>
                  <a:gd name="T4" fmla="*/ 40 w 244"/>
                  <a:gd name="T5" fmla="*/ 0 h 82"/>
                  <a:gd name="T6" fmla="*/ 33 w 244"/>
                  <a:gd name="T7" fmla="*/ 0 h 82"/>
                  <a:gd name="T8" fmla="*/ 25 w 244"/>
                  <a:gd name="T9" fmla="*/ 4 h 82"/>
                  <a:gd name="T10" fmla="*/ 19 w 244"/>
                  <a:gd name="T11" fmla="*/ 8 h 82"/>
                  <a:gd name="T12" fmla="*/ 12 w 244"/>
                  <a:gd name="T13" fmla="*/ 12 h 82"/>
                  <a:gd name="T14" fmla="*/ 8 w 244"/>
                  <a:gd name="T15" fmla="*/ 17 h 82"/>
                  <a:gd name="T16" fmla="*/ 4 w 244"/>
                  <a:gd name="T17" fmla="*/ 25 h 82"/>
                  <a:gd name="T18" fmla="*/ 2 w 244"/>
                  <a:gd name="T19" fmla="*/ 32 h 82"/>
                  <a:gd name="T20" fmla="*/ 0 w 244"/>
                  <a:gd name="T21" fmla="*/ 40 h 82"/>
                  <a:gd name="T22" fmla="*/ 0 w 244"/>
                  <a:gd name="T23" fmla="*/ 40 h 82"/>
                  <a:gd name="T24" fmla="*/ 2 w 244"/>
                  <a:gd name="T25" fmla="*/ 50 h 82"/>
                  <a:gd name="T26" fmla="*/ 4 w 244"/>
                  <a:gd name="T27" fmla="*/ 57 h 82"/>
                  <a:gd name="T28" fmla="*/ 8 w 244"/>
                  <a:gd name="T29" fmla="*/ 63 h 82"/>
                  <a:gd name="T30" fmla="*/ 12 w 244"/>
                  <a:gd name="T31" fmla="*/ 69 h 82"/>
                  <a:gd name="T32" fmla="*/ 19 w 244"/>
                  <a:gd name="T33" fmla="*/ 74 h 82"/>
                  <a:gd name="T34" fmla="*/ 25 w 244"/>
                  <a:gd name="T35" fmla="*/ 78 h 82"/>
                  <a:gd name="T36" fmla="*/ 33 w 244"/>
                  <a:gd name="T37" fmla="*/ 80 h 82"/>
                  <a:gd name="T38" fmla="*/ 40 w 244"/>
                  <a:gd name="T39" fmla="*/ 82 h 82"/>
                  <a:gd name="T40" fmla="*/ 204 w 244"/>
                  <a:gd name="T41" fmla="*/ 82 h 82"/>
                  <a:gd name="T42" fmla="*/ 204 w 244"/>
                  <a:gd name="T43" fmla="*/ 82 h 82"/>
                  <a:gd name="T44" fmla="*/ 211 w 244"/>
                  <a:gd name="T45" fmla="*/ 80 h 82"/>
                  <a:gd name="T46" fmla="*/ 219 w 244"/>
                  <a:gd name="T47" fmla="*/ 78 h 82"/>
                  <a:gd name="T48" fmla="*/ 225 w 244"/>
                  <a:gd name="T49" fmla="*/ 74 h 82"/>
                  <a:gd name="T50" fmla="*/ 232 w 244"/>
                  <a:gd name="T51" fmla="*/ 69 h 82"/>
                  <a:gd name="T52" fmla="*/ 236 w 244"/>
                  <a:gd name="T53" fmla="*/ 63 h 82"/>
                  <a:gd name="T54" fmla="*/ 240 w 244"/>
                  <a:gd name="T55" fmla="*/ 57 h 82"/>
                  <a:gd name="T56" fmla="*/ 242 w 244"/>
                  <a:gd name="T57" fmla="*/ 50 h 82"/>
                  <a:gd name="T58" fmla="*/ 244 w 244"/>
                  <a:gd name="T59" fmla="*/ 40 h 82"/>
                  <a:gd name="T60" fmla="*/ 244 w 244"/>
                  <a:gd name="T61" fmla="*/ 40 h 82"/>
                  <a:gd name="T62" fmla="*/ 242 w 244"/>
                  <a:gd name="T63" fmla="*/ 32 h 82"/>
                  <a:gd name="T64" fmla="*/ 240 w 244"/>
                  <a:gd name="T65" fmla="*/ 25 h 82"/>
                  <a:gd name="T66" fmla="*/ 236 w 244"/>
                  <a:gd name="T67" fmla="*/ 17 h 82"/>
                  <a:gd name="T68" fmla="*/ 232 w 244"/>
                  <a:gd name="T69" fmla="*/ 12 h 82"/>
                  <a:gd name="T70" fmla="*/ 225 w 244"/>
                  <a:gd name="T71" fmla="*/ 8 h 82"/>
                  <a:gd name="T72" fmla="*/ 219 w 244"/>
                  <a:gd name="T73" fmla="*/ 4 h 82"/>
                  <a:gd name="T74" fmla="*/ 211 w 244"/>
                  <a:gd name="T75" fmla="*/ 0 h 82"/>
                  <a:gd name="T76" fmla="*/ 204 w 244"/>
                  <a:gd name="T77" fmla="*/ 0 h 82"/>
                  <a:gd name="T78" fmla="*/ 204 w 244"/>
                  <a:gd name="T7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4" h="82">
                    <a:moveTo>
                      <a:pt x="204" y="0"/>
                    </a:moveTo>
                    <a:lnTo>
                      <a:pt x="40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4"/>
                    </a:lnTo>
                    <a:lnTo>
                      <a:pt x="19" y="8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3"/>
                    </a:lnTo>
                    <a:lnTo>
                      <a:pt x="12" y="69"/>
                    </a:lnTo>
                    <a:lnTo>
                      <a:pt x="19" y="74"/>
                    </a:lnTo>
                    <a:lnTo>
                      <a:pt x="25" y="78"/>
                    </a:lnTo>
                    <a:lnTo>
                      <a:pt x="33" y="80"/>
                    </a:lnTo>
                    <a:lnTo>
                      <a:pt x="40" y="82"/>
                    </a:lnTo>
                    <a:lnTo>
                      <a:pt x="204" y="82"/>
                    </a:lnTo>
                    <a:lnTo>
                      <a:pt x="204" y="82"/>
                    </a:lnTo>
                    <a:lnTo>
                      <a:pt x="211" y="80"/>
                    </a:lnTo>
                    <a:lnTo>
                      <a:pt x="219" y="78"/>
                    </a:lnTo>
                    <a:lnTo>
                      <a:pt x="225" y="74"/>
                    </a:lnTo>
                    <a:lnTo>
                      <a:pt x="232" y="69"/>
                    </a:lnTo>
                    <a:lnTo>
                      <a:pt x="236" y="63"/>
                    </a:lnTo>
                    <a:lnTo>
                      <a:pt x="240" y="57"/>
                    </a:lnTo>
                    <a:lnTo>
                      <a:pt x="242" y="50"/>
                    </a:lnTo>
                    <a:lnTo>
                      <a:pt x="244" y="40"/>
                    </a:lnTo>
                    <a:lnTo>
                      <a:pt x="244" y="40"/>
                    </a:lnTo>
                    <a:lnTo>
                      <a:pt x="242" y="32"/>
                    </a:lnTo>
                    <a:lnTo>
                      <a:pt x="240" y="25"/>
                    </a:lnTo>
                    <a:lnTo>
                      <a:pt x="236" y="17"/>
                    </a:lnTo>
                    <a:lnTo>
                      <a:pt x="232" y="12"/>
                    </a:lnTo>
                    <a:lnTo>
                      <a:pt x="225" y="8"/>
                    </a:lnTo>
                    <a:lnTo>
                      <a:pt x="219" y="4"/>
                    </a:lnTo>
                    <a:lnTo>
                      <a:pt x="211" y="0"/>
                    </a:lnTo>
                    <a:lnTo>
                      <a:pt x="204" y="0"/>
                    </a:lnTo>
                    <a:lnTo>
                      <a:pt x="20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2907992-AFBE-3FD5-434F-DE0C6C8F8BE3}"/>
              </a:ext>
            </a:extLst>
          </p:cNvPr>
          <p:cNvGrpSpPr/>
          <p:nvPr userDrawn="1"/>
        </p:nvGrpSpPr>
        <p:grpSpPr>
          <a:xfrm>
            <a:off x="4440712" y="5604338"/>
            <a:ext cx="342900" cy="342900"/>
            <a:chOff x="5624696" y="3749191"/>
            <a:chExt cx="342900" cy="342900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CC28EE02-00F3-F461-AF26-72FE16C60DE9}"/>
                </a:ext>
              </a:extLst>
            </p:cNvPr>
            <p:cNvSpPr/>
            <p:nvPr userDrawn="1"/>
          </p:nvSpPr>
          <p:spPr>
            <a:xfrm>
              <a:off x="5624696" y="3749191"/>
              <a:ext cx="342900" cy="3429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6" name="Graphic 3">
              <a:extLst>
                <a:ext uri="{FF2B5EF4-FFF2-40B4-BE49-F238E27FC236}">
                  <a16:creationId xmlns:a16="http://schemas.microsoft.com/office/drawing/2014/main" id="{15596FF5-E7A7-357E-EBE2-B6657C2F8A0D}"/>
                </a:ext>
              </a:extLst>
            </p:cNvPr>
            <p:cNvSpPr/>
            <p:nvPr userDrawn="1"/>
          </p:nvSpPr>
          <p:spPr>
            <a:xfrm>
              <a:off x="5695340" y="3846725"/>
              <a:ext cx="201612" cy="147832"/>
            </a:xfrm>
            <a:custGeom>
              <a:avLst/>
              <a:gdLst>
                <a:gd name="connsiteX0" fmla="*/ 2407349 w 4814887"/>
                <a:gd name="connsiteY0" fmla="*/ 0 h 3530536"/>
                <a:gd name="connsiteX1" fmla="*/ 4417124 w 4814887"/>
                <a:gd name="connsiteY1" fmla="*/ 0 h 3530536"/>
                <a:gd name="connsiteX2" fmla="*/ 4814888 w 4814887"/>
                <a:gd name="connsiteY2" fmla="*/ 396335 h 3530536"/>
                <a:gd name="connsiteX3" fmla="*/ 4814888 w 4814887"/>
                <a:gd name="connsiteY3" fmla="*/ 3122009 h 3530536"/>
                <a:gd name="connsiteX4" fmla="*/ 4407694 w 4814887"/>
                <a:gd name="connsiteY4" fmla="*/ 3530537 h 3530536"/>
                <a:gd name="connsiteX5" fmla="*/ 407480 w 4814887"/>
                <a:gd name="connsiteY5" fmla="*/ 3530537 h 3530536"/>
                <a:gd name="connsiteX6" fmla="*/ 0 w 4814887"/>
                <a:gd name="connsiteY6" fmla="*/ 3122200 h 3530536"/>
                <a:gd name="connsiteX7" fmla="*/ 0 w 4814887"/>
                <a:gd name="connsiteY7" fmla="*/ 403003 h 3530536"/>
                <a:gd name="connsiteX8" fmla="*/ 404050 w 4814887"/>
                <a:gd name="connsiteY8" fmla="*/ 0 h 3530536"/>
                <a:gd name="connsiteX9" fmla="*/ 2407349 w 4814887"/>
                <a:gd name="connsiteY9" fmla="*/ 0 h 3530536"/>
                <a:gd name="connsiteX10" fmla="*/ 4092797 w 4814887"/>
                <a:gd name="connsiteY10" fmla="*/ 3369278 h 3530536"/>
                <a:gd name="connsiteX11" fmla="*/ 4092797 w 4814887"/>
                <a:gd name="connsiteY11" fmla="*/ 3321653 h 3530536"/>
                <a:gd name="connsiteX12" fmla="*/ 4092988 w 4814887"/>
                <a:gd name="connsiteY12" fmla="*/ 1392079 h 3530536"/>
                <a:gd name="connsiteX13" fmla="*/ 4096703 w 4814887"/>
                <a:gd name="connsiteY13" fmla="*/ 1344359 h 3530536"/>
                <a:gd name="connsiteX14" fmla="*/ 4173665 w 4814887"/>
                <a:gd name="connsiteY14" fmla="*/ 1284351 h 3530536"/>
                <a:gd name="connsiteX15" fmla="*/ 4249960 w 4814887"/>
                <a:gd name="connsiteY15" fmla="*/ 1345121 h 3530536"/>
                <a:gd name="connsiteX16" fmla="*/ 4253580 w 4814887"/>
                <a:gd name="connsiteY16" fmla="*/ 1392841 h 3530536"/>
                <a:gd name="connsiteX17" fmla="*/ 4253675 w 4814887"/>
                <a:gd name="connsiteY17" fmla="*/ 3325559 h 3530536"/>
                <a:gd name="connsiteX18" fmla="*/ 4253675 w 4814887"/>
                <a:gd name="connsiteY18" fmla="*/ 3371183 h 3530536"/>
                <a:gd name="connsiteX19" fmla="*/ 4409218 w 4814887"/>
                <a:gd name="connsiteY19" fmla="*/ 3371183 h 3530536"/>
                <a:gd name="connsiteX20" fmla="*/ 4655344 w 4814887"/>
                <a:gd name="connsiteY20" fmla="*/ 3125629 h 3530536"/>
                <a:gd name="connsiteX21" fmla="*/ 4655344 w 4814887"/>
                <a:gd name="connsiteY21" fmla="*/ 746570 h 3530536"/>
                <a:gd name="connsiteX22" fmla="*/ 4653058 w 4814887"/>
                <a:gd name="connsiteY22" fmla="*/ 716756 h 3530536"/>
                <a:gd name="connsiteX23" fmla="*/ 4631150 w 4814887"/>
                <a:gd name="connsiteY23" fmla="*/ 730377 h 3530536"/>
                <a:gd name="connsiteX24" fmla="*/ 3873818 w 4814887"/>
                <a:gd name="connsiteY24" fmla="*/ 1252347 h 3530536"/>
                <a:gd name="connsiteX25" fmla="*/ 2470214 w 4814887"/>
                <a:gd name="connsiteY25" fmla="*/ 2220373 h 3530536"/>
                <a:gd name="connsiteX26" fmla="*/ 2345436 w 4814887"/>
                <a:gd name="connsiteY26" fmla="*/ 2220944 h 3530536"/>
                <a:gd name="connsiteX27" fmla="*/ 319373 w 4814887"/>
                <a:gd name="connsiteY27" fmla="*/ 823341 h 3530536"/>
                <a:gd name="connsiteX28" fmla="*/ 160877 w 4814887"/>
                <a:gd name="connsiteY28" fmla="*/ 714947 h 3530536"/>
                <a:gd name="connsiteX29" fmla="*/ 159353 w 4814887"/>
                <a:gd name="connsiteY29" fmla="*/ 744855 h 3530536"/>
                <a:gd name="connsiteX30" fmla="*/ 159544 w 4814887"/>
                <a:gd name="connsiteY30" fmla="*/ 3130391 h 3530536"/>
                <a:gd name="connsiteX31" fmla="*/ 239840 w 4814887"/>
                <a:gd name="connsiteY31" fmla="*/ 3309080 h 3530536"/>
                <a:gd name="connsiteX32" fmla="*/ 560927 w 4814887"/>
                <a:gd name="connsiteY32" fmla="*/ 3371088 h 3530536"/>
                <a:gd name="connsiteX33" fmla="*/ 560927 w 4814887"/>
                <a:gd name="connsiteY33" fmla="*/ 3321082 h 3530536"/>
                <a:gd name="connsiteX34" fmla="*/ 561023 w 4814887"/>
                <a:gd name="connsiteY34" fmla="*/ 1391507 h 3530536"/>
                <a:gd name="connsiteX35" fmla="*/ 564261 w 4814887"/>
                <a:gd name="connsiteY35" fmla="*/ 1346930 h 3530536"/>
                <a:gd name="connsiteX36" fmla="*/ 642461 w 4814887"/>
                <a:gd name="connsiteY36" fmla="*/ 1284446 h 3530536"/>
                <a:gd name="connsiteX37" fmla="*/ 718185 w 4814887"/>
                <a:gd name="connsiteY37" fmla="*/ 1345978 h 3530536"/>
                <a:gd name="connsiteX38" fmla="*/ 721614 w 4814887"/>
                <a:gd name="connsiteY38" fmla="*/ 1393793 h 3530536"/>
                <a:gd name="connsiteX39" fmla="*/ 721709 w 4814887"/>
                <a:gd name="connsiteY39" fmla="*/ 3323368 h 3530536"/>
                <a:gd name="connsiteX40" fmla="*/ 721709 w 4814887"/>
                <a:gd name="connsiteY40" fmla="*/ 3369469 h 3530536"/>
                <a:gd name="connsiteX41" fmla="*/ 4092512 w 4814887"/>
                <a:gd name="connsiteY41" fmla="*/ 3369469 h 3530536"/>
                <a:gd name="connsiteX42" fmla="*/ 2407349 w 4814887"/>
                <a:gd name="connsiteY42" fmla="*/ 1336358 h 3530536"/>
                <a:gd name="connsiteX43" fmla="*/ 2541365 w 4814887"/>
                <a:gd name="connsiteY43" fmla="*/ 1244632 h 3530536"/>
                <a:gd name="connsiteX44" fmla="*/ 3831717 w 4814887"/>
                <a:gd name="connsiteY44" fmla="*/ 361283 h 3530536"/>
                <a:gd name="connsiteX45" fmla="*/ 3956399 w 4814887"/>
                <a:gd name="connsiteY45" fmla="*/ 372809 h 3530536"/>
                <a:gd name="connsiteX46" fmla="*/ 3920490 w 4814887"/>
                <a:gd name="connsiteY46" fmla="*/ 494824 h 3530536"/>
                <a:gd name="connsiteX47" fmla="*/ 3753707 w 4814887"/>
                <a:gd name="connsiteY47" fmla="*/ 608743 h 3530536"/>
                <a:gd name="connsiteX48" fmla="*/ 2460117 w 4814887"/>
                <a:gd name="connsiteY48" fmla="*/ 1494092 h 3530536"/>
                <a:gd name="connsiteX49" fmla="*/ 2353723 w 4814887"/>
                <a:gd name="connsiteY49" fmla="*/ 1493615 h 3530536"/>
                <a:gd name="connsiteX50" fmla="*/ 1919954 w 4814887"/>
                <a:gd name="connsiteY50" fmla="*/ 1196912 h 3530536"/>
                <a:gd name="connsiteX51" fmla="*/ 423005 w 4814887"/>
                <a:gd name="connsiteY51" fmla="*/ 173355 h 3530536"/>
                <a:gd name="connsiteX52" fmla="*/ 376047 w 4814887"/>
                <a:gd name="connsiteY52" fmla="*/ 160687 h 3530536"/>
                <a:gd name="connsiteX53" fmla="*/ 211169 w 4814887"/>
                <a:gd name="connsiteY53" fmla="*/ 248412 h 3530536"/>
                <a:gd name="connsiteX54" fmla="*/ 277844 w 4814887"/>
                <a:gd name="connsiteY54" fmla="*/ 601218 h 3530536"/>
                <a:gd name="connsiteX55" fmla="*/ 2385822 w 4814887"/>
                <a:gd name="connsiteY55" fmla="*/ 2055400 h 3530536"/>
                <a:gd name="connsiteX56" fmla="*/ 2430399 w 4814887"/>
                <a:gd name="connsiteY56" fmla="*/ 2054638 h 3530536"/>
                <a:gd name="connsiteX57" fmla="*/ 3195161 w 4814887"/>
                <a:gd name="connsiteY57" fmla="*/ 1526572 h 3530536"/>
                <a:gd name="connsiteX58" fmla="*/ 4545711 w 4814887"/>
                <a:gd name="connsiteY58" fmla="*/ 594551 h 3530536"/>
                <a:gd name="connsiteX59" fmla="*/ 4643628 w 4814887"/>
                <a:gd name="connsiteY59" fmla="*/ 329279 h 3530536"/>
                <a:gd name="connsiteX60" fmla="*/ 4409313 w 4814887"/>
                <a:gd name="connsiteY60" fmla="*/ 159353 h 3530536"/>
                <a:gd name="connsiteX61" fmla="*/ 723614 w 4814887"/>
                <a:gd name="connsiteY61" fmla="*/ 159353 h 3530536"/>
                <a:gd name="connsiteX62" fmla="*/ 691134 w 4814887"/>
                <a:gd name="connsiteY62" fmla="*/ 161925 h 3530536"/>
                <a:gd name="connsiteX63" fmla="*/ 2407444 w 4814887"/>
                <a:gd name="connsiteY63" fmla="*/ 1336262 h 353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4814887" h="3530536">
                  <a:moveTo>
                    <a:pt x="2407349" y="0"/>
                  </a:moveTo>
                  <a:cubicBezTo>
                    <a:pt x="3077242" y="0"/>
                    <a:pt x="3747230" y="0"/>
                    <a:pt x="4417124" y="0"/>
                  </a:cubicBezTo>
                  <a:cubicBezTo>
                    <a:pt x="4638199" y="0"/>
                    <a:pt x="4814888" y="176117"/>
                    <a:pt x="4814888" y="396335"/>
                  </a:cubicBezTo>
                  <a:cubicBezTo>
                    <a:pt x="4814888" y="1304925"/>
                    <a:pt x="4814888" y="2213420"/>
                    <a:pt x="4814888" y="3122009"/>
                  </a:cubicBezTo>
                  <a:cubicBezTo>
                    <a:pt x="4814888" y="3353657"/>
                    <a:pt x="4638675" y="3530537"/>
                    <a:pt x="4407694" y="3530537"/>
                  </a:cubicBezTo>
                  <a:cubicBezTo>
                    <a:pt x="3074289" y="3530537"/>
                    <a:pt x="1740884" y="3530537"/>
                    <a:pt x="407480" y="3530537"/>
                  </a:cubicBezTo>
                  <a:cubicBezTo>
                    <a:pt x="176308" y="3530537"/>
                    <a:pt x="0" y="3353848"/>
                    <a:pt x="0" y="3122200"/>
                  </a:cubicBezTo>
                  <a:cubicBezTo>
                    <a:pt x="0" y="2215801"/>
                    <a:pt x="0" y="1309402"/>
                    <a:pt x="0" y="403003"/>
                  </a:cubicBezTo>
                  <a:cubicBezTo>
                    <a:pt x="0" y="173546"/>
                    <a:pt x="173927" y="0"/>
                    <a:pt x="404050" y="0"/>
                  </a:cubicBezTo>
                  <a:cubicBezTo>
                    <a:pt x="1071848" y="0"/>
                    <a:pt x="1739551" y="0"/>
                    <a:pt x="2407349" y="0"/>
                  </a:cubicBezTo>
                  <a:close/>
                  <a:moveTo>
                    <a:pt x="4092797" y="3369278"/>
                  </a:moveTo>
                  <a:cubicBezTo>
                    <a:pt x="4092797" y="3351466"/>
                    <a:pt x="4092797" y="3336608"/>
                    <a:pt x="4092797" y="3321653"/>
                  </a:cubicBezTo>
                  <a:cubicBezTo>
                    <a:pt x="4092797" y="2678430"/>
                    <a:pt x="4092797" y="2035302"/>
                    <a:pt x="4092988" y="1392079"/>
                  </a:cubicBezTo>
                  <a:cubicBezTo>
                    <a:pt x="4092988" y="1376172"/>
                    <a:pt x="4093369" y="1359789"/>
                    <a:pt x="4096703" y="1344359"/>
                  </a:cubicBezTo>
                  <a:cubicBezTo>
                    <a:pt x="4104513" y="1308259"/>
                    <a:pt x="4136708" y="1284161"/>
                    <a:pt x="4173665" y="1284351"/>
                  </a:cubicBezTo>
                  <a:cubicBezTo>
                    <a:pt x="4210622" y="1284542"/>
                    <a:pt x="4242340" y="1308830"/>
                    <a:pt x="4249960" y="1345121"/>
                  </a:cubicBezTo>
                  <a:cubicBezTo>
                    <a:pt x="4253198" y="1360646"/>
                    <a:pt x="4253580" y="1376934"/>
                    <a:pt x="4253580" y="1392841"/>
                  </a:cubicBezTo>
                  <a:cubicBezTo>
                    <a:pt x="4253770" y="2037112"/>
                    <a:pt x="4253675" y="2681383"/>
                    <a:pt x="4253675" y="3325559"/>
                  </a:cubicBezTo>
                  <a:cubicBezTo>
                    <a:pt x="4253675" y="3340037"/>
                    <a:pt x="4253675" y="3354420"/>
                    <a:pt x="4253675" y="3371183"/>
                  </a:cubicBezTo>
                  <a:cubicBezTo>
                    <a:pt x="4308920" y="3371183"/>
                    <a:pt x="4359116" y="3371374"/>
                    <a:pt x="4409218" y="3371183"/>
                  </a:cubicBezTo>
                  <a:cubicBezTo>
                    <a:pt x="4548473" y="3370707"/>
                    <a:pt x="4655249" y="3264599"/>
                    <a:pt x="4655344" y="3125629"/>
                  </a:cubicBezTo>
                  <a:cubicBezTo>
                    <a:pt x="4655534" y="2332577"/>
                    <a:pt x="4655439" y="1539621"/>
                    <a:pt x="4655344" y="746570"/>
                  </a:cubicBezTo>
                  <a:cubicBezTo>
                    <a:pt x="4655344" y="737711"/>
                    <a:pt x="4654010" y="728758"/>
                    <a:pt x="4653058" y="716756"/>
                  </a:cubicBezTo>
                  <a:cubicBezTo>
                    <a:pt x="4643438" y="722662"/>
                    <a:pt x="4637151" y="726281"/>
                    <a:pt x="4631150" y="730377"/>
                  </a:cubicBezTo>
                  <a:cubicBezTo>
                    <a:pt x="4378643" y="904304"/>
                    <a:pt x="4126230" y="1078325"/>
                    <a:pt x="3873818" y="1252347"/>
                  </a:cubicBezTo>
                  <a:cubicBezTo>
                    <a:pt x="3405949" y="1574959"/>
                    <a:pt x="2938177" y="1897761"/>
                    <a:pt x="2470214" y="2220373"/>
                  </a:cubicBezTo>
                  <a:cubicBezTo>
                    <a:pt x="2417350" y="2256854"/>
                    <a:pt x="2397252" y="2256663"/>
                    <a:pt x="2345436" y="2220944"/>
                  </a:cubicBezTo>
                  <a:cubicBezTo>
                    <a:pt x="1670114" y="1755077"/>
                    <a:pt x="994791" y="1289209"/>
                    <a:pt x="319373" y="823341"/>
                  </a:cubicBezTo>
                  <a:cubicBezTo>
                    <a:pt x="267938" y="787908"/>
                    <a:pt x="216218" y="752856"/>
                    <a:pt x="160877" y="714947"/>
                  </a:cubicBezTo>
                  <a:cubicBezTo>
                    <a:pt x="160115" y="728567"/>
                    <a:pt x="159353" y="736663"/>
                    <a:pt x="159353" y="744855"/>
                  </a:cubicBezTo>
                  <a:cubicBezTo>
                    <a:pt x="159353" y="1540002"/>
                    <a:pt x="159163" y="2335149"/>
                    <a:pt x="159544" y="3130391"/>
                  </a:cubicBezTo>
                  <a:cubicBezTo>
                    <a:pt x="159544" y="3201162"/>
                    <a:pt x="187452" y="3260789"/>
                    <a:pt x="239840" y="3309080"/>
                  </a:cubicBezTo>
                  <a:cubicBezTo>
                    <a:pt x="334328" y="3396139"/>
                    <a:pt x="449294" y="3366040"/>
                    <a:pt x="560927" y="3371088"/>
                  </a:cubicBezTo>
                  <a:cubicBezTo>
                    <a:pt x="560927" y="3350895"/>
                    <a:pt x="560927" y="3335941"/>
                    <a:pt x="560927" y="3321082"/>
                  </a:cubicBezTo>
                  <a:cubicBezTo>
                    <a:pt x="560927" y="2677859"/>
                    <a:pt x="560927" y="2034731"/>
                    <a:pt x="561023" y="1391507"/>
                  </a:cubicBezTo>
                  <a:cubicBezTo>
                    <a:pt x="561023" y="1376648"/>
                    <a:pt x="561308" y="1361408"/>
                    <a:pt x="564261" y="1346930"/>
                  </a:cubicBezTo>
                  <a:cubicBezTo>
                    <a:pt x="571881" y="1309116"/>
                    <a:pt x="604266" y="1283970"/>
                    <a:pt x="642461" y="1284446"/>
                  </a:cubicBezTo>
                  <a:cubicBezTo>
                    <a:pt x="679418" y="1284923"/>
                    <a:pt x="710756" y="1309497"/>
                    <a:pt x="718185" y="1345978"/>
                  </a:cubicBezTo>
                  <a:cubicBezTo>
                    <a:pt x="721328" y="1361504"/>
                    <a:pt x="721614" y="1377791"/>
                    <a:pt x="721614" y="1393793"/>
                  </a:cubicBezTo>
                  <a:cubicBezTo>
                    <a:pt x="721805" y="2037017"/>
                    <a:pt x="721709" y="2680145"/>
                    <a:pt x="721709" y="3323368"/>
                  </a:cubicBezTo>
                  <a:lnTo>
                    <a:pt x="721709" y="3369469"/>
                  </a:lnTo>
                  <a:lnTo>
                    <a:pt x="4092512" y="3369469"/>
                  </a:lnTo>
                  <a:close/>
                  <a:moveTo>
                    <a:pt x="2407349" y="1336358"/>
                  </a:moveTo>
                  <a:cubicBezTo>
                    <a:pt x="2453354" y="1304925"/>
                    <a:pt x="2497360" y="1274731"/>
                    <a:pt x="2541365" y="1244632"/>
                  </a:cubicBezTo>
                  <a:cubicBezTo>
                    <a:pt x="2971610" y="950405"/>
                    <a:pt x="3402140" y="656558"/>
                    <a:pt x="3831717" y="361283"/>
                  </a:cubicBezTo>
                  <a:cubicBezTo>
                    <a:pt x="3885914" y="324041"/>
                    <a:pt x="3935921" y="342329"/>
                    <a:pt x="3956399" y="372809"/>
                  </a:cubicBezTo>
                  <a:cubicBezTo>
                    <a:pt x="3983927" y="413861"/>
                    <a:pt x="3970782" y="460248"/>
                    <a:pt x="3920490" y="494824"/>
                  </a:cubicBezTo>
                  <a:cubicBezTo>
                    <a:pt x="3865055" y="532924"/>
                    <a:pt x="3809238" y="570738"/>
                    <a:pt x="3753707" y="608743"/>
                  </a:cubicBezTo>
                  <a:cubicBezTo>
                    <a:pt x="3322511" y="903827"/>
                    <a:pt x="2891409" y="1199102"/>
                    <a:pt x="2460117" y="1494092"/>
                  </a:cubicBezTo>
                  <a:cubicBezTo>
                    <a:pt x="2420779" y="1520952"/>
                    <a:pt x="2393537" y="1520762"/>
                    <a:pt x="2353723" y="1493615"/>
                  </a:cubicBezTo>
                  <a:cubicBezTo>
                    <a:pt x="2209038" y="1394841"/>
                    <a:pt x="2064544" y="1295876"/>
                    <a:pt x="1919954" y="1196912"/>
                  </a:cubicBezTo>
                  <a:cubicBezTo>
                    <a:pt x="1421225" y="855536"/>
                    <a:pt x="922401" y="514064"/>
                    <a:pt x="423005" y="173355"/>
                  </a:cubicBezTo>
                  <a:cubicBezTo>
                    <a:pt x="410242" y="164592"/>
                    <a:pt x="391287" y="159258"/>
                    <a:pt x="376047" y="160687"/>
                  </a:cubicBezTo>
                  <a:cubicBezTo>
                    <a:pt x="309467" y="166878"/>
                    <a:pt x="253079" y="195167"/>
                    <a:pt x="211169" y="248412"/>
                  </a:cubicBezTo>
                  <a:cubicBezTo>
                    <a:pt x="121253" y="362617"/>
                    <a:pt x="149924" y="513112"/>
                    <a:pt x="277844" y="601218"/>
                  </a:cubicBezTo>
                  <a:cubicBezTo>
                    <a:pt x="980599" y="1085755"/>
                    <a:pt x="1683449" y="1570292"/>
                    <a:pt x="2385822" y="2055400"/>
                  </a:cubicBezTo>
                  <a:cubicBezTo>
                    <a:pt x="2403062" y="2067306"/>
                    <a:pt x="2414302" y="2065782"/>
                    <a:pt x="2430399" y="2054638"/>
                  </a:cubicBezTo>
                  <a:cubicBezTo>
                    <a:pt x="2685098" y="1878330"/>
                    <a:pt x="2940177" y="1702499"/>
                    <a:pt x="3195161" y="1526572"/>
                  </a:cubicBezTo>
                  <a:cubicBezTo>
                    <a:pt x="3645408" y="1215962"/>
                    <a:pt x="4095750" y="905542"/>
                    <a:pt x="4545711" y="594551"/>
                  </a:cubicBezTo>
                  <a:cubicBezTo>
                    <a:pt x="4640009" y="529400"/>
                    <a:pt x="4675251" y="431101"/>
                    <a:pt x="4643628" y="329279"/>
                  </a:cubicBezTo>
                  <a:cubicBezTo>
                    <a:pt x="4611720" y="226505"/>
                    <a:pt x="4519708" y="159353"/>
                    <a:pt x="4409313" y="159353"/>
                  </a:cubicBezTo>
                  <a:cubicBezTo>
                    <a:pt x="3180779" y="159258"/>
                    <a:pt x="1952244" y="159353"/>
                    <a:pt x="723614" y="159353"/>
                  </a:cubicBezTo>
                  <a:cubicBezTo>
                    <a:pt x="714851" y="159353"/>
                    <a:pt x="706184" y="160687"/>
                    <a:pt x="691134" y="161925"/>
                  </a:cubicBezTo>
                  <a:cubicBezTo>
                    <a:pt x="1266444" y="555593"/>
                    <a:pt x="1835944" y="945261"/>
                    <a:pt x="2407444" y="1336262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6A8139F-2642-5CB8-55ED-564F970188E1}"/>
              </a:ext>
            </a:extLst>
          </p:cNvPr>
          <p:cNvGrpSpPr/>
          <p:nvPr userDrawn="1"/>
        </p:nvGrpSpPr>
        <p:grpSpPr>
          <a:xfrm>
            <a:off x="4440712" y="6091650"/>
            <a:ext cx="342900" cy="342900"/>
            <a:chOff x="4060825" y="4702862"/>
            <a:chExt cx="342900" cy="34290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3860F63-2CF5-6898-E155-75E39D523F31}"/>
                </a:ext>
              </a:extLst>
            </p:cNvPr>
            <p:cNvSpPr/>
            <p:nvPr userDrawn="1"/>
          </p:nvSpPr>
          <p:spPr>
            <a:xfrm>
              <a:off x="4060825" y="4702862"/>
              <a:ext cx="342900" cy="3429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97" name="Freeform 88">
              <a:extLst>
                <a:ext uri="{FF2B5EF4-FFF2-40B4-BE49-F238E27FC236}">
                  <a16:creationId xmlns:a16="http://schemas.microsoft.com/office/drawing/2014/main" id="{CF408321-DE52-A7B4-7600-C9AABD18EE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34731" y="4776768"/>
              <a:ext cx="195088" cy="195088"/>
            </a:xfrm>
            <a:custGeom>
              <a:avLst/>
              <a:gdLst>
                <a:gd name="T0" fmla="*/ 90 w 104"/>
                <a:gd name="T1" fmla="*/ 88 h 104"/>
                <a:gd name="T2" fmla="*/ 104 w 104"/>
                <a:gd name="T3" fmla="*/ 52 h 104"/>
                <a:gd name="T4" fmla="*/ 90 w 104"/>
                <a:gd name="T5" fmla="*/ 16 h 104"/>
                <a:gd name="T6" fmla="*/ 14 w 104"/>
                <a:gd name="T7" fmla="*/ 16 h 104"/>
                <a:gd name="T8" fmla="*/ 0 w 104"/>
                <a:gd name="T9" fmla="*/ 52 h 104"/>
                <a:gd name="T10" fmla="*/ 14 w 104"/>
                <a:gd name="T11" fmla="*/ 88 h 104"/>
                <a:gd name="T12" fmla="*/ 66 w 104"/>
                <a:gd name="T13" fmla="*/ 98 h 104"/>
                <a:gd name="T14" fmla="*/ 86 w 104"/>
                <a:gd name="T15" fmla="*/ 86 h 104"/>
                <a:gd name="T16" fmla="*/ 89 w 104"/>
                <a:gd name="T17" fmla="*/ 83 h 104"/>
                <a:gd name="T18" fmla="*/ 82 w 104"/>
                <a:gd name="T19" fmla="*/ 54 h 104"/>
                <a:gd name="T20" fmla="*/ 89 w 104"/>
                <a:gd name="T21" fmla="*/ 83 h 104"/>
                <a:gd name="T22" fmla="*/ 82 w 104"/>
                <a:gd name="T23" fmla="*/ 50 h 104"/>
                <a:gd name="T24" fmla="*/ 89 w 104"/>
                <a:gd name="T25" fmla="*/ 21 h 104"/>
                <a:gd name="T26" fmla="*/ 86 w 104"/>
                <a:gd name="T27" fmla="*/ 18 h 104"/>
                <a:gd name="T28" fmla="*/ 66 w 104"/>
                <a:gd name="T29" fmla="*/ 6 h 104"/>
                <a:gd name="T30" fmla="*/ 54 w 104"/>
                <a:gd name="T31" fmla="*/ 4 h 104"/>
                <a:gd name="T32" fmla="*/ 54 w 104"/>
                <a:gd name="T33" fmla="*/ 26 h 104"/>
                <a:gd name="T34" fmla="*/ 54 w 104"/>
                <a:gd name="T35" fmla="*/ 30 h 104"/>
                <a:gd name="T36" fmla="*/ 78 w 104"/>
                <a:gd name="T37" fmla="*/ 50 h 104"/>
                <a:gd name="T38" fmla="*/ 54 w 104"/>
                <a:gd name="T39" fmla="*/ 30 h 104"/>
                <a:gd name="T40" fmla="*/ 78 w 104"/>
                <a:gd name="T41" fmla="*/ 54 h 104"/>
                <a:gd name="T42" fmla="*/ 54 w 104"/>
                <a:gd name="T43" fmla="*/ 74 h 104"/>
                <a:gd name="T44" fmla="*/ 54 w 104"/>
                <a:gd name="T45" fmla="*/ 78 h 104"/>
                <a:gd name="T46" fmla="*/ 54 w 104"/>
                <a:gd name="T47" fmla="*/ 100 h 104"/>
                <a:gd name="T48" fmla="*/ 18 w 104"/>
                <a:gd name="T49" fmla="*/ 86 h 104"/>
                <a:gd name="T50" fmla="*/ 38 w 104"/>
                <a:gd name="T51" fmla="*/ 98 h 104"/>
                <a:gd name="T52" fmla="*/ 50 w 104"/>
                <a:gd name="T53" fmla="*/ 100 h 104"/>
                <a:gd name="T54" fmla="*/ 50 w 104"/>
                <a:gd name="T55" fmla="*/ 78 h 104"/>
                <a:gd name="T56" fmla="*/ 50 w 104"/>
                <a:gd name="T57" fmla="*/ 74 h 104"/>
                <a:gd name="T58" fmla="*/ 26 w 104"/>
                <a:gd name="T59" fmla="*/ 54 h 104"/>
                <a:gd name="T60" fmla="*/ 50 w 104"/>
                <a:gd name="T61" fmla="*/ 74 h 104"/>
                <a:gd name="T62" fmla="*/ 26 w 104"/>
                <a:gd name="T63" fmla="*/ 50 h 104"/>
                <a:gd name="T64" fmla="*/ 50 w 104"/>
                <a:gd name="T65" fmla="*/ 30 h 104"/>
                <a:gd name="T66" fmla="*/ 50 w 104"/>
                <a:gd name="T67" fmla="*/ 4 h 104"/>
                <a:gd name="T68" fmla="*/ 31 w 104"/>
                <a:gd name="T69" fmla="*/ 23 h 104"/>
                <a:gd name="T70" fmla="*/ 38 w 104"/>
                <a:gd name="T71" fmla="*/ 6 h 104"/>
                <a:gd name="T72" fmla="*/ 18 w 104"/>
                <a:gd name="T73" fmla="*/ 18 h 104"/>
                <a:gd name="T74" fmla="*/ 15 w 104"/>
                <a:gd name="T75" fmla="*/ 21 h 104"/>
                <a:gd name="T76" fmla="*/ 22 w 104"/>
                <a:gd name="T77" fmla="*/ 50 h 104"/>
                <a:gd name="T78" fmla="*/ 15 w 104"/>
                <a:gd name="T79" fmla="*/ 21 h 104"/>
                <a:gd name="T80" fmla="*/ 22 w 104"/>
                <a:gd name="T81" fmla="*/ 54 h 104"/>
                <a:gd name="T82" fmla="*/ 15 w 104"/>
                <a:gd name="T83" fmla="*/ 8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4" h="104">
                  <a:moveTo>
                    <a:pt x="52" y="104"/>
                  </a:moveTo>
                  <a:cubicBezTo>
                    <a:pt x="67" y="104"/>
                    <a:pt x="80" y="98"/>
                    <a:pt x="90" y="88"/>
                  </a:cubicBezTo>
                  <a:cubicBezTo>
                    <a:pt x="90" y="87"/>
                    <a:pt x="91" y="86"/>
                    <a:pt x="92" y="85"/>
                  </a:cubicBezTo>
                  <a:cubicBezTo>
                    <a:pt x="100" y="76"/>
                    <a:pt x="104" y="65"/>
                    <a:pt x="104" y="52"/>
                  </a:cubicBezTo>
                  <a:cubicBezTo>
                    <a:pt x="104" y="39"/>
                    <a:pt x="100" y="28"/>
                    <a:pt x="92" y="19"/>
                  </a:cubicBezTo>
                  <a:cubicBezTo>
                    <a:pt x="91" y="18"/>
                    <a:pt x="90" y="17"/>
                    <a:pt x="90" y="16"/>
                  </a:cubicBezTo>
                  <a:cubicBezTo>
                    <a:pt x="80" y="6"/>
                    <a:pt x="67" y="0"/>
                    <a:pt x="52" y="0"/>
                  </a:cubicBezTo>
                  <a:cubicBezTo>
                    <a:pt x="37" y="0"/>
                    <a:pt x="24" y="6"/>
                    <a:pt x="14" y="16"/>
                  </a:cubicBezTo>
                  <a:cubicBezTo>
                    <a:pt x="14" y="17"/>
                    <a:pt x="13" y="18"/>
                    <a:pt x="12" y="19"/>
                  </a:cubicBezTo>
                  <a:cubicBezTo>
                    <a:pt x="4" y="28"/>
                    <a:pt x="0" y="39"/>
                    <a:pt x="0" y="52"/>
                  </a:cubicBezTo>
                  <a:cubicBezTo>
                    <a:pt x="0" y="65"/>
                    <a:pt x="4" y="76"/>
                    <a:pt x="12" y="85"/>
                  </a:cubicBezTo>
                  <a:cubicBezTo>
                    <a:pt x="13" y="86"/>
                    <a:pt x="14" y="87"/>
                    <a:pt x="14" y="88"/>
                  </a:cubicBezTo>
                  <a:cubicBezTo>
                    <a:pt x="24" y="98"/>
                    <a:pt x="37" y="104"/>
                    <a:pt x="52" y="104"/>
                  </a:cubicBezTo>
                  <a:close/>
                  <a:moveTo>
                    <a:pt x="66" y="98"/>
                  </a:moveTo>
                  <a:cubicBezTo>
                    <a:pt x="70" y="94"/>
                    <a:pt x="74" y="88"/>
                    <a:pt x="77" y="82"/>
                  </a:cubicBezTo>
                  <a:cubicBezTo>
                    <a:pt x="80" y="83"/>
                    <a:pt x="83" y="84"/>
                    <a:pt x="86" y="86"/>
                  </a:cubicBezTo>
                  <a:cubicBezTo>
                    <a:pt x="81" y="91"/>
                    <a:pt x="74" y="96"/>
                    <a:pt x="66" y="98"/>
                  </a:cubicBezTo>
                  <a:close/>
                  <a:moveTo>
                    <a:pt x="89" y="83"/>
                  </a:moveTo>
                  <a:cubicBezTo>
                    <a:pt x="86" y="81"/>
                    <a:pt x="82" y="79"/>
                    <a:pt x="78" y="78"/>
                  </a:cubicBezTo>
                  <a:cubicBezTo>
                    <a:pt x="80" y="71"/>
                    <a:pt x="82" y="63"/>
                    <a:pt x="82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99" y="65"/>
                    <a:pt x="95" y="75"/>
                    <a:pt x="89" y="83"/>
                  </a:cubicBezTo>
                  <a:close/>
                  <a:moveTo>
                    <a:pt x="100" y="50"/>
                  </a:moveTo>
                  <a:cubicBezTo>
                    <a:pt x="82" y="50"/>
                    <a:pt x="82" y="50"/>
                    <a:pt x="82" y="50"/>
                  </a:cubicBezTo>
                  <a:cubicBezTo>
                    <a:pt x="82" y="41"/>
                    <a:pt x="80" y="33"/>
                    <a:pt x="78" y="26"/>
                  </a:cubicBezTo>
                  <a:cubicBezTo>
                    <a:pt x="82" y="25"/>
                    <a:pt x="86" y="23"/>
                    <a:pt x="89" y="21"/>
                  </a:cubicBezTo>
                  <a:cubicBezTo>
                    <a:pt x="95" y="29"/>
                    <a:pt x="99" y="39"/>
                    <a:pt x="100" y="50"/>
                  </a:cubicBezTo>
                  <a:close/>
                  <a:moveTo>
                    <a:pt x="86" y="18"/>
                  </a:moveTo>
                  <a:cubicBezTo>
                    <a:pt x="83" y="20"/>
                    <a:pt x="80" y="21"/>
                    <a:pt x="77" y="22"/>
                  </a:cubicBezTo>
                  <a:cubicBezTo>
                    <a:pt x="74" y="16"/>
                    <a:pt x="70" y="10"/>
                    <a:pt x="66" y="6"/>
                  </a:cubicBezTo>
                  <a:cubicBezTo>
                    <a:pt x="74" y="8"/>
                    <a:pt x="81" y="13"/>
                    <a:pt x="86" y="18"/>
                  </a:cubicBezTo>
                  <a:close/>
                  <a:moveTo>
                    <a:pt x="54" y="4"/>
                  </a:moveTo>
                  <a:cubicBezTo>
                    <a:pt x="62" y="5"/>
                    <a:pt x="68" y="13"/>
                    <a:pt x="73" y="23"/>
                  </a:cubicBezTo>
                  <a:cubicBezTo>
                    <a:pt x="67" y="25"/>
                    <a:pt x="61" y="26"/>
                    <a:pt x="54" y="26"/>
                  </a:cubicBezTo>
                  <a:lnTo>
                    <a:pt x="54" y="4"/>
                  </a:lnTo>
                  <a:close/>
                  <a:moveTo>
                    <a:pt x="54" y="30"/>
                  </a:moveTo>
                  <a:cubicBezTo>
                    <a:pt x="61" y="30"/>
                    <a:pt x="68" y="29"/>
                    <a:pt x="74" y="27"/>
                  </a:cubicBezTo>
                  <a:cubicBezTo>
                    <a:pt x="76" y="34"/>
                    <a:pt x="78" y="42"/>
                    <a:pt x="78" y="50"/>
                  </a:cubicBezTo>
                  <a:cubicBezTo>
                    <a:pt x="54" y="50"/>
                    <a:pt x="54" y="50"/>
                    <a:pt x="54" y="50"/>
                  </a:cubicBezTo>
                  <a:lnTo>
                    <a:pt x="54" y="30"/>
                  </a:lnTo>
                  <a:close/>
                  <a:moveTo>
                    <a:pt x="54" y="54"/>
                  </a:moveTo>
                  <a:cubicBezTo>
                    <a:pt x="78" y="54"/>
                    <a:pt x="78" y="54"/>
                    <a:pt x="78" y="54"/>
                  </a:cubicBezTo>
                  <a:cubicBezTo>
                    <a:pt x="78" y="62"/>
                    <a:pt x="76" y="70"/>
                    <a:pt x="74" y="77"/>
                  </a:cubicBezTo>
                  <a:cubicBezTo>
                    <a:pt x="68" y="75"/>
                    <a:pt x="61" y="74"/>
                    <a:pt x="54" y="74"/>
                  </a:cubicBezTo>
                  <a:lnTo>
                    <a:pt x="54" y="54"/>
                  </a:lnTo>
                  <a:close/>
                  <a:moveTo>
                    <a:pt x="54" y="78"/>
                  </a:moveTo>
                  <a:cubicBezTo>
                    <a:pt x="61" y="78"/>
                    <a:pt x="67" y="79"/>
                    <a:pt x="73" y="81"/>
                  </a:cubicBezTo>
                  <a:cubicBezTo>
                    <a:pt x="68" y="91"/>
                    <a:pt x="62" y="99"/>
                    <a:pt x="54" y="100"/>
                  </a:cubicBezTo>
                  <a:lnTo>
                    <a:pt x="54" y="78"/>
                  </a:lnTo>
                  <a:close/>
                  <a:moveTo>
                    <a:pt x="18" y="86"/>
                  </a:moveTo>
                  <a:cubicBezTo>
                    <a:pt x="21" y="84"/>
                    <a:pt x="24" y="83"/>
                    <a:pt x="27" y="82"/>
                  </a:cubicBezTo>
                  <a:cubicBezTo>
                    <a:pt x="30" y="88"/>
                    <a:pt x="34" y="94"/>
                    <a:pt x="38" y="98"/>
                  </a:cubicBezTo>
                  <a:cubicBezTo>
                    <a:pt x="30" y="96"/>
                    <a:pt x="23" y="91"/>
                    <a:pt x="18" y="86"/>
                  </a:cubicBezTo>
                  <a:close/>
                  <a:moveTo>
                    <a:pt x="50" y="100"/>
                  </a:moveTo>
                  <a:cubicBezTo>
                    <a:pt x="42" y="99"/>
                    <a:pt x="36" y="91"/>
                    <a:pt x="31" y="81"/>
                  </a:cubicBezTo>
                  <a:cubicBezTo>
                    <a:pt x="37" y="79"/>
                    <a:pt x="43" y="78"/>
                    <a:pt x="50" y="78"/>
                  </a:cubicBezTo>
                  <a:lnTo>
                    <a:pt x="50" y="100"/>
                  </a:lnTo>
                  <a:close/>
                  <a:moveTo>
                    <a:pt x="50" y="74"/>
                  </a:moveTo>
                  <a:cubicBezTo>
                    <a:pt x="43" y="74"/>
                    <a:pt x="36" y="75"/>
                    <a:pt x="30" y="77"/>
                  </a:cubicBezTo>
                  <a:cubicBezTo>
                    <a:pt x="28" y="70"/>
                    <a:pt x="26" y="62"/>
                    <a:pt x="26" y="54"/>
                  </a:cubicBezTo>
                  <a:cubicBezTo>
                    <a:pt x="50" y="54"/>
                    <a:pt x="50" y="54"/>
                    <a:pt x="50" y="54"/>
                  </a:cubicBezTo>
                  <a:lnTo>
                    <a:pt x="50" y="74"/>
                  </a:lnTo>
                  <a:close/>
                  <a:moveTo>
                    <a:pt x="50" y="50"/>
                  </a:moveTo>
                  <a:cubicBezTo>
                    <a:pt x="26" y="50"/>
                    <a:pt x="26" y="50"/>
                    <a:pt x="26" y="50"/>
                  </a:cubicBezTo>
                  <a:cubicBezTo>
                    <a:pt x="26" y="42"/>
                    <a:pt x="28" y="34"/>
                    <a:pt x="30" y="27"/>
                  </a:cubicBezTo>
                  <a:cubicBezTo>
                    <a:pt x="36" y="29"/>
                    <a:pt x="43" y="30"/>
                    <a:pt x="50" y="30"/>
                  </a:cubicBezTo>
                  <a:lnTo>
                    <a:pt x="50" y="50"/>
                  </a:lnTo>
                  <a:close/>
                  <a:moveTo>
                    <a:pt x="50" y="4"/>
                  </a:moveTo>
                  <a:cubicBezTo>
                    <a:pt x="50" y="26"/>
                    <a:pt x="50" y="26"/>
                    <a:pt x="50" y="26"/>
                  </a:cubicBezTo>
                  <a:cubicBezTo>
                    <a:pt x="43" y="26"/>
                    <a:pt x="37" y="25"/>
                    <a:pt x="31" y="23"/>
                  </a:cubicBezTo>
                  <a:cubicBezTo>
                    <a:pt x="36" y="13"/>
                    <a:pt x="42" y="5"/>
                    <a:pt x="50" y="4"/>
                  </a:cubicBezTo>
                  <a:close/>
                  <a:moveTo>
                    <a:pt x="38" y="6"/>
                  </a:moveTo>
                  <a:cubicBezTo>
                    <a:pt x="34" y="10"/>
                    <a:pt x="30" y="16"/>
                    <a:pt x="27" y="22"/>
                  </a:cubicBezTo>
                  <a:cubicBezTo>
                    <a:pt x="24" y="21"/>
                    <a:pt x="21" y="20"/>
                    <a:pt x="18" y="18"/>
                  </a:cubicBezTo>
                  <a:cubicBezTo>
                    <a:pt x="23" y="13"/>
                    <a:pt x="30" y="8"/>
                    <a:pt x="38" y="6"/>
                  </a:cubicBezTo>
                  <a:close/>
                  <a:moveTo>
                    <a:pt x="15" y="21"/>
                  </a:moveTo>
                  <a:cubicBezTo>
                    <a:pt x="18" y="23"/>
                    <a:pt x="22" y="25"/>
                    <a:pt x="26" y="26"/>
                  </a:cubicBezTo>
                  <a:cubicBezTo>
                    <a:pt x="24" y="33"/>
                    <a:pt x="22" y="41"/>
                    <a:pt x="22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5" y="39"/>
                    <a:pt x="9" y="29"/>
                    <a:pt x="15" y="21"/>
                  </a:cubicBezTo>
                  <a:close/>
                  <a:moveTo>
                    <a:pt x="4" y="54"/>
                  </a:moveTo>
                  <a:cubicBezTo>
                    <a:pt x="22" y="54"/>
                    <a:pt x="22" y="54"/>
                    <a:pt x="22" y="54"/>
                  </a:cubicBezTo>
                  <a:cubicBezTo>
                    <a:pt x="22" y="63"/>
                    <a:pt x="24" y="71"/>
                    <a:pt x="26" y="78"/>
                  </a:cubicBezTo>
                  <a:cubicBezTo>
                    <a:pt x="22" y="79"/>
                    <a:pt x="18" y="81"/>
                    <a:pt x="15" y="83"/>
                  </a:cubicBezTo>
                  <a:cubicBezTo>
                    <a:pt x="9" y="75"/>
                    <a:pt x="5" y="65"/>
                    <a:pt x="4" y="5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D203B02-EB55-9094-92CE-0D6A04F49833}"/>
              </a:ext>
            </a:extLst>
          </p:cNvPr>
          <p:cNvGrpSpPr/>
          <p:nvPr userDrawn="1"/>
        </p:nvGrpSpPr>
        <p:grpSpPr>
          <a:xfrm>
            <a:off x="4440712" y="6578962"/>
            <a:ext cx="342900" cy="342900"/>
            <a:chOff x="5624696" y="4702862"/>
            <a:chExt cx="342900" cy="342900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C7EA8AC0-258C-448E-F11E-C0DCF01336EB}"/>
                </a:ext>
              </a:extLst>
            </p:cNvPr>
            <p:cNvSpPr/>
            <p:nvPr userDrawn="1"/>
          </p:nvSpPr>
          <p:spPr>
            <a:xfrm>
              <a:off x="5624696" y="4702862"/>
              <a:ext cx="342900" cy="34290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5461C5C5-3292-1532-BE4A-10AAD52DDAF8}"/>
                </a:ext>
              </a:extLst>
            </p:cNvPr>
            <p:cNvGrpSpPr/>
            <p:nvPr userDrawn="1"/>
          </p:nvGrpSpPr>
          <p:grpSpPr>
            <a:xfrm>
              <a:off x="5724123" y="4770636"/>
              <a:ext cx="144046" cy="207353"/>
              <a:chOff x="2244725" y="1565275"/>
              <a:chExt cx="249238" cy="358775"/>
            </a:xfrm>
            <a:solidFill>
              <a:schemeClr val="bg1"/>
            </a:solidFill>
          </p:grpSpPr>
          <p:sp>
            <p:nvSpPr>
              <p:cNvPr id="99" name="Oval 16">
                <a:extLst>
                  <a:ext uri="{FF2B5EF4-FFF2-40B4-BE49-F238E27FC236}">
                    <a16:creationId xmlns:a16="http://schemas.microsoft.com/office/drawing/2014/main" id="{A9A18FB4-5A6F-720D-2D81-F7683ABE03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4575" y="1633538"/>
                <a:ext cx="109538" cy="111125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17">
                <a:extLst>
                  <a:ext uri="{FF2B5EF4-FFF2-40B4-BE49-F238E27FC236}">
                    <a16:creationId xmlns:a16="http://schemas.microsoft.com/office/drawing/2014/main" id="{F3DB4D3E-97C3-CA6F-996E-58E2EB6B69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244725" y="1565275"/>
                <a:ext cx="249238" cy="358775"/>
              </a:xfrm>
              <a:custGeom>
                <a:avLst/>
                <a:gdLst>
                  <a:gd name="T0" fmla="*/ 72 w 72"/>
                  <a:gd name="T1" fmla="*/ 36 h 104"/>
                  <a:gd name="T2" fmla="*/ 36 w 72"/>
                  <a:gd name="T3" fmla="*/ 0 h 104"/>
                  <a:gd name="T4" fmla="*/ 0 w 72"/>
                  <a:gd name="T5" fmla="*/ 36 h 104"/>
                  <a:gd name="T6" fmla="*/ 36 w 72"/>
                  <a:gd name="T7" fmla="*/ 104 h 104"/>
                  <a:gd name="T8" fmla="*/ 72 w 72"/>
                  <a:gd name="T9" fmla="*/ 36 h 104"/>
                  <a:gd name="T10" fmla="*/ 36 w 72"/>
                  <a:gd name="T11" fmla="*/ 4 h 104"/>
                  <a:gd name="T12" fmla="*/ 68 w 72"/>
                  <a:gd name="T13" fmla="*/ 36 h 104"/>
                  <a:gd name="T14" fmla="*/ 36 w 72"/>
                  <a:gd name="T15" fmla="*/ 98 h 104"/>
                  <a:gd name="T16" fmla="*/ 4 w 72"/>
                  <a:gd name="T17" fmla="*/ 36 h 104"/>
                  <a:gd name="T18" fmla="*/ 36 w 72"/>
                  <a:gd name="T19" fmla="*/ 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2" h="104">
                    <a:moveTo>
                      <a:pt x="72" y="36"/>
                    </a:moveTo>
                    <a:cubicBezTo>
                      <a:pt x="72" y="16"/>
                      <a:pt x="5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64"/>
                      <a:pt x="36" y="104"/>
                      <a:pt x="36" y="104"/>
                    </a:cubicBezTo>
                    <a:cubicBezTo>
                      <a:pt x="36" y="104"/>
                      <a:pt x="72" y="64"/>
                      <a:pt x="72" y="36"/>
                    </a:cubicBezTo>
                    <a:close/>
                    <a:moveTo>
                      <a:pt x="36" y="4"/>
                    </a:moveTo>
                    <a:cubicBezTo>
                      <a:pt x="54" y="4"/>
                      <a:pt x="68" y="18"/>
                      <a:pt x="68" y="36"/>
                    </a:cubicBezTo>
                    <a:cubicBezTo>
                      <a:pt x="68" y="58"/>
                      <a:pt x="44" y="88"/>
                      <a:pt x="36" y="98"/>
                    </a:cubicBezTo>
                    <a:cubicBezTo>
                      <a:pt x="28" y="88"/>
                      <a:pt x="4" y="58"/>
                      <a:pt x="4" y="36"/>
                    </a:cubicBezTo>
                    <a:cubicBezTo>
                      <a:pt x="4" y="18"/>
                      <a:pt x="18" y="4"/>
                      <a:pt x="36" y="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01" name="Text Placeholder 54">
            <a:extLst>
              <a:ext uri="{FF2B5EF4-FFF2-40B4-BE49-F238E27FC236}">
                <a16:creationId xmlns:a16="http://schemas.microsoft.com/office/drawing/2014/main" id="{91D99A65-B945-3415-A9C3-536F2AAFE4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91088" y="6070764"/>
            <a:ext cx="1581047" cy="378773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kumimoji="0" lang="en-US" sz="9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Website</a:t>
            </a:r>
          </a:p>
        </p:txBody>
      </p:sp>
      <p:sp>
        <p:nvSpPr>
          <p:cNvPr id="102" name="Text Placeholder 54">
            <a:extLst>
              <a:ext uri="{FF2B5EF4-FFF2-40B4-BE49-F238E27FC236}">
                <a16:creationId xmlns:a16="http://schemas.microsoft.com/office/drawing/2014/main" id="{388446A6-AEBB-6472-2A36-42F83C5CC1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91088" y="6561025"/>
            <a:ext cx="1581047" cy="378773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kumimoji="0" lang="en-US" sz="9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Address</a:t>
            </a:r>
          </a:p>
        </p:txBody>
      </p:sp>
      <p:sp>
        <p:nvSpPr>
          <p:cNvPr id="103" name="Text Placeholder 54">
            <a:extLst>
              <a:ext uri="{FF2B5EF4-FFF2-40B4-BE49-F238E27FC236}">
                <a16:creationId xmlns:a16="http://schemas.microsoft.com/office/drawing/2014/main" id="{556E4585-6931-C8E5-BC04-2E4C3CFD93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91088" y="5090244"/>
            <a:ext cx="1581047" cy="378773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kumimoji="0" lang="en-US" sz="9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104" name="Text Placeholder 54">
            <a:extLst>
              <a:ext uri="{FF2B5EF4-FFF2-40B4-BE49-F238E27FC236}">
                <a16:creationId xmlns:a16="http://schemas.microsoft.com/office/drawing/2014/main" id="{DC2405F3-0BDD-5C3F-BF82-7361B33F470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891088" y="5580504"/>
            <a:ext cx="1581047" cy="378773"/>
          </a:xfrm>
          <a:prstGeom prst="rect">
            <a:avLst/>
          </a:prstGeom>
        </p:spPr>
        <p:txBody>
          <a:bodyPr anchor="ctr"/>
          <a:lstStyle>
            <a:lvl1pPr marL="0" indent="0" algn="l">
              <a:spcBef>
                <a:spcPts val="0"/>
              </a:spcBef>
              <a:buNone/>
              <a:defRPr kumimoji="0" lang="en-US" sz="9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105" name="Text Placeholder 54">
            <a:extLst>
              <a:ext uri="{FF2B5EF4-FFF2-40B4-BE49-F238E27FC236}">
                <a16:creationId xmlns:a16="http://schemas.microsoft.com/office/drawing/2014/main" id="{FC22C778-25A4-6601-99EA-7B7DBF63549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96954" y="4314183"/>
            <a:ext cx="2885872" cy="522078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en-US" sz="1800" b="1" kern="1200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Contact us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F02CFCE-A6E5-D21C-488C-65DB277B85D8}"/>
              </a:ext>
            </a:extLst>
          </p:cNvPr>
          <p:cNvSpPr/>
          <p:nvPr userDrawn="1"/>
        </p:nvSpPr>
        <p:spPr>
          <a:xfrm flipV="1">
            <a:off x="-9288" y="0"/>
            <a:ext cx="4340658" cy="1979245"/>
          </a:xfrm>
          <a:custGeom>
            <a:avLst/>
            <a:gdLst>
              <a:gd name="connsiteX0" fmla="*/ 2387448 w 4774897"/>
              <a:gd name="connsiteY0" fmla="*/ 0 h 2177249"/>
              <a:gd name="connsiteX1" fmla="*/ 4773691 w 4774897"/>
              <a:gd name="connsiteY1" fmla="*/ 2153381 h 2177249"/>
              <a:gd name="connsiteX2" fmla="*/ 4774897 w 4774897"/>
              <a:gd name="connsiteY2" fmla="*/ 2177249 h 2177249"/>
              <a:gd name="connsiteX3" fmla="*/ 0 w 4774897"/>
              <a:gd name="connsiteY3" fmla="*/ 2177249 h 2177249"/>
              <a:gd name="connsiteX4" fmla="*/ 1205 w 4774897"/>
              <a:gd name="connsiteY4" fmla="*/ 2153381 h 2177249"/>
              <a:gd name="connsiteX5" fmla="*/ 2387448 w 4774897"/>
              <a:gd name="connsiteY5" fmla="*/ 0 h 2177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74897" h="2177249">
                <a:moveTo>
                  <a:pt x="2387448" y="0"/>
                </a:moveTo>
                <a:cubicBezTo>
                  <a:pt x="3629378" y="0"/>
                  <a:pt x="4650858" y="943859"/>
                  <a:pt x="4773691" y="2153381"/>
                </a:cubicBezTo>
                <a:lnTo>
                  <a:pt x="4774897" y="2177249"/>
                </a:lnTo>
                <a:lnTo>
                  <a:pt x="0" y="2177249"/>
                </a:lnTo>
                <a:lnTo>
                  <a:pt x="1205" y="2153381"/>
                </a:lnTo>
                <a:cubicBezTo>
                  <a:pt x="124039" y="943859"/>
                  <a:pt x="1145518" y="0"/>
                  <a:pt x="2387448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65E887C-6332-B90F-9A05-D52BC45C1658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94521" y="0"/>
            <a:ext cx="4133041" cy="1870759"/>
          </a:xfrm>
          <a:custGeom>
            <a:avLst/>
            <a:gdLst>
              <a:gd name="connsiteX0" fmla="*/ 0 w 4546510"/>
              <a:gd name="connsiteY0" fmla="*/ 0 h 2057910"/>
              <a:gd name="connsiteX1" fmla="*/ 4546510 w 4546510"/>
              <a:gd name="connsiteY1" fmla="*/ 0 h 2057910"/>
              <a:gd name="connsiteX2" fmla="*/ 4546167 w 4546510"/>
              <a:gd name="connsiteY2" fmla="*/ 6801 h 2057910"/>
              <a:gd name="connsiteX3" fmla="*/ 2273254 w 4546510"/>
              <a:gd name="connsiteY3" fmla="*/ 2057910 h 2057910"/>
              <a:gd name="connsiteX4" fmla="*/ 343 w 4546510"/>
              <a:gd name="connsiteY4" fmla="*/ 6801 h 205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46510" h="2057910">
                <a:moveTo>
                  <a:pt x="0" y="0"/>
                </a:moveTo>
                <a:lnTo>
                  <a:pt x="4546510" y="0"/>
                </a:lnTo>
                <a:lnTo>
                  <a:pt x="4546167" y="6801"/>
                </a:lnTo>
                <a:cubicBezTo>
                  <a:pt x="4429167" y="1158878"/>
                  <a:pt x="3456201" y="2057910"/>
                  <a:pt x="2273254" y="2057910"/>
                </a:cubicBezTo>
                <a:cubicBezTo>
                  <a:pt x="1090309" y="2057910"/>
                  <a:pt x="117343" y="1158878"/>
                  <a:pt x="343" y="680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IN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5711DA1-B74B-F3B8-9504-4C891CC08B53}"/>
              </a:ext>
            </a:extLst>
          </p:cNvPr>
          <p:cNvGrpSpPr/>
          <p:nvPr userDrawn="1"/>
        </p:nvGrpSpPr>
        <p:grpSpPr>
          <a:xfrm>
            <a:off x="4400550" y="1493749"/>
            <a:ext cx="1257300" cy="1863540"/>
            <a:chOff x="4315945" y="1395535"/>
            <a:chExt cx="2798682" cy="4148142"/>
          </a:xfrm>
          <a:solidFill>
            <a:schemeClr val="accent1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ACF3687-A539-0A28-F7FB-D7D0E2D1EF49}"/>
                </a:ext>
              </a:extLst>
            </p:cNvPr>
            <p:cNvSpPr/>
            <p:nvPr/>
          </p:nvSpPr>
          <p:spPr>
            <a:xfrm>
              <a:off x="4818792" y="1446046"/>
              <a:ext cx="1872043" cy="1275991"/>
            </a:xfrm>
            <a:custGeom>
              <a:avLst/>
              <a:gdLst>
                <a:gd name="connsiteX0" fmla="*/ 451580 w 1872043"/>
                <a:gd name="connsiteY0" fmla="*/ 1226858 h 1275991"/>
                <a:gd name="connsiteX1" fmla="*/ 532829 w 1872043"/>
                <a:gd name="connsiteY1" fmla="*/ 1162946 h 1275991"/>
                <a:gd name="connsiteX2" fmla="*/ 635317 w 1872043"/>
                <a:gd name="connsiteY2" fmla="*/ 1009879 h 1275991"/>
                <a:gd name="connsiteX3" fmla="*/ 683133 w 1872043"/>
                <a:gd name="connsiteY3" fmla="*/ 933584 h 1275991"/>
                <a:gd name="connsiteX4" fmla="*/ 722662 w 1872043"/>
                <a:gd name="connsiteY4" fmla="*/ 903008 h 1275991"/>
                <a:gd name="connsiteX5" fmla="*/ 741712 w 1872043"/>
                <a:gd name="connsiteY5" fmla="*/ 876910 h 1275991"/>
                <a:gd name="connsiteX6" fmla="*/ 817340 w 1872043"/>
                <a:gd name="connsiteY6" fmla="*/ 744227 h 1275991"/>
                <a:gd name="connsiteX7" fmla="*/ 920687 w 1872043"/>
                <a:gd name="connsiteY7" fmla="*/ 665741 h 1275991"/>
                <a:gd name="connsiteX8" fmla="*/ 1042416 w 1872043"/>
                <a:gd name="connsiteY8" fmla="*/ 701364 h 1275991"/>
                <a:gd name="connsiteX9" fmla="*/ 1034510 w 1872043"/>
                <a:gd name="connsiteY9" fmla="*/ 806330 h 1275991"/>
                <a:gd name="connsiteX10" fmla="*/ 852392 w 1872043"/>
                <a:gd name="connsiteY10" fmla="*/ 928154 h 1275991"/>
                <a:gd name="connsiteX11" fmla="*/ 802005 w 1872043"/>
                <a:gd name="connsiteY11" fmla="*/ 1021690 h 1275991"/>
                <a:gd name="connsiteX12" fmla="*/ 815340 w 1872043"/>
                <a:gd name="connsiteY12" fmla="*/ 1072172 h 1275991"/>
                <a:gd name="connsiteX13" fmla="*/ 852202 w 1872043"/>
                <a:gd name="connsiteY13" fmla="*/ 1093699 h 1275991"/>
                <a:gd name="connsiteX14" fmla="*/ 913638 w 1872043"/>
                <a:gd name="connsiteY14" fmla="*/ 1061600 h 1275991"/>
                <a:gd name="connsiteX15" fmla="*/ 1040606 w 1872043"/>
                <a:gd name="connsiteY15" fmla="*/ 935012 h 1275991"/>
                <a:gd name="connsiteX16" fmla="*/ 1154906 w 1872043"/>
                <a:gd name="connsiteY16" fmla="*/ 786518 h 1275991"/>
                <a:gd name="connsiteX17" fmla="*/ 1285685 w 1872043"/>
                <a:gd name="connsiteY17" fmla="*/ 626688 h 1275991"/>
                <a:gd name="connsiteX18" fmla="*/ 1354646 w 1872043"/>
                <a:gd name="connsiteY18" fmla="*/ 520961 h 1275991"/>
                <a:gd name="connsiteX19" fmla="*/ 1329023 w 1872043"/>
                <a:gd name="connsiteY19" fmla="*/ 518865 h 1275991"/>
                <a:gd name="connsiteX20" fmla="*/ 1187958 w 1872043"/>
                <a:gd name="connsiteY20" fmla="*/ 516293 h 1275991"/>
                <a:gd name="connsiteX21" fmla="*/ 1085469 w 1872043"/>
                <a:gd name="connsiteY21" fmla="*/ 437712 h 1275991"/>
                <a:gd name="connsiteX22" fmla="*/ 1081849 w 1872043"/>
                <a:gd name="connsiteY22" fmla="*/ 418091 h 1275991"/>
                <a:gd name="connsiteX23" fmla="*/ 1120997 w 1872043"/>
                <a:gd name="connsiteY23" fmla="*/ 311411 h 1275991"/>
                <a:gd name="connsiteX24" fmla="*/ 1219581 w 1872043"/>
                <a:gd name="connsiteY24" fmla="*/ 304743 h 1275991"/>
                <a:gd name="connsiteX25" fmla="*/ 1203484 w 1872043"/>
                <a:gd name="connsiteY25" fmla="*/ 313697 h 1275991"/>
                <a:gd name="connsiteX26" fmla="*/ 1157288 w 1872043"/>
                <a:gd name="connsiteY26" fmla="*/ 441522 h 1275991"/>
                <a:gd name="connsiteX27" fmla="*/ 1199198 w 1872043"/>
                <a:gd name="connsiteY27" fmla="*/ 461144 h 1275991"/>
                <a:gd name="connsiteX28" fmla="*/ 1346359 w 1872043"/>
                <a:gd name="connsiteY28" fmla="*/ 445237 h 1275991"/>
                <a:gd name="connsiteX29" fmla="*/ 1371886 w 1872043"/>
                <a:gd name="connsiteY29" fmla="*/ 441141 h 1275991"/>
                <a:gd name="connsiteX30" fmla="*/ 1424940 w 1872043"/>
                <a:gd name="connsiteY30" fmla="*/ 411899 h 1275991"/>
                <a:gd name="connsiteX31" fmla="*/ 1620393 w 1872043"/>
                <a:gd name="connsiteY31" fmla="*/ 109100 h 1275991"/>
                <a:gd name="connsiteX32" fmla="*/ 1697641 w 1872043"/>
                <a:gd name="connsiteY32" fmla="*/ 7563 h 1275991"/>
                <a:gd name="connsiteX33" fmla="*/ 1727930 w 1872043"/>
                <a:gd name="connsiteY33" fmla="*/ 1943 h 1275991"/>
                <a:gd name="connsiteX34" fmla="*/ 1738694 w 1872043"/>
                <a:gd name="connsiteY34" fmla="*/ 35090 h 1275991"/>
                <a:gd name="connsiteX35" fmla="*/ 1681829 w 1872043"/>
                <a:gd name="connsiteY35" fmla="*/ 140723 h 1275991"/>
                <a:gd name="connsiteX36" fmla="*/ 1551718 w 1872043"/>
                <a:gd name="connsiteY36" fmla="*/ 364655 h 1275991"/>
                <a:gd name="connsiteX37" fmla="*/ 1545050 w 1872043"/>
                <a:gd name="connsiteY37" fmla="*/ 385706 h 1275991"/>
                <a:gd name="connsiteX38" fmla="*/ 1707737 w 1872043"/>
                <a:gd name="connsiteY38" fmla="*/ 358464 h 1275991"/>
                <a:gd name="connsiteX39" fmla="*/ 1833563 w 1872043"/>
                <a:gd name="connsiteY39" fmla="*/ 377609 h 1275991"/>
                <a:gd name="connsiteX40" fmla="*/ 1872044 w 1872043"/>
                <a:gd name="connsiteY40" fmla="*/ 423329 h 1275991"/>
                <a:gd name="connsiteX41" fmla="*/ 1837087 w 1872043"/>
                <a:gd name="connsiteY41" fmla="*/ 426377 h 1275991"/>
                <a:gd name="connsiteX42" fmla="*/ 1737360 w 1872043"/>
                <a:gd name="connsiteY42" fmla="*/ 418567 h 1275991"/>
                <a:gd name="connsiteX43" fmla="*/ 1567720 w 1872043"/>
                <a:gd name="connsiteY43" fmla="*/ 466763 h 1275991"/>
                <a:gd name="connsiteX44" fmla="*/ 1564957 w 1872043"/>
                <a:gd name="connsiteY44" fmla="*/ 467525 h 1275991"/>
                <a:gd name="connsiteX45" fmla="*/ 1452563 w 1872043"/>
                <a:gd name="connsiteY45" fmla="*/ 559632 h 1275991"/>
                <a:gd name="connsiteX46" fmla="*/ 1328547 w 1872043"/>
                <a:gd name="connsiteY46" fmla="*/ 957015 h 1275991"/>
                <a:gd name="connsiteX47" fmla="*/ 1313498 w 1872043"/>
                <a:gd name="connsiteY47" fmla="*/ 1080935 h 1275991"/>
                <a:gd name="connsiteX48" fmla="*/ 1318546 w 1872043"/>
                <a:gd name="connsiteY48" fmla="*/ 1135514 h 1275991"/>
                <a:gd name="connsiteX49" fmla="*/ 1335024 w 1872043"/>
                <a:gd name="connsiteY49" fmla="*/ 1156659 h 1275991"/>
                <a:gd name="connsiteX50" fmla="*/ 1357789 w 1872043"/>
                <a:gd name="connsiteY50" fmla="*/ 1144753 h 1275991"/>
                <a:gd name="connsiteX51" fmla="*/ 1585531 w 1872043"/>
                <a:gd name="connsiteY51" fmla="*/ 795757 h 1275991"/>
                <a:gd name="connsiteX52" fmla="*/ 1599152 w 1872043"/>
                <a:gd name="connsiteY52" fmla="*/ 766801 h 1275991"/>
                <a:gd name="connsiteX53" fmla="*/ 1605439 w 1872043"/>
                <a:gd name="connsiteY53" fmla="*/ 759752 h 1275991"/>
                <a:gd name="connsiteX54" fmla="*/ 1631252 w 1872043"/>
                <a:gd name="connsiteY54" fmla="*/ 780803 h 1275991"/>
                <a:gd name="connsiteX55" fmla="*/ 1640205 w 1872043"/>
                <a:gd name="connsiteY55" fmla="*/ 805758 h 1275991"/>
                <a:gd name="connsiteX56" fmla="*/ 1505617 w 1872043"/>
                <a:gd name="connsiteY56" fmla="*/ 1060933 h 1275991"/>
                <a:gd name="connsiteX57" fmla="*/ 1474470 w 1872043"/>
                <a:gd name="connsiteY57" fmla="*/ 1107796 h 1275991"/>
                <a:gd name="connsiteX58" fmla="*/ 1387126 w 1872043"/>
                <a:gd name="connsiteY58" fmla="*/ 1195426 h 1275991"/>
                <a:gd name="connsiteX59" fmla="*/ 1242250 w 1872043"/>
                <a:gd name="connsiteY59" fmla="*/ 1136561 h 1275991"/>
                <a:gd name="connsiteX60" fmla="*/ 1242060 w 1872043"/>
                <a:gd name="connsiteY60" fmla="*/ 995020 h 1275991"/>
                <a:gd name="connsiteX61" fmla="*/ 1263206 w 1872043"/>
                <a:gd name="connsiteY61" fmla="*/ 807758 h 1275991"/>
                <a:gd name="connsiteX62" fmla="*/ 1282256 w 1872043"/>
                <a:gd name="connsiteY62" fmla="*/ 753656 h 1275991"/>
                <a:gd name="connsiteX63" fmla="*/ 1295305 w 1872043"/>
                <a:gd name="connsiteY63" fmla="*/ 701745 h 1275991"/>
                <a:gd name="connsiteX64" fmla="*/ 1287113 w 1872043"/>
                <a:gd name="connsiteY64" fmla="*/ 696887 h 1275991"/>
                <a:gd name="connsiteX65" fmla="*/ 1232154 w 1872043"/>
                <a:gd name="connsiteY65" fmla="*/ 756895 h 1275991"/>
                <a:gd name="connsiteX66" fmla="*/ 1191006 w 1872043"/>
                <a:gd name="connsiteY66" fmla="*/ 818141 h 1275991"/>
                <a:gd name="connsiteX67" fmla="*/ 1023938 w 1872043"/>
                <a:gd name="connsiteY67" fmla="*/ 1023309 h 1275991"/>
                <a:gd name="connsiteX68" fmla="*/ 844867 w 1872043"/>
                <a:gd name="connsiteY68" fmla="*/ 1143610 h 1275991"/>
                <a:gd name="connsiteX69" fmla="*/ 735521 w 1872043"/>
                <a:gd name="connsiteY69" fmla="*/ 1072268 h 1275991"/>
                <a:gd name="connsiteX70" fmla="*/ 726948 w 1872043"/>
                <a:gd name="connsiteY70" fmla="*/ 955110 h 1275991"/>
                <a:gd name="connsiteX71" fmla="*/ 725805 w 1872043"/>
                <a:gd name="connsiteY71" fmla="*/ 943680 h 1275991"/>
                <a:gd name="connsiteX72" fmla="*/ 721805 w 1872043"/>
                <a:gd name="connsiteY72" fmla="*/ 939965 h 1275991"/>
                <a:gd name="connsiteX73" fmla="*/ 667798 w 1872043"/>
                <a:gd name="connsiteY73" fmla="*/ 1048741 h 1275991"/>
                <a:gd name="connsiteX74" fmla="*/ 574548 w 1872043"/>
                <a:gd name="connsiteY74" fmla="*/ 1195712 h 1275991"/>
                <a:gd name="connsiteX75" fmla="*/ 500063 w 1872043"/>
                <a:gd name="connsiteY75" fmla="*/ 1259339 h 1275991"/>
                <a:gd name="connsiteX76" fmla="*/ 350615 w 1872043"/>
                <a:gd name="connsiteY76" fmla="*/ 1219715 h 1275991"/>
                <a:gd name="connsiteX77" fmla="*/ 310420 w 1872043"/>
                <a:gd name="connsiteY77" fmla="*/ 1055980 h 1275991"/>
                <a:gd name="connsiteX78" fmla="*/ 320230 w 1872043"/>
                <a:gd name="connsiteY78" fmla="*/ 923011 h 1275991"/>
                <a:gd name="connsiteX79" fmla="*/ 318230 w 1872043"/>
                <a:gd name="connsiteY79" fmla="*/ 897579 h 1275991"/>
                <a:gd name="connsiteX80" fmla="*/ 9620 w 1872043"/>
                <a:gd name="connsiteY80" fmla="*/ 1206665 h 1275991"/>
                <a:gd name="connsiteX81" fmla="*/ 0 w 1872043"/>
                <a:gd name="connsiteY81" fmla="*/ 1203903 h 1275991"/>
                <a:gd name="connsiteX82" fmla="*/ 3905 w 1872043"/>
                <a:gd name="connsiteY82" fmla="*/ 1166089 h 1275991"/>
                <a:gd name="connsiteX83" fmla="*/ 48768 w 1872043"/>
                <a:gd name="connsiteY83" fmla="*/ 1097699 h 1275991"/>
                <a:gd name="connsiteX84" fmla="*/ 326422 w 1872043"/>
                <a:gd name="connsiteY84" fmla="*/ 807949 h 1275991"/>
                <a:gd name="connsiteX85" fmla="*/ 355187 w 1872043"/>
                <a:gd name="connsiteY85" fmla="*/ 759276 h 1275991"/>
                <a:gd name="connsiteX86" fmla="*/ 437197 w 1872043"/>
                <a:gd name="connsiteY86" fmla="*/ 568014 h 1275991"/>
                <a:gd name="connsiteX87" fmla="*/ 473012 w 1872043"/>
                <a:gd name="connsiteY87" fmla="*/ 484766 h 1275991"/>
                <a:gd name="connsiteX88" fmla="*/ 608457 w 1872043"/>
                <a:gd name="connsiteY88" fmla="*/ 252260 h 1275991"/>
                <a:gd name="connsiteX89" fmla="*/ 699611 w 1872043"/>
                <a:gd name="connsiteY89" fmla="*/ 133007 h 1275991"/>
                <a:gd name="connsiteX90" fmla="*/ 804386 w 1872043"/>
                <a:gd name="connsiteY90" fmla="*/ 33471 h 1275991"/>
                <a:gd name="connsiteX91" fmla="*/ 855059 w 1872043"/>
                <a:gd name="connsiteY91" fmla="*/ 24803 h 1275991"/>
                <a:gd name="connsiteX92" fmla="*/ 874871 w 1872043"/>
                <a:gd name="connsiteY92" fmla="*/ 26042 h 1275991"/>
                <a:gd name="connsiteX93" fmla="*/ 973646 w 1872043"/>
                <a:gd name="connsiteY93" fmla="*/ 107195 h 1275991"/>
                <a:gd name="connsiteX94" fmla="*/ 936879 w 1872043"/>
                <a:gd name="connsiteY94" fmla="*/ 261119 h 1275991"/>
                <a:gd name="connsiteX95" fmla="*/ 740092 w 1872043"/>
                <a:gd name="connsiteY95" fmla="*/ 501530 h 1275991"/>
                <a:gd name="connsiteX96" fmla="*/ 654939 w 1872043"/>
                <a:gd name="connsiteY96" fmla="*/ 585350 h 1275991"/>
                <a:gd name="connsiteX97" fmla="*/ 486061 w 1872043"/>
                <a:gd name="connsiteY97" fmla="*/ 736130 h 1275991"/>
                <a:gd name="connsiteX98" fmla="*/ 458152 w 1872043"/>
                <a:gd name="connsiteY98" fmla="*/ 775564 h 1275991"/>
                <a:gd name="connsiteX99" fmla="*/ 408718 w 1872043"/>
                <a:gd name="connsiteY99" fmla="*/ 1098080 h 1275991"/>
                <a:gd name="connsiteX100" fmla="*/ 427672 w 1872043"/>
                <a:gd name="connsiteY100" fmla="*/ 1194854 h 1275991"/>
                <a:gd name="connsiteX101" fmla="*/ 451580 w 1872043"/>
                <a:gd name="connsiteY101" fmla="*/ 1226858 h 1275991"/>
                <a:gd name="connsiteX102" fmla="*/ 510540 w 1872043"/>
                <a:gd name="connsiteY102" fmla="*/ 621545 h 1275991"/>
                <a:gd name="connsiteX103" fmla="*/ 518160 w 1872043"/>
                <a:gd name="connsiteY103" fmla="*/ 627164 h 1275991"/>
                <a:gd name="connsiteX104" fmla="*/ 650748 w 1872043"/>
                <a:gd name="connsiteY104" fmla="*/ 510483 h 1275991"/>
                <a:gd name="connsiteX105" fmla="*/ 738759 w 1872043"/>
                <a:gd name="connsiteY105" fmla="*/ 427139 h 1275991"/>
                <a:gd name="connsiteX106" fmla="*/ 838010 w 1872043"/>
                <a:gd name="connsiteY106" fmla="*/ 305886 h 1275991"/>
                <a:gd name="connsiteX107" fmla="*/ 927640 w 1872043"/>
                <a:gd name="connsiteY107" fmla="*/ 144247 h 1275991"/>
                <a:gd name="connsiteX108" fmla="*/ 923925 w 1872043"/>
                <a:gd name="connsiteY108" fmla="*/ 85859 h 1275991"/>
                <a:gd name="connsiteX109" fmla="*/ 895350 w 1872043"/>
                <a:gd name="connsiteY109" fmla="*/ 61189 h 1275991"/>
                <a:gd name="connsiteX110" fmla="*/ 810197 w 1872043"/>
                <a:gd name="connsiteY110" fmla="*/ 95669 h 1275991"/>
                <a:gd name="connsiteX111" fmla="*/ 740092 w 1872043"/>
                <a:gd name="connsiteY111" fmla="*/ 188443 h 1275991"/>
                <a:gd name="connsiteX112" fmla="*/ 510350 w 1872043"/>
                <a:gd name="connsiteY112" fmla="*/ 621449 h 1275991"/>
                <a:gd name="connsiteX113" fmla="*/ 824294 w 1872043"/>
                <a:gd name="connsiteY113" fmla="*/ 873957 h 1275991"/>
                <a:gd name="connsiteX114" fmla="*/ 831628 w 1872043"/>
                <a:gd name="connsiteY114" fmla="*/ 885482 h 1275991"/>
                <a:gd name="connsiteX115" fmla="*/ 900874 w 1872043"/>
                <a:gd name="connsiteY115" fmla="*/ 856907 h 1275991"/>
                <a:gd name="connsiteX116" fmla="*/ 973455 w 1872043"/>
                <a:gd name="connsiteY116" fmla="*/ 795471 h 1275991"/>
                <a:gd name="connsiteX117" fmla="*/ 977551 w 1872043"/>
                <a:gd name="connsiteY117" fmla="*/ 705460 h 1275991"/>
                <a:gd name="connsiteX118" fmla="*/ 824198 w 1872043"/>
                <a:gd name="connsiteY118" fmla="*/ 873862 h 1275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</a:cxnLst>
              <a:rect l="l" t="t" r="r" b="b"/>
              <a:pathLst>
                <a:path w="1872043" h="1275991">
                  <a:moveTo>
                    <a:pt x="451580" y="1226858"/>
                  </a:moveTo>
                  <a:cubicBezTo>
                    <a:pt x="482060" y="1203522"/>
                    <a:pt x="513397" y="1187806"/>
                    <a:pt x="532829" y="1162946"/>
                  </a:cubicBezTo>
                  <a:cubicBezTo>
                    <a:pt x="570547" y="1114654"/>
                    <a:pt x="601885" y="1061409"/>
                    <a:pt x="635317" y="1009879"/>
                  </a:cubicBezTo>
                  <a:cubicBezTo>
                    <a:pt x="651700" y="984638"/>
                    <a:pt x="665131" y="957396"/>
                    <a:pt x="683133" y="933584"/>
                  </a:cubicBezTo>
                  <a:cubicBezTo>
                    <a:pt x="692848" y="920820"/>
                    <a:pt x="710184" y="914153"/>
                    <a:pt x="722662" y="903008"/>
                  </a:cubicBezTo>
                  <a:cubicBezTo>
                    <a:pt x="730567" y="895960"/>
                    <a:pt x="738569" y="886721"/>
                    <a:pt x="741712" y="876910"/>
                  </a:cubicBezTo>
                  <a:cubicBezTo>
                    <a:pt x="757809" y="827285"/>
                    <a:pt x="779145" y="779945"/>
                    <a:pt x="817340" y="744227"/>
                  </a:cubicBezTo>
                  <a:cubicBezTo>
                    <a:pt x="848868" y="714794"/>
                    <a:pt x="884015" y="688410"/>
                    <a:pt x="920687" y="665741"/>
                  </a:cubicBezTo>
                  <a:cubicBezTo>
                    <a:pt x="951643" y="646595"/>
                    <a:pt x="1016889" y="668693"/>
                    <a:pt x="1042416" y="701364"/>
                  </a:cubicBezTo>
                  <a:cubicBezTo>
                    <a:pt x="1061847" y="726224"/>
                    <a:pt x="1055465" y="772421"/>
                    <a:pt x="1034510" y="806330"/>
                  </a:cubicBezTo>
                  <a:cubicBezTo>
                    <a:pt x="991933" y="875195"/>
                    <a:pt x="921734" y="901199"/>
                    <a:pt x="852392" y="928154"/>
                  </a:cubicBezTo>
                  <a:cubicBezTo>
                    <a:pt x="806101" y="946157"/>
                    <a:pt x="790194" y="971493"/>
                    <a:pt x="802005" y="1021690"/>
                  </a:cubicBezTo>
                  <a:cubicBezTo>
                    <a:pt x="806005" y="1038644"/>
                    <a:pt x="813435" y="1055027"/>
                    <a:pt x="815340" y="1072172"/>
                  </a:cubicBezTo>
                  <a:cubicBezTo>
                    <a:pt x="818197" y="1097890"/>
                    <a:pt x="833819" y="1100747"/>
                    <a:pt x="852202" y="1093699"/>
                  </a:cubicBezTo>
                  <a:cubicBezTo>
                    <a:pt x="873728" y="1085412"/>
                    <a:pt x="897064" y="1076744"/>
                    <a:pt x="913638" y="1061600"/>
                  </a:cubicBezTo>
                  <a:cubicBezTo>
                    <a:pt x="957929" y="1021499"/>
                    <a:pt x="1001554" y="980066"/>
                    <a:pt x="1040606" y="935012"/>
                  </a:cubicBezTo>
                  <a:cubicBezTo>
                    <a:pt x="1081469" y="887959"/>
                    <a:pt x="1116044" y="835381"/>
                    <a:pt x="1154906" y="786518"/>
                  </a:cubicBezTo>
                  <a:cubicBezTo>
                    <a:pt x="1197769" y="732606"/>
                    <a:pt x="1243679" y="681171"/>
                    <a:pt x="1285685" y="626688"/>
                  </a:cubicBezTo>
                  <a:cubicBezTo>
                    <a:pt x="1310354" y="594779"/>
                    <a:pt x="1330071" y="559061"/>
                    <a:pt x="1354646" y="520961"/>
                  </a:cubicBezTo>
                  <a:cubicBezTo>
                    <a:pt x="1343025" y="520008"/>
                    <a:pt x="1336072" y="518960"/>
                    <a:pt x="1329023" y="518865"/>
                  </a:cubicBezTo>
                  <a:cubicBezTo>
                    <a:pt x="1281970" y="518198"/>
                    <a:pt x="1234631" y="521056"/>
                    <a:pt x="1187958" y="516293"/>
                  </a:cubicBezTo>
                  <a:cubicBezTo>
                    <a:pt x="1139857" y="511436"/>
                    <a:pt x="1109567" y="476955"/>
                    <a:pt x="1085469" y="437712"/>
                  </a:cubicBezTo>
                  <a:cubicBezTo>
                    <a:pt x="1082135" y="432378"/>
                    <a:pt x="1080421" y="424091"/>
                    <a:pt x="1081849" y="418091"/>
                  </a:cubicBezTo>
                  <a:cubicBezTo>
                    <a:pt x="1090708" y="381038"/>
                    <a:pt x="1091565" y="340748"/>
                    <a:pt x="1120997" y="311411"/>
                  </a:cubicBezTo>
                  <a:cubicBezTo>
                    <a:pt x="1150620" y="281883"/>
                    <a:pt x="1183291" y="288646"/>
                    <a:pt x="1219581" y="304743"/>
                  </a:cubicBezTo>
                  <a:cubicBezTo>
                    <a:pt x="1212723" y="308744"/>
                    <a:pt x="1208246" y="313316"/>
                    <a:pt x="1203484" y="313697"/>
                  </a:cubicBezTo>
                  <a:cubicBezTo>
                    <a:pt x="1144905" y="319316"/>
                    <a:pt x="1125855" y="397231"/>
                    <a:pt x="1157288" y="441522"/>
                  </a:cubicBezTo>
                  <a:cubicBezTo>
                    <a:pt x="1165193" y="452762"/>
                    <a:pt x="1185291" y="461906"/>
                    <a:pt x="1199198" y="461144"/>
                  </a:cubicBezTo>
                  <a:cubicBezTo>
                    <a:pt x="1248442" y="458381"/>
                    <a:pt x="1297305" y="450952"/>
                    <a:pt x="1346359" y="445237"/>
                  </a:cubicBezTo>
                  <a:cubicBezTo>
                    <a:pt x="1354931" y="444189"/>
                    <a:pt x="1364361" y="444570"/>
                    <a:pt x="1371886" y="441141"/>
                  </a:cubicBezTo>
                  <a:cubicBezTo>
                    <a:pt x="1390364" y="432664"/>
                    <a:pt x="1414939" y="426854"/>
                    <a:pt x="1424940" y="411899"/>
                  </a:cubicBezTo>
                  <a:cubicBezTo>
                    <a:pt x="1491710" y="312077"/>
                    <a:pt x="1554671" y="209588"/>
                    <a:pt x="1620393" y="109100"/>
                  </a:cubicBezTo>
                  <a:cubicBezTo>
                    <a:pt x="1643634" y="73571"/>
                    <a:pt x="1670399" y="40139"/>
                    <a:pt x="1697641" y="7563"/>
                  </a:cubicBezTo>
                  <a:cubicBezTo>
                    <a:pt x="1703070" y="1086"/>
                    <a:pt x="1723263" y="-2438"/>
                    <a:pt x="1727930" y="1943"/>
                  </a:cubicBezTo>
                  <a:cubicBezTo>
                    <a:pt x="1735646" y="9182"/>
                    <a:pt x="1742504" y="26899"/>
                    <a:pt x="1738694" y="35090"/>
                  </a:cubicBezTo>
                  <a:cubicBezTo>
                    <a:pt x="1721930" y="71285"/>
                    <a:pt x="1701832" y="106052"/>
                    <a:pt x="1681829" y="140723"/>
                  </a:cubicBezTo>
                  <a:cubicBezTo>
                    <a:pt x="1638776" y="215494"/>
                    <a:pt x="1594961" y="289884"/>
                    <a:pt x="1551718" y="364655"/>
                  </a:cubicBezTo>
                  <a:cubicBezTo>
                    <a:pt x="1548194" y="370751"/>
                    <a:pt x="1547336" y="378371"/>
                    <a:pt x="1545050" y="385706"/>
                  </a:cubicBezTo>
                  <a:cubicBezTo>
                    <a:pt x="1601153" y="376466"/>
                    <a:pt x="1654778" y="368942"/>
                    <a:pt x="1707737" y="358464"/>
                  </a:cubicBezTo>
                  <a:cubicBezTo>
                    <a:pt x="1752505" y="349606"/>
                    <a:pt x="1793939" y="360750"/>
                    <a:pt x="1833563" y="377609"/>
                  </a:cubicBezTo>
                  <a:cubicBezTo>
                    <a:pt x="1847374" y="383420"/>
                    <a:pt x="1855470" y="402755"/>
                    <a:pt x="1872044" y="423329"/>
                  </a:cubicBezTo>
                  <a:cubicBezTo>
                    <a:pt x="1854613" y="425234"/>
                    <a:pt x="1841945" y="430473"/>
                    <a:pt x="1837087" y="426377"/>
                  </a:cubicBezTo>
                  <a:cubicBezTo>
                    <a:pt x="1805273" y="399612"/>
                    <a:pt x="1769364" y="411709"/>
                    <a:pt x="1737360" y="418567"/>
                  </a:cubicBezTo>
                  <a:cubicBezTo>
                    <a:pt x="1680020" y="430759"/>
                    <a:pt x="1624203" y="450285"/>
                    <a:pt x="1567720" y="466763"/>
                  </a:cubicBezTo>
                  <a:cubicBezTo>
                    <a:pt x="1566767" y="467049"/>
                    <a:pt x="1565815" y="467525"/>
                    <a:pt x="1564957" y="467525"/>
                  </a:cubicBezTo>
                  <a:cubicBezTo>
                    <a:pt x="1500569" y="465430"/>
                    <a:pt x="1475804" y="511055"/>
                    <a:pt x="1452563" y="559632"/>
                  </a:cubicBezTo>
                  <a:cubicBezTo>
                    <a:pt x="1392079" y="686124"/>
                    <a:pt x="1340358" y="815188"/>
                    <a:pt x="1328547" y="957015"/>
                  </a:cubicBezTo>
                  <a:cubicBezTo>
                    <a:pt x="1325118" y="998449"/>
                    <a:pt x="1317022" y="1039502"/>
                    <a:pt x="1313498" y="1080935"/>
                  </a:cubicBezTo>
                  <a:cubicBezTo>
                    <a:pt x="1311973" y="1098938"/>
                    <a:pt x="1314736" y="1117702"/>
                    <a:pt x="1318546" y="1135514"/>
                  </a:cubicBezTo>
                  <a:cubicBezTo>
                    <a:pt x="1320260" y="1143705"/>
                    <a:pt x="1327880" y="1154564"/>
                    <a:pt x="1335024" y="1156659"/>
                  </a:cubicBezTo>
                  <a:cubicBezTo>
                    <a:pt x="1341025" y="1158469"/>
                    <a:pt x="1351883" y="1150944"/>
                    <a:pt x="1357789" y="1144753"/>
                  </a:cubicBezTo>
                  <a:cubicBezTo>
                    <a:pt x="1456087" y="1043121"/>
                    <a:pt x="1531620" y="926440"/>
                    <a:pt x="1585531" y="795757"/>
                  </a:cubicBezTo>
                  <a:cubicBezTo>
                    <a:pt x="1589627" y="785946"/>
                    <a:pt x="1594390" y="776326"/>
                    <a:pt x="1599152" y="766801"/>
                  </a:cubicBezTo>
                  <a:cubicBezTo>
                    <a:pt x="1600390" y="764324"/>
                    <a:pt x="1602962" y="762515"/>
                    <a:pt x="1605439" y="759752"/>
                  </a:cubicBezTo>
                  <a:cubicBezTo>
                    <a:pt x="1614392" y="766801"/>
                    <a:pt x="1624489" y="772421"/>
                    <a:pt x="1631252" y="780803"/>
                  </a:cubicBezTo>
                  <a:cubicBezTo>
                    <a:pt x="1636681" y="787470"/>
                    <a:pt x="1642872" y="799757"/>
                    <a:pt x="1640205" y="805758"/>
                  </a:cubicBezTo>
                  <a:cubicBezTo>
                    <a:pt x="1600581" y="893483"/>
                    <a:pt x="1569053" y="985590"/>
                    <a:pt x="1505617" y="1060933"/>
                  </a:cubicBezTo>
                  <a:cubicBezTo>
                    <a:pt x="1493615" y="1075220"/>
                    <a:pt x="1486948" y="1094080"/>
                    <a:pt x="1474470" y="1107796"/>
                  </a:cubicBezTo>
                  <a:cubicBezTo>
                    <a:pt x="1446657" y="1138276"/>
                    <a:pt x="1419320" y="1169994"/>
                    <a:pt x="1387126" y="1195426"/>
                  </a:cubicBezTo>
                  <a:cubicBezTo>
                    <a:pt x="1340930" y="1231907"/>
                    <a:pt x="1250442" y="1195997"/>
                    <a:pt x="1242250" y="1136561"/>
                  </a:cubicBezTo>
                  <a:cubicBezTo>
                    <a:pt x="1235869" y="1090175"/>
                    <a:pt x="1238726" y="1042073"/>
                    <a:pt x="1242060" y="995020"/>
                  </a:cubicBezTo>
                  <a:cubicBezTo>
                    <a:pt x="1246537" y="932441"/>
                    <a:pt x="1254538" y="869957"/>
                    <a:pt x="1263206" y="807758"/>
                  </a:cubicBezTo>
                  <a:cubicBezTo>
                    <a:pt x="1265777" y="789185"/>
                    <a:pt x="1276540" y="771944"/>
                    <a:pt x="1282256" y="753656"/>
                  </a:cubicBezTo>
                  <a:cubicBezTo>
                    <a:pt x="1287494" y="736607"/>
                    <a:pt x="1291019" y="719081"/>
                    <a:pt x="1295305" y="701745"/>
                  </a:cubicBezTo>
                  <a:cubicBezTo>
                    <a:pt x="1292542" y="700126"/>
                    <a:pt x="1289875" y="698507"/>
                    <a:pt x="1287113" y="696887"/>
                  </a:cubicBezTo>
                  <a:cubicBezTo>
                    <a:pt x="1268635" y="716795"/>
                    <a:pt x="1249013" y="735749"/>
                    <a:pt x="1232154" y="756895"/>
                  </a:cubicBezTo>
                  <a:cubicBezTo>
                    <a:pt x="1216914" y="776135"/>
                    <a:pt x="1206246" y="798995"/>
                    <a:pt x="1191006" y="818141"/>
                  </a:cubicBezTo>
                  <a:cubicBezTo>
                    <a:pt x="1135952" y="887006"/>
                    <a:pt x="1080135" y="955301"/>
                    <a:pt x="1023938" y="1023309"/>
                  </a:cubicBezTo>
                  <a:cubicBezTo>
                    <a:pt x="976217" y="1081031"/>
                    <a:pt x="923163" y="1131704"/>
                    <a:pt x="844867" y="1143610"/>
                  </a:cubicBezTo>
                  <a:cubicBezTo>
                    <a:pt x="791623" y="1151611"/>
                    <a:pt x="746093" y="1123988"/>
                    <a:pt x="735521" y="1072268"/>
                  </a:cubicBezTo>
                  <a:cubicBezTo>
                    <a:pt x="727805" y="1034263"/>
                    <a:pt x="729520" y="994258"/>
                    <a:pt x="726948" y="955110"/>
                  </a:cubicBezTo>
                  <a:cubicBezTo>
                    <a:pt x="726662" y="951300"/>
                    <a:pt x="726662" y="947395"/>
                    <a:pt x="725805" y="943680"/>
                  </a:cubicBezTo>
                  <a:cubicBezTo>
                    <a:pt x="725519" y="942251"/>
                    <a:pt x="723233" y="941299"/>
                    <a:pt x="721805" y="939965"/>
                  </a:cubicBezTo>
                  <a:cubicBezTo>
                    <a:pt x="703993" y="976351"/>
                    <a:pt x="688086" y="1013784"/>
                    <a:pt x="667798" y="1048741"/>
                  </a:cubicBezTo>
                  <a:cubicBezTo>
                    <a:pt x="638747" y="1098938"/>
                    <a:pt x="609124" y="1149325"/>
                    <a:pt x="574548" y="1195712"/>
                  </a:cubicBezTo>
                  <a:cubicBezTo>
                    <a:pt x="555403" y="1221334"/>
                    <a:pt x="527876" y="1242765"/>
                    <a:pt x="500063" y="1259339"/>
                  </a:cubicBezTo>
                  <a:cubicBezTo>
                    <a:pt x="443293" y="1293057"/>
                    <a:pt x="387382" y="1273436"/>
                    <a:pt x="350615" y="1219715"/>
                  </a:cubicBezTo>
                  <a:cubicBezTo>
                    <a:pt x="315944" y="1169042"/>
                    <a:pt x="310229" y="1113225"/>
                    <a:pt x="310420" y="1055980"/>
                  </a:cubicBezTo>
                  <a:cubicBezTo>
                    <a:pt x="310610" y="1011689"/>
                    <a:pt x="316897" y="967397"/>
                    <a:pt x="320230" y="923011"/>
                  </a:cubicBezTo>
                  <a:cubicBezTo>
                    <a:pt x="320612" y="917391"/>
                    <a:pt x="319373" y="911581"/>
                    <a:pt x="318230" y="897579"/>
                  </a:cubicBezTo>
                  <a:cubicBezTo>
                    <a:pt x="201930" y="992353"/>
                    <a:pt x="99346" y="1092842"/>
                    <a:pt x="9620" y="1206665"/>
                  </a:cubicBezTo>
                  <a:lnTo>
                    <a:pt x="0" y="1203903"/>
                  </a:lnTo>
                  <a:cubicBezTo>
                    <a:pt x="1048" y="1191140"/>
                    <a:pt x="-1524" y="1176471"/>
                    <a:pt x="3905" y="1166089"/>
                  </a:cubicBezTo>
                  <a:cubicBezTo>
                    <a:pt x="16573" y="1141991"/>
                    <a:pt x="30289" y="1117321"/>
                    <a:pt x="48768" y="1097699"/>
                  </a:cubicBezTo>
                  <a:cubicBezTo>
                    <a:pt x="140494" y="1000354"/>
                    <a:pt x="234315" y="905009"/>
                    <a:pt x="326422" y="807949"/>
                  </a:cubicBezTo>
                  <a:cubicBezTo>
                    <a:pt x="339090" y="794614"/>
                    <a:pt x="347567" y="776421"/>
                    <a:pt x="355187" y="759276"/>
                  </a:cubicBezTo>
                  <a:cubicBezTo>
                    <a:pt x="383191" y="695840"/>
                    <a:pt x="409956" y="631832"/>
                    <a:pt x="437197" y="568014"/>
                  </a:cubicBezTo>
                  <a:cubicBezTo>
                    <a:pt x="449104" y="540201"/>
                    <a:pt x="459867" y="512007"/>
                    <a:pt x="473012" y="484766"/>
                  </a:cubicBezTo>
                  <a:cubicBezTo>
                    <a:pt x="511969" y="403708"/>
                    <a:pt x="548450" y="321507"/>
                    <a:pt x="608457" y="252260"/>
                  </a:cubicBezTo>
                  <a:cubicBezTo>
                    <a:pt x="641128" y="214541"/>
                    <a:pt x="666464" y="170345"/>
                    <a:pt x="699611" y="133007"/>
                  </a:cubicBezTo>
                  <a:cubicBezTo>
                    <a:pt x="731425" y="97098"/>
                    <a:pt x="768477" y="65570"/>
                    <a:pt x="804386" y="33471"/>
                  </a:cubicBezTo>
                  <a:cubicBezTo>
                    <a:pt x="818293" y="20993"/>
                    <a:pt x="835342" y="14040"/>
                    <a:pt x="855059" y="24803"/>
                  </a:cubicBezTo>
                  <a:cubicBezTo>
                    <a:pt x="860298" y="27661"/>
                    <a:pt x="868299" y="26804"/>
                    <a:pt x="874871" y="26042"/>
                  </a:cubicBezTo>
                  <a:cubicBezTo>
                    <a:pt x="928973" y="19946"/>
                    <a:pt x="963263" y="54236"/>
                    <a:pt x="973646" y="107195"/>
                  </a:cubicBezTo>
                  <a:cubicBezTo>
                    <a:pt x="985266" y="166345"/>
                    <a:pt x="963454" y="216161"/>
                    <a:pt x="936879" y="261119"/>
                  </a:cubicBezTo>
                  <a:cubicBezTo>
                    <a:pt x="883920" y="350654"/>
                    <a:pt x="818960" y="432092"/>
                    <a:pt x="740092" y="501530"/>
                  </a:cubicBezTo>
                  <a:cubicBezTo>
                    <a:pt x="710279" y="527819"/>
                    <a:pt x="684371" y="558489"/>
                    <a:pt x="654939" y="585350"/>
                  </a:cubicBezTo>
                  <a:cubicBezTo>
                    <a:pt x="599218" y="636213"/>
                    <a:pt x="541782" y="685267"/>
                    <a:pt x="486061" y="736130"/>
                  </a:cubicBezTo>
                  <a:cubicBezTo>
                    <a:pt x="474345" y="746798"/>
                    <a:pt x="461677" y="760895"/>
                    <a:pt x="458152" y="775564"/>
                  </a:cubicBezTo>
                  <a:cubicBezTo>
                    <a:pt x="432340" y="881577"/>
                    <a:pt x="397097" y="986543"/>
                    <a:pt x="408718" y="1098080"/>
                  </a:cubicBezTo>
                  <a:cubicBezTo>
                    <a:pt x="412147" y="1130656"/>
                    <a:pt x="419386" y="1163136"/>
                    <a:pt x="427672" y="1194854"/>
                  </a:cubicBezTo>
                  <a:cubicBezTo>
                    <a:pt x="430530" y="1205808"/>
                    <a:pt x="442055" y="1214476"/>
                    <a:pt x="451580" y="1226858"/>
                  </a:cubicBezTo>
                  <a:close/>
                  <a:moveTo>
                    <a:pt x="510540" y="621545"/>
                  </a:moveTo>
                  <a:lnTo>
                    <a:pt x="518160" y="627164"/>
                  </a:lnTo>
                  <a:cubicBezTo>
                    <a:pt x="562451" y="588302"/>
                    <a:pt x="607028" y="549821"/>
                    <a:pt x="650748" y="510483"/>
                  </a:cubicBezTo>
                  <a:cubicBezTo>
                    <a:pt x="680847" y="483432"/>
                    <a:pt x="711708" y="457048"/>
                    <a:pt x="738759" y="427139"/>
                  </a:cubicBezTo>
                  <a:cubicBezTo>
                    <a:pt x="773716" y="388468"/>
                    <a:pt x="806005" y="347225"/>
                    <a:pt x="838010" y="305886"/>
                  </a:cubicBezTo>
                  <a:cubicBezTo>
                    <a:pt x="876110" y="256737"/>
                    <a:pt x="919448" y="209684"/>
                    <a:pt x="927640" y="144247"/>
                  </a:cubicBezTo>
                  <a:cubicBezTo>
                    <a:pt x="930021" y="125102"/>
                    <a:pt x="929354" y="104147"/>
                    <a:pt x="923925" y="85859"/>
                  </a:cubicBezTo>
                  <a:cubicBezTo>
                    <a:pt x="920782" y="75286"/>
                    <a:pt x="905065" y="60998"/>
                    <a:pt x="895350" y="61189"/>
                  </a:cubicBezTo>
                  <a:cubicBezTo>
                    <a:pt x="863727" y="62046"/>
                    <a:pt x="831628" y="66047"/>
                    <a:pt x="810197" y="95669"/>
                  </a:cubicBezTo>
                  <a:cubicBezTo>
                    <a:pt x="787527" y="127102"/>
                    <a:pt x="764572" y="158344"/>
                    <a:pt x="740092" y="188443"/>
                  </a:cubicBezTo>
                  <a:cubicBezTo>
                    <a:pt x="634937" y="318078"/>
                    <a:pt x="582644" y="474860"/>
                    <a:pt x="510350" y="621449"/>
                  </a:cubicBezTo>
                  <a:close/>
                  <a:moveTo>
                    <a:pt x="824294" y="873957"/>
                  </a:moveTo>
                  <a:cubicBezTo>
                    <a:pt x="826770" y="877767"/>
                    <a:pt x="829151" y="881672"/>
                    <a:pt x="831628" y="885482"/>
                  </a:cubicBezTo>
                  <a:cubicBezTo>
                    <a:pt x="854869" y="876243"/>
                    <a:pt x="880396" y="870433"/>
                    <a:pt x="900874" y="856907"/>
                  </a:cubicBezTo>
                  <a:cubicBezTo>
                    <a:pt x="927163" y="839667"/>
                    <a:pt x="949547" y="816331"/>
                    <a:pt x="973455" y="795471"/>
                  </a:cubicBezTo>
                  <a:cubicBezTo>
                    <a:pt x="1001173" y="771468"/>
                    <a:pt x="1002982" y="735654"/>
                    <a:pt x="977551" y="705460"/>
                  </a:cubicBezTo>
                  <a:cubicBezTo>
                    <a:pt x="903827" y="742036"/>
                    <a:pt x="847630" y="793661"/>
                    <a:pt x="824198" y="8738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BA966EE-4E6F-BF28-5265-5940EF1E3142}"/>
                </a:ext>
              </a:extLst>
            </p:cNvPr>
            <p:cNvSpPr/>
            <p:nvPr/>
          </p:nvSpPr>
          <p:spPr>
            <a:xfrm>
              <a:off x="4537614" y="3975669"/>
              <a:ext cx="2521493" cy="623520"/>
            </a:xfrm>
            <a:custGeom>
              <a:avLst/>
              <a:gdLst>
                <a:gd name="connsiteX0" fmla="*/ 939927 w 2521493"/>
                <a:gd name="connsiteY0" fmla="*/ 390399 h 623520"/>
                <a:gd name="connsiteX1" fmla="*/ 987266 w 2521493"/>
                <a:gd name="connsiteY1" fmla="*/ 378398 h 623520"/>
                <a:gd name="connsiteX2" fmla="*/ 1045083 w 2521493"/>
                <a:gd name="connsiteY2" fmla="*/ 339440 h 623520"/>
                <a:gd name="connsiteX3" fmla="*/ 1134713 w 2521493"/>
                <a:gd name="connsiteY3" fmla="*/ 282576 h 623520"/>
                <a:gd name="connsiteX4" fmla="*/ 1208056 w 2521493"/>
                <a:gd name="connsiteY4" fmla="*/ 219140 h 623520"/>
                <a:gd name="connsiteX5" fmla="*/ 1377886 w 2521493"/>
                <a:gd name="connsiteY5" fmla="*/ 205043 h 623520"/>
                <a:gd name="connsiteX6" fmla="*/ 1381220 w 2521493"/>
                <a:gd name="connsiteY6" fmla="*/ 245429 h 623520"/>
                <a:gd name="connsiteX7" fmla="*/ 1351121 w 2521493"/>
                <a:gd name="connsiteY7" fmla="*/ 239904 h 623520"/>
                <a:gd name="connsiteX8" fmla="*/ 1297877 w 2521493"/>
                <a:gd name="connsiteY8" fmla="*/ 238190 h 623520"/>
                <a:gd name="connsiteX9" fmla="*/ 1175671 w 2521493"/>
                <a:gd name="connsiteY9" fmla="*/ 396590 h 623520"/>
                <a:gd name="connsiteX10" fmla="*/ 1184719 w 2521493"/>
                <a:gd name="connsiteY10" fmla="*/ 432881 h 623520"/>
                <a:gd name="connsiteX11" fmla="*/ 1219200 w 2521493"/>
                <a:gd name="connsiteY11" fmla="*/ 431738 h 623520"/>
                <a:gd name="connsiteX12" fmla="*/ 1348359 w 2521493"/>
                <a:gd name="connsiteY12" fmla="*/ 364587 h 623520"/>
                <a:gd name="connsiteX13" fmla="*/ 1603915 w 2521493"/>
                <a:gd name="connsiteY13" fmla="*/ 155037 h 623520"/>
                <a:gd name="connsiteX14" fmla="*/ 1673828 w 2521493"/>
                <a:gd name="connsiteY14" fmla="*/ 39498 h 623520"/>
                <a:gd name="connsiteX15" fmla="*/ 1707642 w 2521493"/>
                <a:gd name="connsiteY15" fmla="*/ 1779 h 623520"/>
                <a:gd name="connsiteX16" fmla="*/ 1745456 w 2521493"/>
                <a:gd name="connsiteY16" fmla="*/ 9685 h 623520"/>
                <a:gd name="connsiteX17" fmla="*/ 1741932 w 2521493"/>
                <a:gd name="connsiteY17" fmla="*/ 41213 h 623520"/>
                <a:gd name="connsiteX18" fmla="*/ 1657636 w 2521493"/>
                <a:gd name="connsiteY18" fmla="*/ 219902 h 623520"/>
                <a:gd name="connsiteX19" fmla="*/ 1626108 w 2521493"/>
                <a:gd name="connsiteY19" fmla="*/ 304103 h 623520"/>
                <a:gd name="connsiteX20" fmla="*/ 1612297 w 2521493"/>
                <a:gd name="connsiteY20" fmla="*/ 364777 h 623520"/>
                <a:gd name="connsiteX21" fmla="*/ 1619917 w 2521493"/>
                <a:gd name="connsiteY21" fmla="*/ 369730 h 623520"/>
                <a:gd name="connsiteX22" fmla="*/ 1638395 w 2521493"/>
                <a:gd name="connsiteY22" fmla="*/ 357633 h 623520"/>
                <a:gd name="connsiteX23" fmla="*/ 1799082 w 2521493"/>
                <a:gd name="connsiteY23" fmla="*/ 248000 h 623520"/>
                <a:gd name="connsiteX24" fmla="*/ 1897952 w 2521493"/>
                <a:gd name="connsiteY24" fmla="*/ 241905 h 623520"/>
                <a:gd name="connsiteX25" fmla="*/ 1917764 w 2521493"/>
                <a:gd name="connsiteY25" fmla="*/ 271908 h 623520"/>
                <a:gd name="connsiteX26" fmla="*/ 1898618 w 2521493"/>
                <a:gd name="connsiteY26" fmla="*/ 350013 h 623520"/>
                <a:gd name="connsiteX27" fmla="*/ 1858613 w 2521493"/>
                <a:gd name="connsiteY27" fmla="*/ 437167 h 623520"/>
                <a:gd name="connsiteX28" fmla="*/ 1849945 w 2521493"/>
                <a:gd name="connsiteY28" fmla="*/ 556230 h 623520"/>
                <a:gd name="connsiteX29" fmla="*/ 1871853 w 2521493"/>
                <a:gd name="connsiteY29" fmla="*/ 576041 h 623520"/>
                <a:gd name="connsiteX30" fmla="*/ 1935480 w 2521493"/>
                <a:gd name="connsiteY30" fmla="*/ 551181 h 623520"/>
                <a:gd name="connsiteX31" fmla="*/ 2175605 w 2521493"/>
                <a:gd name="connsiteY31" fmla="*/ 364206 h 623520"/>
                <a:gd name="connsiteX32" fmla="*/ 2277523 w 2521493"/>
                <a:gd name="connsiteY32" fmla="*/ 298864 h 623520"/>
                <a:gd name="connsiteX33" fmla="*/ 2356009 w 2521493"/>
                <a:gd name="connsiteY33" fmla="*/ 254858 h 623520"/>
                <a:gd name="connsiteX34" fmla="*/ 2519934 w 2521493"/>
                <a:gd name="connsiteY34" fmla="*/ 322772 h 623520"/>
                <a:gd name="connsiteX35" fmla="*/ 2518982 w 2521493"/>
                <a:gd name="connsiteY35" fmla="*/ 341441 h 623520"/>
                <a:gd name="connsiteX36" fmla="*/ 2484025 w 2521493"/>
                <a:gd name="connsiteY36" fmla="*/ 316390 h 623520"/>
                <a:gd name="connsiteX37" fmla="*/ 2413349 w 2521493"/>
                <a:gd name="connsiteY37" fmla="*/ 291434 h 623520"/>
                <a:gd name="connsiteX38" fmla="*/ 2244757 w 2521493"/>
                <a:gd name="connsiteY38" fmla="*/ 371445 h 623520"/>
                <a:gd name="connsiteX39" fmla="*/ 2052638 w 2521493"/>
                <a:gd name="connsiteY39" fmla="*/ 539084 h 623520"/>
                <a:gd name="connsiteX40" fmla="*/ 1916335 w 2521493"/>
                <a:gd name="connsiteY40" fmla="*/ 616332 h 623520"/>
                <a:gd name="connsiteX41" fmla="*/ 1779460 w 2521493"/>
                <a:gd name="connsiteY41" fmla="*/ 520130 h 623520"/>
                <a:gd name="connsiteX42" fmla="*/ 1816132 w 2521493"/>
                <a:gd name="connsiteY42" fmla="*/ 366015 h 623520"/>
                <a:gd name="connsiteX43" fmla="*/ 1848612 w 2521493"/>
                <a:gd name="connsiteY43" fmla="*/ 298292 h 623520"/>
                <a:gd name="connsiteX44" fmla="*/ 1817084 w 2521493"/>
                <a:gd name="connsiteY44" fmla="*/ 308294 h 623520"/>
                <a:gd name="connsiteX45" fmla="*/ 1602105 w 2521493"/>
                <a:gd name="connsiteY45" fmla="*/ 492507 h 623520"/>
                <a:gd name="connsiteX46" fmla="*/ 1575626 w 2521493"/>
                <a:gd name="connsiteY46" fmla="*/ 506414 h 623520"/>
                <a:gd name="connsiteX47" fmla="*/ 1537144 w 2521493"/>
                <a:gd name="connsiteY47" fmla="*/ 470314 h 623520"/>
                <a:gd name="connsiteX48" fmla="*/ 1550384 w 2521493"/>
                <a:gd name="connsiteY48" fmla="*/ 314771 h 623520"/>
                <a:gd name="connsiteX49" fmla="*/ 1571625 w 2521493"/>
                <a:gd name="connsiteY49" fmla="*/ 246572 h 623520"/>
                <a:gd name="connsiteX50" fmla="*/ 1481518 w 2521493"/>
                <a:gd name="connsiteY50" fmla="*/ 319533 h 623520"/>
                <a:gd name="connsiteX51" fmla="*/ 1273493 w 2521493"/>
                <a:gd name="connsiteY51" fmla="*/ 471171 h 623520"/>
                <a:gd name="connsiteX52" fmla="*/ 1151668 w 2521493"/>
                <a:gd name="connsiteY52" fmla="*/ 475553 h 623520"/>
                <a:gd name="connsiteX53" fmla="*/ 1105281 w 2521493"/>
                <a:gd name="connsiteY53" fmla="*/ 364206 h 623520"/>
                <a:gd name="connsiteX54" fmla="*/ 1070324 w 2521493"/>
                <a:gd name="connsiteY54" fmla="*/ 390018 h 623520"/>
                <a:gd name="connsiteX55" fmla="*/ 988314 w 2521493"/>
                <a:gd name="connsiteY55" fmla="*/ 443834 h 623520"/>
                <a:gd name="connsiteX56" fmla="*/ 921449 w 2521493"/>
                <a:gd name="connsiteY56" fmla="*/ 439167 h 623520"/>
                <a:gd name="connsiteX57" fmla="*/ 882586 w 2521493"/>
                <a:gd name="connsiteY57" fmla="*/ 393828 h 623520"/>
                <a:gd name="connsiteX58" fmla="*/ 874205 w 2521493"/>
                <a:gd name="connsiteY58" fmla="*/ 367254 h 623520"/>
                <a:gd name="connsiteX59" fmla="*/ 767715 w 2521493"/>
                <a:gd name="connsiteY59" fmla="*/ 429452 h 623520"/>
                <a:gd name="connsiteX60" fmla="*/ 694372 w 2521493"/>
                <a:gd name="connsiteY60" fmla="*/ 488697 h 623520"/>
                <a:gd name="connsiteX61" fmla="*/ 599884 w 2521493"/>
                <a:gd name="connsiteY61" fmla="*/ 461551 h 623520"/>
                <a:gd name="connsiteX62" fmla="*/ 492919 w 2521493"/>
                <a:gd name="connsiteY62" fmla="*/ 552896 h 623520"/>
                <a:gd name="connsiteX63" fmla="*/ 382143 w 2521493"/>
                <a:gd name="connsiteY63" fmla="*/ 621666 h 623520"/>
                <a:gd name="connsiteX64" fmla="*/ 279178 w 2521493"/>
                <a:gd name="connsiteY64" fmla="*/ 580614 h 623520"/>
                <a:gd name="connsiteX65" fmla="*/ 259747 w 2521493"/>
                <a:gd name="connsiteY65" fmla="*/ 451169 h 623520"/>
                <a:gd name="connsiteX66" fmla="*/ 268891 w 2521493"/>
                <a:gd name="connsiteY66" fmla="*/ 410688 h 623520"/>
                <a:gd name="connsiteX67" fmla="*/ 236696 w 2521493"/>
                <a:gd name="connsiteY67" fmla="*/ 429071 h 623520"/>
                <a:gd name="connsiteX68" fmla="*/ 85630 w 2521493"/>
                <a:gd name="connsiteY68" fmla="*/ 526988 h 623520"/>
                <a:gd name="connsiteX69" fmla="*/ 40386 w 2521493"/>
                <a:gd name="connsiteY69" fmla="*/ 536037 h 623520"/>
                <a:gd name="connsiteX70" fmla="*/ 0 w 2521493"/>
                <a:gd name="connsiteY70" fmla="*/ 523749 h 623520"/>
                <a:gd name="connsiteX71" fmla="*/ 1524 w 2521493"/>
                <a:gd name="connsiteY71" fmla="*/ 514510 h 623520"/>
                <a:gd name="connsiteX72" fmla="*/ 33623 w 2521493"/>
                <a:gd name="connsiteY72" fmla="*/ 503937 h 623520"/>
                <a:gd name="connsiteX73" fmla="*/ 207074 w 2521493"/>
                <a:gd name="connsiteY73" fmla="*/ 407640 h 623520"/>
                <a:gd name="connsiteX74" fmla="*/ 269558 w 2521493"/>
                <a:gd name="connsiteY74" fmla="*/ 378588 h 623520"/>
                <a:gd name="connsiteX75" fmla="*/ 315754 w 2521493"/>
                <a:gd name="connsiteY75" fmla="*/ 341155 h 623520"/>
                <a:gd name="connsiteX76" fmla="*/ 405765 w 2521493"/>
                <a:gd name="connsiteY76" fmla="*/ 262383 h 623520"/>
                <a:gd name="connsiteX77" fmla="*/ 500539 w 2521493"/>
                <a:gd name="connsiteY77" fmla="*/ 244952 h 623520"/>
                <a:gd name="connsiteX78" fmla="*/ 521970 w 2521493"/>
                <a:gd name="connsiteY78" fmla="*/ 320962 h 623520"/>
                <a:gd name="connsiteX79" fmla="*/ 412337 w 2521493"/>
                <a:gd name="connsiteY79" fmla="*/ 387065 h 623520"/>
                <a:gd name="connsiteX80" fmla="*/ 329755 w 2521493"/>
                <a:gd name="connsiteY80" fmla="*/ 467647 h 623520"/>
                <a:gd name="connsiteX81" fmla="*/ 330708 w 2521493"/>
                <a:gd name="connsiteY81" fmla="*/ 570136 h 623520"/>
                <a:gd name="connsiteX82" fmla="*/ 411766 w 2521493"/>
                <a:gd name="connsiteY82" fmla="*/ 545085 h 623520"/>
                <a:gd name="connsiteX83" fmla="*/ 563594 w 2521493"/>
                <a:gd name="connsiteY83" fmla="*/ 423641 h 623520"/>
                <a:gd name="connsiteX84" fmla="*/ 659225 w 2521493"/>
                <a:gd name="connsiteY84" fmla="*/ 310770 h 623520"/>
                <a:gd name="connsiteX85" fmla="*/ 795814 w 2521493"/>
                <a:gd name="connsiteY85" fmla="*/ 217997 h 623520"/>
                <a:gd name="connsiteX86" fmla="*/ 911924 w 2521493"/>
                <a:gd name="connsiteY86" fmla="*/ 211710 h 623520"/>
                <a:gd name="connsiteX87" fmla="*/ 956405 w 2521493"/>
                <a:gd name="connsiteY87" fmla="*/ 242381 h 623520"/>
                <a:gd name="connsiteX88" fmla="*/ 956405 w 2521493"/>
                <a:gd name="connsiteY88" fmla="*/ 265241 h 623520"/>
                <a:gd name="connsiteX89" fmla="*/ 936117 w 2521493"/>
                <a:gd name="connsiteY89" fmla="*/ 267432 h 623520"/>
                <a:gd name="connsiteX90" fmla="*/ 933736 w 2521493"/>
                <a:gd name="connsiteY90" fmla="*/ 265812 h 623520"/>
                <a:gd name="connsiteX91" fmla="*/ 829628 w 2521493"/>
                <a:gd name="connsiteY91" fmla="*/ 270575 h 623520"/>
                <a:gd name="connsiteX92" fmla="*/ 675704 w 2521493"/>
                <a:gd name="connsiteY92" fmla="*/ 438310 h 623520"/>
                <a:gd name="connsiteX93" fmla="*/ 741807 w 2521493"/>
                <a:gd name="connsiteY93" fmla="*/ 401258 h 623520"/>
                <a:gd name="connsiteX94" fmla="*/ 752380 w 2521493"/>
                <a:gd name="connsiteY94" fmla="*/ 391638 h 623520"/>
                <a:gd name="connsiteX95" fmla="*/ 894969 w 2521493"/>
                <a:gd name="connsiteY95" fmla="*/ 288482 h 623520"/>
                <a:gd name="connsiteX96" fmla="*/ 938022 w 2521493"/>
                <a:gd name="connsiteY96" fmla="*/ 283338 h 623520"/>
                <a:gd name="connsiteX97" fmla="*/ 948404 w 2521493"/>
                <a:gd name="connsiteY97" fmla="*/ 317342 h 623520"/>
                <a:gd name="connsiteX98" fmla="*/ 939927 w 2521493"/>
                <a:gd name="connsiteY98" fmla="*/ 390590 h 623520"/>
                <a:gd name="connsiteX99" fmla="*/ 383000 w 2521493"/>
                <a:gd name="connsiteY99" fmla="*/ 343822 h 623520"/>
                <a:gd name="connsiteX100" fmla="*/ 489013 w 2521493"/>
                <a:gd name="connsiteY100" fmla="*/ 272004 h 623520"/>
                <a:gd name="connsiteX101" fmla="*/ 383000 w 2521493"/>
                <a:gd name="connsiteY101" fmla="*/ 343822 h 623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2521493" h="623520">
                  <a:moveTo>
                    <a:pt x="939927" y="390399"/>
                  </a:moveTo>
                  <a:cubicBezTo>
                    <a:pt x="957929" y="386113"/>
                    <a:pt x="974217" y="385256"/>
                    <a:pt x="987266" y="378398"/>
                  </a:cubicBezTo>
                  <a:cubicBezTo>
                    <a:pt x="1007650" y="367539"/>
                    <a:pt x="1025557" y="352014"/>
                    <a:pt x="1045083" y="339440"/>
                  </a:cubicBezTo>
                  <a:cubicBezTo>
                    <a:pt x="1074801" y="320200"/>
                    <a:pt x="1106234" y="303341"/>
                    <a:pt x="1134713" y="282576"/>
                  </a:cubicBezTo>
                  <a:cubicBezTo>
                    <a:pt x="1160717" y="263622"/>
                    <a:pt x="1185005" y="241809"/>
                    <a:pt x="1208056" y="219140"/>
                  </a:cubicBezTo>
                  <a:cubicBezTo>
                    <a:pt x="1255395" y="172848"/>
                    <a:pt x="1338834" y="173324"/>
                    <a:pt x="1377886" y="205043"/>
                  </a:cubicBezTo>
                  <a:cubicBezTo>
                    <a:pt x="1395127" y="219045"/>
                    <a:pt x="1390269" y="232570"/>
                    <a:pt x="1381220" y="245429"/>
                  </a:cubicBezTo>
                  <a:cubicBezTo>
                    <a:pt x="1369314" y="262479"/>
                    <a:pt x="1359218" y="248572"/>
                    <a:pt x="1351121" y="239904"/>
                  </a:cubicBezTo>
                  <a:cubicBezTo>
                    <a:pt x="1333595" y="221045"/>
                    <a:pt x="1314164" y="229046"/>
                    <a:pt x="1297877" y="238190"/>
                  </a:cubicBezTo>
                  <a:cubicBezTo>
                    <a:pt x="1235011" y="273432"/>
                    <a:pt x="1183291" y="318771"/>
                    <a:pt x="1175671" y="396590"/>
                  </a:cubicBezTo>
                  <a:cubicBezTo>
                    <a:pt x="1174528" y="408687"/>
                    <a:pt x="1177004" y="425451"/>
                    <a:pt x="1184719" y="432881"/>
                  </a:cubicBezTo>
                  <a:cubicBezTo>
                    <a:pt x="1190530" y="438500"/>
                    <a:pt x="1207865" y="434500"/>
                    <a:pt x="1219200" y="431738"/>
                  </a:cubicBezTo>
                  <a:cubicBezTo>
                    <a:pt x="1267587" y="419832"/>
                    <a:pt x="1304544" y="385446"/>
                    <a:pt x="1348359" y="364587"/>
                  </a:cubicBezTo>
                  <a:cubicBezTo>
                    <a:pt x="1450753" y="315818"/>
                    <a:pt x="1515999" y="221712"/>
                    <a:pt x="1603915" y="155037"/>
                  </a:cubicBezTo>
                  <a:cubicBezTo>
                    <a:pt x="1637157" y="129795"/>
                    <a:pt x="1650111" y="78170"/>
                    <a:pt x="1673828" y="39498"/>
                  </a:cubicBezTo>
                  <a:cubicBezTo>
                    <a:pt x="1682686" y="25115"/>
                    <a:pt x="1693640" y="9399"/>
                    <a:pt x="1707642" y="1779"/>
                  </a:cubicBezTo>
                  <a:cubicBezTo>
                    <a:pt x="1716691" y="-3078"/>
                    <a:pt x="1735074" y="2827"/>
                    <a:pt x="1745456" y="9685"/>
                  </a:cubicBezTo>
                  <a:cubicBezTo>
                    <a:pt x="1749743" y="12542"/>
                    <a:pt x="1748028" y="34164"/>
                    <a:pt x="1741932" y="41213"/>
                  </a:cubicBezTo>
                  <a:cubicBezTo>
                    <a:pt x="1697450" y="93219"/>
                    <a:pt x="1687354" y="161132"/>
                    <a:pt x="1657636" y="219902"/>
                  </a:cubicBezTo>
                  <a:cubicBezTo>
                    <a:pt x="1644206" y="246476"/>
                    <a:pt x="1635252" y="275623"/>
                    <a:pt x="1626108" y="304103"/>
                  </a:cubicBezTo>
                  <a:cubicBezTo>
                    <a:pt x="1619822" y="323820"/>
                    <a:pt x="1616774" y="344584"/>
                    <a:pt x="1612297" y="364777"/>
                  </a:cubicBezTo>
                  <a:cubicBezTo>
                    <a:pt x="1614868" y="366396"/>
                    <a:pt x="1617345" y="368111"/>
                    <a:pt x="1619917" y="369730"/>
                  </a:cubicBezTo>
                  <a:cubicBezTo>
                    <a:pt x="1626203" y="365730"/>
                    <a:pt x="1633728" y="362967"/>
                    <a:pt x="1638395" y="357633"/>
                  </a:cubicBezTo>
                  <a:cubicBezTo>
                    <a:pt x="1682782" y="307532"/>
                    <a:pt x="1738313" y="275242"/>
                    <a:pt x="1799082" y="248000"/>
                  </a:cubicBezTo>
                  <a:cubicBezTo>
                    <a:pt x="1833563" y="232475"/>
                    <a:pt x="1864614" y="223998"/>
                    <a:pt x="1897952" y="241905"/>
                  </a:cubicBezTo>
                  <a:cubicBezTo>
                    <a:pt x="1907572" y="247048"/>
                    <a:pt x="1918811" y="262479"/>
                    <a:pt x="1917764" y="271908"/>
                  </a:cubicBezTo>
                  <a:cubicBezTo>
                    <a:pt x="1914811" y="298388"/>
                    <a:pt x="1907953" y="324963"/>
                    <a:pt x="1898618" y="350013"/>
                  </a:cubicBezTo>
                  <a:cubicBezTo>
                    <a:pt x="1887474" y="379922"/>
                    <a:pt x="1872901" y="408592"/>
                    <a:pt x="1858613" y="437167"/>
                  </a:cubicBezTo>
                  <a:cubicBezTo>
                    <a:pt x="1839277" y="475839"/>
                    <a:pt x="1839849" y="516034"/>
                    <a:pt x="1849945" y="556230"/>
                  </a:cubicBezTo>
                  <a:cubicBezTo>
                    <a:pt x="1852041" y="564612"/>
                    <a:pt x="1866233" y="577470"/>
                    <a:pt x="1871853" y="576041"/>
                  </a:cubicBezTo>
                  <a:cubicBezTo>
                    <a:pt x="1893760" y="570517"/>
                    <a:pt x="1915477" y="561849"/>
                    <a:pt x="1935480" y="551181"/>
                  </a:cubicBezTo>
                  <a:cubicBezTo>
                    <a:pt x="2026444" y="502985"/>
                    <a:pt x="2098262" y="430214"/>
                    <a:pt x="2175605" y="364206"/>
                  </a:cubicBezTo>
                  <a:cubicBezTo>
                    <a:pt x="2206085" y="338298"/>
                    <a:pt x="2243042" y="319914"/>
                    <a:pt x="2277523" y="298864"/>
                  </a:cubicBezTo>
                  <a:cubicBezTo>
                    <a:pt x="2303145" y="283243"/>
                    <a:pt x="2328005" y="263526"/>
                    <a:pt x="2356009" y="254858"/>
                  </a:cubicBezTo>
                  <a:cubicBezTo>
                    <a:pt x="2425541" y="233523"/>
                    <a:pt x="2493550" y="263907"/>
                    <a:pt x="2519934" y="322772"/>
                  </a:cubicBezTo>
                  <a:cubicBezTo>
                    <a:pt x="2521744" y="326867"/>
                    <a:pt x="2522601" y="331440"/>
                    <a:pt x="2518982" y="341441"/>
                  </a:cubicBezTo>
                  <a:cubicBezTo>
                    <a:pt x="2507266" y="333249"/>
                    <a:pt x="2493836" y="326487"/>
                    <a:pt x="2484025" y="316390"/>
                  </a:cubicBezTo>
                  <a:cubicBezTo>
                    <a:pt x="2464213" y="295911"/>
                    <a:pt x="2441924" y="288482"/>
                    <a:pt x="2413349" y="291434"/>
                  </a:cubicBezTo>
                  <a:cubicBezTo>
                    <a:pt x="2347246" y="298102"/>
                    <a:pt x="2293430" y="329820"/>
                    <a:pt x="2244757" y="371445"/>
                  </a:cubicBezTo>
                  <a:cubicBezTo>
                    <a:pt x="2180177" y="426690"/>
                    <a:pt x="2119599" y="486888"/>
                    <a:pt x="2052638" y="539084"/>
                  </a:cubicBezTo>
                  <a:cubicBezTo>
                    <a:pt x="2011775" y="570898"/>
                    <a:pt x="1963960" y="595282"/>
                    <a:pt x="1916335" y="616332"/>
                  </a:cubicBezTo>
                  <a:cubicBezTo>
                    <a:pt x="1856518" y="642716"/>
                    <a:pt x="1777079" y="593282"/>
                    <a:pt x="1779460" y="520130"/>
                  </a:cubicBezTo>
                  <a:cubicBezTo>
                    <a:pt x="1781175" y="465742"/>
                    <a:pt x="1790795" y="414402"/>
                    <a:pt x="1816132" y="366015"/>
                  </a:cubicBezTo>
                  <a:cubicBezTo>
                    <a:pt x="1826800" y="345632"/>
                    <a:pt x="1836039" y="324486"/>
                    <a:pt x="1848612" y="298292"/>
                  </a:cubicBezTo>
                  <a:cubicBezTo>
                    <a:pt x="1834420" y="302769"/>
                    <a:pt x="1825276" y="304484"/>
                    <a:pt x="1817084" y="308294"/>
                  </a:cubicBezTo>
                  <a:cubicBezTo>
                    <a:pt x="1728788" y="350204"/>
                    <a:pt x="1653540" y="407163"/>
                    <a:pt x="1602105" y="492507"/>
                  </a:cubicBezTo>
                  <a:cubicBezTo>
                    <a:pt x="1597533" y="500032"/>
                    <a:pt x="1583912" y="507462"/>
                    <a:pt x="1575626" y="506414"/>
                  </a:cubicBezTo>
                  <a:cubicBezTo>
                    <a:pt x="1555718" y="503937"/>
                    <a:pt x="1535906" y="494126"/>
                    <a:pt x="1537144" y="470314"/>
                  </a:cubicBezTo>
                  <a:cubicBezTo>
                    <a:pt x="1539811" y="418403"/>
                    <a:pt x="1544098" y="366396"/>
                    <a:pt x="1550384" y="314771"/>
                  </a:cubicBezTo>
                  <a:cubicBezTo>
                    <a:pt x="1552861" y="294292"/>
                    <a:pt x="1562576" y="274671"/>
                    <a:pt x="1571625" y="246572"/>
                  </a:cubicBezTo>
                  <a:cubicBezTo>
                    <a:pt x="1537240" y="274290"/>
                    <a:pt x="1508379" y="295816"/>
                    <a:pt x="1481518" y="319533"/>
                  </a:cubicBezTo>
                  <a:cubicBezTo>
                    <a:pt x="1416939" y="376683"/>
                    <a:pt x="1352645" y="433548"/>
                    <a:pt x="1273493" y="471171"/>
                  </a:cubicBezTo>
                  <a:cubicBezTo>
                    <a:pt x="1232059" y="490888"/>
                    <a:pt x="1188815" y="499651"/>
                    <a:pt x="1151668" y="475553"/>
                  </a:cubicBezTo>
                  <a:cubicBezTo>
                    <a:pt x="1118044" y="453740"/>
                    <a:pt x="1096423" y="416402"/>
                    <a:pt x="1105281" y="364206"/>
                  </a:cubicBezTo>
                  <a:cubicBezTo>
                    <a:pt x="1090803" y="374969"/>
                    <a:pt x="1080802" y="382779"/>
                    <a:pt x="1070324" y="390018"/>
                  </a:cubicBezTo>
                  <a:cubicBezTo>
                    <a:pt x="1043368" y="408687"/>
                    <a:pt x="1018127" y="432024"/>
                    <a:pt x="988314" y="443834"/>
                  </a:cubicBezTo>
                  <a:cubicBezTo>
                    <a:pt x="969550" y="451264"/>
                    <a:pt x="943927" y="441549"/>
                    <a:pt x="921449" y="439167"/>
                  </a:cubicBezTo>
                  <a:cubicBezTo>
                    <a:pt x="894493" y="436215"/>
                    <a:pt x="885158" y="418307"/>
                    <a:pt x="882586" y="393828"/>
                  </a:cubicBezTo>
                  <a:cubicBezTo>
                    <a:pt x="881729" y="385541"/>
                    <a:pt x="877538" y="377540"/>
                    <a:pt x="874205" y="367254"/>
                  </a:cubicBezTo>
                  <a:cubicBezTo>
                    <a:pt x="837152" y="385351"/>
                    <a:pt x="813721" y="425261"/>
                    <a:pt x="767715" y="429452"/>
                  </a:cubicBezTo>
                  <a:cubicBezTo>
                    <a:pt x="762476" y="465361"/>
                    <a:pt x="725519" y="473457"/>
                    <a:pt x="694372" y="488697"/>
                  </a:cubicBezTo>
                  <a:cubicBezTo>
                    <a:pt x="654177" y="508414"/>
                    <a:pt x="626174" y="487459"/>
                    <a:pt x="599884" y="461551"/>
                  </a:cubicBezTo>
                  <a:cubicBezTo>
                    <a:pt x="563785" y="492983"/>
                    <a:pt x="531305" y="527369"/>
                    <a:pt x="492919" y="552896"/>
                  </a:cubicBezTo>
                  <a:cubicBezTo>
                    <a:pt x="457009" y="576804"/>
                    <a:pt x="429387" y="614046"/>
                    <a:pt x="382143" y="621666"/>
                  </a:cubicBezTo>
                  <a:cubicBezTo>
                    <a:pt x="336804" y="629000"/>
                    <a:pt x="308705" y="611093"/>
                    <a:pt x="279178" y="580614"/>
                  </a:cubicBezTo>
                  <a:cubicBezTo>
                    <a:pt x="238506" y="538704"/>
                    <a:pt x="253460" y="495936"/>
                    <a:pt x="259747" y="451169"/>
                  </a:cubicBezTo>
                  <a:cubicBezTo>
                    <a:pt x="261175" y="440882"/>
                    <a:pt x="264319" y="430881"/>
                    <a:pt x="268891" y="410688"/>
                  </a:cubicBezTo>
                  <a:cubicBezTo>
                    <a:pt x="253555" y="419260"/>
                    <a:pt x="242983" y="422213"/>
                    <a:pt x="236696" y="429071"/>
                  </a:cubicBezTo>
                  <a:cubicBezTo>
                    <a:pt x="194786" y="475076"/>
                    <a:pt x="146780" y="511081"/>
                    <a:pt x="85630" y="526988"/>
                  </a:cubicBezTo>
                  <a:cubicBezTo>
                    <a:pt x="70675" y="530893"/>
                    <a:pt x="55340" y="536417"/>
                    <a:pt x="40386" y="536037"/>
                  </a:cubicBezTo>
                  <a:cubicBezTo>
                    <a:pt x="26861" y="535656"/>
                    <a:pt x="13525" y="528131"/>
                    <a:pt x="0" y="523749"/>
                  </a:cubicBezTo>
                  <a:lnTo>
                    <a:pt x="1524" y="514510"/>
                  </a:lnTo>
                  <a:cubicBezTo>
                    <a:pt x="12192" y="510795"/>
                    <a:pt x="22765" y="504509"/>
                    <a:pt x="33623" y="503937"/>
                  </a:cubicBezTo>
                  <a:cubicBezTo>
                    <a:pt x="107156" y="499746"/>
                    <a:pt x="158305" y="455265"/>
                    <a:pt x="207074" y="407640"/>
                  </a:cubicBezTo>
                  <a:cubicBezTo>
                    <a:pt x="225171" y="389923"/>
                    <a:pt x="241459" y="378779"/>
                    <a:pt x="269558" y="378588"/>
                  </a:cubicBezTo>
                  <a:cubicBezTo>
                    <a:pt x="285274" y="378588"/>
                    <a:pt x="304991" y="357443"/>
                    <a:pt x="315754" y="341155"/>
                  </a:cubicBezTo>
                  <a:cubicBezTo>
                    <a:pt x="338995" y="306008"/>
                    <a:pt x="365379" y="274004"/>
                    <a:pt x="405765" y="262383"/>
                  </a:cubicBezTo>
                  <a:cubicBezTo>
                    <a:pt x="436055" y="253620"/>
                    <a:pt x="464058" y="228284"/>
                    <a:pt x="500539" y="244952"/>
                  </a:cubicBezTo>
                  <a:cubicBezTo>
                    <a:pt x="536924" y="261621"/>
                    <a:pt x="544830" y="288101"/>
                    <a:pt x="521970" y="320962"/>
                  </a:cubicBezTo>
                  <a:cubicBezTo>
                    <a:pt x="495109" y="359633"/>
                    <a:pt x="453771" y="377445"/>
                    <a:pt x="412337" y="387065"/>
                  </a:cubicBezTo>
                  <a:cubicBezTo>
                    <a:pt x="365093" y="398115"/>
                    <a:pt x="338995" y="416402"/>
                    <a:pt x="329755" y="467647"/>
                  </a:cubicBezTo>
                  <a:cubicBezTo>
                    <a:pt x="323374" y="503271"/>
                    <a:pt x="321183" y="535656"/>
                    <a:pt x="330708" y="570136"/>
                  </a:cubicBezTo>
                  <a:cubicBezTo>
                    <a:pt x="363855" y="580042"/>
                    <a:pt x="387287" y="565850"/>
                    <a:pt x="411766" y="545085"/>
                  </a:cubicBezTo>
                  <a:cubicBezTo>
                    <a:pt x="461200" y="503175"/>
                    <a:pt x="516065" y="467457"/>
                    <a:pt x="563594" y="423641"/>
                  </a:cubicBezTo>
                  <a:cubicBezTo>
                    <a:pt x="599599" y="390495"/>
                    <a:pt x="628079" y="349061"/>
                    <a:pt x="659225" y="310770"/>
                  </a:cubicBezTo>
                  <a:cubicBezTo>
                    <a:pt x="695611" y="266003"/>
                    <a:pt x="742188" y="238285"/>
                    <a:pt x="795814" y="217997"/>
                  </a:cubicBezTo>
                  <a:cubicBezTo>
                    <a:pt x="835152" y="203138"/>
                    <a:pt x="872871" y="195804"/>
                    <a:pt x="911924" y="211710"/>
                  </a:cubicBezTo>
                  <a:cubicBezTo>
                    <a:pt x="928307" y="218378"/>
                    <a:pt x="943070" y="230379"/>
                    <a:pt x="956405" y="242381"/>
                  </a:cubicBezTo>
                  <a:cubicBezTo>
                    <a:pt x="960406" y="246000"/>
                    <a:pt x="959549" y="258859"/>
                    <a:pt x="956405" y="265241"/>
                  </a:cubicBezTo>
                  <a:cubicBezTo>
                    <a:pt x="954691" y="268574"/>
                    <a:pt x="943166" y="266955"/>
                    <a:pt x="936117" y="267432"/>
                  </a:cubicBezTo>
                  <a:cubicBezTo>
                    <a:pt x="935355" y="267432"/>
                    <a:pt x="934402" y="266479"/>
                    <a:pt x="933736" y="265812"/>
                  </a:cubicBezTo>
                  <a:cubicBezTo>
                    <a:pt x="896969" y="228474"/>
                    <a:pt x="866489" y="248953"/>
                    <a:pt x="829628" y="270575"/>
                  </a:cubicBezTo>
                  <a:cubicBezTo>
                    <a:pt x="761143" y="310675"/>
                    <a:pt x="710470" y="364872"/>
                    <a:pt x="675704" y="438310"/>
                  </a:cubicBezTo>
                  <a:cubicBezTo>
                    <a:pt x="697801" y="426023"/>
                    <a:pt x="719900" y="413831"/>
                    <a:pt x="741807" y="401258"/>
                  </a:cubicBezTo>
                  <a:cubicBezTo>
                    <a:pt x="745903" y="398972"/>
                    <a:pt x="748284" y="393542"/>
                    <a:pt x="752380" y="391638"/>
                  </a:cubicBezTo>
                  <a:cubicBezTo>
                    <a:pt x="806577" y="366301"/>
                    <a:pt x="847534" y="322962"/>
                    <a:pt x="894969" y="288482"/>
                  </a:cubicBezTo>
                  <a:cubicBezTo>
                    <a:pt x="905542" y="280766"/>
                    <a:pt x="925068" y="279528"/>
                    <a:pt x="938022" y="283338"/>
                  </a:cubicBezTo>
                  <a:cubicBezTo>
                    <a:pt x="944499" y="285243"/>
                    <a:pt x="948690" y="305532"/>
                    <a:pt x="948404" y="317342"/>
                  </a:cubicBezTo>
                  <a:cubicBezTo>
                    <a:pt x="948023" y="339345"/>
                    <a:pt x="943642" y="361253"/>
                    <a:pt x="939927" y="390590"/>
                  </a:cubicBezTo>
                  <a:close/>
                  <a:moveTo>
                    <a:pt x="383000" y="343822"/>
                  </a:moveTo>
                  <a:cubicBezTo>
                    <a:pt x="435388" y="348775"/>
                    <a:pt x="493014" y="309151"/>
                    <a:pt x="489013" y="272004"/>
                  </a:cubicBezTo>
                  <a:cubicBezTo>
                    <a:pt x="452628" y="293340"/>
                    <a:pt x="411766" y="304389"/>
                    <a:pt x="383000" y="3438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1268FB-E153-CB3A-016A-52BA00D661EA}"/>
                </a:ext>
              </a:extLst>
            </p:cNvPr>
            <p:cNvSpPr/>
            <p:nvPr/>
          </p:nvSpPr>
          <p:spPr>
            <a:xfrm>
              <a:off x="4619815" y="2930957"/>
              <a:ext cx="786786" cy="1040401"/>
            </a:xfrm>
            <a:custGeom>
              <a:avLst/>
              <a:gdLst>
                <a:gd name="connsiteX0" fmla="*/ 590836 w 786786"/>
                <a:gd name="connsiteY0" fmla="*/ 1005820 h 1040401"/>
                <a:gd name="connsiteX1" fmla="*/ 610267 w 786786"/>
                <a:gd name="connsiteY1" fmla="*/ 743501 h 1040401"/>
                <a:gd name="connsiteX2" fmla="*/ 645700 w 786786"/>
                <a:gd name="connsiteY2" fmla="*/ 498804 h 1040401"/>
                <a:gd name="connsiteX3" fmla="*/ 617887 w 786786"/>
                <a:gd name="connsiteY3" fmla="*/ 476230 h 1040401"/>
                <a:gd name="connsiteX4" fmla="*/ 511111 w 786786"/>
                <a:gd name="connsiteY4" fmla="*/ 520426 h 1040401"/>
                <a:gd name="connsiteX5" fmla="*/ 452628 w 786786"/>
                <a:gd name="connsiteY5" fmla="*/ 527665 h 1040401"/>
                <a:gd name="connsiteX6" fmla="*/ 349091 w 786786"/>
                <a:gd name="connsiteY6" fmla="*/ 616342 h 1040401"/>
                <a:gd name="connsiteX7" fmla="*/ 330898 w 786786"/>
                <a:gd name="connsiteY7" fmla="*/ 775124 h 1040401"/>
                <a:gd name="connsiteX8" fmla="*/ 315849 w 786786"/>
                <a:gd name="connsiteY8" fmla="*/ 984103 h 1040401"/>
                <a:gd name="connsiteX9" fmla="*/ 266319 w 786786"/>
                <a:gd name="connsiteY9" fmla="*/ 1037919 h 1040401"/>
                <a:gd name="connsiteX10" fmla="*/ 204406 w 786786"/>
                <a:gd name="connsiteY10" fmla="*/ 982103 h 1040401"/>
                <a:gd name="connsiteX11" fmla="*/ 236887 w 786786"/>
                <a:gd name="connsiteY11" fmla="*/ 593578 h 1040401"/>
                <a:gd name="connsiteX12" fmla="*/ 237172 w 786786"/>
                <a:gd name="connsiteY12" fmla="*/ 527570 h 1040401"/>
                <a:gd name="connsiteX13" fmla="*/ 109252 w 786786"/>
                <a:gd name="connsiteY13" fmla="*/ 496232 h 1040401"/>
                <a:gd name="connsiteX14" fmla="*/ 11144 w 786786"/>
                <a:gd name="connsiteY14" fmla="*/ 447464 h 1040401"/>
                <a:gd name="connsiteX15" fmla="*/ 0 w 786786"/>
                <a:gd name="connsiteY15" fmla="*/ 418508 h 1040401"/>
                <a:gd name="connsiteX16" fmla="*/ 34100 w 786786"/>
                <a:gd name="connsiteY16" fmla="*/ 408031 h 1040401"/>
                <a:gd name="connsiteX17" fmla="*/ 218884 w 786786"/>
                <a:gd name="connsiteY17" fmla="*/ 456037 h 1040401"/>
                <a:gd name="connsiteX18" fmla="*/ 262509 w 786786"/>
                <a:gd name="connsiteY18" fmla="*/ 421842 h 1040401"/>
                <a:gd name="connsiteX19" fmla="*/ 286226 w 786786"/>
                <a:gd name="connsiteY19" fmla="*/ 251916 h 1040401"/>
                <a:gd name="connsiteX20" fmla="*/ 320897 w 786786"/>
                <a:gd name="connsiteY20" fmla="*/ 22459 h 1040401"/>
                <a:gd name="connsiteX21" fmla="*/ 337756 w 786786"/>
                <a:gd name="connsiteY21" fmla="*/ 4552 h 1040401"/>
                <a:gd name="connsiteX22" fmla="*/ 343471 w 786786"/>
                <a:gd name="connsiteY22" fmla="*/ 4075 h 1040401"/>
                <a:gd name="connsiteX23" fmla="*/ 403955 w 786786"/>
                <a:gd name="connsiteY23" fmla="*/ 59987 h 1040401"/>
                <a:gd name="connsiteX24" fmla="*/ 378238 w 786786"/>
                <a:gd name="connsiteY24" fmla="*/ 308875 h 1040401"/>
                <a:gd name="connsiteX25" fmla="*/ 369951 w 786786"/>
                <a:gd name="connsiteY25" fmla="*/ 442035 h 1040401"/>
                <a:gd name="connsiteX26" fmla="*/ 388430 w 786786"/>
                <a:gd name="connsiteY26" fmla="*/ 460418 h 1040401"/>
                <a:gd name="connsiteX27" fmla="*/ 463105 w 786786"/>
                <a:gd name="connsiteY27" fmla="*/ 453751 h 1040401"/>
                <a:gd name="connsiteX28" fmla="*/ 635698 w 786786"/>
                <a:gd name="connsiteY28" fmla="*/ 383170 h 1040401"/>
                <a:gd name="connsiteX29" fmla="*/ 663321 w 786786"/>
                <a:gd name="connsiteY29" fmla="*/ 333069 h 1040401"/>
                <a:gd name="connsiteX30" fmla="*/ 703802 w 786786"/>
                <a:gd name="connsiteY30" fmla="*/ 48367 h 1040401"/>
                <a:gd name="connsiteX31" fmla="*/ 768096 w 786786"/>
                <a:gd name="connsiteY31" fmla="*/ 6838 h 1040401"/>
                <a:gd name="connsiteX32" fmla="*/ 786765 w 786786"/>
                <a:gd name="connsiteY32" fmla="*/ 32365 h 1040401"/>
                <a:gd name="connsiteX33" fmla="*/ 762381 w 786786"/>
                <a:gd name="connsiteY33" fmla="*/ 392600 h 1040401"/>
                <a:gd name="connsiteX34" fmla="*/ 746760 w 786786"/>
                <a:gd name="connsiteY34" fmla="*/ 545572 h 1040401"/>
                <a:gd name="connsiteX35" fmla="*/ 720376 w 786786"/>
                <a:gd name="connsiteY35" fmla="*/ 684827 h 1040401"/>
                <a:gd name="connsiteX36" fmla="*/ 706946 w 786786"/>
                <a:gd name="connsiteY36" fmla="*/ 808747 h 1040401"/>
                <a:gd name="connsiteX37" fmla="*/ 700659 w 786786"/>
                <a:gd name="connsiteY37" fmla="*/ 964862 h 1040401"/>
                <a:gd name="connsiteX38" fmla="*/ 692277 w 786786"/>
                <a:gd name="connsiteY38" fmla="*/ 1004201 h 1040401"/>
                <a:gd name="connsiteX39" fmla="*/ 652748 w 786786"/>
                <a:gd name="connsiteY39" fmla="*/ 1021822 h 1040401"/>
                <a:gd name="connsiteX40" fmla="*/ 600837 w 786786"/>
                <a:gd name="connsiteY40" fmla="*/ 1006296 h 1040401"/>
                <a:gd name="connsiteX41" fmla="*/ 591122 w 786786"/>
                <a:gd name="connsiteY41" fmla="*/ 1005820 h 1040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786786" h="1040401">
                  <a:moveTo>
                    <a:pt x="590836" y="1005820"/>
                  </a:moveTo>
                  <a:cubicBezTo>
                    <a:pt x="597122" y="918380"/>
                    <a:pt x="600932" y="830655"/>
                    <a:pt x="610267" y="743501"/>
                  </a:cubicBezTo>
                  <a:cubicBezTo>
                    <a:pt x="619030" y="661586"/>
                    <a:pt x="633889" y="580433"/>
                    <a:pt x="645700" y="498804"/>
                  </a:cubicBezTo>
                  <a:cubicBezTo>
                    <a:pt x="649224" y="474706"/>
                    <a:pt x="640747" y="467276"/>
                    <a:pt x="617887" y="476230"/>
                  </a:cubicBezTo>
                  <a:cubicBezTo>
                    <a:pt x="581977" y="490231"/>
                    <a:pt x="547402" y="507757"/>
                    <a:pt x="511111" y="520426"/>
                  </a:cubicBezTo>
                  <a:cubicBezTo>
                    <a:pt x="492919" y="526808"/>
                    <a:pt x="471773" y="529474"/>
                    <a:pt x="452628" y="527665"/>
                  </a:cubicBezTo>
                  <a:cubicBezTo>
                    <a:pt x="364046" y="519378"/>
                    <a:pt x="353663" y="529189"/>
                    <a:pt x="349091" y="616342"/>
                  </a:cubicBezTo>
                  <a:cubicBezTo>
                    <a:pt x="346234" y="669397"/>
                    <a:pt x="335661" y="722070"/>
                    <a:pt x="330898" y="775124"/>
                  </a:cubicBezTo>
                  <a:cubicBezTo>
                    <a:pt x="324612" y="844657"/>
                    <a:pt x="320230" y="914380"/>
                    <a:pt x="315849" y="984103"/>
                  </a:cubicBezTo>
                  <a:cubicBezTo>
                    <a:pt x="313372" y="1023346"/>
                    <a:pt x="304895" y="1036966"/>
                    <a:pt x="266319" y="1037919"/>
                  </a:cubicBezTo>
                  <a:cubicBezTo>
                    <a:pt x="192310" y="1039919"/>
                    <a:pt x="199454" y="1054302"/>
                    <a:pt x="204406" y="982103"/>
                  </a:cubicBezTo>
                  <a:cubicBezTo>
                    <a:pt x="213265" y="852467"/>
                    <a:pt x="226314" y="723118"/>
                    <a:pt x="236887" y="593578"/>
                  </a:cubicBezTo>
                  <a:cubicBezTo>
                    <a:pt x="238792" y="570718"/>
                    <a:pt x="237172" y="547572"/>
                    <a:pt x="237172" y="527570"/>
                  </a:cubicBezTo>
                  <a:cubicBezTo>
                    <a:pt x="193262" y="517187"/>
                    <a:pt x="150019" y="510234"/>
                    <a:pt x="109252" y="496232"/>
                  </a:cubicBezTo>
                  <a:cubicBezTo>
                    <a:pt x="74962" y="484516"/>
                    <a:pt x="42767" y="465657"/>
                    <a:pt x="11144" y="447464"/>
                  </a:cubicBezTo>
                  <a:cubicBezTo>
                    <a:pt x="4191" y="443464"/>
                    <a:pt x="3524" y="428414"/>
                    <a:pt x="0" y="418508"/>
                  </a:cubicBezTo>
                  <a:cubicBezTo>
                    <a:pt x="11525" y="414698"/>
                    <a:pt x="26384" y="404221"/>
                    <a:pt x="34100" y="408031"/>
                  </a:cubicBezTo>
                  <a:cubicBezTo>
                    <a:pt x="92488" y="437177"/>
                    <a:pt x="157067" y="441273"/>
                    <a:pt x="218884" y="456037"/>
                  </a:cubicBezTo>
                  <a:cubicBezTo>
                    <a:pt x="252508" y="464038"/>
                    <a:pt x="257556" y="458418"/>
                    <a:pt x="262509" y="421842"/>
                  </a:cubicBezTo>
                  <a:cubicBezTo>
                    <a:pt x="270224" y="365168"/>
                    <a:pt x="278035" y="308495"/>
                    <a:pt x="286226" y="251916"/>
                  </a:cubicBezTo>
                  <a:cubicBezTo>
                    <a:pt x="297371" y="175335"/>
                    <a:pt x="308515" y="98754"/>
                    <a:pt x="320897" y="22459"/>
                  </a:cubicBezTo>
                  <a:cubicBezTo>
                    <a:pt x="321945" y="15696"/>
                    <a:pt x="331756" y="10267"/>
                    <a:pt x="337756" y="4552"/>
                  </a:cubicBezTo>
                  <a:cubicBezTo>
                    <a:pt x="338804" y="3504"/>
                    <a:pt x="341567" y="4266"/>
                    <a:pt x="343471" y="4075"/>
                  </a:cubicBezTo>
                  <a:cubicBezTo>
                    <a:pt x="391859" y="-1163"/>
                    <a:pt x="413194" y="-13070"/>
                    <a:pt x="403955" y="59987"/>
                  </a:cubicBezTo>
                  <a:cubicBezTo>
                    <a:pt x="393383" y="142664"/>
                    <a:pt x="385953" y="225817"/>
                    <a:pt x="378238" y="308875"/>
                  </a:cubicBezTo>
                  <a:cubicBezTo>
                    <a:pt x="374047" y="353167"/>
                    <a:pt x="371284" y="397649"/>
                    <a:pt x="369951" y="442035"/>
                  </a:cubicBezTo>
                  <a:cubicBezTo>
                    <a:pt x="369760" y="448321"/>
                    <a:pt x="381857" y="460323"/>
                    <a:pt x="388430" y="460418"/>
                  </a:cubicBezTo>
                  <a:cubicBezTo>
                    <a:pt x="413385" y="460609"/>
                    <a:pt x="440150" y="461847"/>
                    <a:pt x="463105" y="453751"/>
                  </a:cubicBezTo>
                  <a:cubicBezTo>
                    <a:pt x="521780" y="433272"/>
                    <a:pt x="579882" y="410221"/>
                    <a:pt x="635698" y="383170"/>
                  </a:cubicBezTo>
                  <a:cubicBezTo>
                    <a:pt x="649986" y="376217"/>
                    <a:pt x="660463" y="351262"/>
                    <a:pt x="663321" y="333069"/>
                  </a:cubicBezTo>
                  <a:cubicBezTo>
                    <a:pt x="678466" y="238390"/>
                    <a:pt x="690563" y="143331"/>
                    <a:pt x="703802" y="48367"/>
                  </a:cubicBezTo>
                  <a:cubicBezTo>
                    <a:pt x="710089" y="3123"/>
                    <a:pt x="725805" y="-7926"/>
                    <a:pt x="768096" y="6838"/>
                  </a:cubicBezTo>
                  <a:cubicBezTo>
                    <a:pt x="776573" y="9790"/>
                    <a:pt x="787336" y="23983"/>
                    <a:pt x="786765" y="32365"/>
                  </a:cubicBezTo>
                  <a:cubicBezTo>
                    <a:pt x="779717" y="152475"/>
                    <a:pt x="771430" y="272585"/>
                    <a:pt x="762381" y="392600"/>
                  </a:cubicBezTo>
                  <a:cubicBezTo>
                    <a:pt x="758571" y="443749"/>
                    <a:pt x="754094" y="494899"/>
                    <a:pt x="746760" y="545572"/>
                  </a:cubicBezTo>
                  <a:cubicBezTo>
                    <a:pt x="739997" y="592244"/>
                    <a:pt x="727710" y="638155"/>
                    <a:pt x="720376" y="684827"/>
                  </a:cubicBezTo>
                  <a:cubicBezTo>
                    <a:pt x="713994" y="725785"/>
                    <a:pt x="709613" y="767314"/>
                    <a:pt x="706946" y="808747"/>
                  </a:cubicBezTo>
                  <a:cubicBezTo>
                    <a:pt x="703612" y="860659"/>
                    <a:pt x="703326" y="912856"/>
                    <a:pt x="700659" y="964862"/>
                  </a:cubicBezTo>
                  <a:cubicBezTo>
                    <a:pt x="699992" y="978102"/>
                    <a:pt x="696849" y="991723"/>
                    <a:pt x="692277" y="1004201"/>
                  </a:cubicBezTo>
                  <a:cubicBezTo>
                    <a:pt x="685609" y="1022584"/>
                    <a:pt x="672084" y="1028585"/>
                    <a:pt x="652748" y="1021822"/>
                  </a:cubicBezTo>
                  <a:cubicBezTo>
                    <a:pt x="635698" y="1015916"/>
                    <a:pt x="618172" y="1011439"/>
                    <a:pt x="600837" y="1006296"/>
                  </a:cubicBezTo>
                  <a:cubicBezTo>
                    <a:pt x="597598" y="1006105"/>
                    <a:pt x="594360" y="1006010"/>
                    <a:pt x="591122" y="10058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D66E18E-D5D3-BB88-3016-4FAF0D8A4E89}"/>
                </a:ext>
              </a:extLst>
            </p:cNvPr>
            <p:cNvSpPr/>
            <p:nvPr/>
          </p:nvSpPr>
          <p:spPr>
            <a:xfrm>
              <a:off x="6347024" y="2928390"/>
              <a:ext cx="651362" cy="996734"/>
            </a:xfrm>
            <a:custGeom>
              <a:avLst/>
              <a:gdLst>
                <a:gd name="connsiteX0" fmla="*/ 145311 w 651362"/>
                <a:gd name="connsiteY0" fmla="*/ 506705 h 996734"/>
                <a:gd name="connsiteX1" fmla="*/ 133595 w 651362"/>
                <a:gd name="connsiteY1" fmla="*/ 606241 h 996734"/>
                <a:gd name="connsiteX2" fmla="*/ 86446 w 651362"/>
                <a:gd name="connsiteY2" fmla="*/ 963524 h 996734"/>
                <a:gd name="connsiteX3" fmla="*/ 46441 w 651362"/>
                <a:gd name="connsiteY3" fmla="*/ 996004 h 996734"/>
                <a:gd name="connsiteX4" fmla="*/ 150 w 651362"/>
                <a:gd name="connsiteY4" fmla="*/ 955428 h 996734"/>
                <a:gd name="connsiteX5" fmla="*/ 20724 w 651362"/>
                <a:gd name="connsiteY5" fmla="*/ 514134 h 996734"/>
                <a:gd name="connsiteX6" fmla="*/ 54442 w 651362"/>
                <a:gd name="connsiteY6" fmla="*/ 278867 h 996734"/>
                <a:gd name="connsiteX7" fmla="*/ 89875 w 651362"/>
                <a:gd name="connsiteY7" fmla="*/ 99702 h 996734"/>
                <a:gd name="connsiteX8" fmla="*/ 144644 w 651362"/>
                <a:gd name="connsiteY8" fmla="*/ 41313 h 996734"/>
                <a:gd name="connsiteX9" fmla="*/ 310093 w 651362"/>
                <a:gd name="connsiteY9" fmla="*/ 832 h 996734"/>
                <a:gd name="connsiteX10" fmla="*/ 582984 w 651362"/>
                <a:gd name="connsiteY10" fmla="*/ 73222 h 996734"/>
                <a:gd name="connsiteX11" fmla="*/ 605273 w 651362"/>
                <a:gd name="connsiteY11" fmla="*/ 99416 h 996734"/>
                <a:gd name="connsiteX12" fmla="*/ 640230 w 651362"/>
                <a:gd name="connsiteY12" fmla="*/ 361449 h 996734"/>
                <a:gd name="connsiteX13" fmla="*/ 540789 w 651362"/>
                <a:gd name="connsiteY13" fmla="*/ 479368 h 996734"/>
                <a:gd name="connsiteX14" fmla="*/ 359433 w 651362"/>
                <a:gd name="connsiteY14" fmla="*/ 542709 h 996734"/>
                <a:gd name="connsiteX15" fmla="*/ 192269 w 651362"/>
                <a:gd name="connsiteY15" fmla="*/ 523469 h 996734"/>
                <a:gd name="connsiteX16" fmla="*/ 145406 w 651362"/>
                <a:gd name="connsiteY16" fmla="*/ 506610 h 996734"/>
                <a:gd name="connsiteX17" fmla="*/ 335811 w 651362"/>
                <a:gd name="connsiteY17" fmla="*/ 75127 h 996734"/>
                <a:gd name="connsiteX18" fmla="*/ 247038 w 651362"/>
                <a:gd name="connsiteY18" fmla="*/ 96082 h 996734"/>
                <a:gd name="connsiteX19" fmla="*/ 176839 w 651362"/>
                <a:gd name="connsiteY19" fmla="*/ 199524 h 996734"/>
                <a:gd name="connsiteX20" fmla="*/ 175695 w 651362"/>
                <a:gd name="connsiteY20" fmla="*/ 216954 h 996734"/>
                <a:gd name="connsiteX21" fmla="*/ 157693 w 651362"/>
                <a:gd name="connsiteY21" fmla="*/ 375546 h 996734"/>
                <a:gd name="connsiteX22" fmla="*/ 165980 w 651362"/>
                <a:gd name="connsiteY22" fmla="*/ 420123 h 996734"/>
                <a:gd name="connsiteX23" fmla="*/ 263992 w 651362"/>
                <a:gd name="connsiteY23" fmla="*/ 452508 h 996734"/>
                <a:gd name="connsiteX24" fmla="*/ 421726 w 651362"/>
                <a:gd name="connsiteY24" fmla="*/ 429743 h 996734"/>
                <a:gd name="connsiteX25" fmla="*/ 532788 w 651362"/>
                <a:gd name="connsiteY25" fmla="*/ 184188 h 996734"/>
                <a:gd name="connsiteX26" fmla="*/ 476495 w 651362"/>
                <a:gd name="connsiteY26" fmla="*/ 111608 h 996734"/>
                <a:gd name="connsiteX27" fmla="*/ 335716 w 651362"/>
                <a:gd name="connsiteY27" fmla="*/ 75032 h 996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51362" h="996734">
                  <a:moveTo>
                    <a:pt x="145311" y="506705"/>
                  </a:moveTo>
                  <a:cubicBezTo>
                    <a:pt x="141024" y="543376"/>
                    <a:pt x="137691" y="574904"/>
                    <a:pt x="133595" y="606241"/>
                  </a:cubicBezTo>
                  <a:cubicBezTo>
                    <a:pt x="117974" y="725399"/>
                    <a:pt x="102067" y="844461"/>
                    <a:pt x="86446" y="963524"/>
                  </a:cubicBezTo>
                  <a:cubicBezTo>
                    <a:pt x="83303" y="987336"/>
                    <a:pt x="73873" y="1000005"/>
                    <a:pt x="46441" y="996004"/>
                  </a:cubicBezTo>
                  <a:cubicBezTo>
                    <a:pt x="5769" y="990099"/>
                    <a:pt x="-1184" y="986860"/>
                    <a:pt x="150" y="955428"/>
                  </a:cubicBezTo>
                  <a:cubicBezTo>
                    <a:pt x="6246" y="808266"/>
                    <a:pt x="10532" y="661010"/>
                    <a:pt x="20724" y="514134"/>
                  </a:cubicBezTo>
                  <a:cubicBezTo>
                    <a:pt x="26248" y="435267"/>
                    <a:pt x="41298" y="357067"/>
                    <a:pt x="54442" y="278867"/>
                  </a:cubicBezTo>
                  <a:cubicBezTo>
                    <a:pt x="64539" y="218859"/>
                    <a:pt x="79588" y="159709"/>
                    <a:pt x="89875" y="99702"/>
                  </a:cubicBezTo>
                  <a:cubicBezTo>
                    <a:pt x="95590" y="66650"/>
                    <a:pt x="118926" y="49600"/>
                    <a:pt x="144644" y="41313"/>
                  </a:cubicBezTo>
                  <a:cubicBezTo>
                    <a:pt x="198651" y="23883"/>
                    <a:pt x="254277" y="3880"/>
                    <a:pt x="310093" y="832"/>
                  </a:cubicBezTo>
                  <a:cubicBezTo>
                    <a:pt x="406962" y="-4407"/>
                    <a:pt x="501355" y="14548"/>
                    <a:pt x="582984" y="73222"/>
                  </a:cubicBezTo>
                  <a:cubicBezTo>
                    <a:pt x="592128" y="79794"/>
                    <a:pt x="601082" y="89319"/>
                    <a:pt x="605273" y="99416"/>
                  </a:cubicBezTo>
                  <a:cubicBezTo>
                    <a:pt x="639468" y="183617"/>
                    <a:pt x="667852" y="268199"/>
                    <a:pt x="640230" y="361449"/>
                  </a:cubicBezTo>
                  <a:cubicBezTo>
                    <a:pt x="623942" y="416503"/>
                    <a:pt x="588128" y="451079"/>
                    <a:pt x="540789" y="479368"/>
                  </a:cubicBezTo>
                  <a:cubicBezTo>
                    <a:pt x="484306" y="513087"/>
                    <a:pt x="426012" y="538328"/>
                    <a:pt x="359433" y="542709"/>
                  </a:cubicBezTo>
                  <a:cubicBezTo>
                    <a:pt x="302378" y="546424"/>
                    <a:pt x="245704" y="551568"/>
                    <a:pt x="192269" y="523469"/>
                  </a:cubicBezTo>
                  <a:cubicBezTo>
                    <a:pt x="179124" y="516611"/>
                    <a:pt x="164170" y="513182"/>
                    <a:pt x="145406" y="506610"/>
                  </a:cubicBezTo>
                  <a:close/>
                  <a:moveTo>
                    <a:pt x="335811" y="75127"/>
                  </a:moveTo>
                  <a:cubicBezTo>
                    <a:pt x="304664" y="82271"/>
                    <a:pt x="274756" y="85986"/>
                    <a:pt x="247038" y="96082"/>
                  </a:cubicBezTo>
                  <a:cubicBezTo>
                    <a:pt x="179696" y="120657"/>
                    <a:pt x="176362" y="127419"/>
                    <a:pt x="176839" y="199524"/>
                  </a:cubicBezTo>
                  <a:cubicBezTo>
                    <a:pt x="176839" y="205334"/>
                    <a:pt x="176362" y="211144"/>
                    <a:pt x="175695" y="216954"/>
                  </a:cubicBezTo>
                  <a:cubicBezTo>
                    <a:pt x="169504" y="269818"/>
                    <a:pt x="162360" y="322587"/>
                    <a:pt x="157693" y="375546"/>
                  </a:cubicBezTo>
                  <a:cubicBezTo>
                    <a:pt x="156360" y="390690"/>
                    <a:pt x="157789" y="416217"/>
                    <a:pt x="165980" y="420123"/>
                  </a:cubicBezTo>
                  <a:cubicBezTo>
                    <a:pt x="196746" y="434886"/>
                    <a:pt x="230274" y="445935"/>
                    <a:pt x="263992" y="452508"/>
                  </a:cubicBezTo>
                  <a:cubicBezTo>
                    <a:pt x="318475" y="463176"/>
                    <a:pt x="369720" y="446507"/>
                    <a:pt x="421726" y="429743"/>
                  </a:cubicBezTo>
                  <a:cubicBezTo>
                    <a:pt x="534693" y="393357"/>
                    <a:pt x="571078" y="286677"/>
                    <a:pt x="532788" y="184188"/>
                  </a:cubicBezTo>
                  <a:cubicBezTo>
                    <a:pt x="522406" y="156185"/>
                    <a:pt x="501450" y="123228"/>
                    <a:pt x="476495" y="111608"/>
                  </a:cubicBezTo>
                  <a:cubicBezTo>
                    <a:pt x="433251" y="91605"/>
                    <a:pt x="383150" y="86462"/>
                    <a:pt x="335716" y="750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5E3BB71-8A94-AB09-3E67-7E48BC4BF59C}"/>
                </a:ext>
              </a:extLst>
            </p:cNvPr>
            <p:cNvSpPr/>
            <p:nvPr/>
          </p:nvSpPr>
          <p:spPr>
            <a:xfrm>
              <a:off x="6347632" y="4594028"/>
              <a:ext cx="766995" cy="855889"/>
            </a:xfrm>
            <a:custGeom>
              <a:avLst/>
              <a:gdLst>
                <a:gd name="connsiteX0" fmla="*/ 143941 w 766995"/>
                <a:gd name="connsiteY0" fmla="*/ 411645 h 855889"/>
                <a:gd name="connsiteX1" fmla="*/ 132701 w 766995"/>
                <a:gd name="connsiteY1" fmla="*/ 439648 h 855889"/>
                <a:gd name="connsiteX2" fmla="*/ 112794 w 766995"/>
                <a:gd name="connsiteY2" fmla="*/ 612431 h 855889"/>
                <a:gd name="connsiteX3" fmla="*/ 92029 w 766995"/>
                <a:gd name="connsiteY3" fmla="*/ 793216 h 855889"/>
                <a:gd name="connsiteX4" fmla="*/ 34403 w 766995"/>
                <a:gd name="connsiteY4" fmla="*/ 838079 h 855889"/>
                <a:gd name="connsiteX5" fmla="*/ 399 w 766995"/>
                <a:gd name="connsiteY5" fmla="*/ 784548 h 855889"/>
                <a:gd name="connsiteX6" fmla="*/ 22497 w 766995"/>
                <a:gd name="connsiteY6" fmla="*/ 620433 h 855889"/>
                <a:gd name="connsiteX7" fmla="*/ 50596 w 766995"/>
                <a:gd name="connsiteY7" fmla="*/ 386689 h 855889"/>
                <a:gd name="connsiteX8" fmla="*/ 93839 w 766995"/>
                <a:gd name="connsiteY8" fmla="*/ 127514 h 855889"/>
                <a:gd name="connsiteX9" fmla="*/ 129653 w 766995"/>
                <a:gd name="connsiteY9" fmla="*/ 66744 h 855889"/>
                <a:gd name="connsiteX10" fmla="*/ 267480 w 766995"/>
                <a:gd name="connsiteY10" fmla="*/ 1498 h 855889"/>
                <a:gd name="connsiteX11" fmla="*/ 345966 w 766995"/>
                <a:gd name="connsiteY11" fmla="*/ 13785 h 855889"/>
                <a:gd name="connsiteX12" fmla="*/ 441501 w 766995"/>
                <a:gd name="connsiteY12" fmla="*/ 83032 h 855889"/>
                <a:gd name="connsiteX13" fmla="*/ 473315 w 766995"/>
                <a:gd name="connsiteY13" fmla="*/ 169710 h 855889"/>
                <a:gd name="connsiteX14" fmla="*/ 457313 w 766995"/>
                <a:gd name="connsiteY14" fmla="*/ 270389 h 855889"/>
                <a:gd name="connsiteX15" fmla="*/ 348252 w 766995"/>
                <a:gd name="connsiteY15" fmla="*/ 363067 h 855889"/>
                <a:gd name="connsiteX16" fmla="*/ 236619 w 766995"/>
                <a:gd name="connsiteY16" fmla="*/ 408501 h 855889"/>
                <a:gd name="connsiteX17" fmla="*/ 223855 w 766995"/>
                <a:gd name="connsiteY17" fmla="*/ 450316 h 855889"/>
                <a:gd name="connsiteX18" fmla="*/ 281291 w 766995"/>
                <a:gd name="connsiteY18" fmla="*/ 576522 h 855889"/>
                <a:gd name="connsiteX19" fmla="*/ 326058 w 766995"/>
                <a:gd name="connsiteY19" fmla="*/ 665771 h 855889"/>
                <a:gd name="connsiteX20" fmla="*/ 331964 w 766995"/>
                <a:gd name="connsiteY20" fmla="*/ 675487 h 855889"/>
                <a:gd name="connsiteX21" fmla="*/ 448741 w 766995"/>
                <a:gd name="connsiteY21" fmla="*/ 767975 h 855889"/>
                <a:gd name="connsiteX22" fmla="*/ 506557 w 766995"/>
                <a:gd name="connsiteY22" fmla="*/ 784167 h 855889"/>
                <a:gd name="connsiteX23" fmla="*/ 567041 w 766995"/>
                <a:gd name="connsiteY23" fmla="*/ 785787 h 855889"/>
                <a:gd name="connsiteX24" fmla="*/ 692676 w 766995"/>
                <a:gd name="connsiteY24" fmla="*/ 721207 h 855889"/>
                <a:gd name="connsiteX25" fmla="*/ 746016 w 766995"/>
                <a:gd name="connsiteY25" fmla="*/ 713396 h 855889"/>
                <a:gd name="connsiteX26" fmla="*/ 761160 w 766995"/>
                <a:gd name="connsiteY26" fmla="*/ 763022 h 855889"/>
                <a:gd name="connsiteX27" fmla="*/ 689342 w 766995"/>
                <a:gd name="connsiteY27" fmla="*/ 829030 h 855889"/>
                <a:gd name="connsiteX28" fmla="*/ 419594 w 766995"/>
                <a:gd name="connsiteY28" fmla="*/ 826077 h 855889"/>
                <a:gd name="connsiteX29" fmla="*/ 271957 w 766995"/>
                <a:gd name="connsiteY29" fmla="*/ 705395 h 855889"/>
                <a:gd name="connsiteX30" fmla="*/ 199090 w 766995"/>
                <a:gd name="connsiteY30" fmla="*/ 566045 h 855889"/>
                <a:gd name="connsiteX31" fmla="*/ 144036 w 766995"/>
                <a:gd name="connsiteY31" fmla="*/ 411359 h 855889"/>
                <a:gd name="connsiteX32" fmla="*/ 141083 w 766995"/>
                <a:gd name="connsiteY32" fmla="*/ 358876 h 855889"/>
                <a:gd name="connsiteX33" fmla="*/ 249954 w 766995"/>
                <a:gd name="connsiteY33" fmla="*/ 329063 h 855889"/>
                <a:gd name="connsiteX34" fmla="*/ 344156 w 766995"/>
                <a:gd name="connsiteY34" fmla="*/ 269722 h 855889"/>
                <a:gd name="connsiteX35" fmla="*/ 340822 w 766995"/>
                <a:gd name="connsiteY35" fmla="*/ 66649 h 855889"/>
                <a:gd name="connsiteX36" fmla="*/ 239857 w 766995"/>
                <a:gd name="connsiteY36" fmla="*/ 49313 h 855889"/>
                <a:gd name="connsiteX37" fmla="*/ 164133 w 766995"/>
                <a:gd name="connsiteY37" fmla="*/ 123704 h 855889"/>
                <a:gd name="connsiteX38" fmla="*/ 141083 w 766995"/>
                <a:gd name="connsiteY38" fmla="*/ 358876 h 855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766995" h="855889">
                  <a:moveTo>
                    <a:pt x="143941" y="411645"/>
                  </a:moveTo>
                  <a:cubicBezTo>
                    <a:pt x="138225" y="425551"/>
                    <a:pt x="133558" y="432314"/>
                    <a:pt x="132701" y="439648"/>
                  </a:cubicBezTo>
                  <a:cubicBezTo>
                    <a:pt x="125652" y="497179"/>
                    <a:pt x="119366" y="554805"/>
                    <a:pt x="112794" y="612431"/>
                  </a:cubicBezTo>
                  <a:cubicBezTo>
                    <a:pt x="105936" y="672725"/>
                    <a:pt x="99078" y="733018"/>
                    <a:pt x="92029" y="793216"/>
                  </a:cubicBezTo>
                  <a:cubicBezTo>
                    <a:pt x="89648" y="814076"/>
                    <a:pt x="56215" y="839888"/>
                    <a:pt x="34403" y="838079"/>
                  </a:cubicBezTo>
                  <a:cubicBezTo>
                    <a:pt x="14115" y="836364"/>
                    <a:pt x="-2840" y="811790"/>
                    <a:pt x="399" y="784548"/>
                  </a:cubicBezTo>
                  <a:cubicBezTo>
                    <a:pt x="6971" y="729779"/>
                    <a:pt x="15639" y="675201"/>
                    <a:pt x="22497" y="620433"/>
                  </a:cubicBezTo>
                  <a:cubicBezTo>
                    <a:pt x="32212" y="542518"/>
                    <a:pt x="39547" y="464413"/>
                    <a:pt x="50596" y="386689"/>
                  </a:cubicBezTo>
                  <a:cubicBezTo>
                    <a:pt x="63073" y="300012"/>
                    <a:pt x="77170" y="213525"/>
                    <a:pt x="93839" y="127514"/>
                  </a:cubicBezTo>
                  <a:cubicBezTo>
                    <a:pt x="98125" y="105416"/>
                    <a:pt x="110032" y="85889"/>
                    <a:pt x="129653" y="66744"/>
                  </a:cubicBezTo>
                  <a:cubicBezTo>
                    <a:pt x="169753" y="27596"/>
                    <a:pt x="216616" y="9975"/>
                    <a:pt x="267480" y="1498"/>
                  </a:cubicBezTo>
                  <a:cubicBezTo>
                    <a:pt x="292626" y="-2693"/>
                    <a:pt x="323391" y="2070"/>
                    <a:pt x="345966" y="13785"/>
                  </a:cubicBezTo>
                  <a:cubicBezTo>
                    <a:pt x="380541" y="31692"/>
                    <a:pt x="411688" y="57314"/>
                    <a:pt x="441501" y="83032"/>
                  </a:cubicBezTo>
                  <a:cubicBezTo>
                    <a:pt x="467029" y="105035"/>
                    <a:pt x="470648" y="136562"/>
                    <a:pt x="473315" y="169710"/>
                  </a:cubicBezTo>
                  <a:cubicBezTo>
                    <a:pt x="476268" y="205619"/>
                    <a:pt x="474553" y="238385"/>
                    <a:pt x="457313" y="270389"/>
                  </a:cubicBezTo>
                  <a:cubicBezTo>
                    <a:pt x="432834" y="315633"/>
                    <a:pt x="394639" y="344017"/>
                    <a:pt x="348252" y="363067"/>
                  </a:cubicBezTo>
                  <a:cubicBezTo>
                    <a:pt x="311104" y="378307"/>
                    <a:pt x="273862" y="393452"/>
                    <a:pt x="236619" y="408501"/>
                  </a:cubicBezTo>
                  <a:cubicBezTo>
                    <a:pt x="215092" y="417169"/>
                    <a:pt x="217855" y="435743"/>
                    <a:pt x="223855" y="450316"/>
                  </a:cubicBezTo>
                  <a:cubicBezTo>
                    <a:pt x="241476" y="493083"/>
                    <a:pt x="261384" y="534803"/>
                    <a:pt x="281291" y="576522"/>
                  </a:cubicBezTo>
                  <a:cubicBezTo>
                    <a:pt x="295579" y="606621"/>
                    <a:pt x="311009" y="636054"/>
                    <a:pt x="326058" y="665771"/>
                  </a:cubicBezTo>
                  <a:cubicBezTo>
                    <a:pt x="327773" y="669201"/>
                    <a:pt x="329202" y="673296"/>
                    <a:pt x="331964" y="675487"/>
                  </a:cubicBezTo>
                  <a:cubicBezTo>
                    <a:pt x="370540" y="706729"/>
                    <a:pt x="408069" y="739590"/>
                    <a:pt x="448741" y="767975"/>
                  </a:cubicBezTo>
                  <a:cubicBezTo>
                    <a:pt x="464266" y="778833"/>
                    <a:pt x="486745" y="781405"/>
                    <a:pt x="506557" y="784167"/>
                  </a:cubicBezTo>
                  <a:cubicBezTo>
                    <a:pt x="526369" y="786929"/>
                    <a:pt x="546943" y="784358"/>
                    <a:pt x="567041" y="785787"/>
                  </a:cubicBezTo>
                  <a:cubicBezTo>
                    <a:pt x="622286" y="789882"/>
                    <a:pt x="664672" y="764546"/>
                    <a:pt x="692676" y="721207"/>
                  </a:cubicBezTo>
                  <a:cubicBezTo>
                    <a:pt x="711440" y="692156"/>
                    <a:pt x="727061" y="702157"/>
                    <a:pt x="746016" y="713396"/>
                  </a:cubicBezTo>
                  <a:cubicBezTo>
                    <a:pt x="765351" y="724922"/>
                    <a:pt x="773448" y="744829"/>
                    <a:pt x="761160" y="763022"/>
                  </a:cubicBezTo>
                  <a:cubicBezTo>
                    <a:pt x="742968" y="789978"/>
                    <a:pt x="724680" y="815124"/>
                    <a:pt x="689342" y="829030"/>
                  </a:cubicBezTo>
                  <a:cubicBezTo>
                    <a:pt x="597616" y="865320"/>
                    <a:pt x="508939" y="865320"/>
                    <a:pt x="419594" y="826077"/>
                  </a:cubicBezTo>
                  <a:cubicBezTo>
                    <a:pt x="359301" y="799598"/>
                    <a:pt x="303389" y="764451"/>
                    <a:pt x="271957" y="705395"/>
                  </a:cubicBezTo>
                  <a:cubicBezTo>
                    <a:pt x="247477" y="659390"/>
                    <a:pt x="210616" y="620718"/>
                    <a:pt x="199090" y="566045"/>
                  </a:cubicBezTo>
                  <a:cubicBezTo>
                    <a:pt x="188422" y="515753"/>
                    <a:pt x="164896" y="468128"/>
                    <a:pt x="144036" y="411359"/>
                  </a:cubicBezTo>
                  <a:close/>
                  <a:moveTo>
                    <a:pt x="141083" y="358876"/>
                  </a:moveTo>
                  <a:cubicBezTo>
                    <a:pt x="175183" y="339826"/>
                    <a:pt x="213759" y="354495"/>
                    <a:pt x="249954" y="329063"/>
                  </a:cubicBezTo>
                  <a:cubicBezTo>
                    <a:pt x="279576" y="308298"/>
                    <a:pt x="316248" y="296678"/>
                    <a:pt x="344156" y="269722"/>
                  </a:cubicBezTo>
                  <a:cubicBezTo>
                    <a:pt x="411307" y="204761"/>
                    <a:pt x="411593" y="126847"/>
                    <a:pt x="340822" y="66649"/>
                  </a:cubicBezTo>
                  <a:cubicBezTo>
                    <a:pt x="311485" y="41694"/>
                    <a:pt x="273290" y="34740"/>
                    <a:pt x="239857" y="49313"/>
                  </a:cubicBezTo>
                  <a:cubicBezTo>
                    <a:pt x="207949" y="63220"/>
                    <a:pt x="164324" y="65601"/>
                    <a:pt x="164133" y="123704"/>
                  </a:cubicBezTo>
                  <a:cubicBezTo>
                    <a:pt x="163943" y="200570"/>
                    <a:pt x="149751" y="277437"/>
                    <a:pt x="141083" y="35887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4646CE2-8E18-98B2-6077-D20A46899CE0}"/>
                </a:ext>
              </a:extLst>
            </p:cNvPr>
            <p:cNvSpPr/>
            <p:nvPr/>
          </p:nvSpPr>
          <p:spPr>
            <a:xfrm>
              <a:off x="5307662" y="4657146"/>
              <a:ext cx="556817" cy="794769"/>
            </a:xfrm>
            <a:custGeom>
              <a:avLst/>
              <a:gdLst>
                <a:gd name="connsiteX0" fmla="*/ 449248 w 556817"/>
                <a:gd name="connsiteY0" fmla="*/ 357956 h 794769"/>
                <a:gd name="connsiteX1" fmla="*/ 228649 w 556817"/>
                <a:gd name="connsiteY1" fmla="*/ 410248 h 794769"/>
                <a:gd name="connsiteX2" fmla="*/ 209694 w 556817"/>
                <a:gd name="connsiteY2" fmla="*/ 434156 h 794769"/>
                <a:gd name="connsiteX3" fmla="*/ 197597 w 556817"/>
                <a:gd name="connsiteY3" fmla="*/ 567411 h 794769"/>
                <a:gd name="connsiteX4" fmla="*/ 182262 w 556817"/>
                <a:gd name="connsiteY4" fmla="*/ 758387 h 794769"/>
                <a:gd name="connsiteX5" fmla="*/ 134732 w 556817"/>
                <a:gd name="connsiteY5" fmla="*/ 778675 h 794769"/>
                <a:gd name="connsiteX6" fmla="*/ 111967 w 556817"/>
                <a:gd name="connsiteY6" fmla="*/ 753624 h 794769"/>
                <a:gd name="connsiteX7" fmla="*/ 118730 w 556817"/>
                <a:gd name="connsiteY7" fmla="*/ 585794 h 794769"/>
                <a:gd name="connsiteX8" fmla="*/ 128446 w 556817"/>
                <a:gd name="connsiteY8" fmla="*/ 443681 h 794769"/>
                <a:gd name="connsiteX9" fmla="*/ 92727 w 556817"/>
                <a:gd name="connsiteY9" fmla="*/ 398151 h 794769"/>
                <a:gd name="connsiteX10" fmla="*/ 18908 w 556817"/>
                <a:gd name="connsiteY10" fmla="*/ 384340 h 794769"/>
                <a:gd name="connsiteX11" fmla="*/ 49 w 556817"/>
                <a:gd name="connsiteY11" fmla="*/ 359575 h 794769"/>
                <a:gd name="connsiteX12" fmla="*/ 19289 w 556817"/>
                <a:gd name="connsiteY12" fmla="*/ 340906 h 794769"/>
                <a:gd name="connsiteX13" fmla="*/ 101966 w 556817"/>
                <a:gd name="connsiteY13" fmla="*/ 347002 h 794769"/>
                <a:gd name="connsiteX14" fmla="*/ 140923 w 556817"/>
                <a:gd name="connsiteY14" fmla="*/ 319475 h 794769"/>
                <a:gd name="connsiteX15" fmla="*/ 169784 w 556817"/>
                <a:gd name="connsiteY15" fmla="*/ 82779 h 794769"/>
                <a:gd name="connsiteX16" fmla="*/ 189406 w 556817"/>
                <a:gd name="connsiteY16" fmla="*/ 50870 h 794769"/>
                <a:gd name="connsiteX17" fmla="*/ 230935 w 556817"/>
                <a:gd name="connsiteY17" fmla="*/ 85636 h 794769"/>
                <a:gd name="connsiteX18" fmla="*/ 220743 w 556817"/>
                <a:gd name="connsiteY18" fmla="*/ 244989 h 794769"/>
                <a:gd name="connsiteX19" fmla="*/ 220457 w 556817"/>
                <a:gd name="connsiteY19" fmla="*/ 346526 h 794769"/>
                <a:gd name="connsiteX20" fmla="*/ 268178 w 556817"/>
                <a:gd name="connsiteY20" fmla="*/ 339382 h 794769"/>
                <a:gd name="connsiteX21" fmla="*/ 416482 w 556817"/>
                <a:gd name="connsiteY21" fmla="*/ 297472 h 794769"/>
                <a:gd name="connsiteX22" fmla="*/ 470774 w 556817"/>
                <a:gd name="connsiteY22" fmla="*/ 228416 h 794769"/>
                <a:gd name="connsiteX23" fmla="*/ 496397 w 556817"/>
                <a:gd name="connsiteY23" fmla="*/ 38773 h 794769"/>
                <a:gd name="connsiteX24" fmla="*/ 502873 w 556817"/>
                <a:gd name="connsiteY24" fmla="*/ 17056 h 794769"/>
                <a:gd name="connsiteX25" fmla="*/ 536497 w 556817"/>
                <a:gd name="connsiteY25" fmla="*/ 6 h 794769"/>
                <a:gd name="connsiteX26" fmla="*/ 553642 w 556817"/>
                <a:gd name="connsiteY26" fmla="*/ 25629 h 794769"/>
                <a:gd name="connsiteX27" fmla="*/ 549165 w 556817"/>
                <a:gd name="connsiteY27" fmla="*/ 267659 h 794769"/>
                <a:gd name="connsiteX28" fmla="*/ 536687 w 556817"/>
                <a:gd name="connsiteY28" fmla="*/ 441585 h 794769"/>
                <a:gd name="connsiteX29" fmla="*/ 518971 w 556817"/>
                <a:gd name="connsiteY29" fmla="*/ 737337 h 794769"/>
                <a:gd name="connsiteX30" fmla="*/ 449724 w 556817"/>
                <a:gd name="connsiteY30" fmla="*/ 792772 h 794769"/>
                <a:gd name="connsiteX31" fmla="*/ 421625 w 556817"/>
                <a:gd name="connsiteY31" fmla="*/ 758863 h 794769"/>
                <a:gd name="connsiteX32" fmla="*/ 418863 w 556817"/>
                <a:gd name="connsiteY32" fmla="*/ 718763 h 794769"/>
                <a:gd name="connsiteX33" fmla="*/ 449248 w 556817"/>
                <a:gd name="connsiteY33" fmla="*/ 385769 h 794769"/>
                <a:gd name="connsiteX34" fmla="*/ 449343 w 556817"/>
                <a:gd name="connsiteY34" fmla="*/ 358432 h 7947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56817" h="794769">
                  <a:moveTo>
                    <a:pt x="449248" y="357956"/>
                  </a:moveTo>
                  <a:cubicBezTo>
                    <a:pt x="373143" y="375672"/>
                    <a:pt x="300658" y="391960"/>
                    <a:pt x="228649" y="410248"/>
                  </a:cubicBezTo>
                  <a:cubicBezTo>
                    <a:pt x="220553" y="412344"/>
                    <a:pt x="210742" y="425298"/>
                    <a:pt x="209694" y="434156"/>
                  </a:cubicBezTo>
                  <a:cubicBezTo>
                    <a:pt x="204170" y="478352"/>
                    <a:pt x="201217" y="522929"/>
                    <a:pt x="197597" y="567411"/>
                  </a:cubicBezTo>
                  <a:cubicBezTo>
                    <a:pt x="192358" y="631038"/>
                    <a:pt x="187501" y="694760"/>
                    <a:pt x="182262" y="758387"/>
                  </a:cubicBezTo>
                  <a:cubicBezTo>
                    <a:pt x="179309" y="793820"/>
                    <a:pt x="151210" y="775246"/>
                    <a:pt x="134732" y="778675"/>
                  </a:cubicBezTo>
                  <a:cubicBezTo>
                    <a:pt x="119206" y="781914"/>
                    <a:pt x="111015" y="771436"/>
                    <a:pt x="111967" y="753624"/>
                  </a:cubicBezTo>
                  <a:cubicBezTo>
                    <a:pt x="114920" y="697713"/>
                    <a:pt x="115873" y="641706"/>
                    <a:pt x="118730" y="585794"/>
                  </a:cubicBezTo>
                  <a:cubicBezTo>
                    <a:pt x="121112" y="538359"/>
                    <a:pt x="124159" y="490925"/>
                    <a:pt x="128446" y="443681"/>
                  </a:cubicBezTo>
                  <a:cubicBezTo>
                    <a:pt x="131494" y="410343"/>
                    <a:pt x="126064" y="402723"/>
                    <a:pt x="92727" y="398151"/>
                  </a:cubicBezTo>
                  <a:cubicBezTo>
                    <a:pt x="67867" y="394722"/>
                    <a:pt x="42816" y="391389"/>
                    <a:pt x="18908" y="384340"/>
                  </a:cubicBezTo>
                  <a:cubicBezTo>
                    <a:pt x="10431" y="381864"/>
                    <a:pt x="1668" y="369005"/>
                    <a:pt x="49" y="359575"/>
                  </a:cubicBezTo>
                  <a:cubicBezTo>
                    <a:pt x="-904" y="354337"/>
                    <a:pt x="12336" y="340906"/>
                    <a:pt x="19289" y="340906"/>
                  </a:cubicBezTo>
                  <a:cubicBezTo>
                    <a:pt x="46816" y="340716"/>
                    <a:pt x="74725" y="342430"/>
                    <a:pt x="101966" y="347002"/>
                  </a:cubicBezTo>
                  <a:cubicBezTo>
                    <a:pt x="133399" y="352241"/>
                    <a:pt x="137209" y="351098"/>
                    <a:pt x="140923" y="319475"/>
                  </a:cubicBezTo>
                  <a:cubicBezTo>
                    <a:pt x="150353" y="240513"/>
                    <a:pt x="159021" y="161455"/>
                    <a:pt x="169784" y="82779"/>
                  </a:cubicBezTo>
                  <a:cubicBezTo>
                    <a:pt x="171404" y="70872"/>
                    <a:pt x="182833" y="50679"/>
                    <a:pt x="189406" y="50870"/>
                  </a:cubicBezTo>
                  <a:cubicBezTo>
                    <a:pt x="209408" y="51346"/>
                    <a:pt x="231982" y="59062"/>
                    <a:pt x="230935" y="85636"/>
                  </a:cubicBezTo>
                  <a:cubicBezTo>
                    <a:pt x="228744" y="138786"/>
                    <a:pt x="223315" y="191840"/>
                    <a:pt x="220743" y="244989"/>
                  </a:cubicBezTo>
                  <a:cubicBezTo>
                    <a:pt x="219219" y="277565"/>
                    <a:pt x="220457" y="310236"/>
                    <a:pt x="220457" y="346526"/>
                  </a:cubicBezTo>
                  <a:cubicBezTo>
                    <a:pt x="238364" y="343954"/>
                    <a:pt x="253795" y="343478"/>
                    <a:pt x="268178" y="339382"/>
                  </a:cubicBezTo>
                  <a:cubicBezTo>
                    <a:pt x="317803" y="325285"/>
                    <a:pt x="366475" y="300139"/>
                    <a:pt x="416482" y="297472"/>
                  </a:cubicBezTo>
                  <a:cubicBezTo>
                    <a:pt x="471346" y="294519"/>
                    <a:pt x="466012" y="260801"/>
                    <a:pt x="470774" y="228416"/>
                  </a:cubicBezTo>
                  <a:cubicBezTo>
                    <a:pt x="480014" y="165265"/>
                    <a:pt x="487729" y="101924"/>
                    <a:pt x="496397" y="38773"/>
                  </a:cubicBezTo>
                  <a:cubicBezTo>
                    <a:pt x="497444" y="31153"/>
                    <a:pt x="498016" y="21057"/>
                    <a:pt x="502873" y="17056"/>
                  </a:cubicBezTo>
                  <a:cubicBezTo>
                    <a:pt x="512589" y="9055"/>
                    <a:pt x="524781" y="864"/>
                    <a:pt x="536497" y="6"/>
                  </a:cubicBezTo>
                  <a:cubicBezTo>
                    <a:pt x="541831" y="-375"/>
                    <a:pt x="553451" y="16389"/>
                    <a:pt x="553642" y="25629"/>
                  </a:cubicBezTo>
                  <a:cubicBezTo>
                    <a:pt x="555451" y="106305"/>
                    <a:pt x="561738" y="186792"/>
                    <a:pt x="549165" y="267659"/>
                  </a:cubicBezTo>
                  <a:cubicBezTo>
                    <a:pt x="540307" y="324904"/>
                    <a:pt x="540212" y="383578"/>
                    <a:pt x="536687" y="441585"/>
                  </a:cubicBezTo>
                  <a:cubicBezTo>
                    <a:pt x="530591" y="540169"/>
                    <a:pt x="525067" y="638753"/>
                    <a:pt x="518971" y="737337"/>
                  </a:cubicBezTo>
                  <a:cubicBezTo>
                    <a:pt x="516780" y="772579"/>
                    <a:pt x="481156" y="802964"/>
                    <a:pt x="449724" y="792772"/>
                  </a:cubicBezTo>
                  <a:cubicBezTo>
                    <a:pt x="437722" y="788867"/>
                    <a:pt x="427340" y="772103"/>
                    <a:pt x="421625" y="758863"/>
                  </a:cubicBezTo>
                  <a:cubicBezTo>
                    <a:pt x="416672" y="747147"/>
                    <a:pt x="417625" y="732098"/>
                    <a:pt x="418863" y="718763"/>
                  </a:cubicBezTo>
                  <a:cubicBezTo>
                    <a:pt x="428674" y="607701"/>
                    <a:pt x="439151" y="496830"/>
                    <a:pt x="449248" y="385769"/>
                  </a:cubicBezTo>
                  <a:cubicBezTo>
                    <a:pt x="450010" y="377292"/>
                    <a:pt x="449343" y="368624"/>
                    <a:pt x="449343" y="3584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DBAF3B3-FDE8-D763-A4C9-A9B4D2585A19}"/>
                </a:ext>
              </a:extLst>
            </p:cNvPr>
            <p:cNvSpPr/>
            <p:nvPr/>
          </p:nvSpPr>
          <p:spPr>
            <a:xfrm>
              <a:off x="5448755" y="3044027"/>
              <a:ext cx="397390" cy="973015"/>
            </a:xfrm>
            <a:custGeom>
              <a:avLst/>
              <a:gdLst>
                <a:gd name="connsiteX0" fmla="*/ 204046 w 397390"/>
                <a:gd name="connsiteY0" fmla="*/ 83029 h 973015"/>
                <a:gd name="connsiteX1" fmla="*/ 176995 w 397390"/>
                <a:gd name="connsiteY1" fmla="*/ 304866 h 973015"/>
                <a:gd name="connsiteX2" fmla="*/ 256148 w 397390"/>
                <a:gd name="connsiteY2" fmla="*/ 292389 h 973015"/>
                <a:gd name="connsiteX3" fmla="*/ 379497 w 397390"/>
                <a:gd name="connsiteY3" fmla="*/ 315725 h 973015"/>
                <a:gd name="connsiteX4" fmla="*/ 389212 w 397390"/>
                <a:gd name="connsiteY4" fmla="*/ 342204 h 973015"/>
                <a:gd name="connsiteX5" fmla="*/ 359780 w 397390"/>
                <a:gd name="connsiteY5" fmla="*/ 368874 h 973015"/>
                <a:gd name="connsiteX6" fmla="*/ 267578 w 397390"/>
                <a:gd name="connsiteY6" fmla="*/ 377447 h 973015"/>
                <a:gd name="connsiteX7" fmla="*/ 183377 w 397390"/>
                <a:gd name="connsiteY7" fmla="*/ 381447 h 973015"/>
                <a:gd name="connsiteX8" fmla="*/ 158421 w 397390"/>
                <a:gd name="connsiteY8" fmla="*/ 405546 h 973015"/>
                <a:gd name="connsiteX9" fmla="*/ 112797 w 397390"/>
                <a:gd name="connsiteY9" fmla="*/ 685104 h 973015"/>
                <a:gd name="connsiteX10" fmla="*/ 86508 w 397390"/>
                <a:gd name="connsiteY10" fmla="*/ 854554 h 973015"/>
                <a:gd name="connsiteX11" fmla="*/ 115844 w 397390"/>
                <a:gd name="connsiteY11" fmla="*/ 886844 h 973015"/>
                <a:gd name="connsiteX12" fmla="*/ 231383 w 397390"/>
                <a:gd name="connsiteY12" fmla="*/ 891606 h 973015"/>
                <a:gd name="connsiteX13" fmla="*/ 279484 w 397390"/>
                <a:gd name="connsiteY13" fmla="*/ 923801 h 973015"/>
                <a:gd name="connsiteX14" fmla="*/ 230526 w 397390"/>
                <a:gd name="connsiteY14" fmla="*/ 967044 h 973015"/>
                <a:gd name="connsiteX15" fmla="*/ 117845 w 397390"/>
                <a:gd name="connsiteY15" fmla="*/ 972759 h 973015"/>
                <a:gd name="connsiteX16" fmla="*/ 116 w 397390"/>
                <a:gd name="connsiteY16" fmla="*/ 864555 h 973015"/>
                <a:gd name="connsiteX17" fmla="*/ 18404 w 397390"/>
                <a:gd name="connsiteY17" fmla="*/ 708822 h 973015"/>
                <a:gd name="connsiteX18" fmla="*/ 93937 w 397390"/>
                <a:gd name="connsiteY18" fmla="*/ 156372 h 973015"/>
                <a:gd name="connsiteX19" fmla="*/ 116892 w 397390"/>
                <a:gd name="connsiteY19" fmla="*/ 54549 h 973015"/>
                <a:gd name="connsiteX20" fmla="*/ 166041 w 397390"/>
                <a:gd name="connsiteY20" fmla="*/ 12830 h 973015"/>
                <a:gd name="connsiteX21" fmla="*/ 341682 w 397390"/>
                <a:gd name="connsiteY21" fmla="*/ 5686 h 973015"/>
                <a:gd name="connsiteX22" fmla="*/ 392260 w 397390"/>
                <a:gd name="connsiteY22" fmla="*/ 29784 h 973015"/>
                <a:gd name="connsiteX23" fmla="*/ 395213 w 397390"/>
                <a:gd name="connsiteY23" fmla="*/ 63027 h 973015"/>
                <a:gd name="connsiteX24" fmla="*/ 370924 w 397390"/>
                <a:gd name="connsiteY24" fmla="*/ 74266 h 973015"/>
                <a:gd name="connsiteX25" fmla="*/ 204141 w 397390"/>
                <a:gd name="connsiteY25" fmla="*/ 82934 h 97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97390" h="973015">
                  <a:moveTo>
                    <a:pt x="204046" y="83029"/>
                  </a:moveTo>
                  <a:cubicBezTo>
                    <a:pt x="194711" y="159324"/>
                    <a:pt x="186329" y="228285"/>
                    <a:pt x="176995" y="304866"/>
                  </a:cubicBezTo>
                  <a:cubicBezTo>
                    <a:pt x="203665" y="300675"/>
                    <a:pt x="229859" y="296008"/>
                    <a:pt x="256148" y="292389"/>
                  </a:cubicBezTo>
                  <a:cubicBezTo>
                    <a:pt x="299772" y="286483"/>
                    <a:pt x="341111" y="295437"/>
                    <a:pt x="379497" y="315725"/>
                  </a:cubicBezTo>
                  <a:cubicBezTo>
                    <a:pt x="386069" y="319154"/>
                    <a:pt x="392355" y="336585"/>
                    <a:pt x="389212" y="342204"/>
                  </a:cubicBezTo>
                  <a:cubicBezTo>
                    <a:pt x="383021" y="353444"/>
                    <a:pt x="371210" y="366684"/>
                    <a:pt x="359780" y="368874"/>
                  </a:cubicBezTo>
                  <a:cubicBezTo>
                    <a:pt x="329585" y="374685"/>
                    <a:pt x="298439" y="375637"/>
                    <a:pt x="267578" y="377447"/>
                  </a:cubicBezTo>
                  <a:cubicBezTo>
                    <a:pt x="239479" y="379066"/>
                    <a:pt x="211094" y="377447"/>
                    <a:pt x="183377" y="381447"/>
                  </a:cubicBezTo>
                  <a:cubicBezTo>
                    <a:pt x="173757" y="382876"/>
                    <a:pt x="160136" y="395925"/>
                    <a:pt x="158421" y="405546"/>
                  </a:cubicBezTo>
                  <a:cubicBezTo>
                    <a:pt x="141943" y="498510"/>
                    <a:pt x="127560" y="591855"/>
                    <a:pt x="112797" y="685104"/>
                  </a:cubicBezTo>
                  <a:cubicBezTo>
                    <a:pt x="103843" y="741588"/>
                    <a:pt x="95270" y="798071"/>
                    <a:pt x="86508" y="854554"/>
                  </a:cubicBezTo>
                  <a:cubicBezTo>
                    <a:pt x="82983" y="877319"/>
                    <a:pt x="93747" y="886368"/>
                    <a:pt x="115844" y="886844"/>
                  </a:cubicBezTo>
                  <a:cubicBezTo>
                    <a:pt x="154421" y="887606"/>
                    <a:pt x="193092" y="887701"/>
                    <a:pt x="231383" y="891606"/>
                  </a:cubicBezTo>
                  <a:cubicBezTo>
                    <a:pt x="251100" y="893607"/>
                    <a:pt x="278532" y="891511"/>
                    <a:pt x="279484" y="923801"/>
                  </a:cubicBezTo>
                  <a:cubicBezTo>
                    <a:pt x="280341" y="952662"/>
                    <a:pt x="264244" y="965901"/>
                    <a:pt x="230526" y="967044"/>
                  </a:cubicBezTo>
                  <a:cubicBezTo>
                    <a:pt x="192902" y="968378"/>
                    <a:pt x="155373" y="970188"/>
                    <a:pt x="117845" y="972759"/>
                  </a:cubicBezTo>
                  <a:cubicBezTo>
                    <a:pt x="54694" y="977046"/>
                    <a:pt x="-2932" y="926944"/>
                    <a:pt x="116" y="864555"/>
                  </a:cubicBezTo>
                  <a:cubicBezTo>
                    <a:pt x="2687" y="812454"/>
                    <a:pt x="11451" y="760638"/>
                    <a:pt x="18404" y="708822"/>
                  </a:cubicBezTo>
                  <a:cubicBezTo>
                    <a:pt x="43169" y="524608"/>
                    <a:pt x="68029" y="340395"/>
                    <a:pt x="93937" y="156372"/>
                  </a:cubicBezTo>
                  <a:cubicBezTo>
                    <a:pt x="98795" y="121986"/>
                    <a:pt x="107558" y="88077"/>
                    <a:pt x="116892" y="54549"/>
                  </a:cubicBezTo>
                  <a:cubicBezTo>
                    <a:pt x="123465" y="30642"/>
                    <a:pt x="140133" y="20355"/>
                    <a:pt x="166041" y="12830"/>
                  </a:cubicBezTo>
                  <a:cubicBezTo>
                    <a:pt x="224906" y="-4315"/>
                    <a:pt x="283103" y="-1648"/>
                    <a:pt x="341682" y="5686"/>
                  </a:cubicBezTo>
                  <a:cubicBezTo>
                    <a:pt x="359494" y="7972"/>
                    <a:pt x="377877" y="18354"/>
                    <a:pt x="392260" y="29784"/>
                  </a:cubicBezTo>
                  <a:cubicBezTo>
                    <a:pt x="398547" y="34833"/>
                    <a:pt x="398451" y="52835"/>
                    <a:pt x="395213" y="63027"/>
                  </a:cubicBezTo>
                  <a:cubicBezTo>
                    <a:pt x="393308" y="68932"/>
                    <a:pt x="379592" y="73695"/>
                    <a:pt x="370924" y="74266"/>
                  </a:cubicBezTo>
                  <a:cubicBezTo>
                    <a:pt x="314631" y="77886"/>
                    <a:pt x="258243" y="80267"/>
                    <a:pt x="204141" y="829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527351B-9CD5-BBE7-D0F1-E472497EFB20}"/>
                </a:ext>
              </a:extLst>
            </p:cNvPr>
            <p:cNvSpPr/>
            <p:nvPr/>
          </p:nvSpPr>
          <p:spPr>
            <a:xfrm>
              <a:off x="4315945" y="4786702"/>
              <a:ext cx="525612" cy="756975"/>
            </a:xfrm>
            <a:custGeom>
              <a:avLst/>
              <a:gdLst>
                <a:gd name="connsiteX0" fmla="*/ 525612 w 525612"/>
                <a:gd name="connsiteY0" fmla="*/ 257737 h 756975"/>
                <a:gd name="connsiteX1" fmla="*/ 513135 w 525612"/>
                <a:gd name="connsiteY1" fmla="*/ 318315 h 756975"/>
                <a:gd name="connsiteX2" fmla="*/ 516754 w 525612"/>
                <a:gd name="connsiteY2" fmla="*/ 362988 h 756975"/>
                <a:gd name="connsiteX3" fmla="*/ 465605 w 525612"/>
                <a:gd name="connsiteY3" fmla="*/ 556060 h 756975"/>
                <a:gd name="connsiteX4" fmla="*/ 437315 w 525612"/>
                <a:gd name="connsiteY4" fmla="*/ 622449 h 756975"/>
                <a:gd name="connsiteX5" fmla="*/ 298250 w 525612"/>
                <a:gd name="connsiteY5" fmla="*/ 748655 h 756975"/>
                <a:gd name="connsiteX6" fmla="*/ 241672 w 525612"/>
                <a:gd name="connsiteY6" fmla="*/ 755989 h 756975"/>
                <a:gd name="connsiteX7" fmla="*/ 137659 w 525612"/>
                <a:gd name="connsiteY7" fmla="*/ 731796 h 756975"/>
                <a:gd name="connsiteX8" fmla="*/ 44790 w 525612"/>
                <a:gd name="connsiteY8" fmla="*/ 640546 h 756975"/>
                <a:gd name="connsiteX9" fmla="*/ 2023 w 525612"/>
                <a:gd name="connsiteY9" fmla="*/ 494623 h 756975"/>
                <a:gd name="connsiteX10" fmla="*/ 41456 w 525612"/>
                <a:gd name="connsiteY10" fmla="*/ 240306 h 756975"/>
                <a:gd name="connsiteX11" fmla="*/ 147946 w 525612"/>
                <a:gd name="connsiteY11" fmla="*/ 64665 h 756975"/>
                <a:gd name="connsiteX12" fmla="*/ 341780 w 525612"/>
                <a:gd name="connsiteY12" fmla="*/ 6562 h 756975"/>
                <a:gd name="connsiteX13" fmla="*/ 520183 w 525612"/>
                <a:gd name="connsiteY13" fmla="*/ 233067 h 756975"/>
                <a:gd name="connsiteX14" fmla="*/ 520183 w 525612"/>
                <a:gd name="connsiteY14" fmla="*/ 256403 h 756975"/>
                <a:gd name="connsiteX15" fmla="*/ 525612 w 525612"/>
                <a:gd name="connsiteY15" fmla="*/ 257546 h 756975"/>
                <a:gd name="connsiteX16" fmla="*/ 97940 w 525612"/>
                <a:gd name="connsiteY16" fmla="*/ 461667 h 756975"/>
                <a:gd name="connsiteX17" fmla="*/ 118799 w 525612"/>
                <a:gd name="connsiteY17" fmla="*/ 567108 h 756975"/>
                <a:gd name="connsiteX18" fmla="*/ 179569 w 525612"/>
                <a:gd name="connsiteY18" fmla="*/ 671598 h 756975"/>
                <a:gd name="connsiteX19" fmla="*/ 324158 w 525612"/>
                <a:gd name="connsiteY19" fmla="*/ 675694 h 756975"/>
                <a:gd name="connsiteX20" fmla="*/ 369307 w 525612"/>
                <a:gd name="connsiteY20" fmla="*/ 619210 h 756975"/>
                <a:gd name="connsiteX21" fmla="*/ 450841 w 525612"/>
                <a:gd name="connsiteY21" fmla="*/ 388705 h 756975"/>
                <a:gd name="connsiteX22" fmla="*/ 449507 w 525612"/>
                <a:gd name="connsiteY22" fmla="*/ 210778 h 756975"/>
                <a:gd name="connsiteX23" fmla="*/ 381213 w 525612"/>
                <a:gd name="connsiteY23" fmla="*/ 79524 h 756975"/>
                <a:gd name="connsiteX24" fmla="*/ 301584 w 525612"/>
                <a:gd name="connsiteY24" fmla="*/ 47901 h 756975"/>
                <a:gd name="connsiteX25" fmla="*/ 219479 w 525612"/>
                <a:gd name="connsiteY25" fmla="*/ 98669 h 756975"/>
                <a:gd name="connsiteX26" fmla="*/ 97940 w 525612"/>
                <a:gd name="connsiteY26" fmla="*/ 461572 h 75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25612" h="756975">
                  <a:moveTo>
                    <a:pt x="525612" y="257737"/>
                  </a:moveTo>
                  <a:cubicBezTo>
                    <a:pt x="521231" y="277930"/>
                    <a:pt x="515135" y="297932"/>
                    <a:pt x="513135" y="318315"/>
                  </a:cubicBezTo>
                  <a:cubicBezTo>
                    <a:pt x="511706" y="332984"/>
                    <a:pt x="520088" y="349272"/>
                    <a:pt x="516754" y="362988"/>
                  </a:cubicBezTo>
                  <a:cubicBezTo>
                    <a:pt x="501228" y="427663"/>
                    <a:pt x="484083" y="492052"/>
                    <a:pt x="465605" y="556060"/>
                  </a:cubicBezTo>
                  <a:cubicBezTo>
                    <a:pt x="458937" y="579015"/>
                    <a:pt x="447412" y="600637"/>
                    <a:pt x="437315" y="622449"/>
                  </a:cubicBezTo>
                  <a:cubicBezTo>
                    <a:pt x="408740" y="683980"/>
                    <a:pt x="357210" y="721318"/>
                    <a:pt x="298250" y="748655"/>
                  </a:cubicBezTo>
                  <a:cubicBezTo>
                    <a:pt x="281677" y="756370"/>
                    <a:pt x="260055" y="758466"/>
                    <a:pt x="241672" y="755989"/>
                  </a:cubicBezTo>
                  <a:cubicBezTo>
                    <a:pt x="206239" y="751322"/>
                    <a:pt x="166901" y="749227"/>
                    <a:pt x="137659" y="731796"/>
                  </a:cubicBezTo>
                  <a:cubicBezTo>
                    <a:pt x="101273" y="710079"/>
                    <a:pt x="62697" y="687600"/>
                    <a:pt x="44790" y="640546"/>
                  </a:cubicBezTo>
                  <a:cubicBezTo>
                    <a:pt x="26597" y="592636"/>
                    <a:pt x="6214" y="546058"/>
                    <a:pt x="2023" y="494623"/>
                  </a:cubicBezTo>
                  <a:cubicBezTo>
                    <a:pt x="-5026" y="406898"/>
                    <a:pt x="5928" y="321173"/>
                    <a:pt x="41456" y="240306"/>
                  </a:cubicBezTo>
                  <a:cubicBezTo>
                    <a:pt x="69079" y="177346"/>
                    <a:pt x="98606" y="114862"/>
                    <a:pt x="147946" y="64665"/>
                  </a:cubicBezTo>
                  <a:cubicBezTo>
                    <a:pt x="201953" y="9610"/>
                    <a:pt x="264818" y="-12107"/>
                    <a:pt x="341780" y="6562"/>
                  </a:cubicBezTo>
                  <a:cubicBezTo>
                    <a:pt x="425981" y="27041"/>
                    <a:pt x="516468" y="139627"/>
                    <a:pt x="520183" y="233067"/>
                  </a:cubicBezTo>
                  <a:cubicBezTo>
                    <a:pt x="520469" y="240782"/>
                    <a:pt x="520183" y="248593"/>
                    <a:pt x="520183" y="256403"/>
                  </a:cubicBezTo>
                  <a:cubicBezTo>
                    <a:pt x="521993" y="256784"/>
                    <a:pt x="523802" y="257165"/>
                    <a:pt x="525612" y="257546"/>
                  </a:cubicBezTo>
                  <a:close/>
                  <a:moveTo>
                    <a:pt x="97940" y="461667"/>
                  </a:moveTo>
                  <a:cubicBezTo>
                    <a:pt x="103464" y="491861"/>
                    <a:pt x="105369" y="531675"/>
                    <a:pt x="118799" y="567108"/>
                  </a:cubicBezTo>
                  <a:cubicBezTo>
                    <a:pt x="132897" y="604447"/>
                    <a:pt x="152804" y="642451"/>
                    <a:pt x="179569" y="671598"/>
                  </a:cubicBezTo>
                  <a:cubicBezTo>
                    <a:pt x="214145" y="709317"/>
                    <a:pt x="289106" y="714937"/>
                    <a:pt x="324158" y="675694"/>
                  </a:cubicBezTo>
                  <a:cubicBezTo>
                    <a:pt x="340256" y="657691"/>
                    <a:pt x="358925" y="640356"/>
                    <a:pt x="369307" y="619210"/>
                  </a:cubicBezTo>
                  <a:cubicBezTo>
                    <a:pt x="405597" y="545773"/>
                    <a:pt x="439220" y="471192"/>
                    <a:pt x="450841" y="388705"/>
                  </a:cubicBezTo>
                  <a:cubicBezTo>
                    <a:pt x="459223" y="329174"/>
                    <a:pt x="468177" y="269452"/>
                    <a:pt x="449507" y="210778"/>
                  </a:cubicBezTo>
                  <a:cubicBezTo>
                    <a:pt x="434458" y="163439"/>
                    <a:pt x="423028" y="112766"/>
                    <a:pt x="381213" y="79524"/>
                  </a:cubicBezTo>
                  <a:cubicBezTo>
                    <a:pt x="358163" y="61236"/>
                    <a:pt x="332731" y="36566"/>
                    <a:pt x="301584" y="47901"/>
                  </a:cubicBezTo>
                  <a:cubicBezTo>
                    <a:pt x="271676" y="58664"/>
                    <a:pt x="238529" y="74761"/>
                    <a:pt x="219479" y="98669"/>
                  </a:cubicBezTo>
                  <a:cubicBezTo>
                    <a:pt x="137373" y="201539"/>
                    <a:pt x="109560" y="324602"/>
                    <a:pt x="97940" y="4615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94F8999-89A7-17D6-2A9B-2A0C2AAB90D2}"/>
                </a:ext>
              </a:extLst>
            </p:cNvPr>
            <p:cNvSpPr/>
            <p:nvPr/>
          </p:nvSpPr>
          <p:spPr>
            <a:xfrm>
              <a:off x="5888297" y="2972561"/>
              <a:ext cx="372362" cy="993136"/>
            </a:xfrm>
            <a:custGeom>
              <a:avLst/>
              <a:gdLst>
                <a:gd name="connsiteX0" fmla="*/ 218371 w 372362"/>
                <a:gd name="connsiteY0" fmla="*/ 95250 h 993136"/>
                <a:gd name="connsiteX1" fmla="*/ 175890 w 372362"/>
                <a:gd name="connsiteY1" fmla="*/ 361188 h 993136"/>
                <a:gd name="connsiteX2" fmla="*/ 130360 w 372362"/>
                <a:gd name="connsiteY2" fmla="*/ 697992 h 993136"/>
                <a:gd name="connsiteX3" fmla="*/ 108833 w 372362"/>
                <a:gd name="connsiteY3" fmla="*/ 861822 h 993136"/>
                <a:gd name="connsiteX4" fmla="*/ 131598 w 372362"/>
                <a:gd name="connsiteY4" fmla="*/ 894779 h 993136"/>
                <a:gd name="connsiteX5" fmla="*/ 223800 w 372362"/>
                <a:gd name="connsiteY5" fmla="*/ 894779 h 993136"/>
                <a:gd name="connsiteX6" fmla="*/ 349149 w 372362"/>
                <a:gd name="connsiteY6" fmla="*/ 906495 h 993136"/>
                <a:gd name="connsiteX7" fmla="*/ 372295 w 372362"/>
                <a:gd name="connsiteY7" fmla="*/ 940975 h 993136"/>
                <a:gd name="connsiteX8" fmla="*/ 347149 w 372362"/>
                <a:gd name="connsiteY8" fmla="*/ 962121 h 993136"/>
                <a:gd name="connsiteX9" fmla="*/ 160840 w 372362"/>
                <a:gd name="connsiteY9" fmla="*/ 981837 h 993136"/>
                <a:gd name="connsiteX10" fmla="*/ 79401 w 372362"/>
                <a:gd name="connsiteY10" fmla="*/ 990981 h 993136"/>
                <a:gd name="connsiteX11" fmla="*/ 4249 w 372362"/>
                <a:gd name="connsiteY11" fmla="*/ 939356 h 993136"/>
                <a:gd name="connsiteX12" fmla="*/ 5392 w 372362"/>
                <a:gd name="connsiteY12" fmla="*/ 821532 h 993136"/>
                <a:gd name="connsiteX13" fmla="*/ 50731 w 372362"/>
                <a:gd name="connsiteY13" fmla="*/ 446532 h 993136"/>
                <a:gd name="connsiteX14" fmla="*/ 98642 w 372362"/>
                <a:gd name="connsiteY14" fmla="*/ 170498 h 993136"/>
                <a:gd name="connsiteX15" fmla="*/ 119406 w 372362"/>
                <a:gd name="connsiteY15" fmla="*/ 39624 h 993136"/>
                <a:gd name="connsiteX16" fmla="*/ 186843 w 372362"/>
                <a:gd name="connsiteY16" fmla="*/ 953 h 993136"/>
                <a:gd name="connsiteX17" fmla="*/ 216180 w 372362"/>
                <a:gd name="connsiteY17" fmla="*/ 48102 h 993136"/>
                <a:gd name="connsiteX18" fmla="*/ 213513 w 372362"/>
                <a:gd name="connsiteY18" fmla="*/ 94584 h 993136"/>
                <a:gd name="connsiteX19" fmla="*/ 218562 w 372362"/>
                <a:gd name="connsiteY19" fmla="*/ 95346 h 993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362" h="993136">
                  <a:moveTo>
                    <a:pt x="218371" y="95250"/>
                  </a:moveTo>
                  <a:cubicBezTo>
                    <a:pt x="204083" y="183928"/>
                    <a:pt x="188748" y="272415"/>
                    <a:pt x="175890" y="361188"/>
                  </a:cubicBezTo>
                  <a:cubicBezTo>
                    <a:pt x="159602" y="473298"/>
                    <a:pt x="145314" y="585693"/>
                    <a:pt x="130360" y="697992"/>
                  </a:cubicBezTo>
                  <a:cubicBezTo>
                    <a:pt x="123121" y="752571"/>
                    <a:pt x="116739" y="807339"/>
                    <a:pt x="108833" y="861822"/>
                  </a:cubicBezTo>
                  <a:cubicBezTo>
                    <a:pt x="105976" y="881349"/>
                    <a:pt x="108072" y="894779"/>
                    <a:pt x="131598" y="894779"/>
                  </a:cubicBezTo>
                  <a:cubicBezTo>
                    <a:pt x="162364" y="894779"/>
                    <a:pt x="193130" y="893160"/>
                    <a:pt x="223800" y="894779"/>
                  </a:cubicBezTo>
                  <a:cubicBezTo>
                    <a:pt x="265710" y="896970"/>
                    <a:pt x="307906" y="899351"/>
                    <a:pt x="349149" y="906495"/>
                  </a:cubicBezTo>
                  <a:cubicBezTo>
                    <a:pt x="359055" y="908209"/>
                    <a:pt x="368771" y="927926"/>
                    <a:pt x="372295" y="940975"/>
                  </a:cubicBezTo>
                  <a:cubicBezTo>
                    <a:pt x="373533" y="945642"/>
                    <a:pt x="357341" y="959168"/>
                    <a:pt x="347149" y="962121"/>
                  </a:cubicBezTo>
                  <a:cubicBezTo>
                    <a:pt x="286380" y="979742"/>
                    <a:pt x="225134" y="990315"/>
                    <a:pt x="160840" y="981837"/>
                  </a:cubicBezTo>
                  <a:cubicBezTo>
                    <a:pt x="134551" y="978313"/>
                    <a:pt x="106071" y="985171"/>
                    <a:pt x="79401" y="990981"/>
                  </a:cubicBezTo>
                  <a:cubicBezTo>
                    <a:pt x="39777" y="999649"/>
                    <a:pt x="13202" y="982123"/>
                    <a:pt x="4249" y="939356"/>
                  </a:cubicBezTo>
                  <a:cubicBezTo>
                    <a:pt x="-3657" y="901732"/>
                    <a:pt x="1106" y="860584"/>
                    <a:pt x="5392" y="821532"/>
                  </a:cubicBezTo>
                  <a:cubicBezTo>
                    <a:pt x="19013" y="696373"/>
                    <a:pt x="33110" y="571215"/>
                    <a:pt x="50731" y="446532"/>
                  </a:cubicBezTo>
                  <a:cubicBezTo>
                    <a:pt x="63780" y="354140"/>
                    <a:pt x="82735" y="262509"/>
                    <a:pt x="98642" y="170498"/>
                  </a:cubicBezTo>
                  <a:cubicBezTo>
                    <a:pt x="106166" y="126969"/>
                    <a:pt x="111977" y="83154"/>
                    <a:pt x="119406" y="39624"/>
                  </a:cubicBezTo>
                  <a:cubicBezTo>
                    <a:pt x="124359" y="10573"/>
                    <a:pt x="150363" y="-4000"/>
                    <a:pt x="186843" y="953"/>
                  </a:cubicBezTo>
                  <a:cubicBezTo>
                    <a:pt x="215228" y="4858"/>
                    <a:pt x="219038" y="24099"/>
                    <a:pt x="216180" y="48102"/>
                  </a:cubicBezTo>
                  <a:cubicBezTo>
                    <a:pt x="214371" y="63532"/>
                    <a:pt x="214371" y="79058"/>
                    <a:pt x="213513" y="94584"/>
                  </a:cubicBezTo>
                  <a:cubicBezTo>
                    <a:pt x="215228" y="94869"/>
                    <a:pt x="216847" y="95060"/>
                    <a:pt x="218562" y="9534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5A5313F-B821-DEE1-BDC6-D38A5ED94B28}"/>
                </a:ext>
              </a:extLst>
            </p:cNvPr>
            <p:cNvSpPr/>
            <p:nvPr/>
          </p:nvSpPr>
          <p:spPr>
            <a:xfrm>
              <a:off x="4889277" y="4714744"/>
              <a:ext cx="521684" cy="804082"/>
            </a:xfrm>
            <a:custGeom>
              <a:avLst/>
              <a:gdLst>
                <a:gd name="connsiteX0" fmla="*/ 232886 w 521684"/>
                <a:gd name="connsiteY0" fmla="*/ 112906 h 804082"/>
                <a:gd name="connsiteX1" fmla="*/ 56864 w 521684"/>
                <a:gd name="connsiteY1" fmla="*/ 119478 h 804082"/>
                <a:gd name="connsiteX2" fmla="*/ 19526 w 521684"/>
                <a:gd name="connsiteY2" fmla="*/ 116906 h 804082"/>
                <a:gd name="connsiteX3" fmla="*/ 0 w 521684"/>
                <a:gd name="connsiteY3" fmla="*/ 92236 h 804082"/>
                <a:gd name="connsiteX4" fmla="*/ 23146 w 521684"/>
                <a:gd name="connsiteY4" fmla="*/ 78425 h 804082"/>
                <a:gd name="connsiteX5" fmla="*/ 85725 w 521684"/>
                <a:gd name="connsiteY5" fmla="*/ 66709 h 804082"/>
                <a:gd name="connsiteX6" fmla="*/ 195548 w 521684"/>
                <a:gd name="connsiteY6" fmla="*/ 43182 h 804082"/>
                <a:gd name="connsiteX7" fmla="*/ 262890 w 521684"/>
                <a:gd name="connsiteY7" fmla="*/ 31276 h 804082"/>
                <a:gd name="connsiteX8" fmla="*/ 344996 w 521684"/>
                <a:gd name="connsiteY8" fmla="*/ 12417 h 804082"/>
                <a:gd name="connsiteX9" fmla="*/ 484823 w 521684"/>
                <a:gd name="connsiteY9" fmla="*/ 11845 h 804082"/>
                <a:gd name="connsiteX10" fmla="*/ 521684 w 521684"/>
                <a:gd name="connsiteY10" fmla="*/ 44040 h 804082"/>
                <a:gd name="connsiteX11" fmla="*/ 477298 w 521684"/>
                <a:gd name="connsiteY11" fmla="*/ 70043 h 804082"/>
                <a:gd name="connsiteX12" fmla="*/ 346805 w 521684"/>
                <a:gd name="connsiteY12" fmla="*/ 96237 h 804082"/>
                <a:gd name="connsiteX13" fmla="*/ 320326 w 521684"/>
                <a:gd name="connsiteY13" fmla="*/ 133194 h 804082"/>
                <a:gd name="connsiteX14" fmla="*/ 287179 w 521684"/>
                <a:gd name="connsiteY14" fmla="*/ 342648 h 804082"/>
                <a:gd name="connsiteX15" fmla="*/ 212122 w 521684"/>
                <a:gd name="connsiteY15" fmla="*/ 682596 h 804082"/>
                <a:gd name="connsiteX16" fmla="*/ 198501 w 521684"/>
                <a:gd name="connsiteY16" fmla="*/ 756891 h 804082"/>
                <a:gd name="connsiteX17" fmla="*/ 139827 w 521684"/>
                <a:gd name="connsiteY17" fmla="*/ 802611 h 804082"/>
                <a:gd name="connsiteX18" fmla="*/ 99632 w 521684"/>
                <a:gd name="connsiteY18" fmla="*/ 744794 h 804082"/>
                <a:gd name="connsiteX19" fmla="*/ 136398 w 521684"/>
                <a:gd name="connsiteY19" fmla="*/ 532768 h 804082"/>
                <a:gd name="connsiteX20" fmla="*/ 185547 w 521684"/>
                <a:gd name="connsiteY20" fmla="*/ 335410 h 804082"/>
                <a:gd name="connsiteX21" fmla="*/ 233458 w 521684"/>
                <a:gd name="connsiteY21" fmla="*/ 118335 h 804082"/>
                <a:gd name="connsiteX22" fmla="*/ 232982 w 521684"/>
                <a:gd name="connsiteY22" fmla="*/ 112810 h 80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21684" h="804082">
                  <a:moveTo>
                    <a:pt x="232886" y="112906"/>
                  </a:moveTo>
                  <a:cubicBezTo>
                    <a:pt x="172403" y="115191"/>
                    <a:pt x="114586" y="117573"/>
                    <a:pt x="56864" y="119478"/>
                  </a:cubicBezTo>
                  <a:cubicBezTo>
                    <a:pt x="44291" y="119859"/>
                    <a:pt x="30385" y="121478"/>
                    <a:pt x="19526" y="116906"/>
                  </a:cubicBezTo>
                  <a:cubicBezTo>
                    <a:pt x="11049" y="113287"/>
                    <a:pt x="6382" y="100809"/>
                    <a:pt x="0" y="92236"/>
                  </a:cubicBezTo>
                  <a:cubicBezTo>
                    <a:pt x="7715" y="87474"/>
                    <a:pt x="14859" y="80425"/>
                    <a:pt x="23146" y="78425"/>
                  </a:cubicBezTo>
                  <a:cubicBezTo>
                    <a:pt x="43720" y="73377"/>
                    <a:pt x="64961" y="70996"/>
                    <a:pt x="85725" y="66709"/>
                  </a:cubicBezTo>
                  <a:cubicBezTo>
                    <a:pt x="122396" y="59185"/>
                    <a:pt x="158877" y="50707"/>
                    <a:pt x="195548" y="43182"/>
                  </a:cubicBezTo>
                  <a:cubicBezTo>
                    <a:pt x="217837" y="38611"/>
                    <a:pt x="240602" y="36039"/>
                    <a:pt x="262890" y="31276"/>
                  </a:cubicBezTo>
                  <a:cubicBezTo>
                    <a:pt x="290417" y="25466"/>
                    <a:pt x="317278" y="15655"/>
                    <a:pt x="344996" y="12417"/>
                  </a:cubicBezTo>
                  <a:cubicBezTo>
                    <a:pt x="391478" y="6988"/>
                    <a:pt x="438721" y="-12253"/>
                    <a:pt x="484823" y="11845"/>
                  </a:cubicBezTo>
                  <a:cubicBezTo>
                    <a:pt x="498920" y="19180"/>
                    <a:pt x="509492" y="33181"/>
                    <a:pt x="521684" y="44040"/>
                  </a:cubicBezTo>
                  <a:cubicBezTo>
                    <a:pt x="506921" y="52993"/>
                    <a:pt x="493300" y="66043"/>
                    <a:pt x="477298" y="70043"/>
                  </a:cubicBezTo>
                  <a:cubicBezTo>
                    <a:pt x="434340" y="80806"/>
                    <a:pt x="390334" y="87760"/>
                    <a:pt x="346805" y="96237"/>
                  </a:cubicBezTo>
                  <a:cubicBezTo>
                    <a:pt x="326327" y="100237"/>
                    <a:pt x="322898" y="116430"/>
                    <a:pt x="320326" y="133194"/>
                  </a:cubicBezTo>
                  <a:cubicBezTo>
                    <a:pt x="309467" y="203012"/>
                    <a:pt x="301276" y="273402"/>
                    <a:pt x="287179" y="342648"/>
                  </a:cubicBezTo>
                  <a:cubicBezTo>
                    <a:pt x="264128" y="456377"/>
                    <a:pt x="237077" y="569344"/>
                    <a:pt x="212122" y="682596"/>
                  </a:cubicBezTo>
                  <a:cubicBezTo>
                    <a:pt x="206692" y="707170"/>
                    <a:pt x="201930" y="732031"/>
                    <a:pt x="198501" y="756891"/>
                  </a:cubicBezTo>
                  <a:cubicBezTo>
                    <a:pt x="192691" y="799658"/>
                    <a:pt x="182594" y="808040"/>
                    <a:pt x="139827" y="802611"/>
                  </a:cubicBezTo>
                  <a:cubicBezTo>
                    <a:pt x="108204" y="798515"/>
                    <a:pt x="94012" y="779941"/>
                    <a:pt x="99632" y="744794"/>
                  </a:cubicBezTo>
                  <a:cubicBezTo>
                    <a:pt x="110871" y="673928"/>
                    <a:pt x="121634" y="602967"/>
                    <a:pt x="136398" y="532768"/>
                  </a:cubicBezTo>
                  <a:cubicBezTo>
                    <a:pt x="150304" y="466473"/>
                    <a:pt x="170021" y="401418"/>
                    <a:pt x="185547" y="335410"/>
                  </a:cubicBezTo>
                  <a:cubicBezTo>
                    <a:pt x="202502" y="263305"/>
                    <a:pt x="217646" y="190725"/>
                    <a:pt x="233458" y="118335"/>
                  </a:cubicBezTo>
                  <a:cubicBezTo>
                    <a:pt x="234029" y="115763"/>
                    <a:pt x="232982" y="112810"/>
                    <a:pt x="232982" y="1128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E81D4DE-7583-EBBD-6D61-C6B23B968ECE}"/>
                </a:ext>
              </a:extLst>
            </p:cNvPr>
            <p:cNvSpPr/>
            <p:nvPr/>
          </p:nvSpPr>
          <p:spPr>
            <a:xfrm>
              <a:off x="5944325" y="4647207"/>
              <a:ext cx="351413" cy="797663"/>
            </a:xfrm>
            <a:custGeom>
              <a:avLst/>
              <a:gdLst>
                <a:gd name="connsiteX0" fmla="*/ 347890 w 351413"/>
                <a:gd name="connsiteY0" fmla="*/ 41188 h 797663"/>
                <a:gd name="connsiteX1" fmla="*/ 299788 w 351413"/>
                <a:gd name="connsiteY1" fmla="*/ 52237 h 797663"/>
                <a:gd name="connsiteX2" fmla="*/ 177678 w 351413"/>
                <a:gd name="connsiteY2" fmla="*/ 46998 h 797663"/>
                <a:gd name="connsiteX3" fmla="*/ 150246 w 351413"/>
                <a:gd name="connsiteY3" fmla="*/ 71477 h 797663"/>
                <a:gd name="connsiteX4" fmla="*/ 140340 w 351413"/>
                <a:gd name="connsiteY4" fmla="*/ 225497 h 797663"/>
                <a:gd name="connsiteX5" fmla="*/ 168153 w 351413"/>
                <a:gd name="connsiteY5" fmla="*/ 248547 h 797663"/>
                <a:gd name="connsiteX6" fmla="*/ 282929 w 351413"/>
                <a:gd name="connsiteY6" fmla="*/ 243880 h 797663"/>
                <a:gd name="connsiteX7" fmla="*/ 302551 w 351413"/>
                <a:gd name="connsiteY7" fmla="*/ 276456 h 797663"/>
                <a:gd name="connsiteX8" fmla="*/ 276547 w 351413"/>
                <a:gd name="connsiteY8" fmla="*/ 296458 h 797663"/>
                <a:gd name="connsiteX9" fmla="*/ 155770 w 351413"/>
                <a:gd name="connsiteY9" fmla="*/ 310174 h 797663"/>
                <a:gd name="connsiteX10" fmla="*/ 132910 w 351413"/>
                <a:gd name="connsiteY10" fmla="*/ 336273 h 797663"/>
                <a:gd name="connsiteX11" fmla="*/ 123100 w 351413"/>
                <a:gd name="connsiteY11" fmla="*/ 419616 h 797663"/>
                <a:gd name="connsiteX12" fmla="*/ 103002 w 351413"/>
                <a:gd name="connsiteY12" fmla="*/ 636310 h 797663"/>
                <a:gd name="connsiteX13" fmla="*/ 95858 w 351413"/>
                <a:gd name="connsiteY13" fmla="*/ 733084 h 797663"/>
                <a:gd name="connsiteX14" fmla="*/ 119385 w 351413"/>
                <a:gd name="connsiteY14" fmla="*/ 730607 h 797663"/>
                <a:gd name="connsiteX15" fmla="*/ 238257 w 351413"/>
                <a:gd name="connsiteY15" fmla="*/ 696032 h 797663"/>
                <a:gd name="connsiteX16" fmla="*/ 291121 w 351413"/>
                <a:gd name="connsiteY16" fmla="*/ 710224 h 797663"/>
                <a:gd name="connsiteX17" fmla="*/ 290644 w 351413"/>
                <a:gd name="connsiteY17" fmla="*/ 733656 h 797663"/>
                <a:gd name="connsiteX18" fmla="*/ 254926 w 351413"/>
                <a:gd name="connsiteY18" fmla="*/ 751753 h 797663"/>
                <a:gd name="connsiteX19" fmla="*/ 132910 w 351413"/>
                <a:gd name="connsiteY19" fmla="*/ 779280 h 797663"/>
                <a:gd name="connsiteX20" fmla="*/ 63759 w 351413"/>
                <a:gd name="connsiteY20" fmla="*/ 797664 h 797663"/>
                <a:gd name="connsiteX21" fmla="*/ 1846 w 351413"/>
                <a:gd name="connsiteY21" fmla="*/ 724226 h 797663"/>
                <a:gd name="connsiteX22" fmla="*/ 22040 w 351413"/>
                <a:gd name="connsiteY22" fmla="*/ 530582 h 797663"/>
                <a:gd name="connsiteX23" fmla="*/ 87381 w 351413"/>
                <a:gd name="connsiteY23" fmla="*/ 81955 h 797663"/>
                <a:gd name="connsiteX24" fmla="*/ 85762 w 351413"/>
                <a:gd name="connsiteY24" fmla="*/ 33092 h 797663"/>
                <a:gd name="connsiteX25" fmla="*/ 110241 w 351413"/>
                <a:gd name="connsiteY25" fmla="*/ 516 h 797663"/>
                <a:gd name="connsiteX26" fmla="*/ 310457 w 351413"/>
                <a:gd name="connsiteY26" fmla="*/ 2326 h 797663"/>
                <a:gd name="connsiteX27" fmla="*/ 351414 w 351413"/>
                <a:gd name="connsiteY27" fmla="*/ 25757 h 797663"/>
                <a:gd name="connsiteX28" fmla="*/ 347985 w 351413"/>
                <a:gd name="connsiteY28" fmla="*/ 41093 h 797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51413" h="797663">
                  <a:moveTo>
                    <a:pt x="347890" y="41188"/>
                  </a:moveTo>
                  <a:cubicBezTo>
                    <a:pt x="331888" y="45093"/>
                    <a:pt x="315791" y="52237"/>
                    <a:pt x="299788" y="52237"/>
                  </a:cubicBezTo>
                  <a:cubicBezTo>
                    <a:pt x="259117" y="52237"/>
                    <a:pt x="218350" y="49189"/>
                    <a:pt x="177678" y="46998"/>
                  </a:cubicBezTo>
                  <a:cubicBezTo>
                    <a:pt x="159866" y="46046"/>
                    <a:pt x="151103" y="52142"/>
                    <a:pt x="150246" y="71477"/>
                  </a:cubicBezTo>
                  <a:cubicBezTo>
                    <a:pt x="147865" y="122817"/>
                    <a:pt x="144055" y="174157"/>
                    <a:pt x="140340" y="225497"/>
                  </a:cubicBezTo>
                  <a:cubicBezTo>
                    <a:pt x="138816" y="247214"/>
                    <a:pt x="147484" y="250643"/>
                    <a:pt x="168153" y="248547"/>
                  </a:cubicBezTo>
                  <a:cubicBezTo>
                    <a:pt x="206158" y="244642"/>
                    <a:pt x="244639" y="245499"/>
                    <a:pt x="282929" y="243880"/>
                  </a:cubicBezTo>
                  <a:cubicBezTo>
                    <a:pt x="308361" y="242832"/>
                    <a:pt x="300169" y="265025"/>
                    <a:pt x="302551" y="276456"/>
                  </a:cubicBezTo>
                  <a:cubicBezTo>
                    <a:pt x="303599" y="281408"/>
                    <a:pt x="286549" y="294934"/>
                    <a:pt x="276547" y="296458"/>
                  </a:cubicBezTo>
                  <a:cubicBezTo>
                    <a:pt x="236542" y="302744"/>
                    <a:pt x="196061" y="305983"/>
                    <a:pt x="155770" y="310174"/>
                  </a:cubicBezTo>
                  <a:cubicBezTo>
                    <a:pt x="139768" y="311793"/>
                    <a:pt x="133387" y="318556"/>
                    <a:pt x="132910" y="336273"/>
                  </a:cubicBezTo>
                  <a:cubicBezTo>
                    <a:pt x="132149" y="364085"/>
                    <a:pt x="125862" y="391803"/>
                    <a:pt x="123100" y="419616"/>
                  </a:cubicBezTo>
                  <a:cubicBezTo>
                    <a:pt x="116051" y="491816"/>
                    <a:pt x="109384" y="564015"/>
                    <a:pt x="103002" y="636310"/>
                  </a:cubicBezTo>
                  <a:cubicBezTo>
                    <a:pt x="100240" y="667076"/>
                    <a:pt x="98430" y="697841"/>
                    <a:pt x="95858" y="733084"/>
                  </a:cubicBezTo>
                  <a:cubicBezTo>
                    <a:pt x="103859" y="732322"/>
                    <a:pt x="111955" y="732798"/>
                    <a:pt x="119385" y="730607"/>
                  </a:cubicBezTo>
                  <a:cubicBezTo>
                    <a:pt x="159009" y="718987"/>
                    <a:pt x="197966" y="704033"/>
                    <a:pt x="238257" y="696032"/>
                  </a:cubicBezTo>
                  <a:cubicBezTo>
                    <a:pt x="254450" y="692793"/>
                    <a:pt x="274071" y="703271"/>
                    <a:pt x="291121" y="710224"/>
                  </a:cubicBezTo>
                  <a:cubicBezTo>
                    <a:pt x="293978" y="711367"/>
                    <a:pt x="294835" y="730131"/>
                    <a:pt x="290644" y="733656"/>
                  </a:cubicBezTo>
                  <a:cubicBezTo>
                    <a:pt x="280643" y="742133"/>
                    <a:pt x="267689" y="748610"/>
                    <a:pt x="254926" y="751753"/>
                  </a:cubicBezTo>
                  <a:cubicBezTo>
                    <a:pt x="214540" y="761849"/>
                    <a:pt x="173487" y="769660"/>
                    <a:pt x="132910" y="779280"/>
                  </a:cubicBezTo>
                  <a:cubicBezTo>
                    <a:pt x="109669" y="784805"/>
                    <a:pt x="86809" y="797664"/>
                    <a:pt x="63759" y="797664"/>
                  </a:cubicBezTo>
                  <a:cubicBezTo>
                    <a:pt x="-58" y="797664"/>
                    <a:pt x="-3773" y="770993"/>
                    <a:pt x="1846" y="724226"/>
                  </a:cubicBezTo>
                  <a:cubicBezTo>
                    <a:pt x="9562" y="659837"/>
                    <a:pt x="13086" y="594876"/>
                    <a:pt x="22040" y="530582"/>
                  </a:cubicBezTo>
                  <a:cubicBezTo>
                    <a:pt x="42804" y="380945"/>
                    <a:pt x="66045" y="231593"/>
                    <a:pt x="87381" y="81955"/>
                  </a:cubicBezTo>
                  <a:cubicBezTo>
                    <a:pt x="89667" y="66048"/>
                    <a:pt x="87095" y="49284"/>
                    <a:pt x="85762" y="33092"/>
                  </a:cubicBezTo>
                  <a:cubicBezTo>
                    <a:pt x="84238" y="14423"/>
                    <a:pt x="91382" y="802"/>
                    <a:pt x="110241" y="516"/>
                  </a:cubicBezTo>
                  <a:cubicBezTo>
                    <a:pt x="177011" y="-246"/>
                    <a:pt x="243877" y="-532"/>
                    <a:pt x="310457" y="2326"/>
                  </a:cubicBezTo>
                  <a:cubicBezTo>
                    <a:pt x="324458" y="2897"/>
                    <a:pt x="337793" y="17566"/>
                    <a:pt x="351414" y="25757"/>
                  </a:cubicBezTo>
                  <a:cubicBezTo>
                    <a:pt x="350271" y="30901"/>
                    <a:pt x="349128" y="35949"/>
                    <a:pt x="347985" y="410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BDEEF9A-F8E2-E522-A5E2-99D737469E99}"/>
                </a:ext>
              </a:extLst>
            </p:cNvPr>
            <p:cNvSpPr/>
            <p:nvPr/>
          </p:nvSpPr>
          <p:spPr>
            <a:xfrm>
              <a:off x="6477580" y="1962863"/>
              <a:ext cx="379029" cy="660775"/>
            </a:xfrm>
            <a:custGeom>
              <a:avLst/>
              <a:gdLst>
                <a:gd name="connsiteX0" fmla="*/ 330508 w 379029"/>
                <a:gd name="connsiteY0" fmla="*/ 56912 h 660775"/>
                <a:gd name="connsiteX1" fmla="*/ 227638 w 379029"/>
                <a:gd name="connsiteY1" fmla="*/ 179213 h 660775"/>
                <a:gd name="connsiteX2" fmla="*/ 244593 w 379029"/>
                <a:gd name="connsiteY2" fmla="*/ 314849 h 660775"/>
                <a:gd name="connsiteX3" fmla="*/ 208303 w 379029"/>
                <a:gd name="connsiteY3" fmla="*/ 562213 h 660775"/>
                <a:gd name="connsiteX4" fmla="*/ 162297 w 379029"/>
                <a:gd name="connsiteY4" fmla="*/ 632127 h 660775"/>
                <a:gd name="connsiteX5" fmla="*/ 17707 w 379029"/>
                <a:gd name="connsiteY5" fmla="*/ 643843 h 660775"/>
                <a:gd name="connsiteX6" fmla="*/ 5325 w 379029"/>
                <a:gd name="connsiteY6" fmla="*/ 572596 h 660775"/>
                <a:gd name="connsiteX7" fmla="*/ 53807 w 379029"/>
                <a:gd name="connsiteY7" fmla="*/ 562404 h 660775"/>
                <a:gd name="connsiteX8" fmla="*/ 80382 w 379029"/>
                <a:gd name="connsiteY8" fmla="*/ 602219 h 660775"/>
                <a:gd name="connsiteX9" fmla="*/ 99622 w 379029"/>
                <a:gd name="connsiteY9" fmla="*/ 585740 h 660775"/>
                <a:gd name="connsiteX10" fmla="*/ 158296 w 379029"/>
                <a:gd name="connsiteY10" fmla="*/ 424577 h 660775"/>
                <a:gd name="connsiteX11" fmla="*/ 152105 w 379029"/>
                <a:gd name="connsiteY11" fmla="*/ 236744 h 660775"/>
                <a:gd name="connsiteX12" fmla="*/ 155725 w 379029"/>
                <a:gd name="connsiteY12" fmla="*/ 115491 h 660775"/>
                <a:gd name="connsiteX13" fmla="*/ 270786 w 379029"/>
                <a:gd name="connsiteY13" fmla="*/ 1381 h 660775"/>
                <a:gd name="connsiteX14" fmla="*/ 360417 w 379029"/>
                <a:gd name="connsiteY14" fmla="*/ 30052 h 660775"/>
                <a:gd name="connsiteX15" fmla="*/ 369656 w 379029"/>
                <a:gd name="connsiteY15" fmla="*/ 98441 h 660775"/>
                <a:gd name="connsiteX16" fmla="*/ 325555 w 379029"/>
                <a:gd name="connsiteY16" fmla="*/ 170545 h 660775"/>
                <a:gd name="connsiteX17" fmla="*/ 304124 w 379029"/>
                <a:gd name="connsiteY17" fmla="*/ 169212 h 660775"/>
                <a:gd name="connsiteX18" fmla="*/ 301743 w 379029"/>
                <a:gd name="connsiteY18" fmla="*/ 145209 h 660775"/>
                <a:gd name="connsiteX19" fmla="*/ 330508 w 379029"/>
                <a:gd name="connsiteY19" fmla="*/ 56912 h 660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9029" h="660775">
                  <a:moveTo>
                    <a:pt x="330508" y="56912"/>
                  </a:moveTo>
                  <a:cubicBezTo>
                    <a:pt x="261357" y="58722"/>
                    <a:pt x="221257" y="109871"/>
                    <a:pt x="227638" y="179213"/>
                  </a:cubicBezTo>
                  <a:cubicBezTo>
                    <a:pt x="231829" y="224552"/>
                    <a:pt x="239735" y="269510"/>
                    <a:pt x="244593" y="314849"/>
                  </a:cubicBezTo>
                  <a:cubicBezTo>
                    <a:pt x="253737" y="400288"/>
                    <a:pt x="244498" y="483632"/>
                    <a:pt x="208303" y="562213"/>
                  </a:cubicBezTo>
                  <a:cubicBezTo>
                    <a:pt x="196777" y="587359"/>
                    <a:pt x="180490" y="611267"/>
                    <a:pt x="162297" y="632127"/>
                  </a:cubicBezTo>
                  <a:cubicBezTo>
                    <a:pt x="133341" y="665369"/>
                    <a:pt x="53140" y="670227"/>
                    <a:pt x="17707" y="643843"/>
                  </a:cubicBezTo>
                  <a:cubicBezTo>
                    <a:pt x="4944" y="634413"/>
                    <a:pt x="-7343" y="583264"/>
                    <a:pt x="5325" y="572596"/>
                  </a:cubicBezTo>
                  <a:cubicBezTo>
                    <a:pt x="16850" y="562880"/>
                    <a:pt x="39234" y="558403"/>
                    <a:pt x="53807" y="562404"/>
                  </a:cubicBezTo>
                  <a:cubicBezTo>
                    <a:pt x="64475" y="565357"/>
                    <a:pt x="70190" y="585931"/>
                    <a:pt x="80382" y="602219"/>
                  </a:cubicBezTo>
                  <a:cubicBezTo>
                    <a:pt x="85240" y="598123"/>
                    <a:pt x="93336" y="592694"/>
                    <a:pt x="99622" y="585740"/>
                  </a:cubicBezTo>
                  <a:cubicBezTo>
                    <a:pt x="140866" y="540020"/>
                    <a:pt x="154391" y="482108"/>
                    <a:pt x="158296" y="424577"/>
                  </a:cubicBezTo>
                  <a:cubicBezTo>
                    <a:pt x="162392" y="362379"/>
                    <a:pt x="153534" y="299419"/>
                    <a:pt x="152105" y="236744"/>
                  </a:cubicBezTo>
                  <a:cubicBezTo>
                    <a:pt x="151248" y="196263"/>
                    <a:pt x="148581" y="154829"/>
                    <a:pt x="155725" y="115491"/>
                  </a:cubicBezTo>
                  <a:cubicBezTo>
                    <a:pt x="167059" y="53197"/>
                    <a:pt x="214779" y="16050"/>
                    <a:pt x="270786" y="1381"/>
                  </a:cubicBezTo>
                  <a:cubicBezTo>
                    <a:pt x="296790" y="-5381"/>
                    <a:pt x="333556" y="14050"/>
                    <a:pt x="360417" y="30052"/>
                  </a:cubicBezTo>
                  <a:cubicBezTo>
                    <a:pt x="385086" y="44720"/>
                    <a:pt x="382039" y="74343"/>
                    <a:pt x="369656" y="98441"/>
                  </a:cubicBezTo>
                  <a:cubicBezTo>
                    <a:pt x="356797" y="123492"/>
                    <a:pt x="341557" y="147400"/>
                    <a:pt x="325555" y="170545"/>
                  </a:cubicBezTo>
                  <a:cubicBezTo>
                    <a:pt x="323269" y="173879"/>
                    <a:pt x="307172" y="173212"/>
                    <a:pt x="304124" y="169212"/>
                  </a:cubicBezTo>
                  <a:cubicBezTo>
                    <a:pt x="299838" y="163687"/>
                    <a:pt x="299552" y="152638"/>
                    <a:pt x="301743" y="145209"/>
                  </a:cubicBezTo>
                  <a:cubicBezTo>
                    <a:pt x="310125" y="116443"/>
                    <a:pt x="320221" y="88154"/>
                    <a:pt x="330508" y="569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A7F3499-D423-8821-A0D7-45CC244910FE}"/>
                </a:ext>
              </a:extLst>
            </p:cNvPr>
            <p:cNvSpPr/>
            <p:nvPr/>
          </p:nvSpPr>
          <p:spPr>
            <a:xfrm>
              <a:off x="6664963" y="1395535"/>
              <a:ext cx="137696" cy="225296"/>
            </a:xfrm>
            <a:custGeom>
              <a:avLst/>
              <a:gdLst>
                <a:gd name="connsiteX0" fmla="*/ 137696 w 137696"/>
                <a:gd name="connsiteY0" fmla="*/ 62932 h 225296"/>
                <a:gd name="connsiteX1" fmla="*/ 95120 w 137696"/>
                <a:gd name="connsiteY1" fmla="*/ 158944 h 225296"/>
                <a:gd name="connsiteX2" fmla="*/ 43875 w 137696"/>
                <a:gd name="connsiteY2" fmla="*/ 217904 h 225296"/>
                <a:gd name="connsiteX3" fmla="*/ 11300 w 137696"/>
                <a:gd name="connsiteY3" fmla="*/ 223333 h 225296"/>
                <a:gd name="connsiteX4" fmla="*/ 822 w 137696"/>
                <a:gd name="connsiteY4" fmla="*/ 193043 h 225296"/>
                <a:gd name="connsiteX5" fmla="*/ 37112 w 137696"/>
                <a:gd name="connsiteY5" fmla="*/ 121225 h 225296"/>
                <a:gd name="connsiteX6" fmla="*/ 69973 w 137696"/>
                <a:gd name="connsiteY6" fmla="*/ 11211 h 225296"/>
                <a:gd name="connsiteX7" fmla="*/ 90452 w 137696"/>
                <a:gd name="connsiteY7" fmla="*/ 257 h 225296"/>
                <a:gd name="connsiteX8" fmla="*/ 129790 w 137696"/>
                <a:gd name="connsiteY8" fmla="*/ 60551 h 225296"/>
                <a:gd name="connsiteX9" fmla="*/ 137696 w 137696"/>
                <a:gd name="connsiteY9" fmla="*/ 63027 h 225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7696" h="225296">
                  <a:moveTo>
                    <a:pt x="137696" y="62932"/>
                  </a:moveTo>
                  <a:cubicBezTo>
                    <a:pt x="123790" y="95126"/>
                    <a:pt x="112455" y="128750"/>
                    <a:pt x="95120" y="158944"/>
                  </a:cubicBezTo>
                  <a:cubicBezTo>
                    <a:pt x="82356" y="181137"/>
                    <a:pt x="63020" y="200282"/>
                    <a:pt x="43875" y="217904"/>
                  </a:cubicBezTo>
                  <a:cubicBezTo>
                    <a:pt x="36731" y="224476"/>
                    <a:pt x="19205" y="227619"/>
                    <a:pt x="11300" y="223333"/>
                  </a:cubicBezTo>
                  <a:cubicBezTo>
                    <a:pt x="4061" y="219428"/>
                    <a:pt x="-2321" y="201235"/>
                    <a:pt x="822" y="193043"/>
                  </a:cubicBezTo>
                  <a:cubicBezTo>
                    <a:pt x="10347" y="168088"/>
                    <a:pt x="23587" y="144371"/>
                    <a:pt x="37112" y="121225"/>
                  </a:cubicBezTo>
                  <a:cubicBezTo>
                    <a:pt x="57115" y="87125"/>
                    <a:pt x="83023" y="55407"/>
                    <a:pt x="69973" y="11211"/>
                  </a:cubicBezTo>
                  <a:cubicBezTo>
                    <a:pt x="69497" y="9497"/>
                    <a:pt x="85976" y="-1838"/>
                    <a:pt x="90452" y="257"/>
                  </a:cubicBezTo>
                  <a:cubicBezTo>
                    <a:pt x="115217" y="11687"/>
                    <a:pt x="135791" y="27785"/>
                    <a:pt x="129790" y="60551"/>
                  </a:cubicBezTo>
                  <a:cubicBezTo>
                    <a:pt x="132458" y="61408"/>
                    <a:pt x="135029" y="62170"/>
                    <a:pt x="137696" y="630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2657050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Freeform: Shape 1078">
            <a:extLst>
              <a:ext uri="{FF2B5EF4-FFF2-40B4-BE49-F238E27FC236}">
                <a16:creationId xmlns:a16="http://schemas.microsoft.com/office/drawing/2014/main" id="{B9BE8E10-A830-0F08-E384-A6D201D7684F}"/>
              </a:ext>
            </a:extLst>
          </p:cNvPr>
          <p:cNvSpPr/>
          <p:nvPr userDrawn="1"/>
        </p:nvSpPr>
        <p:spPr>
          <a:xfrm rot="10800000" flipV="1">
            <a:off x="7010398" y="6129838"/>
            <a:ext cx="3047998" cy="1642562"/>
          </a:xfrm>
          <a:custGeom>
            <a:avLst/>
            <a:gdLst>
              <a:gd name="connsiteX0" fmla="*/ 2143578 w 5113951"/>
              <a:gd name="connsiteY0" fmla="*/ 0 h 2755901"/>
              <a:gd name="connsiteX1" fmla="*/ 5109963 w 5113951"/>
              <a:gd name="connsiteY1" fmla="*/ 2676910 h 2755901"/>
              <a:gd name="connsiteX2" fmla="*/ 5113951 w 5113951"/>
              <a:gd name="connsiteY2" fmla="*/ 2755901 h 2755901"/>
              <a:gd name="connsiteX3" fmla="*/ 0 w 5113951"/>
              <a:gd name="connsiteY3" fmla="*/ 2755901 h 2755901"/>
              <a:gd name="connsiteX4" fmla="*/ 0 w 5113951"/>
              <a:gd name="connsiteY4" fmla="*/ 912486 h 2755901"/>
              <a:gd name="connsiteX5" fmla="*/ 138698 w 5113951"/>
              <a:gd name="connsiteY5" fmla="*/ 774613 h 2755901"/>
              <a:gd name="connsiteX6" fmla="*/ 2143578 w 5113951"/>
              <a:gd name="connsiteY6" fmla="*/ 0 h 275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3951" h="2755901">
                <a:moveTo>
                  <a:pt x="2143578" y="0"/>
                </a:moveTo>
                <a:cubicBezTo>
                  <a:pt x="3687445" y="0"/>
                  <a:pt x="4957266" y="1173330"/>
                  <a:pt x="5109963" y="2676910"/>
                </a:cubicBezTo>
                <a:lnTo>
                  <a:pt x="5113951" y="2755901"/>
                </a:lnTo>
                <a:lnTo>
                  <a:pt x="0" y="2755901"/>
                </a:lnTo>
                <a:lnTo>
                  <a:pt x="0" y="912486"/>
                </a:lnTo>
                <a:lnTo>
                  <a:pt x="138698" y="774613"/>
                </a:lnTo>
                <a:cubicBezTo>
                  <a:pt x="668223" y="293333"/>
                  <a:pt x="1371645" y="0"/>
                  <a:pt x="214357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IN"/>
          </a:p>
        </p:txBody>
      </p:sp>
      <p:sp>
        <p:nvSpPr>
          <p:cNvPr id="1086" name="Picture Placeholder 1085">
            <a:extLst>
              <a:ext uri="{FF2B5EF4-FFF2-40B4-BE49-F238E27FC236}">
                <a16:creationId xmlns:a16="http://schemas.microsoft.com/office/drawing/2014/main" id="{EFF83034-61E2-9EAA-4E08-15C35D8F178D}"/>
              </a:ext>
            </a:extLst>
          </p:cNvPr>
          <p:cNvSpPr>
            <a:spLocks noGrp="1"/>
          </p:cNvSpPr>
          <p:nvPr userDrawn="1">
            <p:ph type="pic" sz="quarter" idx="65"/>
          </p:nvPr>
        </p:nvSpPr>
        <p:spPr>
          <a:xfrm flipH="1">
            <a:off x="7239000" y="6138855"/>
            <a:ext cx="2819401" cy="1633544"/>
          </a:xfrm>
          <a:custGeom>
            <a:avLst/>
            <a:gdLst>
              <a:gd name="connsiteX0" fmla="*/ 1096715 w 2819401"/>
              <a:gd name="connsiteY0" fmla="*/ 0 h 1633544"/>
              <a:gd name="connsiteX1" fmla="*/ 54874 w 2819401"/>
              <a:gd name="connsiteY1" fmla="*/ 349420 h 1633544"/>
              <a:gd name="connsiteX2" fmla="*/ 0 w 2819401"/>
              <a:gd name="connsiteY2" fmla="*/ 394980 h 1633544"/>
              <a:gd name="connsiteX3" fmla="*/ 0 w 2819401"/>
              <a:gd name="connsiteY3" fmla="*/ 1036921 h 1633544"/>
              <a:gd name="connsiteX4" fmla="*/ 0 w 2819401"/>
              <a:gd name="connsiteY4" fmla="*/ 1519960 h 1633544"/>
              <a:gd name="connsiteX5" fmla="*/ 0 w 2819401"/>
              <a:gd name="connsiteY5" fmla="*/ 1633544 h 1633544"/>
              <a:gd name="connsiteX6" fmla="*/ 432761 w 2819401"/>
              <a:gd name="connsiteY6" fmla="*/ 1633544 h 1633544"/>
              <a:gd name="connsiteX7" fmla="*/ 432761 w 2819401"/>
              <a:gd name="connsiteY7" fmla="*/ 1633543 h 1633544"/>
              <a:gd name="connsiteX8" fmla="*/ 2819401 w 2819401"/>
              <a:gd name="connsiteY8" fmla="*/ 1633543 h 1633544"/>
              <a:gd name="connsiteX9" fmla="*/ 2815223 w 2819401"/>
              <a:gd name="connsiteY9" fmla="*/ 1550806 h 1633544"/>
              <a:gd name="connsiteX10" fmla="*/ 1096715 w 2819401"/>
              <a:gd name="connsiteY10" fmla="*/ 0 h 163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19401" h="1633544">
                <a:moveTo>
                  <a:pt x="1096715" y="0"/>
                </a:moveTo>
                <a:cubicBezTo>
                  <a:pt x="705414" y="0"/>
                  <a:pt x="344499" y="130107"/>
                  <a:pt x="54874" y="349420"/>
                </a:cubicBezTo>
                <a:lnTo>
                  <a:pt x="0" y="394980"/>
                </a:lnTo>
                <a:lnTo>
                  <a:pt x="0" y="1036921"/>
                </a:lnTo>
                <a:lnTo>
                  <a:pt x="0" y="1519960"/>
                </a:lnTo>
                <a:lnTo>
                  <a:pt x="0" y="1633544"/>
                </a:lnTo>
                <a:lnTo>
                  <a:pt x="432761" y="1633544"/>
                </a:lnTo>
                <a:lnTo>
                  <a:pt x="432761" y="1633543"/>
                </a:lnTo>
                <a:lnTo>
                  <a:pt x="2819401" y="1633543"/>
                </a:lnTo>
                <a:lnTo>
                  <a:pt x="2815223" y="1550806"/>
                </a:lnTo>
                <a:cubicBezTo>
                  <a:pt x="2726761" y="679741"/>
                  <a:pt x="1991120" y="0"/>
                  <a:pt x="109671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IN"/>
          </a:p>
        </p:txBody>
      </p:sp>
      <p:sp>
        <p:nvSpPr>
          <p:cNvPr id="1062" name="Rectangle 1061">
            <a:extLst>
              <a:ext uri="{FF2B5EF4-FFF2-40B4-BE49-F238E27FC236}">
                <a16:creationId xmlns:a16="http://schemas.microsoft.com/office/drawing/2014/main" id="{BEB37CD2-264C-4AC6-18D9-96A48592F8D1}"/>
              </a:ext>
            </a:extLst>
          </p:cNvPr>
          <p:cNvSpPr/>
          <p:nvPr userDrawn="1"/>
        </p:nvSpPr>
        <p:spPr>
          <a:xfrm>
            <a:off x="3581400" y="2146434"/>
            <a:ext cx="2885871" cy="12063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3583BDF-877B-A748-E3B8-2741B75BEB27}"/>
              </a:ext>
            </a:extLst>
          </p:cNvPr>
          <p:cNvSpPr/>
          <p:nvPr userDrawn="1"/>
        </p:nvSpPr>
        <p:spPr>
          <a:xfrm rot="10800000" flipH="1">
            <a:off x="2" y="-1"/>
            <a:ext cx="3047998" cy="1642562"/>
          </a:xfrm>
          <a:custGeom>
            <a:avLst/>
            <a:gdLst>
              <a:gd name="connsiteX0" fmla="*/ 2143578 w 5113951"/>
              <a:gd name="connsiteY0" fmla="*/ 0 h 2755901"/>
              <a:gd name="connsiteX1" fmla="*/ 5109963 w 5113951"/>
              <a:gd name="connsiteY1" fmla="*/ 2676910 h 2755901"/>
              <a:gd name="connsiteX2" fmla="*/ 5113951 w 5113951"/>
              <a:gd name="connsiteY2" fmla="*/ 2755901 h 2755901"/>
              <a:gd name="connsiteX3" fmla="*/ 0 w 5113951"/>
              <a:gd name="connsiteY3" fmla="*/ 2755901 h 2755901"/>
              <a:gd name="connsiteX4" fmla="*/ 0 w 5113951"/>
              <a:gd name="connsiteY4" fmla="*/ 912486 h 2755901"/>
              <a:gd name="connsiteX5" fmla="*/ 138698 w 5113951"/>
              <a:gd name="connsiteY5" fmla="*/ 774613 h 2755901"/>
              <a:gd name="connsiteX6" fmla="*/ 2143578 w 5113951"/>
              <a:gd name="connsiteY6" fmla="*/ 0 h 275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3951" h="2755901">
                <a:moveTo>
                  <a:pt x="2143578" y="0"/>
                </a:moveTo>
                <a:cubicBezTo>
                  <a:pt x="3687445" y="0"/>
                  <a:pt x="4957266" y="1173330"/>
                  <a:pt x="5109963" y="2676910"/>
                </a:cubicBezTo>
                <a:lnTo>
                  <a:pt x="5113951" y="2755901"/>
                </a:lnTo>
                <a:lnTo>
                  <a:pt x="0" y="2755901"/>
                </a:lnTo>
                <a:lnTo>
                  <a:pt x="0" y="912486"/>
                </a:lnTo>
                <a:lnTo>
                  <a:pt x="138698" y="774613"/>
                </a:lnTo>
                <a:cubicBezTo>
                  <a:pt x="668223" y="293333"/>
                  <a:pt x="1371645" y="0"/>
                  <a:pt x="214357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IN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A2E97033-7C52-49E0-6494-473FFE265BD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 flipH="1">
            <a:off x="-2" y="1"/>
            <a:ext cx="2819401" cy="1633544"/>
          </a:xfrm>
          <a:custGeom>
            <a:avLst/>
            <a:gdLst>
              <a:gd name="connsiteX0" fmla="*/ 6391614 w 6391614"/>
              <a:gd name="connsiteY0" fmla="*/ 0 h 3703263"/>
              <a:gd name="connsiteX1" fmla="*/ 5410539 w 6391614"/>
              <a:gd name="connsiteY1" fmla="*/ 0 h 3703263"/>
              <a:gd name="connsiteX2" fmla="*/ 5410539 w 6391614"/>
              <a:gd name="connsiteY2" fmla="*/ 2 h 3703263"/>
              <a:gd name="connsiteX3" fmla="*/ 0 w 6391614"/>
              <a:gd name="connsiteY3" fmla="*/ 2 h 3703263"/>
              <a:gd name="connsiteX4" fmla="*/ 9471 w 6391614"/>
              <a:gd name="connsiteY4" fmla="*/ 187567 h 3703263"/>
              <a:gd name="connsiteX5" fmla="*/ 3905348 w 6391614"/>
              <a:gd name="connsiteY5" fmla="*/ 3703263 h 3703263"/>
              <a:gd name="connsiteX6" fmla="*/ 6267214 w 6391614"/>
              <a:gd name="connsiteY6" fmla="*/ 2911124 h 3703263"/>
              <a:gd name="connsiteX7" fmla="*/ 6391614 w 6391614"/>
              <a:gd name="connsiteY7" fmla="*/ 2807838 h 3703263"/>
              <a:gd name="connsiteX8" fmla="*/ 6391614 w 6391614"/>
              <a:gd name="connsiteY8" fmla="*/ 1352550 h 3703263"/>
              <a:gd name="connsiteX9" fmla="*/ 6391614 w 6391614"/>
              <a:gd name="connsiteY9" fmla="*/ 257496 h 3703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91614" h="3703263">
                <a:moveTo>
                  <a:pt x="6391614" y="0"/>
                </a:moveTo>
                <a:lnTo>
                  <a:pt x="5410539" y="0"/>
                </a:lnTo>
                <a:lnTo>
                  <a:pt x="5410539" y="2"/>
                </a:lnTo>
                <a:lnTo>
                  <a:pt x="0" y="2"/>
                </a:lnTo>
                <a:lnTo>
                  <a:pt x="9471" y="187567"/>
                </a:lnTo>
                <a:cubicBezTo>
                  <a:pt x="210015" y="2162281"/>
                  <a:pt x="1877723" y="3703263"/>
                  <a:pt x="3905348" y="3703263"/>
                </a:cubicBezTo>
                <a:cubicBezTo>
                  <a:pt x="4792433" y="3703263"/>
                  <a:pt x="5610630" y="3408309"/>
                  <a:pt x="6267214" y="2911124"/>
                </a:cubicBezTo>
                <a:lnTo>
                  <a:pt x="6391614" y="2807838"/>
                </a:lnTo>
                <a:lnTo>
                  <a:pt x="6391614" y="1352550"/>
                </a:lnTo>
                <a:lnTo>
                  <a:pt x="6391614" y="2574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IN"/>
          </a:p>
        </p:txBody>
      </p:sp>
      <p:sp>
        <p:nvSpPr>
          <p:cNvPr id="30" name="Text Placeholder 54">
            <a:extLst>
              <a:ext uri="{FF2B5EF4-FFF2-40B4-BE49-F238E27FC236}">
                <a16:creationId xmlns:a16="http://schemas.microsoft.com/office/drawing/2014/main" id="{789D45CD-7029-B190-D18F-AEF1CB92869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8328" y="1904691"/>
            <a:ext cx="2885872" cy="5220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b="1" dirty="0">
                <a:solidFill>
                  <a:schemeClr val="tx1"/>
                </a:solidFill>
                <a:latin typeface="+mj-lt"/>
                <a:ea typeface="Verdana" panose="020B0604030504040204" pitchFamily="34" charset="0"/>
              </a:defRPr>
            </a:lvl1pPr>
          </a:lstStyle>
          <a:p>
            <a:pPr marL="228600" lvl="0" indent="-228600">
              <a:spcBef>
                <a:spcPts val="0"/>
              </a:spcBef>
            </a:pPr>
            <a:r>
              <a:rPr lang="en-US" dirty="0"/>
              <a:t>Our Mission</a:t>
            </a:r>
          </a:p>
        </p:txBody>
      </p:sp>
      <p:sp>
        <p:nvSpPr>
          <p:cNvPr id="31" name="Text Placeholder 54">
            <a:extLst>
              <a:ext uri="{FF2B5EF4-FFF2-40B4-BE49-F238E27FC236}">
                <a16:creationId xmlns:a16="http://schemas.microsoft.com/office/drawing/2014/main" id="{DF4AA5C1-A67A-16A5-17EB-7F1F3179EA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38328" y="2516907"/>
            <a:ext cx="2885872" cy="1559484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en-US" sz="900" kern="12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54">
            <a:extLst>
              <a:ext uri="{FF2B5EF4-FFF2-40B4-BE49-F238E27FC236}">
                <a16:creationId xmlns:a16="http://schemas.microsoft.com/office/drawing/2014/main" id="{7980EADB-C75D-B905-F933-BD9D509E85F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91128" y="567281"/>
            <a:ext cx="2885871" cy="707596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en-US" sz="1800" b="1" kern="1200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What we do</a:t>
            </a:r>
          </a:p>
        </p:txBody>
      </p:sp>
      <p:sp>
        <p:nvSpPr>
          <p:cNvPr id="36" name="Text Placeholder 54">
            <a:extLst>
              <a:ext uri="{FF2B5EF4-FFF2-40B4-BE49-F238E27FC236}">
                <a16:creationId xmlns:a16="http://schemas.microsoft.com/office/drawing/2014/main" id="{D468733C-4CBA-11E3-F462-68F9375B624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98245" y="2263168"/>
            <a:ext cx="1982804" cy="343209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8" name="Text Placeholder 54">
            <a:extLst>
              <a:ext uri="{FF2B5EF4-FFF2-40B4-BE49-F238E27FC236}">
                <a16:creationId xmlns:a16="http://schemas.microsoft.com/office/drawing/2014/main" id="{2580B16E-5882-4579-3230-8C594F7AE41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398245" y="2653693"/>
            <a:ext cx="1982804" cy="589568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61" name="Text Placeholder 54">
            <a:extLst>
              <a:ext uri="{FF2B5EF4-FFF2-40B4-BE49-F238E27FC236}">
                <a16:creationId xmlns:a16="http://schemas.microsoft.com/office/drawing/2014/main" id="{4E0CE105-CF4B-2EE4-800D-D2D8F5BFE51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37578" y="1327314"/>
            <a:ext cx="2885872" cy="577377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en-US" sz="900" kern="12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025" name="Text Placeholder 54">
            <a:extLst>
              <a:ext uri="{FF2B5EF4-FFF2-40B4-BE49-F238E27FC236}">
                <a16:creationId xmlns:a16="http://schemas.microsoft.com/office/drawing/2014/main" id="{6C3BE3A8-9406-876B-2D4B-F7E5C8C28DA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37578" y="3475900"/>
            <a:ext cx="2882494" cy="343209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026" name="Text Placeholder 54">
            <a:extLst>
              <a:ext uri="{FF2B5EF4-FFF2-40B4-BE49-F238E27FC236}">
                <a16:creationId xmlns:a16="http://schemas.microsoft.com/office/drawing/2014/main" id="{D179DCA7-CD2D-66AB-2F6C-A1C65355878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937578" y="3866425"/>
            <a:ext cx="2882494" cy="778184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en-US" sz="900" kern="12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027" name="Text Placeholder 54">
            <a:extLst>
              <a:ext uri="{FF2B5EF4-FFF2-40B4-BE49-F238E27FC236}">
                <a16:creationId xmlns:a16="http://schemas.microsoft.com/office/drawing/2014/main" id="{F6F55B91-9347-31B6-E517-E9BF99F459F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937578" y="4785034"/>
            <a:ext cx="2882494" cy="343209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033" name="Text Placeholder 54">
            <a:extLst>
              <a:ext uri="{FF2B5EF4-FFF2-40B4-BE49-F238E27FC236}">
                <a16:creationId xmlns:a16="http://schemas.microsoft.com/office/drawing/2014/main" id="{281491DA-2DC9-4329-8F7E-F78E785099B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37578" y="5175559"/>
            <a:ext cx="2882494" cy="778184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en-US" sz="900" kern="12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039" name="Text Placeholder 54">
            <a:extLst>
              <a:ext uri="{FF2B5EF4-FFF2-40B4-BE49-F238E27FC236}">
                <a16:creationId xmlns:a16="http://schemas.microsoft.com/office/drawing/2014/main" id="{6A96EE87-F45B-E169-CA8F-77411F28CDB7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937578" y="2166766"/>
            <a:ext cx="2882494" cy="343209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040" name="Text Placeholder 54">
            <a:extLst>
              <a:ext uri="{FF2B5EF4-FFF2-40B4-BE49-F238E27FC236}">
                <a16:creationId xmlns:a16="http://schemas.microsoft.com/office/drawing/2014/main" id="{8B1A5D38-CB6F-F6DF-AEDC-36AB47F685A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937578" y="2557291"/>
            <a:ext cx="2882494" cy="778184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en-US" sz="900" kern="12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055" name="Text Placeholder 54">
            <a:extLst>
              <a:ext uri="{FF2B5EF4-FFF2-40B4-BE49-F238E27FC236}">
                <a16:creationId xmlns:a16="http://schemas.microsoft.com/office/drawing/2014/main" id="{DB43884A-D778-D8B6-3A23-56581FEEFAA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59176" y="4387850"/>
            <a:ext cx="2865024" cy="542925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lang="en-US" sz="2800" b="1" kern="1200" dirty="0" smtClean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056" name="Text Placeholder 54">
            <a:extLst>
              <a:ext uri="{FF2B5EF4-FFF2-40B4-BE49-F238E27FC236}">
                <a16:creationId xmlns:a16="http://schemas.microsoft.com/office/drawing/2014/main" id="{145B3754-382C-7A70-333A-2B105D0058A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59176" y="4978091"/>
            <a:ext cx="2865024" cy="778184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058" name="Text Placeholder 54">
            <a:extLst>
              <a:ext uri="{FF2B5EF4-FFF2-40B4-BE49-F238E27FC236}">
                <a16:creationId xmlns:a16="http://schemas.microsoft.com/office/drawing/2014/main" id="{CEBF52F9-FA9B-2EBF-9E21-20D11424B888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59176" y="5953743"/>
            <a:ext cx="2865024" cy="542925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lang="en-US" sz="2800" b="1" kern="1200" dirty="0" smtClean="0">
                <a:solidFill>
                  <a:schemeClr val="accent1"/>
                </a:solidFill>
                <a:latin typeface="+mj-lt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XX%</a:t>
            </a:r>
          </a:p>
        </p:txBody>
      </p:sp>
      <p:sp>
        <p:nvSpPr>
          <p:cNvPr id="1059" name="Text Placeholder 54">
            <a:extLst>
              <a:ext uri="{FF2B5EF4-FFF2-40B4-BE49-F238E27FC236}">
                <a16:creationId xmlns:a16="http://schemas.microsoft.com/office/drawing/2014/main" id="{51A9FABB-721F-5914-FFC2-CEDCC0526228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59176" y="6543984"/>
            <a:ext cx="2865024" cy="778184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066" name="Picture Placeholder 1037">
            <a:extLst>
              <a:ext uri="{FF2B5EF4-FFF2-40B4-BE49-F238E27FC236}">
                <a16:creationId xmlns:a16="http://schemas.microsoft.com/office/drawing/2014/main" id="{0D6C88FD-A8AF-4E2C-1731-C3DC3F29C79B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 flipH="1">
            <a:off x="3697379" y="2457173"/>
            <a:ext cx="584887" cy="584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IN" dirty="0"/>
              <a:t>Icon</a:t>
            </a:r>
          </a:p>
        </p:txBody>
      </p:sp>
      <p:sp>
        <p:nvSpPr>
          <p:cNvPr id="1067" name="Rectangle 1066">
            <a:extLst>
              <a:ext uri="{FF2B5EF4-FFF2-40B4-BE49-F238E27FC236}">
                <a16:creationId xmlns:a16="http://schemas.microsoft.com/office/drawing/2014/main" id="{C3357C33-052A-6981-3AE1-29ABB5A2704C}"/>
              </a:ext>
            </a:extLst>
          </p:cNvPr>
          <p:cNvSpPr/>
          <p:nvPr userDrawn="1"/>
        </p:nvSpPr>
        <p:spPr>
          <a:xfrm>
            <a:off x="3581400" y="3462615"/>
            <a:ext cx="2885871" cy="12063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68" name="Text Placeholder 54">
            <a:extLst>
              <a:ext uri="{FF2B5EF4-FFF2-40B4-BE49-F238E27FC236}">
                <a16:creationId xmlns:a16="http://schemas.microsoft.com/office/drawing/2014/main" id="{242D7F92-C23C-6828-B76A-7B8609331D4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398245" y="3579349"/>
            <a:ext cx="1982804" cy="343209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069" name="Text Placeholder 54">
            <a:extLst>
              <a:ext uri="{FF2B5EF4-FFF2-40B4-BE49-F238E27FC236}">
                <a16:creationId xmlns:a16="http://schemas.microsoft.com/office/drawing/2014/main" id="{88A2CDAF-9F88-DEB0-7D64-468A7DA030AB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398245" y="3969874"/>
            <a:ext cx="1982804" cy="589568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070" name="Picture Placeholder 1037">
            <a:extLst>
              <a:ext uri="{FF2B5EF4-FFF2-40B4-BE49-F238E27FC236}">
                <a16:creationId xmlns:a16="http://schemas.microsoft.com/office/drawing/2014/main" id="{A05BD7AD-C6A6-2B1A-0227-08BD7890707C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 flipH="1">
            <a:off x="3697379" y="3773354"/>
            <a:ext cx="584887" cy="584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IN" dirty="0"/>
              <a:t>Icon</a:t>
            </a:r>
          </a:p>
        </p:txBody>
      </p:sp>
      <p:sp>
        <p:nvSpPr>
          <p:cNvPr id="1071" name="Rectangle 1070">
            <a:extLst>
              <a:ext uri="{FF2B5EF4-FFF2-40B4-BE49-F238E27FC236}">
                <a16:creationId xmlns:a16="http://schemas.microsoft.com/office/drawing/2014/main" id="{ECD7F199-0344-7784-5E33-572C562F9106}"/>
              </a:ext>
            </a:extLst>
          </p:cNvPr>
          <p:cNvSpPr/>
          <p:nvPr userDrawn="1"/>
        </p:nvSpPr>
        <p:spPr>
          <a:xfrm>
            <a:off x="3581400" y="4793637"/>
            <a:ext cx="2885871" cy="12063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72" name="Text Placeholder 54">
            <a:extLst>
              <a:ext uri="{FF2B5EF4-FFF2-40B4-BE49-F238E27FC236}">
                <a16:creationId xmlns:a16="http://schemas.microsoft.com/office/drawing/2014/main" id="{F01DBE60-A5B5-4E16-7CA0-A2832CDC571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398245" y="4910371"/>
            <a:ext cx="1982804" cy="343209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073" name="Text Placeholder 54">
            <a:extLst>
              <a:ext uri="{FF2B5EF4-FFF2-40B4-BE49-F238E27FC236}">
                <a16:creationId xmlns:a16="http://schemas.microsoft.com/office/drawing/2014/main" id="{1DEB2885-1495-A425-63F2-DF9B241C6049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398245" y="5300896"/>
            <a:ext cx="1982804" cy="589568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074" name="Picture Placeholder 1037">
            <a:extLst>
              <a:ext uri="{FF2B5EF4-FFF2-40B4-BE49-F238E27FC236}">
                <a16:creationId xmlns:a16="http://schemas.microsoft.com/office/drawing/2014/main" id="{26FECACD-C803-BE2A-424C-EC45A2604BB0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 flipH="1">
            <a:off x="3697379" y="5104376"/>
            <a:ext cx="584887" cy="584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IN" dirty="0"/>
              <a:t>Icon</a:t>
            </a:r>
          </a:p>
        </p:txBody>
      </p:sp>
      <p:sp>
        <p:nvSpPr>
          <p:cNvPr id="1075" name="Rectangle 1074">
            <a:extLst>
              <a:ext uri="{FF2B5EF4-FFF2-40B4-BE49-F238E27FC236}">
                <a16:creationId xmlns:a16="http://schemas.microsoft.com/office/drawing/2014/main" id="{19C61158-E31E-661D-98DE-83295920C733}"/>
              </a:ext>
            </a:extLst>
          </p:cNvPr>
          <p:cNvSpPr/>
          <p:nvPr userDrawn="1"/>
        </p:nvSpPr>
        <p:spPr>
          <a:xfrm>
            <a:off x="3581400" y="6123702"/>
            <a:ext cx="2885871" cy="12063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76" name="Text Placeholder 54">
            <a:extLst>
              <a:ext uri="{FF2B5EF4-FFF2-40B4-BE49-F238E27FC236}">
                <a16:creationId xmlns:a16="http://schemas.microsoft.com/office/drawing/2014/main" id="{ABD63ECF-5417-6725-BB51-BD0C5D198F2C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398245" y="6240436"/>
            <a:ext cx="1982804" cy="343209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en-US" sz="1200" b="1" kern="1200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077" name="Text Placeholder 54">
            <a:extLst>
              <a:ext uri="{FF2B5EF4-FFF2-40B4-BE49-F238E27FC236}">
                <a16:creationId xmlns:a16="http://schemas.microsoft.com/office/drawing/2014/main" id="{6B75D62F-3A78-B8EF-7A2A-5F0A78FEEF52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398245" y="6630961"/>
            <a:ext cx="1982804" cy="589568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en-US" sz="900" kern="1200" dirty="0" smtClean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078" name="Picture Placeholder 1037">
            <a:extLst>
              <a:ext uri="{FF2B5EF4-FFF2-40B4-BE49-F238E27FC236}">
                <a16:creationId xmlns:a16="http://schemas.microsoft.com/office/drawing/2014/main" id="{A676903A-2872-7A6F-9E93-4195A3339CFA}"/>
              </a:ext>
            </a:extLst>
          </p:cNvPr>
          <p:cNvSpPr>
            <a:spLocks noGrp="1"/>
          </p:cNvSpPr>
          <p:nvPr>
            <p:ph type="pic" sz="quarter" idx="63" hasCustomPrompt="1"/>
          </p:nvPr>
        </p:nvSpPr>
        <p:spPr>
          <a:xfrm flipH="1">
            <a:off x="3697379" y="6434441"/>
            <a:ext cx="584887" cy="584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000"/>
            </a:lvl1pPr>
          </a:lstStyle>
          <a:p>
            <a:r>
              <a:rPr lang="en-IN" dirty="0"/>
              <a:t>Icon</a:t>
            </a:r>
          </a:p>
        </p:txBody>
      </p:sp>
      <p:sp>
        <p:nvSpPr>
          <p:cNvPr id="1087" name="Text Placeholder 54">
            <a:extLst>
              <a:ext uri="{FF2B5EF4-FFF2-40B4-BE49-F238E27FC236}">
                <a16:creationId xmlns:a16="http://schemas.microsoft.com/office/drawing/2014/main" id="{D6CF8E1D-9B9F-D9D4-6643-A26B5BFB06B4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6937579" y="567281"/>
            <a:ext cx="2885871" cy="707596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en-US" sz="1800" b="1" kern="1200" dirty="0" smtClean="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How can you contribute?</a:t>
            </a:r>
          </a:p>
        </p:txBody>
      </p:sp>
      <p:sp>
        <p:nvSpPr>
          <p:cNvPr id="1088" name="Text Placeholder 54">
            <a:extLst>
              <a:ext uri="{FF2B5EF4-FFF2-40B4-BE49-F238E27FC236}">
                <a16:creationId xmlns:a16="http://schemas.microsoft.com/office/drawing/2014/main" id="{93467831-4974-55A6-1C19-99CABC84B870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3591128" y="1327314"/>
            <a:ext cx="2885872" cy="577377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0"/>
              </a:spcBef>
              <a:buNone/>
              <a:defRPr lang="en-US" sz="900" kern="1200" dirty="0" smtClean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+mn-cs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4271614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654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 Pro Cond Light" panose="02040306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112">
          <p15:clr>
            <a:srgbClr val="F26B43"/>
          </p15:clr>
        </p15:guide>
        <p15:guide id="3" pos="4224">
          <p15:clr>
            <a:srgbClr val="F26B43"/>
          </p15:clr>
        </p15:guide>
        <p15:guide id="4" pos="144">
          <p15:clr>
            <a:srgbClr val="5ACBF0"/>
          </p15:clr>
        </p15:guide>
        <p15:guide id="6" pos="6192">
          <p15:clr>
            <a:srgbClr val="5ACBF0"/>
          </p15:clr>
        </p15:guide>
        <p15:guide id="8" orient="horz" pos="144">
          <p15:clr>
            <a:srgbClr val="5ACBF0"/>
          </p15:clr>
        </p15:guide>
        <p15:guide id="9" orient="horz" pos="4752">
          <p15:clr>
            <a:srgbClr val="5ACBF0"/>
          </p15:clr>
        </p15:guide>
        <p15:guide id="10" pos="1968">
          <p15:clr>
            <a:srgbClr val="5ACBF0"/>
          </p15:clr>
        </p15:guide>
        <p15:guide id="11" pos="2256">
          <p15:clr>
            <a:srgbClr val="5ACBF0"/>
          </p15:clr>
        </p15:guide>
        <p15:guide id="12" pos="4080">
          <p15:clr>
            <a:srgbClr val="5ACBF0"/>
          </p15:clr>
        </p15:guide>
        <p15:guide id="13" pos="4368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Placeholder 48" descr="Two boys hugging each other&#10;&#10;Description automatically generated">
            <a:extLst>
              <a:ext uri="{FF2B5EF4-FFF2-40B4-BE49-F238E27FC236}">
                <a16:creationId xmlns:a16="http://schemas.microsoft.com/office/drawing/2014/main" id="{6BEE30AB-A7F0-1D89-8159-C0A3D283459B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45" name="Picture Placeholder 44" descr="A group of people standing next to a table with food&#10;&#10;Description automatically generated">
            <a:extLst>
              <a:ext uri="{FF2B5EF4-FFF2-40B4-BE49-F238E27FC236}">
                <a16:creationId xmlns:a16="http://schemas.microsoft.com/office/drawing/2014/main" id="{044EEFB7-3B00-C6F1-E007-8F0833420D6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2C53589B-F14B-4831-DB64-A315BDF27E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Add title</a:t>
            </a:r>
            <a:endParaRPr lang="en-IN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3CCB0E7F-4DA8-4BD3-78FB-61D6A337B5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Add subtitle</a:t>
            </a:r>
            <a:endParaRPr lang="en-IN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A96C355-EE77-91F0-FD38-FE90718BF3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About us</a:t>
            </a:r>
            <a:endParaRPr lang="en-IN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1E3827C9-7BBA-65A6-8B3E-F716B06D298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Add text</a:t>
            </a:r>
            <a:endParaRPr lang="en-IN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8254065F-CC3B-AB28-6761-F5BB271E0D4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Add text</a:t>
            </a:r>
            <a:endParaRPr lang="en-IN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82B059DA-48F5-4ECE-33DD-CD9F3426899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www.abcd.com</a:t>
            </a:r>
            <a:endParaRPr lang="en-IN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FFD234AC-D2D0-D680-0F9F-A87B008B508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123 Street</a:t>
            </a:r>
            <a:endParaRPr lang="en-IN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3DFB9569-A25B-4CFF-FB6D-1BE886F89DE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1234567890</a:t>
            </a:r>
            <a:endParaRPr lang="en-IN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EF5FAF5A-BEB1-1018-811F-BA7128DA972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abcd@gmail.com</a:t>
            </a:r>
            <a:endParaRPr lang="en-IN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268E2EF9-9768-BF8B-E1DA-04D3C2A50901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Contact us</a:t>
            </a:r>
            <a:endParaRPr lang="en-IN" dirty="0"/>
          </a:p>
        </p:txBody>
      </p:sp>
      <p:pic>
        <p:nvPicPr>
          <p:cNvPr id="47" name="Picture Placeholder 46" descr="A person handing a plastic bag of food to a person&#10;&#10;Description automatically generated">
            <a:extLst>
              <a:ext uri="{FF2B5EF4-FFF2-40B4-BE49-F238E27FC236}">
                <a16:creationId xmlns:a16="http://schemas.microsoft.com/office/drawing/2014/main" id="{1C6BB6FE-9E83-E955-82C2-50B6FAE3CF9E}"/>
              </a:ext>
            </a:extLst>
          </p:cNvPr>
          <p:cNvPicPr>
            <a:picLocks noGrp="1" noChangeAspect="1"/>
          </p:cNvPicPr>
          <p:nvPr>
            <p:ph type="pic" sz="quarter" idx="3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050" name="Picture 2" descr="Logos PNGs for Free Download">
            <a:extLst>
              <a:ext uri="{FF2B5EF4-FFF2-40B4-BE49-F238E27FC236}">
                <a16:creationId xmlns:a16="http://schemas.microsoft.com/office/drawing/2014/main" id="{81A68C12-451C-21E8-BF94-20A61942CF6D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666" t="7022" r="-27666" b="7022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384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Picture Placeholder 244" descr="A group of people standing in a tent&#10;&#10;Description automatically generated">
            <a:extLst>
              <a:ext uri="{FF2B5EF4-FFF2-40B4-BE49-F238E27FC236}">
                <a16:creationId xmlns:a16="http://schemas.microsoft.com/office/drawing/2014/main" id="{CF1741F8-BEB6-FD61-88CB-A105B1831FC2}"/>
              </a:ext>
            </a:extLst>
          </p:cNvPr>
          <p:cNvPicPr>
            <a:picLocks noGrp="1" noChangeAspect="1"/>
          </p:cNvPicPr>
          <p:nvPr>
            <p:ph type="pic" sz="quarter" idx="6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43" name="Picture Placeholder 242" descr="A person putting a bottle of oil into a box&#10;&#10;Description automatically generated">
            <a:extLst>
              <a:ext uri="{FF2B5EF4-FFF2-40B4-BE49-F238E27FC236}">
                <a16:creationId xmlns:a16="http://schemas.microsoft.com/office/drawing/2014/main" id="{6C32A5B8-77AD-0AF9-C611-50EF0C51B5E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13" name="Text Placeholder 212">
            <a:extLst>
              <a:ext uri="{FF2B5EF4-FFF2-40B4-BE49-F238E27FC236}">
                <a16:creationId xmlns:a16="http://schemas.microsoft.com/office/drawing/2014/main" id="{7F2B319F-F5A7-1F41-30B6-6CBFF66316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Our Mission</a:t>
            </a:r>
            <a:endParaRPr lang="en-IN" dirty="0"/>
          </a:p>
        </p:txBody>
      </p:sp>
      <p:sp>
        <p:nvSpPr>
          <p:cNvPr id="214" name="Text Placeholder 213">
            <a:extLst>
              <a:ext uri="{FF2B5EF4-FFF2-40B4-BE49-F238E27FC236}">
                <a16:creationId xmlns:a16="http://schemas.microsoft.com/office/drawing/2014/main" id="{07D2EBA0-0464-01F9-938A-0BC7F313748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Add text</a:t>
            </a:r>
            <a:endParaRPr lang="en-IN" dirty="0"/>
          </a:p>
        </p:txBody>
      </p:sp>
      <p:sp>
        <p:nvSpPr>
          <p:cNvPr id="215" name="Text Placeholder 214">
            <a:extLst>
              <a:ext uri="{FF2B5EF4-FFF2-40B4-BE49-F238E27FC236}">
                <a16:creationId xmlns:a16="http://schemas.microsoft.com/office/drawing/2014/main" id="{97ECDC49-1981-43AB-F06C-B855A14DCFC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What we do</a:t>
            </a:r>
            <a:endParaRPr lang="en-IN" dirty="0"/>
          </a:p>
        </p:txBody>
      </p:sp>
      <p:sp>
        <p:nvSpPr>
          <p:cNvPr id="216" name="Text Placeholder 215">
            <a:extLst>
              <a:ext uri="{FF2B5EF4-FFF2-40B4-BE49-F238E27FC236}">
                <a16:creationId xmlns:a16="http://schemas.microsoft.com/office/drawing/2014/main" id="{70C20CAF-ADF7-AA05-8BCE-45B56EAE167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Add text</a:t>
            </a:r>
            <a:endParaRPr lang="en-IN" dirty="0"/>
          </a:p>
        </p:txBody>
      </p:sp>
      <p:sp>
        <p:nvSpPr>
          <p:cNvPr id="217" name="Text Placeholder 216">
            <a:extLst>
              <a:ext uri="{FF2B5EF4-FFF2-40B4-BE49-F238E27FC236}">
                <a16:creationId xmlns:a16="http://schemas.microsoft.com/office/drawing/2014/main" id="{00624B8F-CD0F-4014-22A2-ECFE7C15A8B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IN" dirty="0"/>
              <a:t>Add text</a:t>
            </a:r>
          </a:p>
        </p:txBody>
      </p:sp>
      <p:sp>
        <p:nvSpPr>
          <p:cNvPr id="218" name="Text Placeholder 217">
            <a:extLst>
              <a:ext uri="{FF2B5EF4-FFF2-40B4-BE49-F238E27FC236}">
                <a16:creationId xmlns:a16="http://schemas.microsoft.com/office/drawing/2014/main" id="{185F552C-7DA7-55B3-86F1-8291F844607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IN" dirty="0"/>
              <a:t>Add text</a:t>
            </a:r>
          </a:p>
        </p:txBody>
      </p:sp>
      <p:sp>
        <p:nvSpPr>
          <p:cNvPr id="219" name="Text Placeholder 218">
            <a:extLst>
              <a:ext uri="{FF2B5EF4-FFF2-40B4-BE49-F238E27FC236}">
                <a16:creationId xmlns:a16="http://schemas.microsoft.com/office/drawing/2014/main" id="{AC569704-5F46-77D0-5287-C5D2C7652904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Add text</a:t>
            </a:r>
          </a:p>
        </p:txBody>
      </p:sp>
      <p:sp>
        <p:nvSpPr>
          <p:cNvPr id="220" name="Text Placeholder 219">
            <a:extLst>
              <a:ext uri="{FF2B5EF4-FFF2-40B4-BE49-F238E27FC236}">
                <a16:creationId xmlns:a16="http://schemas.microsoft.com/office/drawing/2014/main" id="{E9B0C38C-D0B8-E4EE-DC55-06492FDE880B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IN" dirty="0"/>
              <a:t>Add text</a:t>
            </a:r>
          </a:p>
        </p:txBody>
      </p:sp>
      <p:sp>
        <p:nvSpPr>
          <p:cNvPr id="221" name="Text Placeholder 220">
            <a:extLst>
              <a:ext uri="{FF2B5EF4-FFF2-40B4-BE49-F238E27FC236}">
                <a16:creationId xmlns:a16="http://schemas.microsoft.com/office/drawing/2014/main" id="{CAC11236-F6DC-F458-510A-B7DC00F1E082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IN" dirty="0"/>
              <a:t>Add text</a:t>
            </a:r>
          </a:p>
        </p:txBody>
      </p:sp>
      <p:sp>
        <p:nvSpPr>
          <p:cNvPr id="222" name="Text Placeholder 221">
            <a:extLst>
              <a:ext uri="{FF2B5EF4-FFF2-40B4-BE49-F238E27FC236}">
                <a16:creationId xmlns:a16="http://schemas.microsoft.com/office/drawing/2014/main" id="{4723B30C-96F6-D998-233E-634B772C7B13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IN" dirty="0"/>
              <a:t>Add text</a:t>
            </a:r>
          </a:p>
        </p:txBody>
      </p:sp>
      <p:sp>
        <p:nvSpPr>
          <p:cNvPr id="223" name="Text Placeholder 222">
            <a:extLst>
              <a:ext uri="{FF2B5EF4-FFF2-40B4-BE49-F238E27FC236}">
                <a16:creationId xmlns:a16="http://schemas.microsoft.com/office/drawing/2014/main" id="{4D75ACD4-A830-052A-70F1-1C2C6EB3ACAD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/>
          <a:lstStyle/>
          <a:p>
            <a:r>
              <a:rPr lang="en-IN" dirty="0"/>
              <a:t>Add text</a:t>
            </a:r>
          </a:p>
        </p:txBody>
      </p:sp>
      <p:sp>
        <p:nvSpPr>
          <p:cNvPr id="224" name="Text Placeholder 223">
            <a:extLst>
              <a:ext uri="{FF2B5EF4-FFF2-40B4-BE49-F238E27FC236}">
                <a16:creationId xmlns:a16="http://schemas.microsoft.com/office/drawing/2014/main" id="{7CC17D9C-D163-6D73-DC35-2967FFAAA65F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/>
        <p:txBody>
          <a:bodyPr/>
          <a:lstStyle/>
          <a:p>
            <a:r>
              <a:rPr lang="en-IN" dirty="0"/>
              <a:t>Add text</a:t>
            </a:r>
          </a:p>
        </p:txBody>
      </p:sp>
      <p:sp>
        <p:nvSpPr>
          <p:cNvPr id="225" name="Text Placeholder 224">
            <a:extLst>
              <a:ext uri="{FF2B5EF4-FFF2-40B4-BE49-F238E27FC236}">
                <a16:creationId xmlns:a16="http://schemas.microsoft.com/office/drawing/2014/main" id="{C870C6E6-6E27-2191-C479-412EC21373D1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r>
              <a:rPr lang="en-US" dirty="0"/>
              <a:t>XX%</a:t>
            </a:r>
            <a:endParaRPr lang="en-IN" dirty="0"/>
          </a:p>
        </p:txBody>
      </p:sp>
      <p:sp>
        <p:nvSpPr>
          <p:cNvPr id="226" name="Text Placeholder 225">
            <a:extLst>
              <a:ext uri="{FF2B5EF4-FFF2-40B4-BE49-F238E27FC236}">
                <a16:creationId xmlns:a16="http://schemas.microsoft.com/office/drawing/2014/main" id="{05B8FA31-2BD9-4D77-2FFD-1927B1B8368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n-US" dirty="0"/>
              <a:t>Add text</a:t>
            </a:r>
            <a:endParaRPr lang="en-IN" dirty="0"/>
          </a:p>
        </p:txBody>
      </p:sp>
      <p:sp>
        <p:nvSpPr>
          <p:cNvPr id="227" name="Text Placeholder 226">
            <a:extLst>
              <a:ext uri="{FF2B5EF4-FFF2-40B4-BE49-F238E27FC236}">
                <a16:creationId xmlns:a16="http://schemas.microsoft.com/office/drawing/2014/main" id="{3BB27F4C-0CC3-53B4-8315-262B3F2BC8C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r>
              <a:rPr lang="en-US" dirty="0"/>
              <a:t>XX%</a:t>
            </a:r>
            <a:endParaRPr lang="en-IN" dirty="0"/>
          </a:p>
        </p:txBody>
      </p:sp>
      <p:sp>
        <p:nvSpPr>
          <p:cNvPr id="228" name="Text Placeholder 227">
            <a:extLst>
              <a:ext uri="{FF2B5EF4-FFF2-40B4-BE49-F238E27FC236}">
                <a16:creationId xmlns:a16="http://schemas.microsoft.com/office/drawing/2014/main" id="{ABC3CC5A-7D97-D60B-6A24-EB5BA806D0A3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/>
        <p:txBody>
          <a:bodyPr/>
          <a:lstStyle/>
          <a:p>
            <a:r>
              <a:rPr lang="en-US" dirty="0"/>
              <a:t>Add text</a:t>
            </a:r>
            <a:endParaRPr lang="en-IN" dirty="0"/>
          </a:p>
        </p:txBody>
      </p:sp>
      <p:sp>
        <p:nvSpPr>
          <p:cNvPr id="230" name="Text Placeholder 229">
            <a:extLst>
              <a:ext uri="{FF2B5EF4-FFF2-40B4-BE49-F238E27FC236}">
                <a16:creationId xmlns:a16="http://schemas.microsoft.com/office/drawing/2014/main" id="{3B8B41A1-5407-6275-729B-00F3B588FF4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/>
        <p:txBody>
          <a:bodyPr/>
          <a:lstStyle/>
          <a:p>
            <a:r>
              <a:rPr lang="en-IN" dirty="0"/>
              <a:t>Add text</a:t>
            </a:r>
          </a:p>
        </p:txBody>
      </p:sp>
      <p:sp>
        <p:nvSpPr>
          <p:cNvPr id="231" name="Text Placeholder 230">
            <a:extLst>
              <a:ext uri="{FF2B5EF4-FFF2-40B4-BE49-F238E27FC236}">
                <a16:creationId xmlns:a16="http://schemas.microsoft.com/office/drawing/2014/main" id="{3AD5764A-0C47-2108-DA0A-399130FE8E10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/>
        <p:txBody>
          <a:bodyPr/>
          <a:lstStyle/>
          <a:p>
            <a:r>
              <a:rPr lang="en-IN" dirty="0"/>
              <a:t>Add text</a:t>
            </a:r>
          </a:p>
        </p:txBody>
      </p:sp>
      <p:sp>
        <p:nvSpPr>
          <p:cNvPr id="233" name="Text Placeholder 232">
            <a:extLst>
              <a:ext uri="{FF2B5EF4-FFF2-40B4-BE49-F238E27FC236}">
                <a16:creationId xmlns:a16="http://schemas.microsoft.com/office/drawing/2014/main" id="{D2906F95-6328-CA46-59E4-0489D61E5212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/>
        <p:txBody>
          <a:bodyPr/>
          <a:lstStyle/>
          <a:p>
            <a:r>
              <a:rPr lang="en-IN" dirty="0"/>
              <a:t>Add text</a:t>
            </a:r>
          </a:p>
        </p:txBody>
      </p:sp>
      <p:sp>
        <p:nvSpPr>
          <p:cNvPr id="234" name="Text Placeholder 233">
            <a:extLst>
              <a:ext uri="{FF2B5EF4-FFF2-40B4-BE49-F238E27FC236}">
                <a16:creationId xmlns:a16="http://schemas.microsoft.com/office/drawing/2014/main" id="{27A17094-945C-E963-7D87-7231258C658E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/>
          <a:lstStyle/>
          <a:p>
            <a:r>
              <a:rPr lang="en-IN" dirty="0"/>
              <a:t>Add text</a:t>
            </a:r>
          </a:p>
        </p:txBody>
      </p:sp>
      <p:sp>
        <p:nvSpPr>
          <p:cNvPr id="236" name="Text Placeholder 235">
            <a:extLst>
              <a:ext uri="{FF2B5EF4-FFF2-40B4-BE49-F238E27FC236}">
                <a16:creationId xmlns:a16="http://schemas.microsoft.com/office/drawing/2014/main" id="{BC55B5B2-6B78-7BBC-760D-D3FFFFC6AF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n-IN" dirty="0"/>
              <a:t>Add text</a:t>
            </a:r>
          </a:p>
        </p:txBody>
      </p:sp>
      <p:sp>
        <p:nvSpPr>
          <p:cNvPr id="237" name="Text Placeholder 236">
            <a:extLst>
              <a:ext uri="{FF2B5EF4-FFF2-40B4-BE49-F238E27FC236}">
                <a16:creationId xmlns:a16="http://schemas.microsoft.com/office/drawing/2014/main" id="{0086F826-2C6A-0062-4483-1DB954A28024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/>
        <p:txBody>
          <a:bodyPr/>
          <a:lstStyle/>
          <a:p>
            <a:r>
              <a:rPr lang="en-IN" dirty="0"/>
              <a:t>Add text</a:t>
            </a:r>
          </a:p>
        </p:txBody>
      </p:sp>
      <p:sp>
        <p:nvSpPr>
          <p:cNvPr id="240" name="Text Placeholder 239">
            <a:extLst>
              <a:ext uri="{FF2B5EF4-FFF2-40B4-BE49-F238E27FC236}">
                <a16:creationId xmlns:a16="http://schemas.microsoft.com/office/drawing/2014/main" id="{FFA5DC85-5665-90D2-BD2B-98F61621F0C4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/>
        <p:txBody>
          <a:bodyPr/>
          <a:lstStyle/>
          <a:p>
            <a:r>
              <a:rPr lang="en-US" dirty="0"/>
              <a:t>How can you contribute?</a:t>
            </a:r>
            <a:endParaRPr lang="en-IN" dirty="0"/>
          </a:p>
        </p:txBody>
      </p:sp>
      <p:sp>
        <p:nvSpPr>
          <p:cNvPr id="241" name="Text Placeholder 240">
            <a:extLst>
              <a:ext uri="{FF2B5EF4-FFF2-40B4-BE49-F238E27FC236}">
                <a16:creationId xmlns:a16="http://schemas.microsoft.com/office/drawing/2014/main" id="{8845D19C-114C-F56D-65CA-9AD3DF80ED34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/>
        <p:txBody>
          <a:bodyPr/>
          <a:lstStyle/>
          <a:p>
            <a:r>
              <a:rPr lang="en-IN" dirty="0"/>
              <a:t>Add text</a:t>
            </a:r>
          </a:p>
        </p:txBody>
      </p:sp>
      <p:grpSp>
        <p:nvGrpSpPr>
          <p:cNvPr id="252" name="Group 5">
            <a:extLst>
              <a:ext uri="{FF2B5EF4-FFF2-40B4-BE49-F238E27FC236}">
                <a16:creationId xmlns:a16="http://schemas.microsoft.com/office/drawing/2014/main" id="{26BBB651-BA44-AE9A-C3C1-E5532880EE3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09427" y="2566459"/>
            <a:ext cx="360790" cy="366315"/>
            <a:chOff x="1981" y="300"/>
            <a:chExt cx="3722" cy="3779"/>
          </a:xfrm>
          <a:solidFill>
            <a:schemeClr val="tx1"/>
          </a:solidFill>
        </p:grpSpPr>
        <p:sp>
          <p:nvSpPr>
            <p:cNvPr id="253" name="Freeform 6">
              <a:extLst>
                <a:ext uri="{FF2B5EF4-FFF2-40B4-BE49-F238E27FC236}">
                  <a16:creationId xmlns:a16="http://schemas.microsoft.com/office/drawing/2014/main" id="{12D42210-DF23-325B-5412-6B3F0FA693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81" y="300"/>
              <a:ext cx="3722" cy="3779"/>
            </a:xfrm>
            <a:custGeom>
              <a:avLst/>
              <a:gdLst>
                <a:gd name="T0" fmla="*/ 1583 w 1689"/>
                <a:gd name="T1" fmla="*/ 409 h 1714"/>
                <a:gd name="T2" fmla="*/ 1546 w 1689"/>
                <a:gd name="T3" fmla="*/ 580 h 1714"/>
                <a:gd name="T4" fmla="*/ 1530 w 1689"/>
                <a:gd name="T5" fmla="*/ 1043 h 1714"/>
                <a:gd name="T6" fmla="*/ 1689 w 1689"/>
                <a:gd name="T7" fmla="*/ 1332 h 1714"/>
                <a:gd name="T8" fmla="*/ 1530 w 1689"/>
                <a:gd name="T9" fmla="*/ 1687 h 1714"/>
                <a:gd name="T10" fmla="*/ 1554 w 1689"/>
                <a:gd name="T11" fmla="*/ 1478 h 1714"/>
                <a:gd name="T12" fmla="*/ 1400 w 1689"/>
                <a:gd name="T13" fmla="*/ 1373 h 1714"/>
                <a:gd name="T14" fmla="*/ 1418 w 1689"/>
                <a:gd name="T15" fmla="*/ 1319 h 1714"/>
                <a:gd name="T16" fmla="*/ 1584 w 1689"/>
                <a:gd name="T17" fmla="*/ 1239 h 1714"/>
                <a:gd name="T18" fmla="*/ 1420 w 1689"/>
                <a:gd name="T19" fmla="*/ 1162 h 1714"/>
                <a:gd name="T20" fmla="*/ 1230 w 1689"/>
                <a:gd name="T21" fmla="*/ 1119 h 1714"/>
                <a:gd name="T22" fmla="*/ 1184 w 1689"/>
                <a:gd name="T23" fmla="*/ 1539 h 1714"/>
                <a:gd name="T24" fmla="*/ 1280 w 1689"/>
                <a:gd name="T25" fmla="*/ 1635 h 1714"/>
                <a:gd name="T26" fmla="*/ 1109 w 1689"/>
                <a:gd name="T27" fmla="*/ 1562 h 1714"/>
                <a:gd name="T28" fmla="*/ 912 w 1689"/>
                <a:gd name="T29" fmla="*/ 1530 h 1714"/>
                <a:gd name="T30" fmla="*/ 319 w 1689"/>
                <a:gd name="T31" fmla="*/ 1630 h 1714"/>
                <a:gd name="T32" fmla="*/ 0 w 1689"/>
                <a:gd name="T33" fmla="*/ 1478 h 1714"/>
                <a:gd name="T34" fmla="*/ 137 w 1689"/>
                <a:gd name="T35" fmla="*/ 1161 h 1714"/>
                <a:gd name="T36" fmla="*/ 184 w 1689"/>
                <a:gd name="T37" fmla="*/ 1004 h 1714"/>
                <a:gd name="T38" fmla="*/ 76 w 1689"/>
                <a:gd name="T39" fmla="*/ 553 h 1714"/>
                <a:gd name="T40" fmla="*/ 112 w 1689"/>
                <a:gd name="T41" fmla="*/ 213 h 1714"/>
                <a:gd name="T42" fmla="*/ 211 w 1689"/>
                <a:gd name="T43" fmla="*/ 106 h 1714"/>
                <a:gd name="T44" fmla="*/ 528 w 1689"/>
                <a:gd name="T45" fmla="*/ 0 h 1714"/>
                <a:gd name="T46" fmla="*/ 734 w 1689"/>
                <a:gd name="T47" fmla="*/ 173 h 1714"/>
                <a:gd name="T48" fmla="*/ 1280 w 1689"/>
                <a:gd name="T49" fmla="*/ 0 h 1714"/>
                <a:gd name="T50" fmla="*/ 1587 w 1689"/>
                <a:gd name="T51" fmla="*/ 158 h 1714"/>
                <a:gd name="T52" fmla="*/ 1073 w 1689"/>
                <a:gd name="T53" fmla="*/ 579 h 1714"/>
                <a:gd name="T54" fmla="*/ 580 w 1689"/>
                <a:gd name="T55" fmla="*/ 616 h 1714"/>
                <a:gd name="T56" fmla="*/ 617 w 1689"/>
                <a:gd name="T57" fmla="*/ 1109 h 1714"/>
                <a:gd name="T58" fmla="*/ 1110 w 1689"/>
                <a:gd name="T59" fmla="*/ 1085 h 1714"/>
                <a:gd name="T60" fmla="*/ 580 w 1689"/>
                <a:gd name="T61" fmla="*/ 1477 h 1714"/>
                <a:gd name="T62" fmla="*/ 685 w 1689"/>
                <a:gd name="T63" fmla="*/ 1268 h 1714"/>
                <a:gd name="T64" fmla="*/ 634 w 1689"/>
                <a:gd name="T65" fmla="*/ 1283 h 1714"/>
                <a:gd name="T66" fmla="*/ 502 w 1689"/>
                <a:gd name="T67" fmla="*/ 976 h 1714"/>
                <a:gd name="T68" fmla="*/ 158 w 1689"/>
                <a:gd name="T69" fmla="*/ 1505 h 1714"/>
                <a:gd name="T70" fmla="*/ 263 w 1689"/>
                <a:gd name="T71" fmla="*/ 1401 h 1714"/>
                <a:gd name="T72" fmla="*/ 318 w 1689"/>
                <a:gd name="T73" fmla="*/ 1400 h 1714"/>
                <a:gd name="T74" fmla="*/ 423 w 1689"/>
                <a:gd name="T75" fmla="*/ 1607 h 1714"/>
                <a:gd name="T76" fmla="*/ 474 w 1689"/>
                <a:gd name="T77" fmla="*/ 1556 h 1714"/>
                <a:gd name="T78" fmla="*/ 580 w 1689"/>
                <a:gd name="T79" fmla="*/ 1321 h 1714"/>
                <a:gd name="T80" fmla="*/ 1011 w 1689"/>
                <a:gd name="T81" fmla="*/ 441 h 1714"/>
                <a:gd name="T82" fmla="*/ 1055 w 1689"/>
                <a:gd name="T83" fmla="*/ 321 h 1714"/>
                <a:gd name="T84" fmla="*/ 1187 w 1689"/>
                <a:gd name="T85" fmla="*/ 640 h 1714"/>
                <a:gd name="T86" fmla="*/ 1531 w 1689"/>
                <a:gd name="T87" fmla="*/ 415 h 1714"/>
                <a:gd name="T88" fmla="*/ 1477 w 1689"/>
                <a:gd name="T89" fmla="*/ 288 h 1714"/>
                <a:gd name="T90" fmla="*/ 1372 w 1689"/>
                <a:gd name="T91" fmla="*/ 131 h 1714"/>
                <a:gd name="T92" fmla="*/ 1320 w 1689"/>
                <a:gd name="T93" fmla="*/ 84 h 1714"/>
                <a:gd name="T94" fmla="*/ 1215 w 1689"/>
                <a:gd name="T95" fmla="*/ 288 h 1714"/>
                <a:gd name="T96" fmla="*/ 1161 w 1689"/>
                <a:gd name="T97" fmla="*/ 348 h 1714"/>
                <a:gd name="T98" fmla="*/ 211 w 1689"/>
                <a:gd name="T99" fmla="*/ 579 h 1714"/>
                <a:gd name="T100" fmla="*/ 421 w 1689"/>
                <a:gd name="T101" fmla="*/ 685 h 1714"/>
                <a:gd name="T102" fmla="*/ 405 w 1689"/>
                <a:gd name="T103" fmla="*/ 634 h 1714"/>
                <a:gd name="T104" fmla="*/ 712 w 1689"/>
                <a:gd name="T105" fmla="*/ 502 h 1714"/>
                <a:gd name="T106" fmla="*/ 182 w 1689"/>
                <a:gd name="T107" fmla="*/ 157 h 1714"/>
                <a:gd name="T108" fmla="*/ 134 w 1689"/>
                <a:gd name="T109" fmla="*/ 263 h 1714"/>
                <a:gd name="T110" fmla="*/ 288 w 1689"/>
                <a:gd name="T111" fmla="*/ 368 h 1714"/>
                <a:gd name="T112" fmla="*/ 271 w 1689"/>
                <a:gd name="T113" fmla="*/ 423 h 1714"/>
                <a:gd name="T114" fmla="*/ 105 w 1689"/>
                <a:gd name="T115" fmla="*/ 505 h 1714"/>
                <a:gd name="T116" fmla="*/ 211 w 1689"/>
                <a:gd name="T117" fmla="*/ 579 h 1714"/>
                <a:gd name="T118" fmla="*/ 1477 w 1689"/>
                <a:gd name="T119" fmla="*/ 1056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89" h="1714">
                  <a:moveTo>
                    <a:pt x="1689" y="158"/>
                  </a:moveTo>
                  <a:cubicBezTo>
                    <a:pt x="1689" y="176"/>
                    <a:pt x="1689" y="193"/>
                    <a:pt x="1689" y="211"/>
                  </a:cubicBezTo>
                  <a:cubicBezTo>
                    <a:pt x="1654" y="211"/>
                    <a:pt x="1619" y="211"/>
                    <a:pt x="1583" y="211"/>
                  </a:cubicBezTo>
                  <a:cubicBezTo>
                    <a:pt x="1583" y="218"/>
                    <a:pt x="1583" y="224"/>
                    <a:pt x="1583" y="230"/>
                  </a:cubicBezTo>
                  <a:cubicBezTo>
                    <a:pt x="1583" y="290"/>
                    <a:pt x="1583" y="349"/>
                    <a:pt x="1583" y="409"/>
                  </a:cubicBezTo>
                  <a:cubicBezTo>
                    <a:pt x="1583" y="420"/>
                    <a:pt x="1581" y="431"/>
                    <a:pt x="1578" y="441"/>
                  </a:cubicBezTo>
                  <a:cubicBezTo>
                    <a:pt x="1570" y="470"/>
                    <a:pt x="1561" y="498"/>
                    <a:pt x="1552" y="527"/>
                  </a:cubicBezTo>
                  <a:cubicBezTo>
                    <a:pt x="1599" y="527"/>
                    <a:pt x="1644" y="527"/>
                    <a:pt x="1689" y="527"/>
                  </a:cubicBezTo>
                  <a:cubicBezTo>
                    <a:pt x="1689" y="545"/>
                    <a:pt x="1689" y="563"/>
                    <a:pt x="1689" y="580"/>
                  </a:cubicBezTo>
                  <a:cubicBezTo>
                    <a:pt x="1641" y="580"/>
                    <a:pt x="1594" y="580"/>
                    <a:pt x="1546" y="580"/>
                  </a:cubicBezTo>
                  <a:cubicBezTo>
                    <a:pt x="1542" y="580"/>
                    <a:pt x="1535" y="585"/>
                    <a:pt x="1534" y="590"/>
                  </a:cubicBezTo>
                  <a:cubicBezTo>
                    <a:pt x="1524" y="622"/>
                    <a:pt x="1513" y="653"/>
                    <a:pt x="1505" y="686"/>
                  </a:cubicBezTo>
                  <a:cubicBezTo>
                    <a:pt x="1502" y="698"/>
                    <a:pt x="1504" y="716"/>
                    <a:pt x="1511" y="725"/>
                  </a:cubicBezTo>
                  <a:cubicBezTo>
                    <a:pt x="1523" y="742"/>
                    <a:pt x="1531" y="757"/>
                    <a:pt x="1530" y="778"/>
                  </a:cubicBezTo>
                  <a:cubicBezTo>
                    <a:pt x="1530" y="866"/>
                    <a:pt x="1530" y="955"/>
                    <a:pt x="1530" y="1043"/>
                  </a:cubicBezTo>
                  <a:cubicBezTo>
                    <a:pt x="1530" y="1055"/>
                    <a:pt x="1532" y="1063"/>
                    <a:pt x="1544" y="1069"/>
                  </a:cubicBezTo>
                  <a:cubicBezTo>
                    <a:pt x="1565" y="1081"/>
                    <a:pt x="1579" y="1101"/>
                    <a:pt x="1582" y="1126"/>
                  </a:cubicBezTo>
                  <a:cubicBezTo>
                    <a:pt x="1583" y="1138"/>
                    <a:pt x="1580" y="1152"/>
                    <a:pt x="1579" y="1164"/>
                  </a:cubicBezTo>
                  <a:cubicBezTo>
                    <a:pt x="1629" y="1192"/>
                    <a:pt x="1640" y="1214"/>
                    <a:pt x="1631" y="1271"/>
                  </a:cubicBezTo>
                  <a:cubicBezTo>
                    <a:pt x="1661" y="1281"/>
                    <a:pt x="1677" y="1304"/>
                    <a:pt x="1689" y="1332"/>
                  </a:cubicBezTo>
                  <a:cubicBezTo>
                    <a:pt x="1689" y="1341"/>
                    <a:pt x="1689" y="1350"/>
                    <a:pt x="1689" y="1359"/>
                  </a:cubicBezTo>
                  <a:cubicBezTo>
                    <a:pt x="1677" y="1387"/>
                    <a:pt x="1660" y="1411"/>
                    <a:pt x="1629" y="1422"/>
                  </a:cubicBezTo>
                  <a:cubicBezTo>
                    <a:pt x="1642" y="1454"/>
                    <a:pt x="1634" y="1480"/>
                    <a:pt x="1612" y="1504"/>
                  </a:cubicBezTo>
                  <a:cubicBezTo>
                    <a:pt x="1591" y="1528"/>
                    <a:pt x="1561" y="1531"/>
                    <a:pt x="1530" y="1530"/>
                  </a:cubicBezTo>
                  <a:cubicBezTo>
                    <a:pt x="1530" y="1583"/>
                    <a:pt x="1530" y="1635"/>
                    <a:pt x="1530" y="1687"/>
                  </a:cubicBezTo>
                  <a:cubicBezTo>
                    <a:pt x="1512" y="1687"/>
                    <a:pt x="1496" y="1687"/>
                    <a:pt x="1478" y="1687"/>
                  </a:cubicBezTo>
                  <a:cubicBezTo>
                    <a:pt x="1478" y="1634"/>
                    <a:pt x="1478" y="1582"/>
                    <a:pt x="1478" y="1529"/>
                  </a:cubicBezTo>
                  <a:cubicBezTo>
                    <a:pt x="1424" y="1529"/>
                    <a:pt x="1373" y="1529"/>
                    <a:pt x="1322" y="1529"/>
                  </a:cubicBezTo>
                  <a:cubicBezTo>
                    <a:pt x="1322" y="1511"/>
                    <a:pt x="1322" y="1495"/>
                    <a:pt x="1322" y="1478"/>
                  </a:cubicBezTo>
                  <a:cubicBezTo>
                    <a:pt x="1400" y="1478"/>
                    <a:pt x="1477" y="1478"/>
                    <a:pt x="1554" y="1478"/>
                  </a:cubicBezTo>
                  <a:cubicBezTo>
                    <a:pt x="1576" y="1478"/>
                    <a:pt x="1584" y="1471"/>
                    <a:pt x="1584" y="1451"/>
                  </a:cubicBezTo>
                  <a:cubicBezTo>
                    <a:pt x="1584" y="1431"/>
                    <a:pt x="1576" y="1424"/>
                    <a:pt x="1553" y="1424"/>
                  </a:cubicBezTo>
                  <a:cubicBezTo>
                    <a:pt x="1508" y="1424"/>
                    <a:pt x="1463" y="1424"/>
                    <a:pt x="1418" y="1424"/>
                  </a:cubicBezTo>
                  <a:cubicBezTo>
                    <a:pt x="1412" y="1424"/>
                    <a:pt x="1406" y="1424"/>
                    <a:pt x="1400" y="1424"/>
                  </a:cubicBezTo>
                  <a:cubicBezTo>
                    <a:pt x="1400" y="1406"/>
                    <a:pt x="1400" y="1390"/>
                    <a:pt x="1400" y="1373"/>
                  </a:cubicBezTo>
                  <a:cubicBezTo>
                    <a:pt x="1407" y="1373"/>
                    <a:pt x="1413" y="1373"/>
                    <a:pt x="1419" y="1373"/>
                  </a:cubicBezTo>
                  <a:cubicBezTo>
                    <a:pt x="1482" y="1373"/>
                    <a:pt x="1544" y="1373"/>
                    <a:pt x="1607" y="1373"/>
                  </a:cubicBezTo>
                  <a:cubicBezTo>
                    <a:pt x="1620" y="1373"/>
                    <a:pt x="1631" y="1371"/>
                    <a:pt x="1636" y="1356"/>
                  </a:cubicBezTo>
                  <a:cubicBezTo>
                    <a:pt x="1643" y="1335"/>
                    <a:pt x="1632" y="1319"/>
                    <a:pt x="1609" y="1319"/>
                  </a:cubicBezTo>
                  <a:cubicBezTo>
                    <a:pt x="1545" y="1318"/>
                    <a:pt x="1481" y="1319"/>
                    <a:pt x="1418" y="1319"/>
                  </a:cubicBezTo>
                  <a:cubicBezTo>
                    <a:pt x="1412" y="1319"/>
                    <a:pt x="1406" y="1319"/>
                    <a:pt x="1401" y="1319"/>
                  </a:cubicBezTo>
                  <a:cubicBezTo>
                    <a:pt x="1401" y="1300"/>
                    <a:pt x="1401" y="1284"/>
                    <a:pt x="1401" y="1267"/>
                  </a:cubicBezTo>
                  <a:cubicBezTo>
                    <a:pt x="1407" y="1267"/>
                    <a:pt x="1413" y="1267"/>
                    <a:pt x="1419" y="1267"/>
                  </a:cubicBezTo>
                  <a:cubicBezTo>
                    <a:pt x="1465" y="1267"/>
                    <a:pt x="1511" y="1267"/>
                    <a:pt x="1556" y="1267"/>
                  </a:cubicBezTo>
                  <a:cubicBezTo>
                    <a:pt x="1576" y="1267"/>
                    <a:pt x="1585" y="1258"/>
                    <a:pt x="1584" y="1239"/>
                  </a:cubicBezTo>
                  <a:cubicBezTo>
                    <a:pt x="1584" y="1221"/>
                    <a:pt x="1576" y="1213"/>
                    <a:pt x="1556" y="1213"/>
                  </a:cubicBezTo>
                  <a:cubicBezTo>
                    <a:pt x="1527" y="1213"/>
                    <a:pt x="1499" y="1213"/>
                    <a:pt x="1470" y="1213"/>
                  </a:cubicBezTo>
                  <a:cubicBezTo>
                    <a:pt x="1447" y="1213"/>
                    <a:pt x="1424" y="1213"/>
                    <a:pt x="1401" y="1213"/>
                  </a:cubicBezTo>
                  <a:cubicBezTo>
                    <a:pt x="1401" y="1195"/>
                    <a:pt x="1401" y="1179"/>
                    <a:pt x="1401" y="1162"/>
                  </a:cubicBezTo>
                  <a:cubicBezTo>
                    <a:pt x="1408" y="1162"/>
                    <a:pt x="1414" y="1162"/>
                    <a:pt x="1420" y="1162"/>
                  </a:cubicBezTo>
                  <a:cubicBezTo>
                    <a:pt x="1448" y="1162"/>
                    <a:pt x="1476" y="1162"/>
                    <a:pt x="1504" y="1162"/>
                  </a:cubicBezTo>
                  <a:cubicBezTo>
                    <a:pt x="1524" y="1161"/>
                    <a:pt x="1533" y="1152"/>
                    <a:pt x="1531" y="1131"/>
                  </a:cubicBezTo>
                  <a:cubicBezTo>
                    <a:pt x="1530" y="1115"/>
                    <a:pt x="1522" y="1107"/>
                    <a:pt x="1503" y="1107"/>
                  </a:cubicBezTo>
                  <a:cubicBezTo>
                    <a:pt x="1439" y="1107"/>
                    <a:pt x="1375" y="1108"/>
                    <a:pt x="1311" y="1107"/>
                  </a:cubicBezTo>
                  <a:cubicBezTo>
                    <a:pt x="1283" y="1107"/>
                    <a:pt x="1257" y="1111"/>
                    <a:pt x="1230" y="1119"/>
                  </a:cubicBezTo>
                  <a:cubicBezTo>
                    <a:pt x="1146" y="1143"/>
                    <a:pt x="1064" y="1175"/>
                    <a:pt x="977" y="1190"/>
                  </a:cubicBezTo>
                  <a:cubicBezTo>
                    <a:pt x="977" y="1276"/>
                    <a:pt x="977" y="1364"/>
                    <a:pt x="977" y="1452"/>
                  </a:cubicBezTo>
                  <a:cubicBezTo>
                    <a:pt x="1001" y="1452"/>
                    <a:pt x="1024" y="1453"/>
                    <a:pt x="1046" y="1452"/>
                  </a:cubicBezTo>
                  <a:cubicBezTo>
                    <a:pt x="1059" y="1451"/>
                    <a:pt x="1069" y="1455"/>
                    <a:pt x="1079" y="1463"/>
                  </a:cubicBezTo>
                  <a:cubicBezTo>
                    <a:pt x="1114" y="1489"/>
                    <a:pt x="1147" y="1518"/>
                    <a:pt x="1184" y="1539"/>
                  </a:cubicBezTo>
                  <a:cubicBezTo>
                    <a:pt x="1266" y="1586"/>
                    <a:pt x="1267" y="1584"/>
                    <a:pt x="1363" y="1584"/>
                  </a:cubicBezTo>
                  <a:cubicBezTo>
                    <a:pt x="1390" y="1584"/>
                    <a:pt x="1393" y="1582"/>
                    <a:pt x="1402" y="1559"/>
                  </a:cubicBezTo>
                  <a:cubicBezTo>
                    <a:pt x="1418" y="1559"/>
                    <a:pt x="1434" y="1559"/>
                    <a:pt x="1450" y="1559"/>
                  </a:cubicBezTo>
                  <a:cubicBezTo>
                    <a:pt x="1446" y="1603"/>
                    <a:pt x="1411" y="1635"/>
                    <a:pt x="1369" y="1635"/>
                  </a:cubicBezTo>
                  <a:cubicBezTo>
                    <a:pt x="1339" y="1635"/>
                    <a:pt x="1309" y="1636"/>
                    <a:pt x="1280" y="1635"/>
                  </a:cubicBezTo>
                  <a:cubicBezTo>
                    <a:pt x="1268" y="1634"/>
                    <a:pt x="1256" y="1632"/>
                    <a:pt x="1245" y="1627"/>
                  </a:cubicBezTo>
                  <a:cubicBezTo>
                    <a:pt x="1217" y="1614"/>
                    <a:pt x="1190" y="1600"/>
                    <a:pt x="1160" y="1585"/>
                  </a:cubicBezTo>
                  <a:cubicBezTo>
                    <a:pt x="1160" y="1621"/>
                    <a:pt x="1160" y="1654"/>
                    <a:pt x="1160" y="1687"/>
                  </a:cubicBezTo>
                  <a:cubicBezTo>
                    <a:pt x="1143" y="1687"/>
                    <a:pt x="1127" y="1687"/>
                    <a:pt x="1109" y="1687"/>
                  </a:cubicBezTo>
                  <a:cubicBezTo>
                    <a:pt x="1109" y="1645"/>
                    <a:pt x="1110" y="1604"/>
                    <a:pt x="1109" y="1562"/>
                  </a:cubicBezTo>
                  <a:cubicBezTo>
                    <a:pt x="1109" y="1556"/>
                    <a:pt x="1106" y="1548"/>
                    <a:pt x="1101" y="1544"/>
                  </a:cubicBezTo>
                  <a:cubicBezTo>
                    <a:pt x="1053" y="1503"/>
                    <a:pt x="1053" y="1504"/>
                    <a:pt x="989" y="1503"/>
                  </a:cubicBezTo>
                  <a:cubicBezTo>
                    <a:pt x="985" y="1503"/>
                    <a:pt x="980" y="1502"/>
                    <a:pt x="976" y="1503"/>
                  </a:cubicBezTo>
                  <a:cubicBezTo>
                    <a:pt x="971" y="1505"/>
                    <a:pt x="966" y="1506"/>
                    <a:pt x="962" y="1510"/>
                  </a:cubicBezTo>
                  <a:cubicBezTo>
                    <a:pt x="949" y="1524"/>
                    <a:pt x="932" y="1530"/>
                    <a:pt x="912" y="1530"/>
                  </a:cubicBezTo>
                  <a:cubicBezTo>
                    <a:pt x="808" y="1529"/>
                    <a:pt x="704" y="1530"/>
                    <a:pt x="600" y="1530"/>
                  </a:cubicBezTo>
                  <a:cubicBezTo>
                    <a:pt x="594" y="1530"/>
                    <a:pt x="588" y="1530"/>
                    <a:pt x="579" y="1530"/>
                  </a:cubicBezTo>
                  <a:cubicBezTo>
                    <a:pt x="583" y="1562"/>
                    <a:pt x="577" y="1590"/>
                    <a:pt x="554" y="1612"/>
                  </a:cubicBezTo>
                  <a:cubicBezTo>
                    <a:pt x="531" y="1634"/>
                    <a:pt x="504" y="1641"/>
                    <a:pt x="473" y="1629"/>
                  </a:cubicBezTo>
                  <a:cubicBezTo>
                    <a:pt x="442" y="1700"/>
                    <a:pt x="360" y="1714"/>
                    <a:pt x="319" y="1630"/>
                  </a:cubicBezTo>
                  <a:cubicBezTo>
                    <a:pt x="267" y="1646"/>
                    <a:pt x="235" y="1620"/>
                    <a:pt x="214" y="1577"/>
                  </a:cubicBezTo>
                  <a:cubicBezTo>
                    <a:pt x="169" y="1588"/>
                    <a:pt x="141" y="1577"/>
                    <a:pt x="116" y="1539"/>
                  </a:cubicBezTo>
                  <a:cubicBezTo>
                    <a:pt x="113" y="1535"/>
                    <a:pt x="107" y="1530"/>
                    <a:pt x="102" y="1530"/>
                  </a:cubicBezTo>
                  <a:cubicBezTo>
                    <a:pt x="68" y="1530"/>
                    <a:pt x="34" y="1530"/>
                    <a:pt x="0" y="1530"/>
                  </a:cubicBezTo>
                  <a:cubicBezTo>
                    <a:pt x="0" y="1513"/>
                    <a:pt x="0" y="1495"/>
                    <a:pt x="0" y="1478"/>
                  </a:cubicBezTo>
                  <a:cubicBezTo>
                    <a:pt x="35" y="1478"/>
                    <a:pt x="70" y="1478"/>
                    <a:pt x="106" y="1478"/>
                  </a:cubicBezTo>
                  <a:cubicBezTo>
                    <a:pt x="106" y="1470"/>
                    <a:pt x="106" y="1464"/>
                    <a:pt x="106" y="1459"/>
                  </a:cubicBezTo>
                  <a:cubicBezTo>
                    <a:pt x="106" y="1400"/>
                    <a:pt x="106" y="1342"/>
                    <a:pt x="107" y="1284"/>
                  </a:cubicBezTo>
                  <a:cubicBezTo>
                    <a:pt x="107" y="1271"/>
                    <a:pt x="109" y="1257"/>
                    <a:pt x="112" y="1244"/>
                  </a:cubicBezTo>
                  <a:cubicBezTo>
                    <a:pt x="120" y="1216"/>
                    <a:pt x="128" y="1189"/>
                    <a:pt x="137" y="1161"/>
                  </a:cubicBezTo>
                  <a:cubicBezTo>
                    <a:pt x="90" y="1161"/>
                    <a:pt x="45" y="1161"/>
                    <a:pt x="0" y="1161"/>
                  </a:cubicBezTo>
                  <a:cubicBezTo>
                    <a:pt x="0" y="1143"/>
                    <a:pt x="0" y="1126"/>
                    <a:pt x="0" y="1108"/>
                  </a:cubicBezTo>
                  <a:cubicBezTo>
                    <a:pt x="47" y="1108"/>
                    <a:pt x="94" y="1109"/>
                    <a:pt x="142" y="1108"/>
                  </a:cubicBezTo>
                  <a:cubicBezTo>
                    <a:pt x="146" y="1108"/>
                    <a:pt x="154" y="1103"/>
                    <a:pt x="155" y="1098"/>
                  </a:cubicBezTo>
                  <a:cubicBezTo>
                    <a:pt x="165" y="1067"/>
                    <a:pt x="176" y="1036"/>
                    <a:pt x="184" y="1004"/>
                  </a:cubicBezTo>
                  <a:cubicBezTo>
                    <a:pt x="188" y="987"/>
                    <a:pt x="189" y="970"/>
                    <a:pt x="173" y="954"/>
                  </a:cubicBezTo>
                  <a:cubicBezTo>
                    <a:pt x="164" y="945"/>
                    <a:pt x="160" y="929"/>
                    <a:pt x="160" y="915"/>
                  </a:cubicBezTo>
                  <a:cubicBezTo>
                    <a:pt x="159" y="810"/>
                    <a:pt x="159" y="705"/>
                    <a:pt x="159" y="600"/>
                  </a:cubicBezTo>
                  <a:cubicBezTo>
                    <a:pt x="159" y="594"/>
                    <a:pt x="159" y="588"/>
                    <a:pt x="159" y="579"/>
                  </a:cubicBezTo>
                  <a:cubicBezTo>
                    <a:pt x="127" y="582"/>
                    <a:pt x="98" y="577"/>
                    <a:pt x="76" y="553"/>
                  </a:cubicBezTo>
                  <a:cubicBezTo>
                    <a:pt x="54" y="529"/>
                    <a:pt x="48" y="502"/>
                    <a:pt x="60" y="471"/>
                  </a:cubicBezTo>
                  <a:cubicBezTo>
                    <a:pt x="27" y="459"/>
                    <a:pt x="10" y="436"/>
                    <a:pt x="0" y="405"/>
                  </a:cubicBezTo>
                  <a:cubicBezTo>
                    <a:pt x="0" y="399"/>
                    <a:pt x="0" y="392"/>
                    <a:pt x="0" y="386"/>
                  </a:cubicBezTo>
                  <a:cubicBezTo>
                    <a:pt x="10" y="355"/>
                    <a:pt x="28" y="332"/>
                    <a:pt x="59" y="320"/>
                  </a:cubicBezTo>
                  <a:cubicBezTo>
                    <a:pt x="43" y="266"/>
                    <a:pt x="69" y="235"/>
                    <a:pt x="112" y="213"/>
                  </a:cubicBezTo>
                  <a:cubicBezTo>
                    <a:pt x="101" y="168"/>
                    <a:pt x="112" y="140"/>
                    <a:pt x="150" y="115"/>
                  </a:cubicBezTo>
                  <a:cubicBezTo>
                    <a:pt x="154" y="113"/>
                    <a:pt x="159" y="106"/>
                    <a:pt x="159" y="102"/>
                  </a:cubicBezTo>
                  <a:cubicBezTo>
                    <a:pt x="159" y="68"/>
                    <a:pt x="159" y="34"/>
                    <a:pt x="158" y="0"/>
                  </a:cubicBezTo>
                  <a:cubicBezTo>
                    <a:pt x="176" y="0"/>
                    <a:pt x="194" y="0"/>
                    <a:pt x="211" y="0"/>
                  </a:cubicBezTo>
                  <a:cubicBezTo>
                    <a:pt x="211" y="34"/>
                    <a:pt x="211" y="69"/>
                    <a:pt x="211" y="106"/>
                  </a:cubicBezTo>
                  <a:cubicBezTo>
                    <a:pt x="218" y="106"/>
                    <a:pt x="223" y="106"/>
                    <a:pt x="228" y="106"/>
                  </a:cubicBezTo>
                  <a:cubicBezTo>
                    <a:pt x="289" y="106"/>
                    <a:pt x="349" y="106"/>
                    <a:pt x="410" y="106"/>
                  </a:cubicBezTo>
                  <a:cubicBezTo>
                    <a:pt x="420" y="106"/>
                    <a:pt x="431" y="108"/>
                    <a:pt x="442" y="111"/>
                  </a:cubicBezTo>
                  <a:cubicBezTo>
                    <a:pt x="470" y="119"/>
                    <a:pt x="498" y="127"/>
                    <a:pt x="528" y="136"/>
                  </a:cubicBezTo>
                  <a:cubicBezTo>
                    <a:pt x="528" y="89"/>
                    <a:pt x="528" y="44"/>
                    <a:pt x="528" y="0"/>
                  </a:cubicBezTo>
                  <a:cubicBezTo>
                    <a:pt x="545" y="0"/>
                    <a:pt x="563" y="0"/>
                    <a:pt x="581" y="0"/>
                  </a:cubicBezTo>
                  <a:cubicBezTo>
                    <a:pt x="580" y="47"/>
                    <a:pt x="580" y="94"/>
                    <a:pt x="580" y="141"/>
                  </a:cubicBezTo>
                  <a:cubicBezTo>
                    <a:pt x="580" y="150"/>
                    <a:pt x="584" y="153"/>
                    <a:pt x="592" y="156"/>
                  </a:cubicBezTo>
                  <a:cubicBezTo>
                    <a:pt x="623" y="165"/>
                    <a:pt x="653" y="175"/>
                    <a:pt x="685" y="183"/>
                  </a:cubicBezTo>
                  <a:cubicBezTo>
                    <a:pt x="702" y="187"/>
                    <a:pt x="719" y="189"/>
                    <a:pt x="734" y="173"/>
                  </a:cubicBezTo>
                  <a:cubicBezTo>
                    <a:pt x="743" y="164"/>
                    <a:pt x="760" y="159"/>
                    <a:pt x="773" y="159"/>
                  </a:cubicBezTo>
                  <a:cubicBezTo>
                    <a:pt x="878" y="158"/>
                    <a:pt x="984" y="159"/>
                    <a:pt x="1089" y="159"/>
                  </a:cubicBezTo>
                  <a:cubicBezTo>
                    <a:pt x="1096" y="159"/>
                    <a:pt x="1102" y="159"/>
                    <a:pt x="1108" y="159"/>
                  </a:cubicBezTo>
                  <a:cubicBezTo>
                    <a:pt x="1115" y="73"/>
                    <a:pt x="1146" y="46"/>
                    <a:pt x="1218" y="58"/>
                  </a:cubicBezTo>
                  <a:cubicBezTo>
                    <a:pt x="1228" y="28"/>
                    <a:pt x="1252" y="11"/>
                    <a:pt x="1280" y="0"/>
                  </a:cubicBezTo>
                  <a:cubicBezTo>
                    <a:pt x="1289" y="0"/>
                    <a:pt x="1298" y="0"/>
                    <a:pt x="1306" y="0"/>
                  </a:cubicBezTo>
                  <a:cubicBezTo>
                    <a:pt x="1335" y="11"/>
                    <a:pt x="1359" y="29"/>
                    <a:pt x="1369" y="59"/>
                  </a:cubicBezTo>
                  <a:cubicBezTo>
                    <a:pt x="1419" y="46"/>
                    <a:pt x="1441" y="57"/>
                    <a:pt x="1476" y="111"/>
                  </a:cubicBezTo>
                  <a:cubicBezTo>
                    <a:pt x="1525" y="101"/>
                    <a:pt x="1546" y="110"/>
                    <a:pt x="1574" y="151"/>
                  </a:cubicBezTo>
                  <a:cubicBezTo>
                    <a:pt x="1577" y="155"/>
                    <a:pt x="1583" y="158"/>
                    <a:pt x="1587" y="158"/>
                  </a:cubicBezTo>
                  <a:cubicBezTo>
                    <a:pt x="1621" y="159"/>
                    <a:pt x="1655" y="158"/>
                    <a:pt x="1689" y="158"/>
                  </a:cubicBezTo>
                  <a:close/>
                  <a:moveTo>
                    <a:pt x="1136" y="681"/>
                  </a:moveTo>
                  <a:cubicBezTo>
                    <a:pt x="1143" y="652"/>
                    <a:pt x="1131" y="630"/>
                    <a:pt x="1112" y="609"/>
                  </a:cubicBezTo>
                  <a:cubicBezTo>
                    <a:pt x="1107" y="604"/>
                    <a:pt x="1103" y="598"/>
                    <a:pt x="1099" y="592"/>
                  </a:cubicBezTo>
                  <a:cubicBezTo>
                    <a:pt x="1093" y="582"/>
                    <a:pt x="1085" y="579"/>
                    <a:pt x="1073" y="579"/>
                  </a:cubicBezTo>
                  <a:cubicBezTo>
                    <a:pt x="973" y="580"/>
                    <a:pt x="873" y="580"/>
                    <a:pt x="773" y="579"/>
                  </a:cubicBezTo>
                  <a:cubicBezTo>
                    <a:pt x="759" y="579"/>
                    <a:pt x="744" y="572"/>
                    <a:pt x="733" y="564"/>
                  </a:cubicBezTo>
                  <a:cubicBezTo>
                    <a:pt x="723" y="556"/>
                    <a:pt x="714" y="554"/>
                    <a:pt x="702" y="553"/>
                  </a:cubicBezTo>
                  <a:cubicBezTo>
                    <a:pt x="660" y="547"/>
                    <a:pt x="624" y="559"/>
                    <a:pt x="593" y="589"/>
                  </a:cubicBezTo>
                  <a:cubicBezTo>
                    <a:pt x="585" y="597"/>
                    <a:pt x="580" y="604"/>
                    <a:pt x="580" y="616"/>
                  </a:cubicBezTo>
                  <a:cubicBezTo>
                    <a:pt x="580" y="716"/>
                    <a:pt x="580" y="816"/>
                    <a:pt x="579" y="917"/>
                  </a:cubicBezTo>
                  <a:cubicBezTo>
                    <a:pt x="579" y="930"/>
                    <a:pt x="573" y="945"/>
                    <a:pt x="565" y="955"/>
                  </a:cubicBezTo>
                  <a:cubicBezTo>
                    <a:pt x="556" y="966"/>
                    <a:pt x="555" y="976"/>
                    <a:pt x="553" y="989"/>
                  </a:cubicBezTo>
                  <a:cubicBezTo>
                    <a:pt x="548" y="1030"/>
                    <a:pt x="560" y="1065"/>
                    <a:pt x="589" y="1095"/>
                  </a:cubicBezTo>
                  <a:cubicBezTo>
                    <a:pt x="597" y="1104"/>
                    <a:pt x="604" y="1109"/>
                    <a:pt x="617" y="1109"/>
                  </a:cubicBezTo>
                  <a:cubicBezTo>
                    <a:pt x="717" y="1109"/>
                    <a:pt x="816" y="1108"/>
                    <a:pt x="916" y="1109"/>
                  </a:cubicBezTo>
                  <a:cubicBezTo>
                    <a:pt x="928" y="1109"/>
                    <a:pt x="944" y="1113"/>
                    <a:pt x="952" y="1121"/>
                  </a:cubicBezTo>
                  <a:cubicBezTo>
                    <a:pt x="971" y="1140"/>
                    <a:pt x="991" y="1137"/>
                    <a:pt x="1012" y="1131"/>
                  </a:cubicBezTo>
                  <a:cubicBezTo>
                    <a:pt x="1039" y="1124"/>
                    <a:pt x="1066" y="1115"/>
                    <a:pt x="1093" y="1108"/>
                  </a:cubicBezTo>
                  <a:cubicBezTo>
                    <a:pt x="1106" y="1104"/>
                    <a:pt x="1110" y="1098"/>
                    <a:pt x="1110" y="1085"/>
                  </a:cubicBezTo>
                  <a:cubicBezTo>
                    <a:pt x="1109" y="981"/>
                    <a:pt x="1109" y="877"/>
                    <a:pt x="1110" y="773"/>
                  </a:cubicBezTo>
                  <a:cubicBezTo>
                    <a:pt x="1110" y="759"/>
                    <a:pt x="1117" y="744"/>
                    <a:pt x="1125" y="732"/>
                  </a:cubicBezTo>
                  <a:cubicBezTo>
                    <a:pt x="1131" y="723"/>
                    <a:pt x="1137" y="715"/>
                    <a:pt x="1136" y="704"/>
                  </a:cubicBezTo>
                  <a:cubicBezTo>
                    <a:pt x="1135" y="696"/>
                    <a:pt x="1136" y="689"/>
                    <a:pt x="1136" y="681"/>
                  </a:cubicBezTo>
                  <a:close/>
                  <a:moveTo>
                    <a:pt x="580" y="1477"/>
                  </a:moveTo>
                  <a:cubicBezTo>
                    <a:pt x="696" y="1477"/>
                    <a:pt x="810" y="1477"/>
                    <a:pt x="924" y="1477"/>
                  </a:cubicBezTo>
                  <a:cubicBezTo>
                    <a:pt x="924" y="1371"/>
                    <a:pt x="924" y="1267"/>
                    <a:pt x="924" y="1161"/>
                  </a:cubicBezTo>
                  <a:cubicBezTo>
                    <a:pt x="828" y="1161"/>
                    <a:pt x="733" y="1161"/>
                    <a:pt x="636" y="1161"/>
                  </a:cubicBezTo>
                  <a:cubicBezTo>
                    <a:pt x="651" y="1192"/>
                    <a:pt x="666" y="1220"/>
                    <a:pt x="680" y="1249"/>
                  </a:cubicBezTo>
                  <a:cubicBezTo>
                    <a:pt x="682" y="1255"/>
                    <a:pt x="685" y="1262"/>
                    <a:pt x="685" y="1268"/>
                  </a:cubicBezTo>
                  <a:cubicBezTo>
                    <a:pt x="686" y="1303"/>
                    <a:pt x="686" y="1338"/>
                    <a:pt x="685" y="1373"/>
                  </a:cubicBezTo>
                  <a:cubicBezTo>
                    <a:pt x="684" y="1413"/>
                    <a:pt x="646" y="1450"/>
                    <a:pt x="608" y="1449"/>
                  </a:cubicBezTo>
                  <a:cubicBezTo>
                    <a:pt x="608" y="1433"/>
                    <a:pt x="608" y="1417"/>
                    <a:pt x="608" y="1401"/>
                  </a:cubicBezTo>
                  <a:cubicBezTo>
                    <a:pt x="632" y="1393"/>
                    <a:pt x="634" y="1390"/>
                    <a:pt x="634" y="1364"/>
                  </a:cubicBezTo>
                  <a:cubicBezTo>
                    <a:pt x="634" y="1337"/>
                    <a:pt x="634" y="1310"/>
                    <a:pt x="634" y="1283"/>
                  </a:cubicBezTo>
                  <a:cubicBezTo>
                    <a:pt x="634" y="1277"/>
                    <a:pt x="633" y="1270"/>
                    <a:pt x="630" y="1265"/>
                  </a:cubicBezTo>
                  <a:cubicBezTo>
                    <a:pt x="605" y="1212"/>
                    <a:pt x="579" y="1160"/>
                    <a:pt x="541" y="1115"/>
                  </a:cubicBezTo>
                  <a:cubicBezTo>
                    <a:pt x="530" y="1102"/>
                    <a:pt x="520" y="1089"/>
                    <a:pt x="510" y="1074"/>
                  </a:cubicBezTo>
                  <a:cubicBezTo>
                    <a:pt x="506" y="1067"/>
                    <a:pt x="503" y="1058"/>
                    <a:pt x="503" y="1050"/>
                  </a:cubicBezTo>
                  <a:cubicBezTo>
                    <a:pt x="502" y="1026"/>
                    <a:pt x="502" y="1001"/>
                    <a:pt x="502" y="976"/>
                  </a:cubicBezTo>
                  <a:cubicBezTo>
                    <a:pt x="413" y="976"/>
                    <a:pt x="326" y="976"/>
                    <a:pt x="239" y="976"/>
                  </a:cubicBezTo>
                  <a:cubicBezTo>
                    <a:pt x="237" y="991"/>
                    <a:pt x="237" y="1006"/>
                    <a:pt x="233" y="1019"/>
                  </a:cubicBezTo>
                  <a:cubicBezTo>
                    <a:pt x="217" y="1075"/>
                    <a:pt x="199" y="1131"/>
                    <a:pt x="182" y="1188"/>
                  </a:cubicBezTo>
                  <a:cubicBezTo>
                    <a:pt x="174" y="1216"/>
                    <a:pt x="160" y="1245"/>
                    <a:pt x="159" y="1275"/>
                  </a:cubicBezTo>
                  <a:cubicBezTo>
                    <a:pt x="155" y="1351"/>
                    <a:pt x="157" y="1428"/>
                    <a:pt x="158" y="1505"/>
                  </a:cubicBezTo>
                  <a:cubicBezTo>
                    <a:pt x="158" y="1523"/>
                    <a:pt x="167" y="1531"/>
                    <a:pt x="185" y="1531"/>
                  </a:cubicBezTo>
                  <a:cubicBezTo>
                    <a:pt x="203" y="1531"/>
                    <a:pt x="211" y="1523"/>
                    <a:pt x="212" y="1505"/>
                  </a:cubicBezTo>
                  <a:cubicBezTo>
                    <a:pt x="212" y="1476"/>
                    <a:pt x="212" y="1446"/>
                    <a:pt x="212" y="1416"/>
                  </a:cubicBezTo>
                  <a:cubicBezTo>
                    <a:pt x="212" y="1411"/>
                    <a:pt x="212" y="1406"/>
                    <a:pt x="213" y="1401"/>
                  </a:cubicBezTo>
                  <a:cubicBezTo>
                    <a:pt x="230" y="1401"/>
                    <a:pt x="246" y="1401"/>
                    <a:pt x="263" y="1401"/>
                  </a:cubicBezTo>
                  <a:cubicBezTo>
                    <a:pt x="263" y="1451"/>
                    <a:pt x="263" y="1501"/>
                    <a:pt x="263" y="1550"/>
                  </a:cubicBezTo>
                  <a:cubicBezTo>
                    <a:pt x="263" y="1575"/>
                    <a:pt x="270" y="1584"/>
                    <a:pt x="291" y="1584"/>
                  </a:cubicBezTo>
                  <a:cubicBezTo>
                    <a:pt x="311" y="1584"/>
                    <a:pt x="317" y="1575"/>
                    <a:pt x="317" y="1549"/>
                  </a:cubicBezTo>
                  <a:cubicBezTo>
                    <a:pt x="317" y="1505"/>
                    <a:pt x="317" y="1460"/>
                    <a:pt x="318" y="1416"/>
                  </a:cubicBezTo>
                  <a:cubicBezTo>
                    <a:pt x="318" y="1411"/>
                    <a:pt x="318" y="1405"/>
                    <a:pt x="318" y="1400"/>
                  </a:cubicBezTo>
                  <a:cubicBezTo>
                    <a:pt x="336" y="1400"/>
                    <a:pt x="351" y="1400"/>
                    <a:pt x="369" y="1400"/>
                  </a:cubicBezTo>
                  <a:cubicBezTo>
                    <a:pt x="369" y="1407"/>
                    <a:pt x="369" y="1413"/>
                    <a:pt x="369" y="1419"/>
                  </a:cubicBezTo>
                  <a:cubicBezTo>
                    <a:pt x="369" y="1482"/>
                    <a:pt x="369" y="1545"/>
                    <a:pt x="369" y="1608"/>
                  </a:cubicBezTo>
                  <a:cubicBezTo>
                    <a:pt x="369" y="1629"/>
                    <a:pt x="377" y="1637"/>
                    <a:pt x="396" y="1637"/>
                  </a:cubicBezTo>
                  <a:cubicBezTo>
                    <a:pt x="415" y="1636"/>
                    <a:pt x="423" y="1628"/>
                    <a:pt x="423" y="1607"/>
                  </a:cubicBezTo>
                  <a:cubicBezTo>
                    <a:pt x="423" y="1544"/>
                    <a:pt x="423" y="1481"/>
                    <a:pt x="423" y="1417"/>
                  </a:cubicBezTo>
                  <a:cubicBezTo>
                    <a:pt x="423" y="1412"/>
                    <a:pt x="423" y="1406"/>
                    <a:pt x="423" y="1400"/>
                  </a:cubicBezTo>
                  <a:cubicBezTo>
                    <a:pt x="441" y="1400"/>
                    <a:pt x="457" y="1400"/>
                    <a:pt x="474" y="1400"/>
                  </a:cubicBezTo>
                  <a:cubicBezTo>
                    <a:pt x="474" y="1406"/>
                    <a:pt x="474" y="1412"/>
                    <a:pt x="474" y="1417"/>
                  </a:cubicBezTo>
                  <a:cubicBezTo>
                    <a:pt x="474" y="1463"/>
                    <a:pt x="474" y="1510"/>
                    <a:pt x="474" y="1556"/>
                  </a:cubicBezTo>
                  <a:cubicBezTo>
                    <a:pt x="475" y="1577"/>
                    <a:pt x="485" y="1586"/>
                    <a:pt x="506" y="1584"/>
                  </a:cubicBezTo>
                  <a:cubicBezTo>
                    <a:pt x="522" y="1582"/>
                    <a:pt x="529" y="1574"/>
                    <a:pt x="529" y="1554"/>
                  </a:cubicBezTo>
                  <a:cubicBezTo>
                    <a:pt x="529" y="1482"/>
                    <a:pt x="529" y="1410"/>
                    <a:pt x="529" y="1338"/>
                  </a:cubicBezTo>
                  <a:cubicBezTo>
                    <a:pt x="529" y="1332"/>
                    <a:pt x="529" y="1326"/>
                    <a:pt x="529" y="1321"/>
                  </a:cubicBezTo>
                  <a:cubicBezTo>
                    <a:pt x="547" y="1321"/>
                    <a:pt x="563" y="1321"/>
                    <a:pt x="580" y="1321"/>
                  </a:cubicBezTo>
                  <a:cubicBezTo>
                    <a:pt x="580" y="1374"/>
                    <a:pt x="580" y="1425"/>
                    <a:pt x="580" y="1477"/>
                  </a:cubicBezTo>
                  <a:close/>
                  <a:moveTo>
                    <a:pt x="766" y="211"/>
                  </a:moveTo>
                  <a:cubicBezTo>
                    <a:pt x="766" y="318"/>
                    <a:pt x="766" y="422"/>
                    <a:pt x="766" y="527"/>
                  </a:cubicBezTo>
                  <a:cubicBezTo>
                    <a:pt x="862" y="527"/>
                    <a:pt x="956" y="527"/>
                    <a:pt x="1053" y="527"/>
                  </a:cubicBezTo>
                  <a:cubicBezTo>
                    <a:pt x="1038" y="497"/>
                    <a:pt x="1024" y="469"/>
                    <a:pt x="1011" y="441"/>
                  </a:cubicBezTo>
                  <a:cubicBezTo>
                    <a:pt x="1007" y="434"/>
                    <a:pt x="1004" y="427"/>
                    <a:pt x="1004" y="420"/>
                  </a:cubicBezTo>
                  <a:cubicBezTo>
                    <a:pt x="1003" y="385"/>
                    <a:pt x="1003" y="350"/>
                    <a:pt x="1004" y="316"/>
                  </a:cubicBezTo>
                  <a:cubicBezTo>
                    <a:pt x="1005" y="276"/>
                    <a:pt x="1040" y="240"/>
                    <a:pt x="1081" y="239"/>
                  </a:cubicBezTo>
                  <a:cubicBezTo>
                    <a:pt x="1081" y="255"/>
                    <a:pt x="1081" y="271"/>
                    <a:pt x="1081" y="288"/>
                  </a:cubicBezTo>
                  <a:cubicBezTo>
                    <a:pt x="1058" y="294"/>
                    <a:pt x="1055" y="298"/>
                    <a:pt x="1055" y="321"/>
                  </a:cubicBezTo>
                  <a:cubicBezTo>
                    <a:pt x="1055" y="349"/>
                    <a:pt x="1055" y="376"/>
                    <a:pt x="1055" y="404"/>
                  </a:cubicBezTo>
                  <a:cubicBezTo>
                    <a:pt x="1055" y="410"/>
                    <a:pt x="1056" y="417"/>
                    <a:pt x="1059" y="423"/>
                  </a:cubicBezTo>
                  <a:cubicBezTo>
                    <a:pt x="1083" y="473"/>
                    <a:pt x="1107" y="524"/>
                    <a:pt x="1144" y="567"/>
                  </a:cubicBezTo>
                  <a:cubicBezTo>
                    <a:pt x="1156" y="581"/>
                    <a:pt x="1167" y="596"/>
                    <a:pt x="1177" y="612"/>
                  </a:cubicBezTo>
                  <a:cubicBezTo>
                    <a:pt x="1182" y="620"/>
                    <a:pt x="1186" y="631"/>
                    <a:pt x="1187" y="640"/>
                  </a:cubicBezTo>
                  <a:cubicBezTo>
                    <a:pt x="1188" y="664"/>
                    <a:pt x="1187" y="688"/>
                    <a:pt x="1187" y="712"/>
                  </a:cubicBezTo>
                  <a:cubicBezTo>
                    <a:pt x="1277" y="712"/>
                    <a:pt x="1364" y="712"/>
                    <a:pt x="1450" y="712"/>
                  </a:cubicBezTo>
                  <a:cubicBezTo>
                    <a:pt x="1453" y="696"/>
                    <a:pt x="1454" y="680"/>
                    <a:pt x="1458" y="666"/>
                  </a:cubicBezTo>
                  <a:cubicBezTo>
                    <a:pt x="1476" y="604"/>
                    <a:pt x="1495" y="542"/>
                    <a:pt x="1513" y="480"/>
                  </a:cubicBezTo>
                  <a:cubicBezTo>
                    <a:pt x="1520" y="458"/>
                    <a:pt x="1530" y="437"/>
                    <a:pt x="1531" y="415"/>
                  </a:cubicBezTo>
                  <a:cubicBezTo>
                    <a:pt x="1533" y="337"/>
                    <a:pt x="1532" y="260"/>
                    <a:pt x="1531" y="182"/>
                  </a:cubicBezTo>
                  <a:cubicBezTo>
                    <a:pt x="1531" y="165"/>
                    <a:pt x="1522" y="157"/>
                    <a:pt x="1505" y="157"/>
                  </a:cubicBezTo>
                  <a:cubicBezTo>
                    <a:pt x="1487" y="157"/>
                    <a:pt x="1478" y="165"/>
                    <a:pt x="1477" y="182"/>
                  </a:cubicBezTo>
                  <a:cubicBezTo>
                    <a:pt x="1477" y="212"/>
                    <a:pt x="1477" y="242"/>
                    <a:pt x="1477" y="271"/>
                  </a:cubicBezTo>
                  <a:cubicBezTo>
                    <a:pt x="1477" y="277"/>
                    <a:pt x="1477" y="283"/>
                    <a:pt x="1477" y="288"/>
                  </a:cubicBezTo>
                  <a:cubicBezTo>
                    <a:pt x="1459" y="288"/>
                    <a:pt x="1443" y="288"/>
                    <a:pt x="1426" y="288"/>
                  </a:cubicBezTo>
                  <a:cubicBezTo>
                    <a:pt x="1426" y="281"/>
                    <a:pt x="1426" y="275"/>
                    <a:pt x="1426" y="269"/>
                  </a:cubicBezTo>
                  <a:cubicBezTo>
                    <a:pt x="1426" y="223"/>
                    <a:pt x="1426" y="177"/>
                    <a:pt x="1426" y="131"/>
                  </a:cubicBezTo>
                  <a:cubicBezTo>
                    <a:pt x="1426" y="112"/>
                    <a:pt x="1417" y="104"/>
                    <a:pt x="1398" y="104"/>
                  </a:cubicBezTo>
                  <a:cubicBezTo>
                    <a:pt x="1380" y="105"/>
                    <a:pt x="1372" y="113"/>
                    <a:pt x="1372" y="131"/>
                  </a:cubicBezTo>
                  <a:cubicBezTo>
                    <a:pt x="1371" y="157"/>
                    <a:pt x="1372" y="183"/>
                    <a:pt x="1372" y="209"/>
                  </a:cubicBezTo>
                  <a:cubicBezTo>
                    <a:pt x="1372" y="235"/>
                    <a:pt x="1372" y="261"/>
                    <a:pt x="1372" y="288"/>
                  </a:cubicBezTo>
                  <a:cubicBezTo>
                    <a:pt x="1354" y="288"/>
                    <a:pt x="1338" y="288"/>
                    <a:pt x="1320" y="288"/>
                  </a:cubicBezTo>
                  <a:cubicBezTo>
                    <a:pt x="1320" y="278"/>
                    <a:pt x="1320" y="270"/>
                    <a:pt x="1320" y="261"/>
                  </a:cubicBezTo>
                  <a:cubicBezTo>
                    <a:pt x="1320" y="202"/>
                    <a:pt x="1320" y="143"/>
                    <a:pt x="1320" y="84"/>
                  </a:cubicBezTo>
                  <a:cubicBezTo>
                    <a:pt x="1320" y="60"/>
                    <a:pt x="1313" y="52"/>
                    <a:pt x="1294" y="52"/>
                  </a:cubicBezTo>
                  <a:cubicBezTo>
                    <a:pt x="1273" y="51"/>
                    <a:pt x="1266" y="60"/>
                    <a:pt x="1266" y="85"/>
                  </a:cubicBezTo>
                  <a:cubicBezTo>
                    <a:pt x="1266" y="140"/>
                    <a:pt x="1266" y="194"/>
                    <a:pt x="1266" y="248"/>
                  </a:cubicBezTo>
                  <a:cubicBezTo>
                    <a:pt x="1266" y="262"/>
                    <a:pt x="1266" y="275"/>
                    <a:pt x="1266" y="288"/>
                  </a:cubicBezTo>
                  <a:cubicBezTo>
                    <a:pt x="1248" y="288"/>
                    <a:pt x="1232" y="288"/>
                    <a:pt x="1215" y="288"/>
                  </a:cubicBezTo>
                  <a:cubicBezTo>
                    <a:pt x="1215" y="281"/>
                    <a:pt x="1215" y="275"/>
                    <a:pt x="1215" y="269"/>
                  </a:cubicBezTo>
                  <a:cubicBezTo>
                    <a:pt x="1215" y="223"/>
                    <a:pt x="1215" y="178"/>
                    <a:pt x="1215" y="132"/>
                  </a:cubicBezTo>
                  <a:cubicBezTo>
                    <a:pt x="1215" y="112"/>
                    <a:pt x="1205" y="103"/>
                    <a:pt x="1185" y="104"/>
                  </a:cubicBezTo>
                  <a:cubicBezTo>
                    <a:pt x="1168" y="106"/>
                    <a:pt x="1161" y="114"/>
                    <a:pt x="1161" y="133"/>
                  </a:cubicBezTo>
                  <a:cubicBezTo>
                    <a:pt x="1160" y="205"/>
                    <a:pt x="1161" y="276"/>
                    <a:pt x="1161" y="348"/>
                  </a:cubicBezTo>
                  <a:cubicBezTo>
                    <a:pt x="1161" y="354"/>
                    <a:pt x="1161" y="360"/>
                    <a:pt x="1161" y="367"/>
                  </a:cubicBezTo>
                  <a:cubicBezTo>
                    <a:pt x="1143" y="367"/>
                    <a:pt x="1126" y="367"/>
                    <a:pt x="1109" y="367"/>
                  </a:cubicBezTo>
                  <a:cubicBezTo>
                    <a:pt x="1109" y="315"/>
                    <a:pt x="1109" y="263"/>
                    <a:pt x="1109" y="211"/>
                  </a:cubicBezTo>
                  <a:cubicBezTo>
                    <a:pt x="994" y="211"/>
                    <a:pt x="880" y="211"/>
                    <a:pt x="766" y="211"/>
                  </a:cubicBezTo>
                  <a:close/>
                  <a:moveTo>
                    <a:pt x="211" y="579"/>
                  </a:moveTo>
                  <a:cubicBezTo>
                    <a:pt x="211" y="696"/>
                    <a:pt x="211" y="809"/>
                    <a:pt x="211" y="923"/>
                  </a:cubicBezTo>
                  <a:cubicBezTo>
                    <a:pt x="317" y="923"/>
                    <a:pt x="422" y="923"/>
                    <a:pt x="528" y="923"/>
                  </a:cubicBezTo>
                  <a:cubicBezTo>
                    <a:pt x="528" y="828"/>
                    <a:pt x="528" y="733"/>
                    <a:pt x="528" y="635"/>
                  </a:cubicBezTo>
                  <a:cubicBezTo>
                    <a:pt x="497" y="651"/>
                    <a:pt x="468" y="665"/>
                    <a:pt x="440" y="679"/>
                  </a:cubicBezTo>
                  <a:cubicBezTo>
                    <a:pt x="434" y="682"/>
                    <a:pt x="427" y="685"/>
                    <a:pt x="421" y="685"/>
                  </a:cubicBezTo>
                  <a:cubicBezTo>
                    <a:pt x="386" y="685"/>
                    <a:pt x="351" y="686"/>
                    <a:pt x="316" y="685"/>
                  </a:cubicBezTo>
                  <a:cubicBezTo>
                    <a:pt x="276" y="684"/>
                    <a:pt x="239" y="646"/>
                    <a:pt x="240" y="608"/>
                  </a:cubicBezTo>
                  <a:cubicBezTo>
                    <a:pt x="256" y="608"/>
                    <a:pt x="272" y="608"/>
                    <a:pt x="287" y="608"/>
                  </a:cubicBezTo>
                  <a:cubicBezTo>
                    <a:pt x="296" y="631"/>
                    <a:pt x="299" y="634"/>
                    <a:pt x="324" y="634"/>
                  </a:cubicBezTo>
                  <a:cubicBezTo>
                    <a:pt x="351" y="634"/>
                    <a:pt x="378" y="634"/>
                    <a:pt x="405" y="634"/>
                  </a:cubicBezTo>
                  <a:cubicBezTo>
                    <a:pt x="411" y="634"/>
                    <a:pt x="418" y="632"/>
                    <a:pt x="424" y="630"/>
                  </a:cubicBezTo>
                  <a:cubicBezTo>
                    <a:pt x="477" y="605"/>
                    <a:pt x="530" y="578"/>
                    <a:pt x="575" y="540"/>
                  </a:cubicBezTo>
                  <a:cubicBezTo>
                    <a:pt x="587" y="529"/>
                    <a:pt x="601" y="519"/>
                    <a:pt x="614" y="510"/>
                  </a:cubicBezTo>
                  <a:cubicBezTo>
                    <a:pt x="621" y="506"/>
                    <a:pt x="630" y="503"/>
                    <a:pt x="638" y="502"/>
                  </a:cubicBezTo>
                  <a:cubicBezTo>
                    <a:pt x="663" y="501"/>
                    <a:pt x="687" y="502"/>
                    <a:pt x="712" y="502"/>
                  </a:cubicBezTo>
                  <a:cubicBezTo>
                    <a:pt x="712" y="412"/>
                    <a:pt x="712" y="325"/>
                    <a:pt x="712" y="238"/>
                  </a:cubicBezTo>
                  <a:cubicBezTo>
                    <a:pt x="698" y="236"/>
                    <a:pt x="684" y="236"/>
                    <a:pt x="672" y="233"/>
                  </a:cubicBezTo>
                  <a:cubicBezTo>
                    <a:pt x="615" y="216"/>
                    <a:pt x="558" y="199"/>
                    <a:pt x="501" y="182"/>
                  </a:cubicBezTo>
                  <a:cubicBezTo>
                    <a:pt x="473" y="173"/>
                    <a:pt x="445" y="160"/>
                    <a:pt x="416" y="158"/>
                  </a:cubicBezTo>
                  <a:cubicBezTo>
                    <a:pt x="338" y="155"/>
                    <a:pt x="260" y="157"/>
                    <a:pt x="182" y="157"/>
                  </a:cubicBezTo>
                  <a:cubicBezTo>
                    <a:pt x="167" y="157"/>
                    <a:pt x="159" y="166"/>
                    <a:pt x="158" y="181"/>
                  </a:cubicBezTo>
                  <a:cubicBezTo>
                    <a:pt x="156" y="201"/>
                    <a:pt x="165" y="211"/>
                    <a:pt x="185" y="211"/>
                  </a:cubicBezTo>
                  <a:cubicBezTo>
                    <a:pt x="219" y="212"/>
                    <a:pt x="254" y="211"/>
                    <a:pt x="288" y="211"/>
                  </a:cubicBezTo>
                  <a:cubicBezTo>
                    <a:pt x="288" y="230"/>
                    <a:pt x="288" y="246"/>
                    <a:pt x="288" y="263"/>
                  </a:cubicBezTo>
                  <a:cubicBezTo>
                    <a:pt x="236" y="263"/>
                    <a:pt x="185" y="263"/>
                    <a:pt x="134" y="263"/>
                  </a:cubicBezTo>
                  <a:cubicBezTo>
                    <a:pt x="113" y="263"/>
                    <a:pt x="105" y="271"/>
                    <a:pt x="105" y="290"/>
                  </a:cubicBezTo>
                  <a:cubicBezTo>
                    <a:pt x="105" y="309"/>
                    <a:pt x="113" y="317"/>
                    <a:pt x="134" y="317"/>
                  </a:cubicBezTo>
                  <a:cubicBezTo>
                    <a:pt x="180" y="317"/>
                    <a:pt x="225" y="317"/>
                    <a:pt x="271" y="317"/>
                  </a:cubicBezTo>
                  <a:cubicBezTo>
                    <a:pt x="277" y="317"/>
                    <a:pt x="283" y="317"/>
                    <a:pt x="288" y="317"/>
                  </a:cubicBezTo>
                  <a:cubicBezTo>
                    <a:pt x="288" y="335"/>
                    <a:pt x="288" y="352"/>
                    <a:pt x="288" y="368"/>
                  </a:cubicBezTo>
                  <a:cubicBezTo>
                    <a:pt x="281" y="368"/>
                    <a:pt x="275" y="368"/>
                    <a:pt x="269" y="368"/>
                  </a:cubicBezTo>
                  <a:cubicBezTo>
                    <a:pt x="206" y="368"/>
                    <a:pt x="144" y="368"/>
                    <a:pt x="81" y="368"/>
                  </a:cubicBezTo>
                  <a:cubicBezTo>
                    <a:pt x="59" y="368"/>
                    <a:pt x="50" y="378"/>
                    <a:pt x="52" y="399"/>
                  </a:cubicBezTo>
                  <a:cubicBezTo>
                    <a:pt x="54" y="416"/>
                    <a:pt x="62" y="423"/>
                    <a:pt x="81" y="423"/>
                  </a:cubicBezTo>
                  <a:cubicBezTo>
                    <a:pt x="145" y="423"/>
                    <a:pt x="208" y="423"/>
                    <a:pt x="271" y="423"/>
                  </a:cubicBezTo>
                  <a:cubicBezTo>
                    <a:pt x="277" y="423"/>
                    <a:pt x="283" y="423"/>
                    <a:pt x="288" y="423"/>
                  </a:cubicBezTo>
                  <a:cubicBezTo>
                    <a:pt x="288" y="441"/>
                    <a:pt x="288" y="457"/>
                    <a:pt x="288" y="474"/>
                  </a:cubicBezTo>
                  <a:cubicBezTo>
                    <a:pt x="281" y="474"/>
                    <a:pt x="275" y="474"/>
                    <a:pt x="269" y="474"/>
                  </a:cubicBezTo>
                  <a:cubicBezTo>
                    <a:pt x="224" y="474"/>
                    <a:pt x="179" y="474"/>
                    <a:pt x="133" y="474"/>
                  </a:cubicBezTo>
                  <a:cubicBezTo>
                    <a:pt x="112" y="474"/>
                    <a:pt x="103" y="484"/>
                    <a:pt x="105" y="505"/>
                  </a:cubicBezTo>
                  <a:cubicBezTo>
                    <a:pt x="106" y="521"/>
                    <a:pt x="115" y="528"/>
                    <a:pt x="134" y="528"/>
                  </a:cubicBezTo>
                  <a:cubicBezTo>
                    <a:pt x="206" y="528"/>
                    <a:pt x="278" y="528"/>
                    <a:pt x="350" y="528"/>
                  </a:cubicBezTo>
                  <a:cubicBezTo>
                    <a:pt x="356" y="528"/>
                    <a:pt x="362" y="528"/>
                    <a:pt x="368" y="528"/>
                  </a:cubicBezTo>
                  <a:cubicBezTo>
                    <a:pt x="368" y="546"/>
                    <a:pt x="368" y="562"/>
                    <a:pt x="368" y="579"/>
                  </a:cubicBezTo>
                  <a:cubicBezTo>
                    <a:pt x="316" y="579"/>
                    <a:pt x="264" y="579"/>
                    <a:pt x="211" y="579"/>
                  </a:cubicBezTo>
                  <a:close/>
                  <a:moveTo>
                    <a:pt x="1161" y="1087"/>
                  </a:moveTo>
                  <a:cubicBezTo>
                    <a:pt x="1181" y="1081"/>
                    <a:pt x="1199" y="1076"/>
                    <a:pt x="1216" y="1070"/>
                  </a:cubicBezTo>
                  <a:cubicBezTo>
                    <a:pt x="1245" y="1060"/>
                    <a:pt x="1276" y="1055"/>
                    <a:pt x="1308" y="1056"/>
                  </a:cubicBezTo>
                  <a:cubicBezTo>
                    <a:pt x="1359" y="1057"/>
                    <a:pt x="1410" y="1056"/>
                    <a:pt x="1461" y="1056"/>
                  </a:cubicBezTo>
                  <a:cubicBezTo>
                    <a:pt x="1467" y="1056"/>
                    <a:pt x="1472" y="1056"/>
                    <a:pt x="1477" y="1056"/>
                  </a:cubicBezTo>
                  <a:cubicBezTo>
                    <a:pt x="1477" y="957"/>
                    <a:pt x="1477" y="861"/>
                    <a:pt x="1477" y="765"/>
                  </a:cubicBezTo>
                  <a:cubicBezTo>
                    <a:pt x="1371" y="765"/>
                    <a:pt x="1267" y="765"/>
                    <a:pt x="1161" y="765"/>
                  </a:cubicBezTo>
                  <a:cubicBezTo>
                    <a:pt x="1161" y="872"/>
                    <a:pt x="1161" y="978"/>
                    <a:pt x="1161" y="10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4" name="Freeform 7">
              <a:extLst>
                <a:ext uri="{FF2B5EF4-FFF2-40B4-BE49-F238E27FC236}">
                  <a16:creationId xmlns:a16="http://schemas.microsoft.com/office/drawing/2014/main" id="{DBC6A701-BEB0-0918-9CA6-CC3DBEB26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2981"/>
              <a:ext cx="108" cy="108"/>
            </a:xfrm>
            <a:custGeom>
              <a:avLst/>
              <a:gdLst>
                <a:gd name="T0" fmla="*/ 49 w 49"/>
                <a:gd name="T1" fmla="*/ 49 h 49"/>
                <a:gd name="T2" fmla="*/ 0 w 49"/>
                <a:gd name="T3" fmla="*/ 49 h 49"/>
                <a:gd name="T4" fmla="*/ 0 w 49"/>
                <a:gd name="T5" fmla="*/ 0 h 49"/>
                <a:gd name="T6" fmla="*/ 49 w 49"/>
                <a:gd name="T7" fmla="*/ 0 h 49"/>
                <a:gd name="T8" fmla="*/ 49 w 49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49" y="49"/>
                  </a:moveTo>
                  <a:cubicBezTo>
                    <a:pt x="32" y="49"/>
                    <a:pt x="17" y="49"/>
                    <a:pt x="0" y="49"/>
                  </a:cubicBezTo>
                  <a:cubicBezTo>
                    <a:pt x="0" y="33"/>
                    <a:pt x="0" y="17"/>
                    <a:pt x="0" y="0"/>
                  </a:cubicBezTo>
                  <a:cubicBezTo>
                    <a:pt x="16" y="0"/>
                    <a:pt x="32" y="0"/>
                    <a:pt x="49" y="0"/>
                  </a:cubicBezTo>
                  <a:cubicBezTo>
                    <a:pt x="49" y="16"/>
                    <a:pt x="49" y="32"/>
                    <a:pt x="49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Freeform 8">
              <a:extLst>
                <a:ext uri="{FF2B5EF4-FFF2-40B4-BE49-F238E27FC236}">
                  <a16:creationId xmlns:a16="http://schemas.microsoft.com/office/drawing/2014/main" id="{A8682EEF-2E41-1198-AE5F-9860E1150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884"/>
              <a:ext cx="108" cy="111"/>
            </a:xfrm>
            <a:custGeom>
              <a:avLst/>
              <a:gdLst>
                <a:gd name="T0" fmla="*/ 0 w 49"/>
                <a:gd name="T1" fmla="*/ 0 h 50"/>
                <a:gd name="T2" fmla="*/ 49 w 49"/>
                <a:gd name="T3" fmla="*/ 0 h 50"/>
                <a:gd name="T4" fmla="*/ 49 w 49"/>
                <a:gd name="T5" fmla="*/ 50 h 50"/>
                <a:gd name="T6" fmla="*/ 0 w 49"/>
                <a:gd name="T7" fmla="*/ 50 h 50"/>
                <a:gd name="T8" fmla="*/ 0 w 49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0">
                  <a:moveTo>
                    <a:pt x="0" y="0"/>
                  </a:moveTo>
                  <a:cubicBezTo>
                    <a:pt x="17" y="0"/>
                    <a:pt x="32" y="0"/>
                    <a:pt x="49" y="0"/>
                  </a:cubicBezTo>
                  <a:cubicBezTo>
                    <a:pt x="49" y="17"/>
                    <a:pt x="49" y="33"/>
                    <a:pt x="49" y="50"/>
                  </a:cubicBezTo>
                  <a:cubicBezTo>
                    <a:pt x="33" y="50"/>
                    <a:pt x="17" y="50"/>
                    <a:pt x="0" y="50"/>
                  </a:cubicBezTo>
                  <a:cubicBezTo>
                    <a:pt x="0" y="34"/>
                    <a:pt x="0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Freeform 9">
              <a:extLst>
                <a:ext uri="{FF2B5EF4-FFF2-40B4-BE49-F238E27FC236}">
                  <a16:creationId xmlns:a16="http://schemas.microsoft.com/office/drawing/2014/main" id="{67468F2D-588D-C746-D927-28C696C06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" y="2108"/>
              <a:ext cx="108" cy="108"/>
            </a:xfrm>
            <a:custGeom>
              <a:avLst/>
              <a:gdLst>
                <a:gd name="T0" fmla="*/ 49 w 49"/>
                <a:gd name="T1" fmla="*/ 49 h 49"/>
                <a:gd name="T2" fmla="*/ 0 w 49"/>
                <a:gd name="T3" fmla="*/ 49 h 49"/>
                <a:gd name="T4" fmla="*/ 0 w 49"/>
                <a:gd name="T5" fmla="*/ 0 h 49"/>
                <a:gd name="T6" fmla="*/ 49 w 49"/>
                <a:gd name="T7" fmla="*/ 0 h 49"/>
                <a:gd name="T8" fmla="*/ 49 w 49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49" y="49"/>
                  </a:moveTo>
                  <a:cubicBezTo>
                    <a:pt x="32" y="49"/>
                    <a:pt x="17" y="49"/>
                    <a:pt x="0" y="49"/>
                  </a:cubicBezTo>
                  <a:cubicBezTo>
                    <a:pt x="0" y="33"/>
                    <a:pt x="0" y="17"/>
                    <a:pt x="0" y="0"/>
                  </a:cubicBezTo>
                  <a:cubicBezTo>
                    <a:pt x="16" y="0"/>
                    <a:pt x="32" y="0"/>
                    <a:pt x="49" y="0"/>
                  </a:cubicBezTo>
                  <a:cubicBezTo>
                    <a:pt x="49" y="16"/>
                    <a:pt x="49" y="32"/>
                    <a:pt x="49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Freeform 10">
              <a:extLst>
                <a:ext uri="{FF2B5EF4-FFF2-40B4-BE49-F238E27FC236}">
                  <a16:creationId xmlns:a16="http://schemas.microsoft.com/office/drawing/2014/main" id="{7345A207-6B6E-A4C9-5586-100BA0BF1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2108"/>
              <a:ext cx="110" cy="106"/>
            </a:xfrm>
            <a:custGeom>
              <a:avLst/>
              <a:gdLst>
                <a:gd name="T0" fmla="*/ 0 w 50"/>
                <a:gd name="T1" fmla="*/ 48 h 48"/>
                <a:gd name="T2" fmla="*/ 0 w 50"/>
                <a:gd name="T3" fmla="*/ 0 h 48"/>
                <a:gd name="T4" fmla="*/ 50 w 50"/>
                <a:gd name="T5" fmla="*/ 0 h 48"/>
                <a:gd name="T6" fmla="*/ 50 w 50"/>
                <a:gd name="T7" fmla="*/ 48 h 48"/>
                <a:gd name="T8" fmla="*/ 0 w 50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8">
                  <a:moveTo>
                    <a:pt x="0" y="48"/>
                  </a:moveTo>
                  <a:cubicBezTo>
                    <a:pt x="0" y="32"/>
                    <a:pt x="0" y="16"/>
                    <a:pt x="0" y="0"/>
                  </a:cubicBezTo>
                  <a:cubicBezTo>
                    <a:pt x="16" y="0"/>
                    <a:pt x="33" y="0"/>
                    <a:pt x="50" y="0"/>
                  </a:cubicBezTo>
                  <a:cubicBezTo>
                    <a:pt x="50" y="16"/>
                    <a:pt x="50" y="31"/>
                    <a:pt x="50" y="48"/>
                  </a:cubicBezTo>
                  <a:cubicBezTo>
                    <a:pt x="34" y="48"/>
                    <a:pt x="18" y="48"/>
                    <a:pt x="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8" name="Group 5">
            <a:extLst>
              <a:ext uri="{FF2B5EF4-FFF2-40B4-BE49-F238E27FC236}">
                <a16:creationId xmlns:a16="http://schemas.microsoft.com/office/drawing/2014/main" id="{5038A409-B114-AEBB-958A-D1B45D1B7C2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09427" y="3882640"/>
            <a:ext cx="360790" cy="366315"/>
            <a:chOff x="1981" y="300"/>
            <a:chExt cx="3722" cy="3779"/>
          </a:xfrm>
          <a:solidFill>
            <a:schemeClr val="tx1"/>
          </a:solidFill>
        </p:grpSpPr>
        <p:sp>
          <p:nvSpPr>
            <p:cNvPr id="259" name="Freeform 6">
              <a:extLst>
                <a:ext uri="{FF2B5EF4-FFF2-40B4-BE49-F238E27FC236}">
                  <a16:creationId xmlns:a16="http://schemas.microsoft.com/office/drawing/2014/main" id="{DD05B9F5-44C2-CB9F-C176-F4AF485E80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81" y="300"/>
              <a:ext cx="3722" cy="3779"/>
            </a:xfrm>
            <a:custGeom>
              <a:avLst/>
              <a:gdLst>
                <a:gd name="T0" fmla="*/ 1583 w 1689"/>
                <a:gd name="T1" fmla="*/ 409 h 1714"/>
                <a:gd name="T2" fmla="*/ 1546 w 1689"/>
                <a:gd name="T3" fmla="*/ 580 h 1714"/>
                <a:gd name="T4" fmla="*/ 1530 w 1689"/>
                <a:gd name="T5" fmla="*/ 1043 h 1714"/>
                <a:gd name="T6" fmla="*/ 1689 w 1689"/>
                <a:gd name="T7" fmla="*/ 1332 h 1714"/>
                <a:gd name="T8" fmla="*/ 1530 w 1689"/>
                <a:gd name="T9" fmla="*/ 1687 h 1714"/>
                <a:gd name="T10" fmla="*/ 1554 w 1689"/>
                <a:gd name="T11" fmla="*/ 1478 h 1714"/>
                <a:gd name="T12" fmla="*/ 1400 w 1689"/>
                <a:gd name="T13" fmla="*/ 1373 h 1714"/>
                <a:gd name="T14" fmla="*/ 1418 w 1689"/>
                <a:gd name="T15" fmla="*/ 1319 h 1714"/>
                <a:gd name="T16" fmla="*/ 1584 w 1689"/>
                <a:gd name="T17" fmla="*/ 1239 h 1714"/>
                <a:gd name="T18" fmla="*/ 1420 w 1689"/>
                <a:gd name="T19" fmla="*/ 1162 h 1714"/>
                <a:gd name="T20" fmla="*/ 1230 w 1689"/>
                <a:gd name="T21" fmla="*/ 1119 h 1714"/>
                <a:gd name="T22" fmla="*/ 1184 w 1689"/>
                <a:gd name="T23" fmla="*/ 1539 h 1714"/>
                <a:gd name="T24" fmla="*/ 1280 w 1689"/>
                <a:gd name="T25" fmla="*/ 1635 h 1714"/>
                <a:gd name="T26" fmla="*/ 1109 w 1689"/>
                <a:gd name="T27" fmla="*/ 1562 h 1714"/>
                <a:gd name="T28" fmla="*/ 912 w 1689"/>
                <a:gd name="T29" fmla="*/ 1530 h 1714"/>
                <a:gd name="T30" fmla="*/ 319 w 1689"/>
                <a:gd name="T31" fmla="*/ 1630 h 1714"/>
                <a:gd name="T32" fmla="*/ 0 w 1689"/>
                <a:gd name="T33" fmla="*/ 1478 h 1714"/>
                <a:gd name="T34" fmla="*/ 137 w 1689"/>
                <a:gd name="T35" fmla="*/ 1161 h 1714"/>
                <a:gd name="T36" fmla="*/ 184 w 1689"/>
                <a:gd name="T37" fmla="*/ 1004 h 1714"/>
                <a:gd name="T38" fmla="*/ 76 w 1689"/>
                <a:gd name="T39" fmla="*/ 553 h 1714"/>
                <a:gd name="T40" fmla="*/ 112 w 1689"/>
                <a:gd name="T41" fmla="*/ 213 h 1714"/>
                <a:gd name="T42" fmla="*/ 211 w 1689"/>
                <a:gd name="T43" fmla="*/ 106 h 1714"/>
                <a:gd name="T44" fmla="*/ 528 w 1689"/>
                <a:gd name="T45" fmla="*/ 0 h 1714"/>
                <a:gd name="T46" fmla="*/ 734 w 1689"/>
                <a:gd name="T47" fmla="*/ 173 h 1714"/>
                <a:gd name="T48" fmla="*/ 1280 w 1689"/>
                <a:gd name="T49" fmla="*/ 0 h 1714"/>
                <a:gd name="T50" fmla="*/ 1587 w 1689"/>
                <a:gd name="T51" fmla="*/ 158 h 1714"/>
                <a:gd name="T52" fmla="*/ 1073 w 1689"/>
                <a:gd name="T53" fmla="*/ 579 h 1714"/>
                <a:gd name="T54" fmla="*/ 580 w 1689"/>
                <a:gd name="T55" fmla="*/ 616 h 1714"/>
                <a:gd name="T56" fmla="*/ 617 w 1689"/>
                <a:gd name="T57" fmla="*/ 1109 h 1714"/>
                <a:gd name="T58" fmla="*/ 1110 w 1689"/>
                <a:gd name="T59" fmla="*/ 1085 h 1714"/>
                <a:gd name="T60" fmla="*/ 580 w 1689"/>
                <a:gd name="T61" fmla="*/ 1477 h 1714"/>
                <a:gd name="T62" fmla="*/ 685 w 1689"/>
                <a:gd name="T63" fmla="*/ 1268 h 1714"/>
                <a:gd name="T64" fmla="*/ 634 w 1689"/>
                <a:gd name="T65" fmla="*/ 1283 h 1714"/>
                <a:gd name="T66" fmla="*/ 502 w 1689"/>
                <a:gd name="T67" fmla="*/ 976 h 1714"/>
                <a:gd name="T68" fmla="*/ 158 w 1689"/>
                <a:gd name="T69" fmla="*/ 1505 h 1714"/>
                <a:gd name="T70" fmla="*/ 263 w 1689"/>
                <a:gd name="T71" fmla="*/ 1401 h 1714"/>
                <a:gd name="T72" fmla="*/ 318 w 1689"/>
                <a:gd name="T73" fmla="*/ 1400 h 1714"/>
                <a:gd name="T74" fmla="*/ 423 w 1689"/>
                <a:gd name="T75" fmla="*/ 1607 h 1714"/>
                <a:gd name="T76" fmla="*/ 474 w 1689"/>
                <a:gd name="T77" fmla="*/ 1556 h 1714"/>
                <a:gd name="T78" fmla="*/ 580 w 1689"/>
                <a:gd name="T79" fmla="*/ 1321 h 1714"/>
                <a:gd name="T80" fmla="*/ 1011 w 1689"/>
                <a:gd name="T81" fmla="*/ 441 h 1714"/>
                <a:gd name="T82" fmla="*/ 1055 w 1689"/>
                <a:gd name="T83" fmla="*/ 321 h 1714"/>
                <a:gd name="T84" fmla="*/ 1187 w 1689"/>
                <a:gd name="T85" fmla="*/ 640 h 1714"/>
                <a:gd name="T86" fmla="*/ 1531 w 1689"/>
                <a:gd name="T87" fmla="*/ 415 h 1714"/>
                <a:gd name="T88" fmla="*/ 1477 w 1689"/>
                <a:gd name="T89" fmla="*/ 288 h 1714"/>
                <a:gd name="T90" fmla="*/ 1372 w 1689"/>
                <a:gd name="T91" fmla="*/ 131 h 1714"/>
                <a:gd name="T92" fmla="*/ 1320 w 1689"/>
                <a:gd name="T93" fmla="*/ 84 h 1714"/>
                <a:gd name="T94" fmla="*/ 1215 w 1689"/>
                <a:gd name="T95" fmla="*/ 288 h 1714"/>
                <a:gd name="T96" fmla="*/ 1161 w 1689"/>
                <a:gd name="T97" fmla="*/ 348 h 1714"/>
                <a:gd name="T98" fmla="*/ 211 w 1689"/>
                <a:gd name="T99" fmla="*/ 579 h 1714"/>
                <a:gd name="T100" fmla="*/ 421 w 1689"/>
                <a:gd name="T101" fmla="*/ 685 h 1714"/>
                <a:gd name="T102" fmla="*/ 405 w 1689"/>
                <a:gd name="T103" fmla="*/ 634 h 1714"/>
                <a:gd name="T104" fmla="*/ 712 w 1689"/>
                <a:gd name="T105" fmla="*/ 502 h 1714"/>
                <a:gd name="T106" fmla="*/ 182 w 1689"/>
                <a:gd name="T107" fmla="*/ 157 h 1714"/>
                <a:gd name="T108" fmla="*/ 134 w 1689"/>
                <a:gd name="T109" fmla="*/ 263 h 1714"/>
                <a:gd name="T110" fmla="*/ 288 w 1689"/>
                <a:gd name="T111" fmla="*/ 368 h 1714"/>
                <a:gd name="T112" fmla="*/ 271 w 1689"/>
                <a:gd name="T113" fmla="*/ 423 h 1714"/>
                <a:gd name="T114" fmla="*/ 105 w 1689"/>
                <a:gd name="T115" fmla="*/ 505 h 1714"/>
                <a:gd name="T116" fmla="*/ 211 w 1689"/>
                <a:gd name="T117" fmla="*/ 579 h 1714"/>
                <a:gd name="T118" fmla="*/ 1477 w 1689"/>
                <a:gd name="T119" fmla="*/ 1056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89" h="1714">
                  <a:moveTo>
                    <a:pt x="1689" y="158"/>
                  </a:moveTo>
                  <a:cubicBezTo>
                    <a:pt x="1689" y="176"/>
                    <a:pt x="1689" y="193"/>
                    <a:pt x="1689" y="211"/>
                  </a:cubicBezTo>
                  <a:cubicBezTo>
                    <a:pt x="1654" y="211"/>
                    <a:pt x="1619" y="211"/>
                    <a:pt x="1583" y="211"/>
                  </a:cubicBezTo>
                  <a:cubicBezTo>
                    <a:pt x="1583" y="218"/>
                    <a:pt x="1583" y="224"/>
                    <a:pt x="1583" y="230"/>
                  </a:cubicBezTo>
                  <a:cubicBezTo>
                    <a:pt x="1583" y="290"/>
                    <a:pt x="1583" y="349"/>
                    <a:pt x="1583" y="409"/>
                  </a:cubicBezTo>
                  <a:cubicBezTo>
                    <a:pt x="1583" y="420"/>
                    <a:pt x="1581" y="431"/>
                    <a:pt x="1578" y="441"/>
                  </a:cubicBezTo>
                  <a:cubicBezTo>
                    <a:pt x="1570" y="470"/>
                    <a:pt x="1561" y="498"/>
                    <a:pt x="1552" y="527"/>
                  </a:cubicBezTo>
                  <a:cubicBezTo>
                    <a:pt x="1599" y="527"/>
                    <a:pt x="1644" y="527"/>
                    <a:pt x="1689" y="527"/>
                  </a:cubicBezTo>
                  <a:cubicBezTo>
                    <a:pt x="1689" y="545"/>
                    <a:pt x="1689" y="563"/>
                    <a:pt x="1689" y="580"/>
                  </a:cubicBezTo>
                  <a:cubicBezTo>
                    <a:pt x="1641" y="580"/>
                    <a:pt x="1594" y="580"/>
                    <a:pt x="1546" y="580"/>
                  </a:cubicBezTo>
                  <a:cubicBezTo>
                    <a:pt x="1542" y="580"/>
                    <a:pt x="1535" y="585"/>
                    <a:pt x="1534" y="590"/>
                  </a:cubicBezTo>
                  <a:cubicBezTo>
                    <a:pt x="1524" y="622"/>
                    <a:pt x="1513" y="653"/>
                    <a:pt x="1505" y="686"/>
                  </a:cubicBezTo>
                  <a:cubicBezTo>
                    <a:pt x="1502" y="698"/>
                    <a:pt x="1504" y="716"/>
                    <a:pt x="1511" y="725"/>
                  </a:cubicBezTo>
                  <a:cubicBezTo>
                    <a:pt x="1523" y="742"/>
                    <a:pt x="1531" y="757"/>
                    <a:pt x="1530" y="778"/>
                  </a:cubicBezTo>
                  <a:cubicBezTo>
                    <a:pt x="1530" y="866"/>
                    <a:pt x="1530" y="955"/>
                    <a:pt x="1530" y="1043"/>
                  </a:cubicBezTo>
                  <a:cubicBezTo>
                    <a:pt x="1530" y="1055"/>
                    <a:pt x="1532" y="1063"/>
                    <a:pt x="1544" y="1069"/>
                  </a:cubicBezTo>
                  <a:cubicBezTo>
                    <a:pt x="1565" y="1081"/>
                    <a:pt x="1579" y="1101"/>
                    <a:pt x="1582" y="1126"/>
                  </a:cubicBezTo>
                  <a:cubicBezTo>
                    <a:pt x="1583" y="1138"/>
                    <a:pt x="1580" y="1152"/>
                    <a:pt x="1579" y="1164"/>
                  </a:cubicBezTo>
                  <a:cubicBezTo>
                    <a:pt x="1629" y="1192"/>
                    <a:pt x="1640" y="1214"/>
                    <a:pt x="1631" y="1271"/>
                  </a:cubicBezTo>
                  <a:cubicBezTo>
                    <a:pt x="1661" y="1281"/>
                    <a:pt x="1677" y="1304"/>
                    <a:pt x="1689" y="1332"/>
                  </a:cubicBezTo>
                  <a:cubicBezTo>
                    <a:pt x="1689" y="1341"/>
                    <a:pt x="1689" y="1350"/>
                    <a:pt x="1689" y="1359"/>
                  </a:cubicBezTo>
                  <a:cubicBezTo>
                    <a:pt x="1677" y="1387"/>
                    <a:pt x="1660" y="1411"/>
                    <a:pt x="1629" y="1422"/>
                  </a:cubicBezTo>
                  <a:cubicBezTo>
                    <a:pt x="1642" y="1454"/>
                    <a:pt x="1634" y="1480"/>
                    <a:pt x="1612" y="1504"/>
                  </a:cubicBezTo>
                  <a:cubicBezTo>
                    <a:pt x="1591" y="1528"/>
                    <a:pt x="1561" y="1531"/>
                    <a:pt x="1530" y="1530"/>
                  </a:cubicBezTo>
                  <a:cubicBezTo>
                    <a:pt x="1530" y="1583"/>
                    <a:pt x="1530" y="1635"/>
                    <a:pt x="1530" y="1687"/>
                  </a:cubicBezTo>
                  <a:cubicBezTo>
                    <a:pt x="1512" y="1687"/>
                    <a:pt x="1496" y="1687"/>
                    <a:pt x="1478" y="1687"/>
                  </a:cubicBezTo>
                  <a:cubicBezTo>
                    <a:pt x="1478" y="1634"/>
                    <a:pt x="1478" y="1582"/>
                    <a:pt x="1478" y="1529"/>
                  </a:cubicBezTo>
                  <a:cubicBezTo>
                    <a:pt x="1424" y="1529"/>
                    <a:pt x="1373" y="1529"/>
                    <a:pt x="1322" y="1529"/>
                  </a:cubicBezTo>
                  <a:cubicBezTo>
                    <a:pt x="1322" y="1511"/>
                    <a:pt x="1322" y="1495"/>
                    <a:pt x="1322" y="1478"/>
                  </a:cubicBezTo>
                  <a:cubicBezTo>
                    <a:pt x="1400" y="1478"/>
                    <a:pt x="1477" y="1478"/>
                    <a:pt x="1554" y="1478"/>
                  </a:cubicBezTo>
                  <a:cubicBezTo>
                    <a:pt x="1576" y="1478"/>
                    <a:pt x="1584" y="1471"/>
                    <a:pt x="1584" y="1451"/>
                  </a:cubicBezTo>
                  <a:cubicBezTo>
                    <a:pt x="1584" y="1431"/>
                    <a:pt x="1576" y="1424"/>
                    <a:pt x="1553" y="1424"/>
                  </a:cubicBezTo>
                  <a:cubicBezTo>
                    <a:pt x="1508" y="1424"/>
                    <a:pt x="1463" y="1424"/>
                    <a:pt x="1418" y="1424"/>
                  </a:cubicBezTo>
                  <a:cubicBezTo>
                    <a:pt x="1412" y="1424"/>
                    <a:pt x="1406" y="1424"/>
                    <a:pt x="1400" y="1424"/>
                  </a:cubicBezTo>
                  <a:cubicBezTo>
                    <a:pt x="1400" y="1406"/>
                    <a:pt x="1400" y="1390"/>
                    <a:pt x="1400" y="1373"/>
                  </a:cubicBezTo>
                  <a:cubicBezTo>
                    <a:pt x="1407" y="1373"/>
                    <a:pt x="1413" y="1373"/>
                    <a:pt x="1419" y="1373"/>
                  </a:cubicBezTo>
                  <a:cubicBezTo>
                    <a:pt x="1482" y="1373"/>
                    <a:pt x="1544" y="1373"/>
                    <a:pt x="1607" y="1373"/>
                  </a:cubicBezTo>
                  <a:cubicBezTo>
                    <a:pt x="1620" y="1373"/>
                    <a:pt x="1631" y="1371"/>
                    <a:pt x="1636" y="1356"/>
                  </a:cubicBezTo>
                  <a:cubicBezTo>
                    <a:pt x="1643" y="1335"/>
                    <a:pt x="1632" y="1319"/>
                    <a:pt x="1609" y="1319"/>
                  </a:cubicBezTo>
                  <a:cubicBezTo>
                    <a:pt x="1545" y="1318"/>
                    <a:pt x="1481" y="1319"/>
                    <a:pt x="1418" y="1319"/>
                  </a:cubicBezTo>
                  <a:cubicBezTo>
                    <a:pt x="1412" y="1319"/>
                    <a:pt x="1406" y="1319"/>
                    <a:pt x="1401" y="1319"/>
                  </a:cubicBezTo>
                  <a:cubicBezTo>
                    <a:pt x="1401" y="1300"/>
                    <a:pt x="1401" y="1284"/>
                    <a:pt x="1401" y="1267"/>
                  </a:cubicBezTo>
                  <a:cubicBezTo>
                    <a:pt x="1407" y="1267"/>
                    <a:pt x="1413" y="1267"/>
                    <a:pt x="1419" y="1267"/>
                  </a:cubicBezTo>
                  <a:cubicBezTo>
                    <a:pt x="1465" y="1267"/>
                    <a:pt x="1511" y="1267"/>
                    <a:pt x="1556" y="1267"/>
                  </a:cubicBezTo>
                  <a:cubicBezTo>
                    <a:pt x="1576" y="1267"/>
                    <a:pt x="1585" y="1258"/>
                    <a:pt x="1584" y="1239"/>
                  </a:cubicBezTo>
                  <a:cubicBezTo>
                    <a:pt x="1584" y="1221"/>
                    <a:pt x="1576" y="1213"/>
                    <a:pt x="1556" y="1213"/>
                  </a:cubicBezTo>
                  <a:cubicBezTo>
                    <a:pt x="1527" y="1213"/>
                    <a:pt x="1499" y="1213"/>
                    <a:pt x="1470" y="1213"/>
                  </a:cubicBezTo>
                  <a:cubicBezTo>
                    <a:pt x="1447" y="1213"/>
                    <a:pt x="1424" y="1213"/>
                    <a:pt x="1401" y="1213"/>
                  </a:cubicBezTo>
                  <a:cubicBezTo>
                    <a:pt x="1401" y="1195"/>
                    <a:pt x="1401" y="1179"/>
                    <a:pt x="1401" y="1162"/>
                  </a:cubicBezTo>
                  <a:cubicBezTo>
                    <a:pt x="1408" y="1162"/>
                    <a:pt x="1414" y="1162"/>
                    <a:pt x="1420" y="1162"/>
                  </a:cubicBezTo>
                  <a:cubicBezTo>
                    <a:pt x="1448" y="1162"/>
                    <a:pt x="1476" y="1162"/>
                    <a:pt x="1504" y="1162"/>
                  </a:cubicBezTo>
                  <a:cubicBezTo>
                    <a:pt x="1524" y="1161"/>
                    <a:pt x="1533" y="1152"/>
                    <a:pt x="1531" y="1131"/>
                  </a:cubicBezTo>
                  <a:cubicBezTo>
                    <a:pt x="1530" y="1115"/>
                    <a:pt x="1522" y="1107"/>
                    <a:pt x="1503" y="1107"/>
                  </a:cubicBezTo>
                  <a:cubicBezTo>
                    <a:pt x="1439" y="1107"/>
                    <a:pt x="1375" y="1108"/>
                    <a:pt x="1311" y="1107"/>
                  </a:cubicBezTo>
                  <a:cubicBezTo>
                    <a:pt x="1283" y="1107"/>
                    <a:pt x="1257" y="1111"/>
                    <a:pt x="1230" y="1119"/>
                  </a:cubicBezTo>
                  <a:cubicBezTo>
                    <a:pt x="1146" y="1143"/>
                    <a:pt x="1064" y="1175"/>
                    <a:pt x="977" y="1190"/>
                  </a:cubicBezTo>
                  <a:cubicBezTo>
                    <a:pt x="977" y="1276"/>
                    <a:pt x="977" y="1364"/>
                    <a:pt x="977" y="1452"/>
                  </a:cubicBezTo>
                  <a:cubicBezTo>
                    <a:pt x="1001" y="1452"/>
                    <a:pt x="1024" y="1453"/>
                    <a:pt x="1046" y="1452"/>
                  </a:cubicBezTo>
                  <a:cubicBezTo>
                    <a:pt x="1059" y="1451"/>
                    <a:pt x="1069" y="1455"/>
                    <a:pt x="1079" y="1463"/>
                  </a:cubicBezTo>
                  <a:cubicBezTo>
                    <a:pt x="1114" y="1489"/>
                    <a:pt x="1147" y="1518"/>
                    <a:pt x="1184" y="1539"/>
                  </a:cubicBezTo>
                  <a:cubicBezTo>
                    <a:pt x="1266" y="1586"/>
                    <a:pt x="1267" y="1584"/>
                    <a:pt x="1363" y="1584"/>
                  </a:cubicBezTo>
                  <a:cubicBezTo>
                    <a:pt x="1390" y="1584"/>
                    <a:pt x="1393" y="1582"/>
                    <a:pt x="1402" y="1559"/>
                  </a:cubicBezTo>
                  <a:cubicBezTo>
                    <a:pt x="1418" y="1559"/>
                    <a:pt x="1434" y="1559"/>
                    <a:pt x="1450" y="1559"/>
                  </a:cubicBezTo>
                  <a:cubicBezTo>
                    <a:pt x="1446" y="1603"/>
                    <a:pt x="1411" y="1635"/>
                    <a:pt x="1369" y="1635"/>
                  </a:cubicBezTo>
                  <a:cubicBezTo>
                    <a:pt x="1339" y="1635"/>
                    <a:pt x="1309" y="1636"/>
                    <a:pt x="1280" y="1635"/>
                  </a:cubicBezTo>
                  <a:cubicBezTo>
                    <a:pt x="1268" y="1634"/>
                    <a:pt x="1256" y="1632"/>
                    <a:pt x="1245" y="1627"/>
                  </a:cubicBezTo>
                  <a:cubicBezTo>
                    <a:pt x="1217" y="1614"/>
                    <a:pt x="1190" y="1600"/>
                    <a:pt x="1160" y="1585"/>
                  </a:cubicBezTo>
                  <a:cubicBezTo>
                    <a:pt x="1160" y="1621"/>
                    <a:pt x="1160" y="1654"/>
                    <a:pt x="1160" y="1687"/>
                  </a:cubicBezTo>
                  <a:cubicBezTo>
                    <a:pt x="1143" y="1687"/>
                    <a:pt x="1127" y="1687"/>
                    <a:pt x="1109" y="1687"/>
                  </a:cubicBezTo>
                  <a:cubicBezTo>
                    <a:pt x="1109" y="1645"/>
                    <a:pt x="1110" y="1604"/>
                    <a:pt x="1109" y="1562"/>
                  </a:cubicBezTo>
                  <a:cubicBezTo>
                    <a:pt x="1109" y="1556"/>
                    <a:pt x="1106" y="1548"/>
                    <a:pt x="1101" y="1544"/>
                  </a:cubicBezTo>
                  <a:cubicBezTo>
                    <a:pt x="1053" y="1503"/>
                    <a:pt x="1053" y="1504"/>
                    <a:pt x="989" y="1503"/>
                  </a:cubicBezTo>
                  <a:cubicBezTo>
                    <a:pt x="985" y="1503"/>
                    <a:pt x="980" y="1502"/>
                    <a:pt x="976" y="1503"/>
                  </a:cubicBezTo>
                  <a:cubicBezTo>
                    <a:pt x="971" y="1505"/>
                    <a:pt x="966" y="1506"/>
                    <a:pt x="962" y="1510"/>
                  </a:cubicBezTo>
                  <a:cubicBezTo>
                    <a:pt x="949" y="1524"/>
                    <a:pt x="932" y="1530"/>
                    <a:pt x="912" y="1530"/>
                  </a:cubicBezTo>
                  <a:cubicBezTo>
                    <a:pt x="808" y="1529"/>
                    <a:pt x="704" y="1530"/>
                    <a:pt x="600" y="1530"/>
                  </a:cubicBezTo>
                  <a:cubicBezTo>
                    <a:pt x="594" y="1530"/>
                    <a:pt x="588" y="1530"/>
                    <a:pt x="579" y="1530"/>
                  </a:cubicBezTo>
                  <a:cubicBezTo>
                    <a:pt x="583" y="1562"/>
                    <a:pt x="577" y="1590"/>
                    <a:pt x="554" y="1612"/>
                  </a:cubicBezTo>
                  <a:cubicBezTo>
                    <a:pt x="531" y="1634"/>
                    <a:pt x="504" y="1641"/>
                    <a:pt x="473" y="1629"/>
                  </a:cubicBezTo>
                  <a:cubicBezTo>
                    <a:pt x="442" y="1700"/>
                    <a:pt x="360" y="1714"/>
                    <a:pt x="319" y="1630"/>
                  </a:cubicBezTo>
                  <a:cubicBezTo>
                    <a:pt x="267" y="1646"/>
                    <a:pt x="235" y="1620"/>
                    <a:pt x="214" y="1577"/>
                  </a:cubicBezTo>
                  <a:cubicBezTo>
                    <a:pt x="169" y="1588"/>
                    <a:pt x="141" y="1577"/>
                    <a:pt x="116" y="1539"/>
                  </a:cubicBezTo>
                  <a:cubicBezTo>
                    <a:pt x="113" y="1535"/>
                    <a:pt x="107" y="1530"/>
                    <a:pt x="102" y="1530"/>
                  </a:cubicBezTo>
                  <a:cubicBezTo>
                    <a:pt x="68" y="1530"/>
                    <a:pt x="34" y="1530"/>
                    <a:pt x="0" y="1530"/>
                  </a:cubicBezTo>
                  <a:cubicBezTo>
                    <a:pt x="0" y="1513"/>
                    <a:pt x="0" y="1495"/>
                    <a:pt x="0" y="1478"/>
                  </a:cubicBezTo>
                  <a:cubicBezTo>
                    <a:pt x="35" y="1478"/>
                    <a:pt x="70" y="1478"/>
                    <a:pt x="106" y="1478"/>
                  </a:cubicBezTo>
                  <a:cubicBezTo>
                    <a:pt x="106" y="1470"/>
                    <a:pt x="106" y="1464"/>
                    <a:pt x="106" y="1459"/>
                  </a:cubicBezTo>
                  <a:cubicBezTo>
                    <a:pt x="106" y="1400"/>
                    <a:pt x="106" y="1342"/>
                    <a:pt x="107" y="1284"/>
                  </a:cubicBezTo>
                  <a:cubicBezTo>
                    <a:pt x="107" y="1271"/>
                    <a:pt x="109" y="1257"/>
                    <a:pt x="112" y="1244"/>
                  </a:cubicBezTo>
                  <a:cubicBezTo>
                    <a:pt x="120" y="1216"/>
                    <a:pt x="128" y="1189"/>
                    <a:pt x="137" y="1161"/>
                  </a:cubicBezTo>
                  <a:cubicBezTo>
                    <a:pt x="90" y="1161"/>
                    <a:pt x="45" y="1161"/>
                    <a:pt x="0" y="1161"/>
                  </a:cubicBezTo>
                  <a:cubicBezTo>
                    <a:pt x="0" y="1143"/>
                    <a:pt x="0" y="1126"/>
                    <a:pt x="0" y="1108"/>
                  </a:cubicBezTo>
                  <a:cubicBezTo>
                    <a:pt x="47" y="1108"/>
                    <a:pt x="94" y="1109"/>
                    <a:pt x="142" y="1108"/>
                  </a:cubicBezTo>
                  <a:cubicBezTo>
                    <a:pt x="146" y="1108"/>
                    <a:pt x="154" y="1103"/>
                    <a:pt x="155" y="1098"/>
                  </a:cubicBezTo>
                  <a:cubicBezTo>
                    <a:pt x="165" y="1067"/>
                    <a:pt x="176" y="1036"/>
                    <a:pt x="184" y="1004"/>
                  </a:cubicBezTo>
                  <a:cubicBezTo>
                    <a:pt x="188" y="987"/>
                    <a:pt x="189" y="970"/>
                    <a:pt x="173" y="954"/>
                  </a:cubicBezTo>
                  <a:cubicBezTo>
                    <a:pt x="164" y="945"/>
                    <a:pt x="160" y="929"/>
                    <a:pt x="160" y="915"/>
                  </a:cubicBezTo>
                  <a:cubicBezTo>
                    <a:pt x="159" y="810"/>
                    <a:pt x="159" y="705"/>
                    <a:pt x="159" y="600"/>
                  </a:cubicBezTo>
                  <a:cubicBezTo>
                    <a:pt x="159" y="594"/>
                    <a:pt x="159" y="588"/>
                    <a:pt x="159" y="579"/>
                  </a:cubicBezTo>
                  <a:cubicBezTo>
                    <a:pt x="127" y="582"/>
                    <a:pt x="98" y="577"/>
                    <a:pt x="76" y="553"/>
                  </a:cubicBezTo>
                  <a:cubicBezTo>
                    <a:pt x="54" y="529"/>
                    <a:pt x="48" y="502"/>
                    <a:pt x="60" y="471"/>
                  </a:cubicBezTo>
                  <a:cubicBezTo>
                    <a:pt x="27" y="459"/>
                    <a:pt x="10" y="436"/>
                    <a:pt x="0" y="405"/>
                  </a:cubicBezTo>
                  <a:cubicBezTo>
                    <a:pt x="0" y="399"/>
                    <a:pt x="0" y="392"/>
                    <a:pt x="0" y="386"/>
                  </a:cubicBezTo>
                  <a:cubicBezTo>
                    <a:pt x="10" y="355"/>
                    <a:pt x="28" y="332"/>
                    <a:pt x="59" y="320"/>
                  </a:cubicBezTo>
                  <a:cubicBezTo>
                    <a:pt x="43" y="266"/>
                    <a:pt x="69" y="235"/>
                    <a:pt x="112" y="213"/>
                  </a:cubicBezTo>
                  <a:cubicBezTo>
                    <a:pt x="101" y="168"/>
                    <a:pt x="112" y="140"/>
                    <a:pt x="150" y="115"/>
                  </a:cubicBezTo>
                  <a:cubicBezTo>
                    <a:pt x="154" y="113"/>
                    <a:pt x="159" y="106"/>
                    <a:pt x="159" y="102"/>
                  </a:cubicBezTo>
                  <a:cubicBezTo>
                    <a:pt x="159" y="68"/>
                    <a:pt x="159" y="34"/>
                    <a:pt x="158" y="0"/>
                  </a:cubicBezTo>
                  <a:cubicBezTo>
                    <a:pt x="176" y="0"/>
                    <a:pt x="194" y="0"/>
                    <a:pt x="211" y="0"/>
                  </a:cubicBezTo>
                  <a:cubicBezTo>
                    <a:pt x="211" y="34"/>
                    <a:pt x="211" y="69"/>
                    <a:pt x="211" y="106"/>
                  </a:cubicBezTo>
                  <a:cubicBezTo>
                    <a:pt x="218" y="106"/>
                    <a:pt x="223" y="106"/>
                    <a:pt x="228" y="106"/>
                  </a:cubicBezTo>
                  <a:cubicBezTo>
                    <a:pt x="289" y="106"/>
                    <a:pt x="349" y="106"/>
                    <a:pt x="410" y="106"/>
                  </a:cubicBezTo>
                  <a:cubicBezTo>
                    <a:pt x="420" y="106"/>
                    <a:pt x="431" y="108"/>
                    <a:pt x="442" y="111"/>
                  </a:cubicBezTo>
                  <a:cubicBezTo>
                    <a:pt x="470" y="119"/>
                    <a:pt x="498" y="127"/>
                    <a:pt x="528" y="136"/>
                  </a:cubicBezTo>
                  <a:cubicBezTo>
                    <a:pt x="528" y="89"/>
                    <a:pt x="528" y="44"/>
                    <a:pt x="528" y="0"/>
                  </a:cubicBezTo>
                  <a:cubicBezTo>
                    <a:pt x="545" y="0"/>
                    <a:pt x="563" y="0"/>
                    <a:pt x="581" y="0"/>
                  </a:cubicBezTo>
                  <a:cubicBezTo>
                    <a:pt x="580" y="47"/>
                    <a:pt x="580" y="94"/>
                    <a:pt x="580" y="141"/>
                  </a:cubicBezTo>
                  <a:cubicBezTo>
                    <a:pt x="580" y="150"/>
                    <a:pt x="584" y="153"/>
                    <a:pt x="592" y="156"/>
                  </a:cubicBezTo>
                  <a:cubicBezTo>
                    <a:pt x="623" y="165"/>
                    <a:pt x="653" y="175"/>
                    <a:pt x="685" y="183"/>
                  </a:cubicBezTo>
                  <a:cubicBezTo>
                    <a:pt x="702" y="187"/>
                    <a:pt x="719" y="189"/>
                    <a:pt x="734" y="173"/>
                  </a:cubicBezTo>
                  <a:cubicBezTo>
                    <a:pt x="743" y="164"/>
                    <a:pt x="760" y="159"/>
                    <a:pt x="773" y="159"/>
                  </a:cubicBezTo>
                  <a:cubicBezTo>
                    <a:pt x="878" y="158"/>
                    <a:pt x="984" y="159"/>
                    <a:pt x="1089" y="159"/>
                  </a:cubicBezTo>
                  <a:cubicBezTo>
                    <a:pt x="1096" y="159"/>
                    <a:pt x="1102" y="159"/>
                    <a:pt x="1108" y="159"/>
                  </a:cubicBezTo>
                  <a:cubicBezTo>
                    <a:pt x="1115" y="73"/>
                    <a:pt x="1146" y="46"/>
                    <a:pt x="1218" y="58"/>
                  </a:cubicBezTo>
                  <a:cubicBezTo>
                    <a:pt x="1228" y="28"/>
                    <a:pt x="1252" y="11"/>
                    <a:pt x="1280" y="0"/>
                  </a:cubicBezTo>
                  <a:cubicBezTo>
                    <a:pt x="1289" y="0"/>
                    <a:pt x="1298" y="0"/>
                    <a:pt x="1306" y="0"/>
                  </a:cubicBezTo>
                  <a:cubicBezTo>
                    <a:pt x="1335" y="11"/>
                    <a:pt x="1359" y="29"/>
                    <a:pt x="1369" y="59"/>
                  </a:cubicBezTo>
                  <a:cubicBezTo>
                    <a:pt x="1419" y="46"/>
                    <a:pt x="1441" y="57"/>
                    <a:pt x="1476" y="111"/>
                  </a:cubicBezTo>
                  <a:cubicBezTo>
                    <a:pt x="1525" y="101"/>
                    <a:pt x="1546" y="110"/>
                    <a:pt x="1574" y="151"/>
                  </a:cubicBezTo>
                  <a:cubicBezTo>
                    <a:pt x="1577" y="155"/>
                    <a:pt x="1583" y="158"/>
                    <a:pt x="1587" y="158"/>
                  </a:cubicBezTo>
                  <a:cubicBezTo>
                    <a:pt x="1621" y="159"/>
                    <a:pt x="1655" y="158"/>
                    <a:pt x="1689" y="158"/>
                  </a:cubicBezTo>
                  <a:close/>
                  <a:moveTo>
                    <a:pt x="1136" y="681"/>
                  </a:moveTo>
                  <a:cubicBezTo>
                    <a:pt x="1143" y="652"/>
                    <a:pt x="1131" y="630"/>
                    <a:pt x="1112" y="609"/>
                  </a:cubicBezTo>
                  <a:cubicBezTo>
                    <a:pt x="1107" y="604"/>
                    <a:pt x="1103" y="598"/>
                    <a:pt x="1099" y="592"/>
                  </a:cubicBezTo>
                  <a:cubicBezTo>
                    <a:pt x="1093" y="582"/>
                    <a:pt x="1085" y="579"/>
                    <a:pt x="1073" y="579"/>
                  </a:cubicBezTo>
                  <a:cubicBezTo>
                    <a:pt x="973" y="580"/>
                    <a:pt x="873" y="580"/>
                    <a:pt x="773" y="579"/>
                  </a:cubicBezTo>
                  <a:cubicBezTo>
                    <a:pt x="759" y="579"/>
                    <a:pt x="744" y="572"/>
                    <a:pt x="733" y="564"/>
                  </a:cubicBezTo>
                  <a:cubicBezTo>
                    <a:pt x="723" y="556"/>
                    <a:pt x="714" y="554"/>
                    <a:pt x="702" y="553"/>
                  </a:cubicBezTo>
                  <a:cubicBezTo>
                    <a:pt x="660" y="547"/>
                    <a:pt x="624" y="559"/>
                    <a:pt x="593" y="589"/>
                  </a:cubicBezTo>
                  <a:cubicBezTo>
                    <a:pt x="585" y="597"/>
                    <a:pt x="580" y="604"/>
                    <a:pt x="580" y="616"/>
                  </a:cubicBezTo>
                  <a:cubicBezTo>
                    <a:pt x="580" y="716"/>
                    <a:pt x="580" y="816"/>
                    <a:pt x="579" y="917"/>
                  </a:cubicBezTo>
                  <a:cubicBezTo>
                    <a:pt x="579" y="930"/>
                    <a:pt x="573" y="945"/>
                    <a:pt x="565" y="955"/>
                  </a:cubicBezTo>
                  <a:cubicBezTo>
                    <a:pt x="556" y="966"/>
                    <a:pt x="555" y="976"/>
                    <a:pt x="553" y="989"/>
                  </a:cubicBezTo>
                  <a:cubicBezTo>
                    <a:pt x="548" y="1030"/>
                    <a:pt x="560" y="1065"/>
                    <a:pt x="589" y="1095"/>
                  </a:cubicBezTo>
                  <a:cubicBezTo>
                    <a:pt x="597" y="1104"/>
                    <a:pt x="604" y="1109"/>
                    <a:pt x="617" y="1109"/>
                  </a:cubicBezTo>
                  <a:cubicBezTo>
                    <a:pt x="717" y="1109"/>
                    <a:pt x="816" y="1108"/>
                    <a:pt x="916" y="1109"/>
                  </a:cubicBezTo>
                  <a:cubicBezTo>
                    <a:pt x="928" y="1109"/>
                    <a:pt x="944" y="1113"/>
                    <a:pt x="952" y="1121"/>
                  </a:cubicBezTo>
                  <a:cubicBezTo>
                    <a:pt x="971" y="1140"/>
                    <a:pt x="991" y="1137"/>
                    <a:pt x="1012" y="1131"/>
                  </a:cubicBezTo>
                  <a:cubicBezTo>
                    <a:pt x="1039" y="1124"/>
                    <a:pt x="1066" y="1115"/>
                    <a:pt x="1093" y="1108"/>
                  </a:cubicBezTo>
                  <a:cubicBezTo>
                    <a:pt x="1106" y="1104"/>
                    <a:pt x="1110" y="1098"/>
                    <a:pt x="1110" y="1085"/>
                  </a:cubicBezTo>
                  <a:cubicBezTo>
                    <a:pt x="1109" y="981"/>
                    <a:pt x="1109" y="877"/>
                    <a:pt x="1110" y="773"/>
                  </a:cubicBezTo>
                  <a:cubicBezTo>
                    <a:pt x="1110" y="759"/>
                    <a:pt x="1117" y="744"/>
                    <a:pt x="1125" y="732"/>
                  </a:cubicBezTo>
                  <a:cubicBezTo>
                    <a:pt x="1131" y="723"/>
                    <a:pt x="1137" y="715"/>
                    <a:pt x="1136" y="704"/>
                  </a:cubicBezTo>
                  <a:cubicBezTo>
                    <a:pt x="1135" y="696"/>
                    <a:pt x="1136" y="689"/>
                    <a:pt x="1136" y="681"/>
                  </a:cubicBezTo>
                  <a:close/>
                  <a:moveTo>
                    <a:pt x="580" y="1477"/>
                  </a:moveTo>
                  <a:cubicBezTo>
                    <a:pt x="696" y="1477"/>
                    <a:pt x="810" y="1477"/>
                    <a:pt x="924" y="1477"/>
                  </a:cubicBezTo>
                  <a:cubicBezTo>
                    <a:pt x="924" y="1371"/>
                    <a:pt x="924" y="1267"/>
                    <a:pt x="924" y="1161"/>
                  </a:cubicBezTo>
                  <a:cubicBezTo>
                    <a:pt x="828" y="1161"/>
                    <a:pt x="733" y="1161"/>
                    <a:pt x="636" y="1161"/>
                  </a:cubicBezTo>
                  <a:cubicBezTo>
                    <a:pt x="651" y="1192"/>
                    <a:pt x="666" y="1220"/>
                    <a:pt x="680" y="1249"/>
                  </a:cubicBezTo>
                  <a:cubicBezTo>
                    <a:pt x="682" y="1255"/>
                    <a:pt x="685" y="1262"/>
                    <a:pt x="685" y="1268"/>
                  </a:cubicBezTo>
                  <a:cubicBezTo>
                    <a:pt x="686" y="1303"/>
                    <a:pt x="686" y="1338"/>
                    <a:pt x="685" y="1373"/>
                  </a:cubicBezTo>
                  <a:cubicBezTo>
                    <a:pt x="684" y="1413"/>
                    <a:pt x="646" y="1450"/>
                    <a:pt x="608" y="1449"/>
                  </a:cubicBezTo>
                  <a:cubicBezTo>
                    <a:pt x="608" y="1433"/>
                    <a:pt x="608" y="1417"/>
                    <a:pt x="608" y="1401"/>
                  </a:cubicBezTo>
                  <a:cubicBezTo>
                    <a:pt x="632" y="1393"/>
                    <a:pt x="634" y="1390"/>
                    <a:pt x="634" y="1364"/>
                  </a:cubicBezTo>
                  <a:cubicBezTo>
                    <a:pt x="634" y="1337"/>
                    <a:pt x="634" y="1310"/>
                    <a:pt x="634" y="1283"/>
                  </a:cubicBezTo>
                  <a:cubicBezTo>
                    <a:pt x="634" y="1277"/>
                    <a:pt x="633" y="1270"/>
                    <a:pt x="630" y="1265"/>
                  </a:cubicBezTo>
                  <a:cubicBezTo>
                    <a:pt x="605" y="1212"/>
                    <a:pt x="579" y="1160"/>
                    <a:pt x="541" y="1115"/>
                  </a:cubicBezTo>
                  <a:cubicBezTo>
                    <a:pt x="530" y="1102"/>
                    <a:pt x="520" y="1089"/>
                    <a:pt x="510" y="1074"/>
                  </a:cubicBezTo>
                  <a:cubicBezTo>
                    <a:pt x="506" y="1067"/>
                    <a:pt x="503" y="1058"/>
                    <a:pt x="503" y="1050"/>
                  </a:cubicBezTo>
                  <a:cubicBezTo>
                    <a:pt x="502" y="1026"/>
                    <a:pt x="502" y="1001"/>
                    <a:pt x="502" y="976"/>
                  </a:cubicBezTo>
                  <a:cubicBezTo>
                    <a:pt x="413" y="976"/>
                    <a:pt x="326" y="976"/>
                    <a:pt x="239" y="976"/>
                  </a:cubicBezTo>
                  <a:cubicBezTo>
                    <a:pt x="237" y="991"/>
                    <a:pt x="237" y="1006"/>
                    <a:pt x="233" y="1019"/>
                  </a:cubicBezTo>
                  <a:cubicBezTo>
                    <a:pt x="217" y="1075"/>
                    <a:pt x="199" y="1131"/>
                    <a:pt x="182" y="1188"/>
                  </a:cubicBezTo>
                  <a:cubicBezTo>
                    <a:pt x="174" y="1216"/>
                    <a:pt x="160" y="1245"/>
                    <a:pt x="159" y="1275"/>
                  </a:cubicBezTo>
                  <a:cubicBezTo>
                    <a:pt x="155" y="1351"/>
                    <a:pt x="157" y="1428"/>
                    <a:pt x="158" y="1505"/>
                  </a:cubicBezTo>
                  <a:cubicBezTo>
                    <a:pt x="158" y="1523"/>
                    <a:pt x="167" y="1531"/>
                    <a:pt x="185" y="1531"/>
                  </a:cubicBezTo>
                  <a:cubicBezTo>
                    <a:pt x="203" y="1531"/>
                    <a:pt x="211" y="1523"/>
                    <a:pt x="212" y="1505"/>
                  </a:cubicBezTo>
                  <a:cubicBezTo>
                    <a:pt x="212" y="1476"/>
                    <a:pt x="212" y="1446"/>
                    <a:pt x="212" y="1416"/>
                  </a:cubicBezTo>
                  <a:cubicBezTo>
                    <a:pt x="212" y="1411"/>
                    <a:pt x="212" y="1406"/>
                    <a:pt x="213" y="1401"/>
                  </a:cubicBezTo>
                  <a:cubicBezTo>
                    <a:pt x="230" y="1401"/>
                    <a:pt x="246" y="1401"/>
                    <a:pt x="263" y="1401"/>
                  </a:cubicBezTo>
                  <a:cubicBezTo>
                    <a:pt x="263" y="1451"/>
                    <a:pt x="263" y="1501"/>
                    <a:pt x="263" y="1550"/>
                  </a:cubicBezTo>
                  <a:cubicBezTo>
                    <a:pt x="263" y="1575"/>
                    <a:pt x="270" y="1584"/>
                    <a:pt x="291" y="1584"/>
                  </a:cubicBezTo>
                  <a:cubicBezTo>
                    <a:pt x="311" y="1584"/>
                    <a:pt x="317" y="1575"/>
                    <a:pt x="317" y="1549"/>
                  </a:cubicBezTo>
                  <a:cubicBezTo>
                    <a:pt x="317" y="1505"/>
                    <a:pt x="317" y="1460"/>
                    <a:pt x="318" y="1416"/>
                  </a:cubicBezTo>
                  <a:cubicBezTo>
                    <a:pt x="318" y="1411"/>
                    <a:pt x="318" y="1405"/>
                    <a:pt x="318" y="1400"/>
                  </a:cubicBezTo>
                  <a:cubicBezTo>
                    <a:pt x="336" y="1400"/>
                    <a:pt x="351" y="1400"/>
                    <a:pt x="369" y="1400"/>
                  </a:cubicBezTo>
                  <a:cubicBezTo>
                    <a:pt x="369" y="1407"/>
                    <a:pt x="369" y="1413"/>
                    <a:pt x="369" y="1419"/>
                  </a:cubicBezTo>
                  <a:cubicBezTo>
                    <a:pt x="369" y="1482"/>
                    <a:pt x="369" y="1545"/>
                    <a:pt x="369" y="1608"/>
                  </a:cubicBezTo>
                  <a:cubicBezTo>
                    <a:pt x="369" y="1629"/>
                    <a:pt x="377" y="1637"/>
                    <a:pt x="396" y="1637"/>
                  </a:cubicBezTo>
                  <a:cubicBezTo>
                    <a:pt x="415" y="1636"/>
                    <a:pt x="423" y="1628"/>
                    <a:pt x="423" y="1607"/>
                  </a:cubicBezTo>
                  <a:cubicBezTo>
                    <a:pt x="423" y="1544"/>
                    <a:pt x="423" y="1481"/>
                    <a:pt x="423" y="1417"/>
                  </a:cubicBezTo>
                  <a:cubicBezTo>
                    <a:pt x="423" y="1412"/>
                    <a:pt x="423" y="1406"/>
                    <a:pt x="423" y="1400"/>
                  </a:cubicBezTo>
                  <a:cubicBezTo>
                    <a:pt x="441" y="1400"/>
                    <a:pt x="457" y="1400"/>
                    <a:pt x="474" y="1400"/>
                  </a:cubicBezTo>
                  <a:cubicBezTo>
                    <a:pt x="474" y="1406"/>
                    <a:pt x="474" y="1412"/>
                    <a:pt x="474" y="1417"/>
                  </a:cubicBezTo>
                  <a:cubicBezTo>
                    <a:pt x="474" y="1463"/>
                    <a:pt x="474" y="1510"/>
                    <a:pt x="474" y="1556"/>
                  </a:cubicBezTo>
                  <a:cubicBezTo>
                    <a:pt x="475" y="1577"/>
                    <a:pt x="485" y="1586"/>
                    <a:pt x="506" y="1584"/>
                  </a:cubicBezTo>
                  <a:cubicBezTo>
                    <a:pt x="522" y="1582"/>
                    <a:pt x="529" y="1574"/>
                    <a:pt x="529" y="1554"/>
                  </a:cubicBezTo>
                  <a:cubicBezTo>
                    <a:pt x="529" y="1482"/>
                    <a:pt x="529" y="1410"/>
                    <a:pt x="529" y="1338"/>
                  </a:cubicBezTo>
                  <a:cubicBezTo>
                    <a:pt x="529" y="1332"/>
                    <a:pt x="529" y="1326"/>
                    <a:pt x="529" y="1321"/>
                  </a:cubicBezTo>
                  <a:cubicBezTo>
                    <a:pt x="547" y="1321"/>
                    <a:pt x="563" y="1321"/>
                    <a:pt x="580" y="1321"/>
                  </a:cubicBezTo>
                  <a:cubicBezTo>
                    <a:pt x="580" y="1374"/>
                    <a:pt x="580" y="1425"/>
                    <a:pt x="580" y="1477"/>
                  </a:cubicBezTo>
                  <a:close/>
                  <a:moveTo>
                    <a:pt x="766" y="211"/>
                  </a:moveTo>
                  <a:cubicBezTo>
                    <a:pt x="766" y="318"/>
                    <a:pt x="766" y="422"/>
                    <a:pt x="766" y="527"/>
                  </a:cubicBezTo>
                  <a:cubicBezTo>
                    <a:pt x="862" y="527"/>
                    <a:pt x="956" y="527"/>
                    <a:pt x="1053" y="527"/>
                  </a:cubicBezTo>
                  <a:cubicBezTo>
                    <a:pt x="1038" y="497"/>
                    <a:pt x="1024" y="469"/>
                    <a:pt x="1011" y="441"/>
                  </a:cubicBezTo>
                  <a:cubicBezTo>
                    <a:pt x="1007" y="434"/>
                    <a:pt x="1004" y="427"/>
                    <a:pt x="1004" y="420"/>
                  </a:cubicBezTo>
                  <a:cubicBezTo>
                    <a:pt x="1003" y="385"/>
                    <a:pt x="1003" y="350"/>
                    <a:pt x="1004" y="316"/>
                  </a:cubicBezTo>
                  <a:cubicBezTo>
                    <a:pt x="1005" y="276"/>
                    <a:pt x="1040" y="240"/>
                    <a:pt x="1081" y="239"/>
                  </a:cubicBezTo>
                  <a:cubicBezTo>
                    <a:pt x="1081" y="255"/>
                    <a:pt x="1081" y="271"/>
                    <a:pt x="1081" y="288"/>
                  </a:cubicBezTo>
                  <a:cubicBezTo>
                    <a:pt x="1058" y="294"/>
                    <a:pt x="1055" y="298"/>
                    <a:pt x="1055" y="321"/>
                  </a:cubicBezTo>
                  <a:cubicBezTo>
                    <a:pt x="1055" y="349"/>
                    <a:pt x="1055" y="376"/>
                    <a:pt x="1055" y="404"/>
                  </a:cubicBezTo>
                  <a:cubicBezTo>
                    <a:pt x="1055" y="410"/>
                    <a:pt x="1056" y="417"/>
                    <a:pt x="1059" y="423"/>
                  </a:cubicBezTo>
                  <a:cubicBezTo>
                    <a:pt x="1083" y="473"/>
                    <a:pt x="1107" y="524"/>
                    <a:pt x="1144" y="567"/>
                  </a:cubicBezTo>
                  <a:cubicBezTo>
                    <a:pt x="1156" y="581"/>
                    <a:pt x="1167" y="596"/>
                    <a:pt x="1177" y="612"/>
                  </a:cubicBezTo>
                  <a:cubicBezTo>
                    <a:pt x="1182" y="620"/>
                    <a:pt x="1186" y="631"/>
                    <a:pt x="1187" y="640"/>
                  </a:cubicBezTo>
                  <a:cubicBezTo>
                    <a:pt x="1188" y="664"/>
                    <a:pt x="1187" y="688"/>
                    <a:pt x="1187" y="712"/>
                  </a:cubicBezTo>
                  <a:cubicBezTo>
                    <a:pt x="1277" y="712"/>
                    <a:pt x="1364" y="712"/>
                    <a:pt x="1450" y="712"/>
                  </a:cubicBezTo>
                  <a:cubicBezTo>
                    <a:pt x="1453" y="696"/>
                    <a:pt x="1454" y="680"/>
                    <a:pt x="1458" y="666"/>
                  </a:cubicBezTo>
                  <a:cubicBezTo>
                    <a:pt x="1476" y="604"/>
                    <a:pt x="1495" y="542"/>
                    <a:pt x="1513" y="480"/>
                  </a:cubicBezTo>
                  <a:cubicBezTo>
                    <a:pt x="1520" y="458"/>
                    <a:pt x="1530" y="437"/>
                    <a:pt x="1531" y="415"/>
                  </a:cubicBezTo>
                  <a:cubicBezTo>
                    <a:pt x="1533" y="337"/>
                    <a:pt x="1532" y="260"/>
                    <a:pt x="1531" y="182"/>
                  </a:cubicBezTo>
                  <a:cubicBezTo>
                    <a:pt x="1531" y="165"/>
                    <a:pt x="1522" y="157"/>
                    <a:pt x="1505" y="157"/>
                  </a:cubicBezTo>
                  <a:cubicBezTo>
                    <a:pt x="1487" y="157"/>
                    <a:pt x="1478" y="165"/>
                    <a:pt x="1477" y="182"/>
                  </a:cubicBezTo>
                  <a:cubicBezTo>
                    <a:pt x="1477" y="212"/>
                    <a:pt x="1477" y="242"/>
                    <a:pt x="1477" y="271"/>
                  </a:cubicBezTo>
                  <a:cubicBezTo>
                    <a:pt x="1477" y="277"/>
                    <a:pt x="1477" y="283"/>
                    <a:pt x="1477" y="288"/>
                  </a:cubicBezTo>
                  <a:cubicBezTo>
                    <a:pt x="1459" y="288"/>
                    <a:pt x="1443" y="288"/>
                    <a:pt x="1426" y="288"/>
                  </a:cubicBezTo>
                  <a:cubicBezTo>
                    <a:pt x="1426" y="281"/>
                    <a:pt x="1426" y="275"/>
                    <a:pt x="1426" y="269"/>
                  </a:cubicBezTo>
                  <a:cubicBezTo>
                    <a:pt x="1426" y="223"/>
                    <a:pt x="1426" y="177"/>
                    <a:pt x="1426" y="131"/>
                  </a:cubicBezTo>
                  <a:cubicBezTo>
                    <a:pt x="1426" y="112"/>
                    <a:pt x="1417" y="104"/>
                    <a:pt x="1398" y="104"/>
                  </a:cubicBezTo>
                  <a:cubicBezTo>
                    <a:pt x="1380" y="105"/>
                    <a:pt x="1372" y="113"/>
                    <a:pt x="1372" y="131"/>
                  </a:cubicBezTo>
                  <a:cubicBezTo>
                    <a:pt x="1371" y="157"/>
                    <a:pt x="1372" y="183"/>
                    <a:pt x="1372" y="209"/>
                  </a:cubicBezTo>
                  <a:cubicBezTo>
                    <a:pt x="1372" y="235"/>
                    <a:pt x="1372" y="261"/>
                    <a:pt x="1372" y="288"/>
                  </a:cubicBezTo>
                  <a:cubicBezTo>
                    <a:pt x="1354" y="288"/>
                    <a:pt x="1338" y="288"/>
                    <a:pt x="1320" y="288"/>
                  </a:cubicBezTo>
                  <a:cubicBezTo>
                    <a:pt x="1320" y="278"/>
                    <a:pt x="1320" y="270"/>
                    <a:pt x="1320" y="261"/>
                  </a:cubicBezTo>
                  <a:cubicBezTo>
                    <a:pt x="1320" y="202"/>
                    <a:pt x="1320" y="143"/>
                    <a:pt x="1320" y="84"/>
                  </a:cubicBezTo>
                  <a:cubicBezTo>
                    <a:pt x="1320" y="60"/>
                    <a:pt x="1313" y="52"/>
                    <a:pt x="1294" y="52"/>
                  </a:cubicBezTo>
                  <a:cubicBezTo>
                    <a:pt x="1273" y="51"/>
                    <a:pt x="1266" y="60"/>
                    <a:pt x="1266" y="85"/>
                  </a:cubicBezTo>
                  <a:cubicBezTo>
                    <a:pt x="1266" y="140"/>
                    <a:pt x="1266" y="194"/>
                    <a:pt x="1266" y="248"/>
                  </a:cubicBezTo>
                  <a:cubicBezTo>
                    <a:pt x="1266" y="262"/>
                    <a:pt x="1266" y="275"/>
                    <a:pt x="1266" y="288"/>
                  </a:cubicBezTo>
                  <a:cubicBezTo>
                    <a:pt x="1248" y="288"/>
                    <a:pt x="1232" y="288"/>
                    <a:pt x="1215" y="288"/>
                  </a:cubicBezTo>
                  <a:cubicBezTo>
                    <a:pt x="1215" y="281"/>
                    <a:pt x="1215" y="275"/>
                    <a:pt x="1215" y="269"/>
                  </a:cubicBezTo>
                  <a:cubicBezTo>
                    <a:pt x="1215" y="223"/>
                    <a:pt x="1215" y="178"/>
                    <a:pt x="1215" y="132"/>
                  </a:cubicBezTo>
                  <a:cubicBezTo>
                    <a:pt x="1215" y="112"/>
                    <a:pt x="1205" y="103"/>
                    <a:pt x="1185" y="104"/>
                  </a:cubicBezTo>
                  <a:cubicBezTo>
                    <a:pt x="1168" y="106"/>
                    <a:pt x="1161" y="114"/>
                    <a:pt x="1161" y="133"/>
                  </a:cubicBezTo>
                  <a:cubicBezTo>
                    <a:pt x="1160" y="205"/>
                    <a:pt x="1161" y="276"/>
                    <a:pt x="1161" y="348"/>
                  </a:cubicBezTo>
                  <a:cubicBezTo>
                    <a:pt x="1161" y="354"/>
                    <a:pt x="1161" y="360"/>
                    <a:pt x="1161" y="367"/>
                  </a:cubicBezTo>
                  <a:cubicBezTo>
                    <a:pt x="1143" y="367"/>
                    <a:pt x="1126" y="367"/>
                    <a:pt x="1109" y="367"/>
                  </a:cubicBezTo>
                  <a:cubicBezTo>
                    <a:pt x="1109" y="315"/>
                    <a:pt x="1109" y="263"/>
                    <a:pt x="1109" y="211"/>
                  </a:cubicBezTo>
                  <a:cubicBezTo>
                    <a:pt x="994" y="211"/>
                    <a:pt x="880" y="211"/>
                    <a:pt x="766" y="211"/>
                  </a:cubicBezTo>
                  <a:close/>
                  <a:moveTo>
                    <a:pt x="211" y="579"/>
                  </a:moveTo>
                  <a:cubicBezTo>
                    <a:pt x="211" y="696"/>
                    <a:pt x="211" y="809"/>
                    <a:pt x="211" y="923"/>
                  </a:cubicBezTo>
                  <a:cubicBezTo>
                    <a:pt x="317" y="923"/>
                    <a:pt x="422" y="923"/>
                    <a:pt x="528" y="923"/>
                  </a:cubicBezTo>
                  <a:cubicBezTo>
                    <a:pt x="528" y="828"/>
                    <a:pt x="528" y="733"/>
                    <a:pt x="528" y="635"/>
                  </a:cubicBezTo>
                  <a:cubicBezTo>
                    <a:pt x="497" y="651"/>
                    <a:pt x="468" y="665"/>
                    <a:pt x="440" y="679"/>
                  </a:cubicBezTo>
                  <a:cubicBezTo>
                    <a:pt x="434" y="682"/>
                    <a:pt x="427" y="685"/>
                    <a:pt x="421" y="685"/>
                  </a:cubicBezTo>
                  <a:cubicBezTo>
                    <a:pt x="386" y="685"/>
                    <a:pt x="351" y="686"/>
                    <a:pt x="316" y="685"/>
                  </a:cubicBezTo>
                  <a:cubicBezTo>
                    <a:pt x="276" y="684"/>
                    <a:pt x="239" y="646"/>
                    <a:pt x="240" y="608"/>
                  </a:cubicBezTo>
                  <a:cubicBezTo>
                    <a:pt x="256" y="608"/>
                    <a:pt x="272" y="608"/>
                    <a:pt x="287" y="608"/>
                  </a:cubicBezTo>
                  <a:cubicBezTo>
                    <a:pt x="296" y="631"/>
                    <a:pt x="299" y="634"/>
                    <a:pt x="324" y="634"/>
                  </a:cubicBezTo>
                  <a:cubicBezTo>
                    <a:pt x="351" y="634"/>
                    <a:pt x="378" y="634"/>
                    <a:pt x="405" y="634"/>
                  </a:cubicBezTo>
                  <a:cubicBezTo>
                    <a:pt x="411" y="634"/>
                    <a:pt x="418" y="632"/>
                    <a:pt x="424" y="630"/>
                  </a:cubicBezTo>
                  <a:cubicBezTo>
                    <a:pt x="477" y="605"/>
                    <a:pt x="530" y="578"/>
                    <a:pt x="575" y="540"/>
                  </a:cubicBezTo>
                  <a:cubicBezTo>
                    <a:pt x="587" y="529"/>
                    <a:pt x="601" y="519"/>
                    <a:pt x="614" y="510"/>
                  </a:cubicBezTo>
                  <a:cubicBezTo>
                    <a:pt x="621" y="506"/>
                    <a:pt x="630" y="503"/>
                    <a:pt x="638" y="502"/>
                  </a:cubicBezTo>
                  <a:cubicBezTo>
                    <a:pt x="663" y="501"/>
                    <a:pt x="687" y="502"/>
                    <a:pt x="712" y="502"/>
                  </a:cubicBezTo>
                  <a:cubicBezTo>
                    <a:pt x="712" y="412"/>
                    <a:pt x="712" y="325"/>
                    <a:pt x="712" y="238"/>
                  </a:cubicBezTo>
                  <a:cubicBezTo>
                    <a:pt x="698" y="236"/>
                    <a:pt x="684" y="236"/>
                    <a:pt x="672" y="233"/>
                  </a:cubicBezTo>
                  <a:cubicBezTo>
                    <a:pt x="615" y="216"/>
                    <a:pt x="558" y="199"/>
                    <a:pt x="501" y="182"/>
                  </a:cubicBezTo>
                  <a:cubicBezTo>
                    <a:pt x="473" y="173"/>
                    <a:pt x="445" y="160"/>
                    <a:pt x="416" y="158"/>
                  </a:cubicBezTo>
                  <a:cubicBezTo>
                    <a:pt x="338" y="155"/>
                    <a:pt x="260" y="157"/>
                    <a:pt x="182" y="157"/>
                  </a:cubicBezTo>
                  <a:cubicBezTo>
                    <a:pt x="167" y="157"/>
                    <a:pt x="159" y="166"/>
                    <a:pt x="158" y="181"/>
                  </a:cubicBezTo>
                  <a:cubicBezTo>
                    <a:pt x="156" y="201"/>
                    <a:pt x="165" y="211"/>
                    <a:pt x="185" y="211"/>
                  </a:cubicBezTo>
                  <a:cubicBezTo>
                    <a:pt x="219" y="212"/>
                    <a:pt x="254" y="211"/>
                    <a:pt x="288" y="211"/>
                  </a:cubicBezTo>
                  <a:cubicBezTo>
                    <a:pt x="288" y="230"/>
                    <a:pt x="288" y="246"/>
                    <a:pt x="288" y="263"/>
                  </a:cubicBezTo>
                  <a:cubicBezTo>
                    <a:pt x="236" y="263"/>
                    <a:pt x="185" y="263"/>
                    <a:pt x="134" y="263"/>
                  </a:cubicBezTo>
                  <a:cubicBezTo>
                    <a:pt x="113" y="263"/>
                    <a:pt x="105" y="271"/>
                    <a:pt x="105" y="290"/>
                  </a:cubicBezTo>
                  <a:cubicBezTo>
                    <a:pt x="105" y="309"/>
                    <a:pt x="113" y="317"/>
                    <a:pt x="134" y="317"/>
                  </a:cubicBezTo>
                  <a:cubicBezTo>
                    <a:pt x="180" y="317"/>
                    <a:pt x="225" y="317"/>
                    <a:pt x="271" y="317"/>
                  </a:cubicBezTo>
                  <a:cubicBezTo>
                    <a:pt x="277" y="317"/>
                    <a:pt x="283" y="317"/>
                    <a:pt x="288" y="317"/>
                  </a:cubicBezTo>
                  <a:cubicBezTo>
                    <a:pt x="288" y="335"/>
                    <a:pt x="288" y="352"/>
                    <a:pt x="288" y="368"/>
                  </a:cubicBezTo>
                  <a:cubicBezTo>
                    <a:pt x="281" y="368"/>
                    <a:pt x="275" y="368"/>
                    <a:pt x="269" y="368"/>
                  </a:cubicBezTo>
                  <a:cubicBezTo>
                    <a:pt x="206" y="368"/>
                    <a:pt x="144" y="368"/>
                    <a:pt x="81" y="368"/>
                  </a:cubicBezTo>
                  <a:cubicBezTo>
                    <a:pt x="59" y="368"/>
                    <a:pt x="50" y="378"/>
                    <a:pt x="52" y="399"/>
                  </a:cubicBezTo>
                  <a:cubicBezTo>
                    <a:pt x="54" y="416"/>
                    <a:pt x="62" y="423"/>
                    <a:pt x="81" y="423"/>
                  </a:cubicBezTo>
                  <a:cubicBezTo>
                    <a:pt x="145" y="423"/>
                    <a:pt x="208" y="423"/>
                    <a:pt x="271" y="423"/>
                  </a:cubicBezTo>
                  <a:cubicBezTo>
                    <a:pt x="277" y="423"/>
                    <a:pt x="283" y="423"/>
                    <a:pt x="288" y="423"/>
                  </a:cubicBezTo>
                  <a:cubicBezTo>
                    <a:pt x="288" y="441"/>
                    <a:pt x="288" y="457"/>
                    <a:pt x="288" y="474"/>
                  </a:cubicBezTo>
                  <a:cubicBezTo>
                    <a:pt x="281" y="474"/>
                    <a:pt x="275" y="474"/>
                    <a:pt x="269" y="474"/>
                  </a:cubicBezTo>
                  <a:cubicBezTo>
                    <a:pt x="224" y="474"/>
                    <a:pt x="179" y="474"/>
                    <a:pt x="133" y="474"/>
                  </a:cubicBezTo>
                  <a:cubicBezTo>
                    <a:pt x="112" y="474"/>
                    <a:pt x="103" y="484"/>
                    <a:pt x="105" y="505"/>
                  </a:cubicBezTo>
                  <a:cubicBezTo>
                    <a:pt x="106" y="521"/>
                    <a:pt x="115" y="528"/>
                    <a:pt x="134" y="528"/>
                  </a:cubicBezTo>
                  <a:cubicBezTo>
                    <a:pt x="206" y="528"/>
                    <a:pt x="278" y="528"/>
                    <a:pt x="350" y="528"/>
                  </a:cubicBezTo>
                  <a:cubicBezTo>
                    <a:pt x="356" y="528"/>
                    <a:pt x="362" y="528"/>
                    <a:pt x="368" y="528"/>
                  </a:cubicBezTo>
                  <a:cubicBezTo>
                    <a:pt x="368" y="546"/>
                    <a:pt x="368" y="562"/>
                    <a:pt x="368" y="579"/>
                  </a:cubicBezTo>
                  <a:cubicBezTo>
                    <a:pt x="316" y="579"/>
                    <a:pt x="264" y="579"/>
                    <a:pt x="211" y="579"/>
                  </a:cubicBezTo>
                  <a:close/>
                  <a:moveTo>
                    <a:pt x="1161" y="1087"/>
                  </a:moveTo>
                  <a:cubicBezTo>
                    <a:pt x="1181" y="1081"/>
                    <a:pt x="1199" y="1076"/>
                    <a:pt x="1216" y="1070"/>
                  </a:cubicBezTo>
                  <a:cubicBezTo>
                    <a:pt x="1245" y="1060"/>
                    <a:pt x="1276" y="1055"/>
                    <a:pt x="1308" y="1056"/>
                  </a:cubicBezTo>
                  <a:cubicBezTo>
                    <a:pt x="1359" y="1057"/>
                    <a:pt x="1410" y="1056"/>
                    <a:pt x="1461" y="1056"/>
                  </a:cubicBezTo>
                  <a:cubicBezTo>
                    <a:pt x="1467" y="1056"/>
                    <a:pt x="1472" y="1056"/>
                    <a:pt x="1477" y="1056"/>
                  </a:cubicBezTo>
                  <a:cubicBezTo>
                    <a:pt x="1477" y="957"/>
                    <a:pt x="1477" y="861"/>
                    <a:pt x="1477" y="765"/>
                  </a:cubicBezTo>
                  <a:cubicBezTo>
                    <a:pt x="1371" y="765"/>
                    <a:pt x="1267" y="765"/>
                    <a:pt x="1161" y="765"/>
                  </a:cubicBezTo>
                  <a:cubicBezTo>
                    <a:pt x="1161" y="872"/>
                    <a:pt x="1161" y="978"/>
                    <a:pt x="1161" y="10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0" name="Freeform 7">
              <a:extLst>
                <a:ext uri="{FF2B5EF4-FFF2-40B4-BE49-F238E27FC236}">
                  <a16:creationId xmlns:a16="http://schemas.microsoft.com/office/drawing/2014/main" id="{73824878-8564-0D26-6606-D4784DBA6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2981"/>
              <a:ext cx="108" cy="108"/>
            </a:xfrm>
            <a:custGeom>
              <a:avLst/>
              <a:gdLst>
                <a:gd name="T0" fmla="*/ 49 w 49"/>
                <a:gd name="T1" fmla="*/ 49 h 49"/>
                <a:gd name="T2" fmla="*/ 0 w 49"/>
                <a:gd name="T3" fmla="*/ 49 h 49"/>
                <a:gd name="T4" fmla="*/ 0 w 49"/>
                <a:gd name="T5" fmla="*/ 0 h 49"/>
                <a:gd name="T6" fmla="*/ 49 w 49"/>
                <a:gd name="T7" fmla="*/ 0 h 49"/>
                <a:gd name="T8" fmla="*/ 49 w 49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49" y="49"/>
                  </a:moveTo>
                  <a:cubicBezTo>
                    <a:pt x="32" y="49"/>
                    <a:pt x="17" y="49"/>
                    <a:pt x="0" y="49"/>
                  </a:cubicBezTo>
                  <a:cubicBezTo>
                    <a:pt x="0" y="33"/>
                    <a:pt x="0" y="17"/>
                    <a:pt x="0" y="0"/>
                  </a:cubicBezTo>
                  <a:cubicBezTo>
                    <a:pt x="16" y="0"/>
                    <a:pt x="32" y="0"/>
                    <a:pt x="49" y="0"/>
                  </a:cubicBezTo>
                  <a:cubicBezTo>
                    <a:pt x="49" y="16"/>
                    <a:pt x="49" y="32"/>
                    <a:pt x="49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1" name="Freeform 8">
              <a:extLst>
                <a:ext uri="{FF2B5EF4-FFF2-40B4-BE49-F238E27FC236}">
                  <a16:creationId xmlns:a16="http://schemas.microsoft.com/office/drawing/2014/main" id="{B9CAFD78-183C-57FC-B022-B6E886807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884"/>
              <a:ext cx="108" cy="111"/>
            </a:xfrm>
            <a:custGeom>
              <a:avLst/>
              <a:gdLst>
                <a:gd name="T0" fmla="*/ 0 w 49"/>
                <a:gd name="T1" fmla="*/ 0 h 50"/>
                <a:gd name="T2" fmla="*/ 49 w 49"/>
                <a:gd name="T3" fmla="*/ 0 h 50"/>
                <a:gd name="T4" fmla="*/ 49 w 49"/>
                <a:gd name="T5" fmla="*/ 50 h 50"/>
                <a:gd name="T6" fmla="*/ 0 w 49"/>
                <a:gd name="T7" fmla="*/ 50 h 50"/>
                <a:gd name="T8" fmla="*/ 0 w 49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0">
                  <a:moveTo>
                    <a:pt x="0" y="0"/>
                  </a:moveTo>
                  <a:cubicBezTo>
                    <a:pt x="17" y="0"/>
                    <a:pt x="32" y="0"/>
                    <a:pt x="49" y="0"/>
                  </a:cubicBezTo>
                  <a:cubicBezTo>
                    <a:pt x="49" y="17"/>
                    <a:pt x="49" y="33"/>
                    <a:pt x="49" y="50"/>
                  </a:cubicBezTo>
                  <a:cubicBezTo>
                    <a:pt x="33" y="50"/>
                    <a:pt x="17" y="50"/>
                    <a:pt x="0" y="50"/>
                  </a:cubicBezTo>
                  <a:cubicBezTo>
                    <a:pt x="0" y="34"/>
                    <a:pt x="0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Freeform 9">
              <a:extLst>
                <a:ext uri="{FF2B5EF4-FFF2-40B4-BE49-F238E27FC236}">
                  <a16:creationId xmlns:a16="http://schemas.microsoft.com/office/drawing/2014/main" id="{2614AD0B-9B16-160C-928D-C8731ABBE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" y="2108"/>
              <a:ext cx="108" cy="108"/>
            </a:xfrm>
            <a:custGeom>
              <a:avLst/>
              <a:gdLst>
                <a:gd name="T0" fmla="*/ 49 w 49"/>
                <a:gd name="T1" fmla="*/ 49 h 49"/>
                <a:gd name="T2" fmla="*/ 0 w 49"/>
                <a:gd name="T3" fmla="*/ 49 h 49"/>
                <a:gd name="T4" fmla="*/ 0 w 49"/>
                <a:gd name="T5" fmla="*/ 0 h 49"/>
                <a:gd name="T6" fmla="*/ 49 w 49"/>
                <a:gd name="T7" fmla="*/ 0 h 49"/>
                <a:gd name="T8" fmla="*/ 49 w 49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49" y="49"/>
                  </a:moveTo>
                  <a:cubicBezTo>
                    <a:pt x="32" y="49"/>
                    <a:pt x="17" y="49"/>
                    <a:pt x="0" y="49"/>
                  </a:cubicBezTo>
                  <a:cubicBezTo>
                    <a:pt x="0" y="33"/>
                    <a:pt x="0" y="17"/>
                    <a:pt x="0" y="0"/>
                  </a:cubicBezTo>
                  <a:cubicBezTo>
                    <a:pt x="16" y="0"/>
                    <a:pt x="32" y="0"/>
                    <a:pt x="49" y="0"/>
                  </a:cubicBezTo>
                  <a:cubicBezTo>
                    <a:pt x="49" y="16"/>
                    <a:pt x="49" y="32"/>
                    <a:pt x="49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Freeform 10">
              <a:extLst>
                <a:ext uri="{FF2B5EF4-FFF2-40B4-BE49-F238E27FC236}">
                  <a16:creationId xmlns:a16="http://schemas.microsoft.com/office/drawing/2014/main" id="{A20E2FD9-157C-0D03-3CD9-FA48E4744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2108"/>
              <a:ext cx="110" cy="106"/>
            </a:xfrm>
            <a:custGeom>
              <a:avLst/>
              <a:gdLst>
                <a:gd name="T0" fmla="*/ 0 w 50"/>
                <a:gd name="T1" fmla="*/ 48 h 48"/>
                <a:gd name="T2" fmla="*/ 0 w 50"/>
                <a:gd name="T3" fmla="*/ 0 h 48"/>
                <a:gd name="T4" fmla="*/ 50 w 50"/>
                <a:gd name="T5" fmla="*/ 0 h 48"/>
                <a:gd name="T6" fmla="*/ 50 w 50"/>
                <a:gd name="T7" fmla="*/ 48 h 48"/>
                <a:gd name="T8" fmla="*/ 0 w 50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8">
                  <a:moveTo>
                    <a:pt x="0" y="48"/>
                  </a:moveTo>
                  <a:cubicBezTo>
                    <a:pt x="0" y="32"/>
                    <a:pt x="0" y="16"/>
                    <a:pt x="0" y="0"/>
                  </a:cubicBezTo>
                  <a:cubicBezTo>
                    <a:pt x="16" y="0"/>
                    <a:pt x="33" y="0"/>
                    <a:pt x="50" y="0"/>
                  </a:cubicBezTo>
                  <a:cubicBezTo>
                    <a:pt x="50" y="16"/>
                    <a:pt x="50" y="31"/>
                    <a:pt x="50" y="48"/>
                  </a:cubicBezTo>
                  <a:cubicBezTo>
                    <a:pt x="34" y="48"/>
                    <a:pt x="18" y="48"/>
                    <a:pt x="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4" name="Group 5">
            <a:extLst>
              <a:ext uri="{FF2B5EF4-FFF2-40B4-BE49-F238E27FC236}">
                <a16:creationId xmlns:a16="http://schemas.microsoft.com/office/drawing/2014/main" id="{0FAFEA08-1283-5770-85D1-5A352668705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09427" y="5213662"/>
            <a:ext cx="360790" cy="366315"/>
            <a:chOff x="1981" y="300"/>
            <a:chExt cx="3722" cy="3779"/>
          </a:xfrm>
          <a:solidFill>
            <a:schemeClr val="tx1"/>
          </a:solidFill>
        </p:grpSpPr>
        <p:sp>
          <p:nvSpPr>
            <p:cNvPr id="265" name="Freeform 6">
              <a:extLst>
                <a:ext uri="{FF2B5EF4-FFF2-40B4-BE49-F238E27FC236}">
                  <a16:creationId xmlns:a16="http://schemas.microsoft.com/office/drawing/2014/main" id="{CEE1CCEB-5617-2CC7-DC45-20F6BFC2E3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81" y="300"/>
              <a:ext cx="3722" cy="3779"/>
            </a:xfrm>
            <a:custGeom>
              <a:avLst/>
              <a:gdLst>
                <a:gd name="T0" fmla="*/ 1583 w 1689"/>
                <a:gd name="T1" fmla="*/ 409 h 1714"/>
                <a:gd name="T2" fmla="*/ 1546 w 1689"/>
                <a:gd name="T3" fmla="*/ 580 h 1714"/>
                <a:gd name="T4" fmla="*/ 1530 w 1689"/>
                <a:gd name="T5" fmla="*/ 1043 h 1714"/>
                <a:gd name="T6" fmla="*/ 1689 w 1689"/>
                <a:gd name="T7" fmla="*/ 1332 h 1714"/>
                <a:gd name="T8" fmla="*/ 1530 w 1689"/>
                <a:gd name="T9" fmla="*/ 1687 h 1714"/>
                <a:gd name="T10" fmla="*/ 1554 w 1689"/>
                <a:gd name="T11" fmla="*/ 1478 h 1714"/>
                <a:gd name="T12" fmla="*/ 1400 w 1689"/>
                <a:gd name="T13" fmla="*/ 1373 h 1714"/>
                <a:gd name="T14" fmla="*/ 1418 w 1689"/>
                <a:gd name="T15" fmla="*/ 1319 h 1714"/>
                <a:gd name="T16" fmla="*/ 1584 w 1689"/>
                <a:gd name="T17" fmla="*/ 1239 h 1714"/>
                <a:gd name="T18" fmla="*/ 1420 w 1689"/>
                <a:gd name="T19" fmla="*/ 1162 h 1714"/>
                <a:gd name="T20" fmla="*/ 1230 w 1689"/>
                <a:gd name="T21" fmla="*/ 1119 h 1714"/>
                <a:gd name="T22" fmla="*/ 1184 w 1689"/>
                <a:gd name="T23" fmla="*/ 1539 h 1714"/>
                <a:gd name="T24" fmla="*/ 1280 w 1689"/>
                <a:gd name="T25" fmla="*/ 1635 h 1714"/>
                <a:gd name="T26" fmla="*/ 1109 w 1689"/>
                <a:gd name="T27" fmla="*/ 1562 h 1714"/>
                <a:gd name="T28" fmla="*/ 912 w 1689"/>
                <a:gd name="T29" fmla="*/ 1530 h 1714"/>
                <a:gd name="T30" fmla="*/ 319 w 1689"/>
                <a:gd name="T31" fmla="*/ 1630 h 1714"/>
                <a:gd name="T32" fmla="*/ 0 w 1689"/>
                <a:gd name="T33" fmla="*/ 1478 h 1714"/>
                <a:gd name="T34" fmla="*/ 137 w 1689"/>
                <a:gd name="T35" fmla="*/ 1161 h 1714"/>
                <a:gd name="T36" fmla="*/ 184 w 1689"/>
                <a:gd name="T37" fmla="*/ 1004 h 1714"/>
                <a:gd name="T38" fmla="*/ 76 w 1689"/>
                <a:gd name="T39" fmla="*/ 553 h 1714"/>
                <a:gd name="T40" fmla="*/ 112 w 1689"/>
                <a:gd name="T41" fmla="*/ 213 h 1714"/>
                <a:gd name="T42" fmla="*/ 211 w 1689"/>
                <a:gd name="T43" fmla="*/ 106 h 1714"/>
                <a:gd name="T44" fmla="*/ 528 w 1689"/>
                <a:gd name="T45" fmla="*/ 0 h 1714"/>
                <a:gd name="T46" fmla="*/ 734 w 1689"/>
                <a:gd name="T47" fmla="*/ 173 h 1714"/>
                <a:gd name="T48" fmla="*/ 1280 w 1689"/>
                <a:gd name="T49" fmla="*/ 0 h 1714"/>
                <a:gd name="T50" fmla="*/ 1587 w 1689"/>
                <a:gd name="T51" fmla="*/ 158 h 1714"/>
                <a:gd name="T52" fmla="*/ 1073 w 1689"/>
                <a:gd name="T53" fmla="*/ 579 h 1714"/>
                <a:gd name="T54" fmla="*/ 580 w 1689"/>
                <a:gd name="T55" fmla="*/ 616 h 1714"/>
                <a:gd name="T56" fmla="*/ 617 w 1689"/>
                <a:gd name="T57" fmla="*/ 1109 h 1714"/>
                <a:gd name="T58" fmla="*/ 1110 w 1689"/>
                <a:gd name="T59" fmla="*/ 1085 h 1714"/>
                <a:gd name="T60" fmla="*/ 580 w 1689"/>
                <a:gd name="T61" fmla="*/ 1477 h 1714"/>
                <a:gd name="T62" fmla="*/ 685 w 1689"/>
                <a:gd name="T63" fmla="*/ 1268 h 1714"/>
                <a:gd name="T64" fmla="*/ 634 w 1689"/>
                <a:gd name="T65" fmla="*/ 1283 h 1714"/>
                <a:gd name="T66" fmla="*/ 502 w 1689"/>
                <a:gd name="T67" fmla="*/ 976 h 1714"/>
                <a:gd name="T68" fmla="*/ 158 w 1689"/>
                <a:gd name="T69" fmla="*/ 1505 h 1714"/>
                <a:gd name="T70" fmla="*/ 263 w 1689"/>
                <a:gd name="T71" fmla="*/ 1401 h 1714"/>
                <a:gd name="T72" fmla="*/ 318 w 1689"/>
                <a:gd name="T73" fmla="*/ 1400 h 1714"/>
                <a:gd name="T74" fmla="*/ 423 w 1689"/>
                <a:gd name="T75" fmla="*/ 1607 h 1714"/>
                <a:gd name="T76" fmla="*/ 474 w 1689"/>
                <a:gd name="T77" fmla="*/ 1556 h 1714"/>
                <a:gd name="T78" fmla="*/ 580 w 1689"/>
                <a:gd name="T79" fmla="*/ 1321 h 1714"/>
                <a:gd name="T80" fmla="*/ 1011 w 1689"/>
                <a:gd name="T81" fmla="*/ 441 h 1714"/>
                <a:gd name="T82" fmla="*/ 1055 w 1689"/>
                <a:gd name="T83" fmla="*/ 321 h 1714"/>
                <a:gd name="T84" fmla="*/ 1187 w 1689"/>
                <a:gd name="T85" fmla="*/ 640 h 1714"/>
                <a:gd name="T86" fmla="*/ 1531 w 1689"/>
                <a:gd name="T87" fmla="*/ 415 h 1714"/>
                <a:gd name="T88" fmla="*/ 1477 w 1689"/>
                <a:gd name="T89" fmla="*/ 288 h 1714"/>
                <a:gd name="T90" fmla="*/ 1372 w 1689"/>
                <a:gd name="T91" fmla="*/ 131 h 1714"/>
                <a:gd name="T92" fmla="*/ 1320 w 1689"/>
                <a:gd name="T93" fmla="*/ 84 h 1714"/>
                <a:gd name="T94" fmla="*/ 1215 w 1689"/>
                <a:gd name="T95" fmla="*/ 288 h 1714"/>
                <a:gd name="T96" fmla="*/ 1161 w 1689"/>
                <a:gd name="T97" fmla="*/ 348 h 1714"/>
                <a:gd name="T98" fmla="*/ 211 w 1689"/>
                <a:gd name="T99" fmla="*/ 579 h 1714"/>
                <a:gd name="T100" fmla="*/ 421 w 1689"/>
                <a:gd name="T101" fmla="*/ 685 h 1714"/>
                <a:gd name="T102" fmla="*/ 405 w 1689"/>
                <a:gd name="T103" fmla="*/ 634 h 1714"/>
                <a:gd name="T104" fmla="*/ 712 w 1689"/>
                <a:gd name="T105" fmla="*/ 502 h 1714"/>
                <a:gd name="T106" fmla="*/ 182 w 1689"/>
                <a:gd name="T107" fmla="*/ 157 h 1714"/>
                <a:gd name="T108" fmla="*/ 134 w 1689"/>
                <a:gd name="T109" fmla="*/ 263 h 1714"/>
                <a:gd name="T110" fmla="*/ 288 w 1689"/>
                <a:gd name="T111" fmla="*/ 368 h 1714"/>
                <a:gd name="T112" fmla="*/ 271 w 1689"/>
                <a:gd name="T113" fmla="*/ 423 h 1714"/>
                <a:gd name="T114" fmla="*/ 105 w 1689"/>
                <a:gd name="T115" fmla="*/ 505 h 1714"/>
                <a:gd name="T116" fmla="*/ 211 w 1689"/>
                <a:gd name="T117" fmla="*/ 579 h 1714"/>
                <a:gd name="T118" fmla="*/ 1477 w 1689"/>
                <a:gd name="T119" fmla="*/ 1056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89" h="1714">
                  <a:moveTo>
                    <a:pt x="1689" y="158"/>
                  </a:moveTo>
                  <a:cubicBezTo>
                    <a:pt x="1689" y="176"/>
                    <a:pt x="1689" y="193"/>
                    <a:pt x="1689" y="211"/>
                  </a:cubicBezTo>
                  <a:cubicBezTo>
                    <a:pt x="1654" y="211"/>
                    <a:pt x="1619" y="211"/>
                    <a:pt x="1583" y="211"/>
                  </a:cubicBezTo>
                  <a:cubicBezTo>
                    <a:pt x="1583" y="218"/>
                    <a:pt x="1583" y="224"/>
                    <a:pt x="1583" y="230"/>
                  </a:cubicBezTo>
                  <a:cubicBezTo>
                    <a:pt x="1583" y="290"/>
                    <a:pt x="1583" y="349"/>
                    <a:pt x="1583" y="409"/>
                  </a:cubicBezTo>
                  <a:cubicBezTo>
                    <a:pt x="1583" y="420"/>
                    <a:pt x="1581" y="431"/>
                    <a:pt x="1578" y="441"/>
                  </a:cubicBezTo>
                  <a:cubicBezTo>
                    <a:pt x="1570" y="470"/>
                    <a:pt x="1561" y="498"/>
                    <a:pt x="1552" y="527"/>
                  </a:cubicBezTo>
                  <a:cubicBezTo>
                    <a:pt x="1599" y="527"/>
                    <a:pt x="1644" y="527"/>
                    <a:pt x="1689" y="527"/>
                  </a:cubicBezTo>
                  <a:cubicBezTo>
                    <a:pt x="1689" y="545"/>
                    <a:pt x="1689" y="563"/>
                    <a:pt x="1689" y="580"/>
                  </a:cubicBezTo>
                  <a:cubicBezTo>
                    <a:pt x="1641" y="580"/>
                    <a:pt x="1594" y="580"/>
                    <a:pt x="1546" y="580"/>
                  </a:cubicBezTo>
                  <a:cubicBezTo>
                    <a:pt x="1542" y="580"/>
                    <a:pt x="1535" y="585"/>
                    <a:pt x="1534" y="590"/>
                  </a:cubicBezTo>
                  <a:cubicBezTo>
                    <a:pt x="1524" y="622"/>
                    <a:pt x="1513" y="653"/>
                    <a:pt x="1505" y="686"/>
                  </a:cubicBezTo>
                  <a:cubicBezTo>
                    <a:pt x="1502" y="698"/>
                    <a:pt x="1504" y="716"/>
                    <a:pt x="1511" y="725"/>
                  </a:cubicBezTo>
                  <a:cubicBezTo>
                    <a:pt x="1523" y="742"/>
                    <a:pt x="1531" y="757"/>
                    <a:pt x="1530" y="778"/>
                  </a:cubicBezTo>
                  <a:cubicBezTo>
                    <a:pt x="1530" y="866"/>
                    <a:pt x="1530" y="955"/>
                    <a:pt x="1530" y="1043"/>
                  </a:cubicBezTo>
                  <a:cubicBezTo>
                    <a:pt x="1530" y="1055"/>
                    <a:pt x="1532" y="1063"/>
                    <a:pt x="1544" y="1069"/>
                  </a:cubicBezTo>
                  <a:cubicBezTo>
                    <a:pt x="1565" y="1081"/>
                    <a:pt x="1579" y="1101"/>
                    <a:pt x="1582" y="1126"/>
                  </a:cubicBezTo>
                  <a:cubicBezTo>
                    <a:pt x="1583" y="1138"/>
                    <a:pt x="1580" y="1152"/>
                    <a:pt x="1579" y="1164"/>
                  </a:cubicBezTo>
                  <a:cubicBezTo>
                    <a:pt x="1629" y="1192"/>
                    <a:pt x="1640" y="1214"/>
                    <a:pt x="1631" y="1271"/>
                  </a:cubicBezTo>
                  <a:cubicBezTo>
                    <a:pt x="1661" y="1281"/>
                    <a:pt x="1677" y="1304"/>
                    <a:pt x="1689" y="1332"/>
                  </a:cubicBezTo>
                  <a:cubicBezTo>
                    <a:pt x="1689" y="1341"/>
                    <a:pt x="1689" y="1350"/>
                    <a:pt x="1689" y="1359"/>
                  </a:cubicBezTo>
                  <a:cubicBezTo>
                    <a:pt x="1677" y="1387"/>
                    <a:pt x="1660" y="1411"/>
                    <a:pt x="1629" y="1422"/>
                  </a:cubicBezTo>
                  <a:cubicBezTo>
                    <a:pt x="1642" y="1454"/>
                    <a:pt x="1634" y="1480"/>
                    <a:pt x="1612" y="1504"/>
                  </a:cubicBezTo>
                  <a:cubicBezTo>
                    <a:pt x="1591" y="1528"/>
                    <a:pt x="1561" y="1531"/>
                    <a:pt x="1530" y="1530"/>
                  </a:cubicBezTo>
                  <a:cubicBezTo>
                    <a:pt x="1530" y="1583"/>
                    <a:pt x="1530" y="1635"/>
                    <a:pt x="1530" y="1687"/>
                  </a:cubicBezTo>
                  <a:cubicBezTo>
                    <a:pt x="1512" y="1687"/>
                    <a:pt x="1496" y="1687"/>
                    <a:pt x="1478" y="1687"/>
                  </a:cubicBezTo>
                  <a:cubicBezTo>
                    <a:pt x="1478" y="1634"/>
                    <a:pt x="1478" y="1582"/>
                    <a:pt x="1478" y="1529"/>
                  </a:cubicBezTo>
                  <a:cubicBezTo>
                    <a:pt x="1424" y="1529"/>
                    <a:pt x="1373" y="1529"/>
                    <a:pt x="1322" y="1529"/>
                  </a:cubicBezTo>
                  <a:cubicBezTo>
                    <a:pt x="1322" y="1511"/>
                    <a:pt x="1322" y="1495"/>
                    <a:pt x="1322" y="1478"/>
                  </a:cubicBezTo>
                  <a:cubicBezTo>
                    <a:pt x="1400" y="1478"/>
                    <a:pt x="1477" y="1478"/>
                    <a:pt x="1554" y="1478"/>
                  </a:cubicBezTo>
                  <a:cubicBezTo>
                    <a:pt x="1576" y="1478"/>
                    <a:pt x="1584" y="1471"/>
                    <a:pt x="1584" y="1451"/>
                  </a:cubicBezTo>
                  <a:cubicBezTo>
                    <a:pt x="1584" y="1431"/>
                    <a:pt x="1576" y="1424"/>
                    <a:pt x="1553" y="1424"/>
                  </a:cubicBezTo>
                  <a:cubicBezTo>
                    <a:pt x="1508" y="1424"/>
                    <a:pt x="1463" y="1424"/>
                    <a:pt x="1418" y="1424"/>
                  </a:cubicBezTo>
                  <a:cubicBezTo>
                    <a:pt x="1412" y="1424"/>
                    <a:pt x="1406" y="1424"/>
                    <a:pt x="1400" y="1424"/>
                  </a:cubicBezTo>
                  <a:cubicBezTo>
                    <a:pt x="1400" y="1406"/>
                    <a:pt x="1400" y="1390"/>
                    <a:pt x="1400" y="1373"/>
                  </a:cubicBezTo>
                  <a:cubicBezTo>
                    <a:pt x="1407" y="1373"/>
                    <a:pt x="1413" y="1373"/>
                    <a:pt x="1419" y="1373"/>
                  </a:cubicBezTo>
                  <a:cubicBezTo>
                    <a:pt x="1482" y="1373"/>
                    <a:pt x="1544" y="1373"/>
                    <a:pt x="1607" y="1373"/>
                  </a:cubicBezTo>
                  <a:cubicBezTo>
                    <a:pt x="1620" y="1373"/>
                    <a:pt x="1631" y="1371"/>
                    <a:pt x="1636" y="1356"/>
                  </a:cubicBezTo>
                  <a:cubicBezTo>
                    <a:pt x="1643" y="1335"/>
                    <a:pt x="1632" y="1319"/>
                    <a:pt x="1609" y="1319"/>
                  </a:cubicBezTo>
                  <a:cubicBezTo>
                    <a:pt x="1545" y="1318"/>
                    <a:pt x="1481" y="1319"/>
                    <a:pt x="1418" y="1319"/>
                  </a:cubicBezTo>
                  <a:cubicBezTo>
                    <a:pt x="1412" y="1319"/>
                    <a:pt x="1406" y="1319"/>
                    <a:pt x="1401" y="1319"/>
                  </a:cubicBezTo>
                  <a:cubicBezTo>
                    <a:pt x="1401" y="1300"/>
                    <a:pt x="1401" y="1284"/>
                    <a:pt x="1401" y="1267"/>
                  </a:cubicBezTo>
                  <a:cubicBezTo>
                    <a:pt x="1407" y="1267"/>
                    <a:pt x="1413" y="1267"/>
                    <a:pt x="1419" y="1267"/>
                  </a:cubicBezTo>
                  <a:cubicBezTo>
                    <a:pt x="1465" y="1267"/>
                    <a:pt x="1511" y="1267"/>
                    <a:pt x="1556" y="1267"/>
                  </a:cubicBezTo>
                  <a:cubicBezTo>
                    <a:pt x="1576" y="1267"/>
                    <a:pt x="1585" y="1258"/>
                    <a:pt x="1584" y="1239"/>
                  </a:cubicBezTo>
                  <a:cubicBezTo>
                    <a:pt x="1584" y="1221"/>
                    <a:pt x="1576" y="1213"/>
                    <a:pt x="1556" y="1213"/>
                  </a:cubicBezTo>
                  <a:cubicBezTo>
                    <a:pt x="1527" y="1213"/>
                    <a:pt x="1499" y="1213"/>
                    <a:pt x="1470" y="1213"/>
                  </a:cubicBezTo>
                  <a:cubicBezTo>
                    <a:pt x="1447" y="1213"/>
                    <a:pt x="1424" y="1213"/>
                    <a:pt x="1401" y="1213"/>
                  </a:cubicBezTo>
                  <a:cubicBezTo>
                    <a:pt x="1401" y="1195"/>
                    <a:pt x="1401" y="1179"/>
                    <a:pt x="1401" y="1162"/>
                  </a:cubicBezTo>
                  <a:cubicBezTo>
                    <a:pt x="1408" y="1162"/>
                    <a:pt x="1414" y="1162"/>
                    <a:pt x="1420" y="1162"/>
                  </a:cubicBezTo>
                  <a:cubicBezTo>
                    <a:pt x="1448" y="1162"/>
                    <a:pt x="1476" y="1162"/>
                    <a:pt x="1504" y="1162"/>
                  </a:cubicBezTo>
                  <a:cubicBezTo>
                    <a:pt x="1524" y="1161"/>
                    <a:pt x="1533" y="1152"/>
                    <a:pt x="1531" y="1131"/>
                  </a:cubicBezTo>
                  <a:cubicBezTo>
                    <a:pt x="1530" y="1115"/>
                    <a:pt x="1522" y="1107"/>
                    <a:pt x="1503" y="1107"/>
                  </a:cubicBezTo>
                  <a:cubicBezTo>
                    <a:pt x="1439" y="1107"/>
                    <a:pt x="1375" y="1108"/>
                    <a:pt x="1311" y="1107"/>
                  </a:cubicBezTo>
                  <a:cubicBezTo>
                    <a:pt x="1283" y="1107"/>
                    <a:pt x="1257" y="1111"/>
                    <a:pt x="1230" y="1119"/>
                  </a:cubicBezTo>
                  <a:cubicBezTo>
                    <a:pt x="1146" y="1143"/>
                    <a:pt x="1064" y="1175"/>
                    <a:pt x="977" y="1190"/>
                  </a:cubicBezTo>
                  <a:cubicBezTo>
                    <a:pt x="977" y="1276"/>
                    <a:pt x="977" y="1364"/>
                    <a:pt x="977" y="1452"/>
                  </a:cubicBezTo>
                  <a:cubicBezTo>
                    <a:pt x="1001" y="1452"/>
                    <a:pt x="1024" y="1453"/>
                    <a:pt x="1046" y="1452"/>
                  </a:cubicBezTo>
                  <a:cubicBezTo>
                    <a:pt x="1059" y="1451"/>
                    <a:pt x="1069" y="1455"/>
                    <a:pt x="1079" y="1463"/>
                  </a:cubicBezTo>
                  <a:cubicBezTo>
                    <a:pt x="1114" y="1489"/>
                    <a:pt x="1147" y="1518"/>
                    <a:pt x="1184" y="1539"/>
                  </a:cubicBezTo>
                  <a:cubicBezTo>
                    <a:pt x="1266" y="1586"/>
                    <a:pt x="1267" y="1584"/>
                    <a:pt x="1363" y="1584"/>
                  </a:cubicBezTo>
                  <a:cubicBezTo>
                    <a:pt x="1390" y="1584"/>
                    <a:pt x="1393" y="1582"/>
                    <a:pt x="1402" y="1559"/>
                  </a:cubicBezTo>
                  <a:cubicBezTo>
                    <a:pt x="1418" y="1559"/>
                    <a:pt x="1434" y="1559"/>
                    <a:pt x="1450" y="1559"/>
                  </a:cubicBezTo>
                  <a:cubicBezTo>
                    <a:pt x="1446" y="1603"/>
                    <a:pt x="1411" y="1635"/>
                    <a:pt x="1369" y="1635"/>
                  </a:cubicBezTo>
                  <a:cubicBezTo>
                    <a:pt x="1339" y="1635"/>
                    <a:pt x="1309" y="1636"/>
                    <a:pt x="1280" y="1635"/>
                  </a:cubicBezTo>
                  <a:cubicBezTo>
                    <a:pt x="1268" y="1634"/>
                    <a:pt x="1256" y="1632"/>
                    <a:pt x="1245" y="1627"/>
                  </a:cubicBezTo>
                  <a:cubicBezTo>
                    <a:pt x="1217" y="1614"/>
                    <a:pt x="1190" y="1600"/>
                    <a:pt x="1160" y="1585"/>
                  </a:cubicBezTo>
                  <a:cubicBezTo>
                    <a:pt x="1160" y="1621"/>
                    <a:pt x="1160" y="1654"/>
                    <a:pt x="1160" y="1687"/>
                  </a:cubicBezTo>
                  <a:cubicBezTo>
                    <a:pt x="1143" y="1687"/>
                    <a:pt x="1127" y="1687"/>
                    <a:pt x="1109" y="1687"/>
                  </a:cubicBezTo>
                  <a:cubicBezTo>
                    <a:pt x="1109" y="1645"/>
                    <a:pt x="1110" y="1604"/>
                    <a:pt x="1109" y="1562"/>
                  </a:cubicBezTo>
                  <a:cubicBezTo>
                    <a:pt x="1109" y="1556"/>
                    <a:pt x="1106" y="1548"/>
                    <a:pt x="1101" y="1544"/>
                  </a:cubicBezTo>
                  <a:cubicBezTo>
                    <a:pt x="1053" y="1503"/>
                    <a:pt x="1053" y="1504"/>
                    <a:pt x="989" y="1503"/>
                  </a:cubicBezTo>
                  <a:cubicBezTo>
                    <a:pt x="985" y="1503"/>
                    <a:pt x="980" y="1502"/>
                    <a:pt x="976" y="1503"/>
                  </a:cubicBezTo>
                  <a:cubicBezTo>
                    <a:pt x="971" y="1505"/>
                    <a:pt x="966" y="1506"/>
                    <a:pt x="962" y="1510"/>
                  </a:cubicBezTo>
                  <a:cubicBezTo>
                    <a:pt x="949" y="1524"/>
                    <a:pt x="932" y="1530"/>
                    <a:pt x="912" y="1530"/>
                  </a:cubicBezTo>
                  <a:cubicBezTo>
                    <a:pt x="808" y="1529"/>
                    <a:pt x="704" y="1530"/>
                    <a:pt x="600" y="1530"/>
                  </a:cubicBezTo>
                  <a:cubicBezTo>
                    <a:pt x="594" y="1530"/>
                    <a:pt x="588" y="1530"/>
                    <a:pt x="579" y="1530"/>
                  </a:cubicBezTo>
                  <a:cubicBezTo>
                    <a:pt x="583" y="1562"/>
                    <a:pt x="577" y="1590"/>
                    <a:pt x="554" y="1612"/>
                  </a:cubicBezTo>
                  <a:cubicBezTo>
                    <a:pt x="531" y="1634"/>
                    <a:pt x="504" y="1641"/>
                    <a:pt x="473" y="1629"/>
                  </a:cubicBezTo>
                  <a:cubicBezTo>
                    <a:pt x="442" y="1700"/>
                    <a:pt x="360" y="1714"/>
                    <a:pt x="319" y="1630"/>
                  </a:cubicBezTo>
                  <a:cubicBezTo>
                    <a:pt x="267" y="1646"/>
                    <a:pt x="235" y="1620"/>
                    <a:pt x="214" y="1577"/>
                  </a:cubicBezTo>
                  <a:cubicBezTo>
                    <a:pt x="169" y="1588"/>
                    <a:pt x="141" y="1577"/>
                    <a:pt x="116" y="1539"/>
                  </a:cubicBezTo>
                  <a:cubicBezTo>
                    <a:pt x="113" y="1535"/>
                    <a:pt x="107" y="1530"/>
                    <a:pt x="102" y="1530"/>
                  </a:cubicBezTo>
                  <a:cubicBezTo>
                    <a:pt x="68" y="1530"/>
                    <a:pt x="34" y="1530"/>
                    <a:pt x="0" y="1530"/>
                  </a:cubicBezTo>
                  <a:cubicBezTo>
                    <a:pt x="0" y="1513"/>
                    <a:pt x="0" y="1495"/>
                    <a:pt x="0" y="1478"/>
                  </a:cubicBezTo>
                  <a:cubicBezTo>
                    <a:pt x="35" y="1478"/>
                    <a:pt x="70" y="1478"/>
                    <a:pt x="106" y="1478"/>
                  </a:cubicBezTo>
                  <a:cubicBezTo>
                    <a:pt x="106" y="1470"/>
                    <a:pt x="106" y="1464"/>
                    <a:pt x="106" y="1459"/>
                  </a:cubicBezTo>
                  <a:cubicBezTo>
                    <a:pt x="106" y="1400"/>
                    <a:pt x="106" y="1342"/>
                    <a:pt x="107" y="1284"/>
                  </a:cubicBezTo>
                  <a:cubicBezTo>
                    <a:pt x="107" y="1271"/>
                    <a:pt x="109" y="1257"/>
                    <a:pt x="112" y="1244"/>
                  </a:cubicBezTo>
                  <a:cubicBezTo>
                    <a:pt x="120" y="1216"/>
                    <a:pt x="128" y="1189"/>
                    <a:pt x="137" y="1161"/>
                  </a:cubicBezTo>
                  <a:cubicBezTo>
                    <a:pt x="90" y="1161"/>
                    <a:pt x="45" y="1161"/>
                    <a:pt x="0" y="1161"/>
                  </a:cubicBezTo>
                  <a:cubicBezTo>
                    <a:pt x="0" y="1143"/>
                    <a:pt x="0" y="1126"/>
                    <a:pt x="0" y="1108"/>
                  </a:cubicBezTo>
                  <a:cubicBezTo>
                    <a:pt x="47" y="1108"/>
                    <a:pt x="94" y="1109"/>
                    <a:pt x="142" y="1108"/>
                  </a:cubicBezTo>
                  <a:cubicBezTo>
                    <a:pt x="146" y="1108"/>
                    <a:pt x="154" y="1103"/>
                    <a:pt x="155" y="1098"/>
                  </a:cubicBezTo>
                  <a:cubicBezTo>
                    <a:pt x="165" y="1067"/>
                    <a:pt x="176" y="1036"/>
                    <a:pt x="184" y="1004"/>
                  </a:cubicBezTo>
                  <a:cubicBezTo>
                    <a:pt x="188" y="987"/>
                    <a:pt x="189" y="970"/>
                    <a:pt x="173" y="954"/>
                  </a:cubicBezTo>
                  <a:cubicBezTo>
                    <a:pt x="164" y="945"/>
                    <a:pt x="160" y="929"/>
                    <a:pt x="160" y="915"/>
                  </a:cubicBezTo>
                  <a:cubicBezTo>
                    <a:pt x="159" y="810"/>
                    <a:pt x="159" y="705"/>
                    <a:pt x="159" y="600"/>
                  </a:cubicBezTo>
                  <a:cubicBezTo>
                    <a:pt x="159" y="594"/>
                    <a:pt x="159" y="588"/>
                    <a:pt x="159" y="579"/>
                  </a:cubicBezTo>
                  <a:cubicBezTo>
                    <a:pt x="127" y="582"/>
                    <a:pt x="98" y="577"/>
                    <a:pt x="76" y="553"/>
                  </a:cubicBezTo>
                  <a:cubicBezTo>
                    <a:pt x="54" y="529"/>
                    <a:pt x="48" y="502"/>
                    <a:pt x="60" y="471"/>
                  </a:cubicBezTo>
                  <a:cubicBezTo>
                    <a:pt x="27" y="459"/>
                    <a:pt x="10" y="436"/>
                    <a:pt x="0" y="405"/>
                  </a:cubicBezTo>
                  <a:cubicBezTo>
                    <a:pt x="0" y="399"/>
                    <a:pt x="0" y="392"/>
                    <a:pt x="0" y="386"/>
                  </a:cubicBezTo>
                  <a:cubicBezTo>
                    <a:pt x="10" y="355"/>
                    <a:pt x="28" y="332"/>
                    <a:pt x="59" y="320"/>
                  </a:cubicBezTo>
                  <a:cubicBezTo>
                    <a:pt x="43" y="266"/>
                    <a:pt x="69" y="235"/>
                    <a:pt x="112" y="213"/>
                  </a:cubicBezTo>
                  <a:cubicBezTo>
                    <a:pt x="101" y="168"/>
                    <a:pt x="112" y="140"/>
                    <a:pt x="150" y="115"/>
                  </a:cubicBezTo>
                  <a:cubicBezTo>
                    <a:pt x="154" y="113"/>
                    <a:pt x="159" y="106"/>
                    <a:pt x="159" y="102"/>
                  </a:cubicBezTo>
                  <a:cubicBezTo>
                    <a:pt x="159" y="68"/>
                    <a:pt x="159" y="34"/>
                    <a:pt x="158" y="0"/>
                  </a:cubicBezTo>
                  <a:cubicBezTo>
                    <a:pt x="176" y="0"/>
                    <a:pt x="194" y="0"/>
                    <a:pt x="211" y="0"/>
                  </a:cubicBezTo>
                  <a:cubicBezTo>
                    <a:pt x="211" y="34"/>
                    <a:pt x="211" y="69"/>
                    <a:pt x="211" y="106"/>
                  </a:cubicBezTo>
                  <a:cubicBezTo>
                    <a:pt x="218" y="106"/>
                    <a:pt x="223" y="106"/>
                    <a:pt x="228" y="106"/>
                  </a:cubicBezTo>
                  <a:cubicBezTo>
                    <a:pt x="289" y="106"/>
                    <a:pt x="349" y="106"/>
                    <a:pt x="410" y="106"/>
                  </a:cubicBezTo>
                  <a:cubicBezTo>
                    <a:pt x="420" y="106"/>
                    <a:pt x="431" y="108"/>
                    <a:pt x="442" y="111"/>
                  </a:cubicBezTo>
                  <a:cubicBezTo>
                    <a:pt x="470" y="119"/>
                    <a:pt x="498" y="127"/>
                    <a:pt x="528" y="136"/>
                  </a:cubicBezTo>
                  <a:cubicBezTo>
                    <a:pt x="528" y="89"/>
                    <a:pt x="528" y="44"/>
                    <a:pt x="528" y="0"/>
                  </a:cubicBezTo>
                  <a:cubicBezTo>
                    <a:pt x="545" y="0"/>
                    <a:pt x="563" y="0"/>
                    <a:pt x="581" y="0"/>
                  </a:cubicBezTo>
                  <a:cubicBezTo>
                    <a:pt x="580" y="47"/>
                    <a:pt x="580" y="94"/>
                    <a:pt x="580" y="141"/>
                  </a:cubicBezTo>
                  <a:cubicBezTo>
                    <a:pt x="580" y="150"/>
                    <a:pt x="584" y="153"/>
                    <a:pt x="592" y="156"/>
                  </a:cubicBezTo>
                  <a:cubicBezTo>
                    <a:pt x="623" y="165"/>
                    <a:pt x="653" y="175"/>
                    <a:pt x="685" y="183"/>
                  </a:cubicBezTo>
                  <a:cubicBezTo>
                    <a:pt x="702" y="187"/>
                    <a:pt x="719" y="189"/>
                    <a:pt x="734" y="173"/>
                  </a:cubicBezTo>
                  <a:cubicBezTo>
                    <a:pt x="743" y="164"/>
                    <a:pt x="760" y="159"/>
                    <a:pt x="773" y="159"/>
                  </a:cubicBezTo>
                  <a:cubicBezTo>
                    <a:pt x="878" y="158"/>
                    <a:pt x="984" y="159"/>
                    <a:pt x="1089" y="159"/>
                  </a:cubicBezTo>
                  <a:cubicBezTo>
                    <a:pt x="1096" y="159"/>
                    <a:pt x="1102" y="159"/>
                    <a:pt x="1108" y="159"/>
                  </a:cubicBezTo>
                  <a:cubicBezTo>
                    <a:pt x="1115" y="73"/>
                    <a:pt x="1146" y="46"/>
                    <a:pt x="1218" y="58"/>
                  </a:cubicBezTo>
                  <a:cubicBezTo>
                    <a:pt x="1228" y="28"/>
                    <a:pt x="1252" y="11"/>
                    <a:pt x="1280" y="0"/>
                  </a:cubicBezTo>
                  <a:cubicBezTo>
                    <a:pt x="1289" y="0"/>
                    <a:pt x="1298" y="0"/>
                    <a:pt x="1306" y="0"/>
                  </a:cubicBezTo>
                  <a:cubicBezTo>
                    <a:pt x="1335" y="11"/>
                    <a:pt x="1359" y="29"/>
                    <a:pt x="1369" y="59"/>
                  </a:cubicBezTo>
                  <a:cubicBezTo>
                    <a:pt x="1419" y="46"/>
                    <a:pt x="1441" y="57"/>
                    <a:pt x="1476" y="111"/>
                  </a:cubicBezTo>
                  <a:cubicBezTo>
                    <a:pt x="1525" y="101"/>
                    <a:pt x="1546" y="110"/>
                    <a:pt x="1574" y="151"/>
                  </a:cubicBezTo>
                  <a:cubicBezTo>
                    <a:pt x="1577" y="155"/>
                    <a:pt x="1583" y="158"/>
                    <a:pt x="1587" y="158"/>
                  </a:cubicBezTo>
                  <a:cubicBezTo>
                    <a:pt x="1621" y="159"/>
                    <a:pt x="1655" y="158"/>
                    <a:pt x="1689" y="158"/>
                  </a:cubicBezTo>
                  <a:close/>
                  <a:moveTo>
                    <a:pt x="1136" y="681"/>
                  </a:moveTo>
                  <a:cubicBezTo>
                    <a:pt x="1143" y="652"/>
                    <a:pt x="1131" y="630"/>
                    <a:pt x="1112" y="609"/>
                  </a:cubicBezTo>
                  <a:cubicBezTo>
                    <a:pt x="1107" y="604"/>
                    <a:pt x="1103" y="598"/>
                    <a:pt x="1099" y="592"/>
                  </a:cubicBezTo>
                  <a:cubicBezTo>
                    <a:pt x="1093" y="582"/>
                    <a:pt x="1085" y="579"/>
                    <a:pt x="1073" y="579"/>
                  </a:cubicBezTo>
                  <a:cubicBezTo>
                    <a:pt x="973" y="580"/>
                    <a:pt x="873" y="580"/>
                    <a:pt x="773" y="579"/>
                  </a:cubicBezTo>
                  <a:cubicBezTo>
                    <a:pt x="759" y="579"/>
                    <a:pt x="744" y="572"/>
                    <a:pt x="733" y="564"/>
                  </a:cubicBezTo>
                  <a:cubicBezTo>
                    <a:pt x="723" y="556"/>
                    <a:pt x="714" y="554"/>
                    <a:pt x="702" y="553"/>
                  </a:cubicBezTo>
                  <a:cubicBezTo>
                    <a:pt x="660" y="547"/>
                    <a:pt x="624" y="559"/>
                    <a:pt x="593" y="589"/>
                  </a:cubicBezTo>
                  <a:cubicBezTo>
                    <a:pt x="585" y="597"/>
                    <a:pt x="580" y="604"/>
                    <a:pt x="580" y="616"/>
                  </a:cubicBezTo>
                  <a:cubicBezTo>
                    <a:pt x="580" y="716"/>
                    <a:pt x="580" y="816"/>
                    <a:pt x="579" y="917"/>
                  </a:cubicBezTo>
                  <a:cubicBezTo>
                    <a:pt x="579" y="930"/>
                    <a:pt x="573" y="945"/>
                    <a:pt x="565" y="955"/>
                  </a:cubicBezTo>
                  <a:cubicBezTo>
                    <a:pt x="556" y="966"/>
                    <a:pt x="555" y="976"/>
                    <a:pt x="553" y="989"/>
                  </a:cubicBezTo>
                  <a:cubicBezTo>
                    <a:pt x="548" y="1030"/>
                    <a:pt x="560" y="1065"/>
                    <a:pt x="589" y="1095"/>
                  </a:cubicBezTo>
                  <a:cubicBezTo>
                    <a:pt x="597" y="1104"/>
                    <a:pt x="604" y="1109"/>
                    <a:pt x="617" y="1109"/>
                  </a:cubicBezTo>
                  <a:cubicBezTo>
                    <a:pt x="717" y="1109"/>
                    <a:pt x="816" y="1108"/>
                    <a:pt x="916" y="1109"/>
                  </a:cubicBezTo>
                  <a:cubicBezTo>
                    <a:pt x="928" y="1109"/>
                    <a:pt x="944" y="1113"/>
                    <a:pt x="952" y="1121"/>
                  </a:cubicBezTo>
                  <a:cubicBezTo>
                    <a:pt x="971" y="1140"/>
                    <a:pt x="991" y="1137"/>
                    <a:pt x="1012" y="1131"/>
                  </a:cubicBezTo>
                  <a:cubicBezTo>
                    <a:pt x="1039" y="1124"/>
                    <a:pt x="1066" y="1115"/>
                    <a:pt x="1093" y="1108"/>
                  </a:cubicBezTo>
                  <a:cubicBezTo>
                    <a:pt x="1106" y="1104"/>
                    <a:pt x="1110" y="1098"/>
                    <a:pt x="1110" y="1085"/>
                  </a:cubicBezTo>
                  <a:cubicBezTo>
                    <a:pt x="1109" y="981"/>
                    <a:pt x="1109" y="877"/>
                    <a:pt x="1110" y="773"/>
                  </a:cubicBezTo>
                  <a:cubicBezTo>
                    <a:pt x="1110" y="759"/>
                    <a:pt x="1117" y="744"/>
                    <a:pt x="1125" y="732"/>
                  </a:cubicBezTo>
                  <a:cubicBezTo>
                    <a:pt x="1131" y="723"/>
                    <a:pt x="1137" y="715"/>
                    <a:pt x="1136" y="704"/>
                  </a:cubicBezTo>
                  <a:cubicBezTo>
                    <a:pt x="1135" y="696"/>
                    <a:pt x="1136" y="689"/>
                    <a:pt x="1136" y="681"/>
                  </a:cubicBezTo>
                  <a:close/>
                  <a:moveTo>
                    <a:pt x="580" y="1477"/>
                  </a:moveTo>
                  <a:cubicBezTo>
                    <a:pt x="696" y="1477"/>
                    <a:pt x="810" y="1477"/>
                    <a:pt x="924" y="1477"/>
                  </a:cubicBezTo>
                  <a:cubicBezTo>
                    <a:pt x="924" y="1371"/>
                    <a:pt x="924" y="1267"/>
                    <a:pt x="924" y="1161"/>
                  </a:cubicBezTo>
                  <a:cubicBezTo>
                    <a:pt x="828" y="1161"/>
                    <a:pt x="733" y="1161"/>
                    <a:pt x="636" y="1161"/>
                  </a:cubicBezTo>
                  <a:cubicBezTo>
                    <a:pt x="651" y="1192"/>
                    <a:pt x="666" y="1220"/>
                    <a:pt x="680" y="1249"/>
                  </a:cubicBezTo>
                  <a:cubicBezTo>
                    <a:pt x="682" y="1255"/>
                    <a:pt x="685" y="1262"/>
                    <a:pt x="685" y="1268"/>
                  </a:cubicBezTo>
                  <a:cubicBezTo>
                    <a:pt x="686" y="1303"/>
                    <a:pt x="686" y="1338"/>
                    <a:pt x="685" y="1373"/>
                  </a:cubicBezTo>
                  <a:cubicBezTo>
                    <a:pt x="684" y="1413"/>
                    <a:pt x="646" y="1450"/>
                    <a:pt x="608" y="1449"/>
                  </a:cubicBezTo>
                  <a:cubicBezTo>
                    <a:pt x="608" y="1433"/>
                    <a:pt x="608" y="1417"/>
                    <a:pt x="608" y="1401"/>
                  </a:cubicBezTo>
                  <a:cubicBezTo>
                    <a:pt x="632" y="1393"/>
                    <a:pt x="634" y="1390"/>
                    <a:pt x="634" y="1364"/>
                  </a:cubicBezTo>
                  <a:cubicBezTo>
                    <a:pt x="634" y="1337"/>
                    <a:pt x="634" y="1310"/>
                    <a:pt x="634" y="1283"/>
                  </a:cubicBezTo>
                  <a:cubicBezTo>
                    <a:pt x="634" y="1277"/>
                    <a:pt x="633" y="1270"/>
                    <a:pt x="630" y="1265"/>
                  </a:cubicBezTo>
                  <a:cubicBezTo>
                    <a:pt x="605" y="1212"/>
                    <a:pt x="579" y="1160"/>
                    <a:pt x="541" y="1115"/>
                  </a:cubicBezTo>
                  <a:cubicBezTo>
                    <a:pt x="530" y="1102"/>
                    <a:pt x="520" y="1089"/>
                    <a:pt x="510" y="1074"/>
                  </a:cubicBezTo>
                  <a:cubicBezTo>
                    <a:pt x="506" y="1067"/>
                    <a:pt x="503" y="1058"/>
                    <a:pt x="503" y="1050"/>
                  </a:cubicBezTo>
                  <a:cubicBezTo>
                    <a:pt x="502" y="1026"/>
                    <a:pt x="502" y="1001"/>
                    <a:pt x="502" y="976"/>
                  </a:cubicBezTo>
                  <a:cubicBezTo>
                    <a:pt x="413" y="976"/>
                    <a:pt x="326" y="976"/>
                    <a:pt x="239" y="976"/>
                  </a:cubicBezTo>
                  <a:cubicBezTo>
                    <a:pt x="237" y="991"/>
                    <a:pt x="237" y="1006"/>
                    <a:pt x="233" y="1019"/>
                  </a:cubicBezTo>
                  <a:cubicBezTo>
                    <a:pt x="217" y="1075"/>
                    <a:pt x="199" y="1131"/>
                    <a:pt x="182" y="1188"/>
                  </a:cubicBezTo>
                  <a:cubicBezTo>
                    <a:pt x="174" y="1216"/>
                    <a:pt x="160" y="1245"/>
                    <a:pt x="159" y="1275"/>
                  </a:cubicBezTo>
                  <a:cubicBezTo>
                    <a:pt x="155" y="1351"/>
                    <a:pt x="157" y="1428"/>
                    <a:pt x="158" y="1505"/>
                  </a:cubicBezTo>
                  <a:cubicBezTo>
                    <a:pt x="158" y="1523"/>
                    <a:pt x="167" y="1531"/>
                    <a:pt x="185" y="1531"/>
                  </a:cubicBezTo>
                  <a:cubicBezTo>
                    <a:pt x="203" y="1531"/>
                    <a:pt x="211" y="1523"/>
                    <a:pt x="212" y="1505"/>
                  </a:cubicBezTo>
                  <a:cubicBezTo>
                    <a:pt x="212" y="1476"/>
                    <a:pt x="212" y="1446"/>
                    <a:pt x="212" y="1416"/>
                  </a:cubicBezTo>
                  <a:cubicBezTo>
                    <a:pt x="212" y="1411"/>
                    <a:pt x="212" y="1406"/>
                    <a:pt x="213" y="1401"/>
                  </a:cubicBezTo>
                  <a:cubicBezTo>
                    <a:pt x="230" y="1401"/>
                    <a:pt x="246" y="1401"/>
                    <a:pt x="263" y="1401"/>
                  </a:cubicBezTo>
                  <a:cubicBezTo>
                    <a:pt x="263" y="1451"/>
                    <a:pt x="263" y="1501"/>
                    <a:pt x="263" y="1550"/>
                  </a:cubicBezTo>
                  <a:cubicBezTo>
                    <a:pt x="263" y="1575"/>
                    <a:pt x="270" y="1584"/>
                    <a:pt x="291" y="1584"/>
                  </a:cubicBezTo>
                  <a:cubicBezTo>
                    <a:pt x="311" y="1584"/>
                    <a:pt x="317" y="1575"/>
                    <a:pt x="317" y="1549"/>
                  </a:cubicBezTo>
                  <a:cubicBezTo>
                    <a:pt x="317" y="1505"/>
                    <a:pt x="317" y="1460"/>
                    <a:pt x="318" y="1416"/>
                  </a:cubicBezTo>
                  <a:cubicBezTo>
                    <a:pt x="318" y="1411"/>
                    <a:pt x="318" y="1405"/>
                    <a:pt x="318" y="1400"/>
                  </a:cubicBezTo>
                  <a:cubicBezTo>
                    <a:pt x="336" y="1400"/>
                    <a:pt x="351" y="1400"/>
                    <a:pt x="369" y="1400"/>
                  </a:cubicBezTo>
                  <a:cubicBezTo>
                    <a:pt x="369" y="1407"/>
                    <a:pt x="369" y="1413"/>
                    <a:pt x="369" y="1419"/>
                  </a:cubicBezTo>
                  <a:cubicBezTo>
                    <a:pt x="369" y="1482"/>
                    <a:pt x="369" y="1545"/>
                    <a:pt x="369" y="1608"/>
                  </a:cubicBezTo>
                  <a:cubicBezTo>
                    <a:pt x="369" y="1629"/>
                    <a:pt x="377" y="1637"/>
                    <a:pt x="396" y="1637"/>
                  </a:cubicBezTo>
                  <a:cubicBezTo>
                    <a:pt x="415" y="1636"/>
                    <a:pt x="423" y="1628"/>
                    <a:pt x="423" y="1607"/>
                  </a:cubicBezTo>
                  <a:cubicBezTo>
                    <a:pt x="423" y="1544"/>
                    <a:pt x="423" y="1481"/>
                    <a:pt x="423" y="1417"/>
                  </a:cubicBezTo>
                  <a:cubicBezTo>
                    <a:pt x="423" y="1412"/>
                    <a:pt x="423" y="1406"/>
                    <a:pt x="423" y="1400"/>
                  </a:cubicBezTo>
                  <a:cubicBezTo>
                    <a:pt x="441" y="1400"/>
                    <a:pt x="457" y="1400"/>
                    <a:pt x="474" y="1400"/>
                  </a:cubicBezTo>
                  <a:cubicBezTo>
                    <a:pt x="474" y="1406"/>
                    <a:pt x="474" y="1412"/>
                    <a:pt x="474" y="1417"/>
                  </a:cubicBezTo>
                  <a:cubicBezTo>
                    <a:pt x="474" y="1463"/>
                    <a:pt x="474" y="1510"/>
                    <a:pt x="474" y="1556"/>
                  </a:cubicBezTo>
                  <a:cubicBezTo>
                    <a:pt x="475" y="1577"/>
                    <a:pt x="485" y="1586"/>
                    <a:pt x="506" y="1584"/>
                  </a:cubicBezTo>
                  <a:cubicBezTo>
                    <a:pt x="522" y="1582"/>
                    <a:pt x="529" y="1574"/>
                    <a:pt x="529" y="1554"/>
                  </a:cubicBezTo>
                  <a:cubicBezTo>
                    <a:pt x="529" y="1482"/>
                    <a:pt x="529" y="1410"/>
                    <a:pt x="529" y="1338"/>
                  </a:cubicBezTo>
                  <a:cubicBezTo>
                    <a:pt x="529" y="1332"/>
                    <a:pt x="529" y="1326"/>
                    <a:pt x="529" y="1321"/>
                  </a:cubicBezTo>
                  <a:cubicBezTo>
                    <a:pt x="547" y="1321"/>
                    <a:pt x="563" y="1321"/>
                    <a:pt x="580" y="1321"/>
                  </a:cubicBezTo>
                  <a:cubicBezTo>
                    <a:pt x="580" y="1374"/>
                    <a:pt x="580" y="1425"/>
                    <a:pt x="580" y="1477"/>
                  </a:cubicBezTo>
                  <a:close/>
                  <a:moveTo>
                    <a:pt x="766" y="211"/>
                  </a:moveTo>
                  <a:cubicBezTo>
                    <a:pt x="766" y="318"/>
                    <a:pt x="766" y="422"/>
                    <a:pt x="766" y="527"/>
                  </a:cubicBezTo>
                  <a:cubicBezTo>
                    <a:pt x="862" y="527"/>
                    <a:pt x="956" y="527"/>
                    <a:pt x="1053" y="527"/>
                  </a:cubicBezTo>
                  <a:cubicBezTo>
                    <a:pt x="1038" y="497"/>
                    <a:pt x="1024" y="469"/>
                    <a:pt x="1011" y="441"/>
                  </a:cubicBezTo>
                  <a:cubicBezTo>
                    <a:pt x="1007" y="434"/>
                    <a:pt x="1004" y="427"/>
                    <a:pt x="1004" y="420"/>
                  </a:cubicBezTo>
                  <a:cubicBezTo>
                    <a:pt x="1003" y="385"/>
                    <a:pt x="1003" y="350"/>
                    <a:pt x="1004" y="316"/>
                  </a:cubicBezTo>
                  <a:cubicBezTo>
                    <a:pt x="1005" y="276"/>
                    <a:pt x="1040" y="240"/>
                    <a:pt x="1081" y="239"/>
                  </a:cubicBezTo>
                  <a:cubicBezTo>
                    <a:pt x="1081" y="255"/>
                    <a:pt x="1081" y="271"/>
                    <a:pt x="1081" y="288"/>
                  </a:cubicBezTo>
                  <a:cubicBezTo>
                    <a:pt x="1058" y="294"/>
                    <a:pt x="1055" y="298"/>
                    <a:pt x="1055" y="321"/>
                  </a:cubicBezTo>
                  <a:cubicBezTo>
                    <a:pt x="1055" y="349"/>
                    <a:pt x="1055" y="376"/>
                    <a:pt x="1055" y="404"/>
                  </a:cubicBezTo>
                  <a:cubicBezTo>
                    <a:pt x="1055" y="410"/>
                    <a:pt x="1056" y="417"/>
                    <a:pt x="1059" y="423"/>
                  </a:cubicBezTo>
                  <a:cubicBezTo>
                    <a:pt x="1083" y="473"/>
                    <a:pt x="1107" y="524"/>
                    <a:pt x="1144" y="567"/>
                  </a:cubicBezTo>
                  <a:cubicBezTo>
                    <a:pt x="1156" y="581"/>
                    <a:pt x="1167" y="596"/>
                    <a:pt x="1177" y="612"/>
                  </a:cubicBezTo>
                  <a:cubicBezTo>
                    <a:pt x="1182" y="620"/>
                    <a:pt x="1186" y="631"/>
                    <a:pt x="1187" y="640"/>
                  </a:cubicBezTo>
                  <a:cubicBezTo>
                    <a:pt x="1188" y="664"/>
                    <a:pt x="1187" y="688"/>
                    <a:pt x="1187" y="712"/>
                  </a:cubicBezTo>
                  <a:cubicBezTo>
                    <a:pt x="1277" y="712"/>
                    <a:pt x="1364" y="712"/>
                    <a:pt x="1450" y="712"/>
                  </a:cubicBezTo>
                  <a:cubicBezTo>
                    <a:pt x="1453" y="696"/>
                    <a:pt x="1454" y="680"/>
                    <a:pt x="1458" y="666"/>
                  </a:cubicBezTo>
                  <a:cubicBezTo>
                    <a:pt x="1476" y="604"/>
                    <a:pt x="1495" y="542"/>
                    <a:pt x="1513" y="480"/>
                  </a:cubicBezTo>
                  <a:cubicBezTo>
                    <a:pt x="1520" y="458"/>
                    <a:pt x="1530" y="437"/>
                    <a:pt x="1531" y="415"/>
                  </a:cubicBezTo>
                  <a:cubicBezTo>
                    <a:pt x="1533" y="337"/>
                    <a:pt x="1532" y="260"/>
                    <a:pt x="1531" y="182"/>
                  </a:cubicBezTo>
                  <a:cubicBezTo>
                    <a:pt x="1531" y="165"/>
                    <a:pt x="1522" y="157"/>
                    <a:pt x="1505" y="157"/>
                  </a:cubicBezTo>
                  <a:cubicBezTo>
                    <a:pt x="1487" y="157"/>
                    <a:pt x="1478" y="165"/>
                    <a:pt x="1477" y="182"/>
                  </a:cubicBezTo>
                  <a:cubicBezTo>
                    <a:pt x="1477" y="212"/>
                    <a:pt x="1477" y="242"/>
                    <a:pt x="1477" y="271"/>
                  </a:cubicBezTo>
                  <a:cubicBezTo>
                    <a:pt x="1477" y="277"/>
                    <a:pt x="1477" y="283"/>
                    <a:pt x="1477" y="288"/>
                  </a:cubicBezTo>
                  <a:cubicBezTo>
                    <a:pt x="1459" y="288"/>
                    <a:pt x="1443" y="288"/>
                    <a:pt x="1426" y="288"/>
                  </a:cubicBezTo>
                  <a:cubicBezTo>
                    <a:pt x="1426" y="281"/>
                    <a:pt x="1426" y="275"/>
                    <a:pt x="1426" y="269"/>
                  </a:cubicBezTo>
                  <a:cubicBezTo>
                    <a:pt x="1426" y="223"/>
                    <a:pt x="1426" y="177"/>
                    <a:pt x="1426" y="131"/>
                  </a:cubicBezTo>
                  <a:cubicBezTo>
                    <a:pt x="1426" y="112"/>
                    <a:pt x="1417" y="104"/>
                    <a:pt x="1398" y="104"/>
                  </a:cubicBezTo>
                  <a:cubicBezTo>
                    <a:pt x="1380" y="105"/>
                    <a:pt x="1372" y="113"/>
                    <a:pt x="1372" y="131"/>
                  </a:cubicBezTo>
                  <a:cubicBezTo>
                    <a:pt x="1371" y="157"/>
                    <a:pt x="1372" y="183"/>
                    <a:pt x="1372" y="209"/>
                  </a:cubicBezTo>
                  <a:cubicBezTo>
                    <a:pt x="1372" y="235"/>
                    <a:pt x="1372" y="261"/>
                    <a:pt x="1372" y="288"/>
                  </a:cubicBezTo>
                  <a:cubicBezTo>
                    <a:pt x="1354" y="288"/>
                    <a:pt x="1338" y="288"/>
                    <a:pt x="1320" y="288"/>
                  </a:cubicBezTo>
                  <a:cubicBezTo>
                    <a:pt x="1320" y="278"/>
                    <a:pt x="1320" y="270"/>
                    <a:pt x="1320" y="261"/>
                  </a:cubicBezTo>
                  <a:cubicBezTo>
                    <a:pt x="1320" y="202"/>
                    <a:pt x="1320" y="143"/>
                    <a:pt x="1320" y="84"/>
                  </a:cubicBezTo>
                  <a:cubicBezTo>
                    <a:pt x="1320" y="60"/>
                    <a:pt x="1313" y="52"/>
                    <a:pt x="1294" y="52"/>
                  </a:cubicBezTo>
                  <a:cubicBezTo>
                    <a:pt x="1273" y="51"/>
                    <a:pt x="1266" y="60"/>
                    <a:pt x="1266" y="85"/>
                  </a:cubicBezTo>
                  <a:cubicBezTo>
                    <a:pt x="1266" y="140"/>
                    <a:pt x="1266" y="194"/>
                    <a:pt x="1266" y="248"/>
                  </a:cubicBezTo>
                  <a:cubicBezTo>
                    <a:pt x="1266" y="262"/>
                    <a:pt x="1266" y="275"/>
                    <a:pt x="1266" y="288"/>
                  </a:cubicBezTo>
                  <a:cubicBezTo>
                    <a:pt x="1248" y="288"/>
                    <a:pt x="1232" y="288"/>
                    <a:pt x="1215" y="288"/>
                  </a:cubicBezTo>
                  <a:cubicBezTo>
                    <a:pt x="1215" y="281"/>
                    <a:pt x="1215" y="275"/>
                    <a:pt x="1215" y="269"/>
                  </a:cubicBezTo>
                  <a:cubicBezTo>
                    <a:pt x="1215" y="223"/>
                    <a:pt x="1215" y="178"/>
                    <a:pt x="1215" y="132"/>
                  </a:cubicBezTo>
                  <a:cubicBezTo>
                    <a:pt x="1215" y="112"/>
                    <a:pt x="1205" y="103"/>
                    <a:pt x="1185" y="104"/>
                  </a:cubicBezTo>
                  <a:cubicBezTo>
                    <a:pt x="1168" y="106"/>
                    <a:pt x="1161" y="114"/>
                    <a:pt x="1161" y="133"/>
                  </a:cubicBezTo>
                  <a:cubicBezTo>
                    <a:pt x="1160" y="205"/>
                    <a:pt x="1161" y="276"/>
                    <a:pt x="1161" y="348"/>
                  </a:cubicBezTo>
                  <a:cubicBezTo>
                    <a:pt x="1161" y="354"/>
                    <a:pt x="1161" y="360"/>
                    <a:pt x="1161" y="367"/>
                  </a:cubicBezTo>
                  <a:cubicBezTo>
                    <a:pt x="1143" y="367"/>
                    <a:pt x="1126" y="367"/>
                    <a:pt x="1109" y="367"/>
                  </a:cubicBezTo>
                  <a:cubicBezTo>
                    <a:pt x="1109" y="315"/>
                    <a:pt x="1109" y="263"/>
                    <a:pt x="1109" y="211"/>
                  </a:cubicBezTo>
                  <a:cubicBezTo>
                    <a:pt x="994" y="211"/>
                    <a:pt x="880" y="211"/>
                    <a:pt x="766" y="211"/>
                  </a:cubicBezTo>
                  <a:close/>
                  <a:moveTo>
                    <a:pt x="211" y="579"/>
                  </a:moveTo>
                  <a:cubicBezTo>
                    <a:pt x="211" y="696"/>
                    <a:pt x="211" y="809"/>
                    <a:pt x="211" y="923"/>
                  </a:cubicBezTo>
                  <a:cubicBezTo>
                    <a:pt x="317" y="923"/>
                    <a:pt x="422" y="923"/>
                    <a:pt x="528" y="923"/>
                  </a:cubicBezTo>
                  <a:cubicBezTo>
                    <a:pt x="528" y="828"/>
                    <a:pt x="528" y="733"/>
                    <a:pt x="528" y="635"/>
                  </a:cubicBezTo>
                  <a:cubicBezTo>
                    <a:pt x="497" y="651"/>
                    <a:pt x="468" y="665"/>
                    <a:pt x="440" y="679"/>
                  </a:cubicBezTo>
                  <a:cubicBezTo>
                    <a:pt x="434" y="682"/>
                    <a:pt x="427" y="685"/>
                    <a:pt x="421" y="685"/>
                  </a:cubicBezTo>
                  <a:cubicBezTo>
                    <a:pt x="386" y="685"/>
                    <a:pt x="351" y="686"/>
                    <a:pt x="316" y="685"/>
                  </a:cubicBezTo>
                  <a:cubicBezTo>
                    <a:pt x="276" y="684"/>
                    <a:pt x="239" y="646"/>
                    <a:pt x="240" y="608"/>
                  </a:cubicBezTo>
                  <a:cubicBezTo>
                    <a:pt x="256" y="608"/>
                    <a:pt x="272" y="608"/>
                    <a:pt x="287" y="608"/>
                  </a:cubicBezTo>
                  <a:cubicBezTo>
                    <a:pt x="296" y="631"/>
                    <a:pt x="299" y="634"/>
                    <a:pt x="324" y="634"/>
                  </a:cubicBezTo>
                  <a:cubicBezTo>
                    <a:pt x="351" y="634"/>
                    <a:pt x="378" y="634"/>
                    <a:pt x="405" y="634"/>
                  </a:cubicBezTo>
                  <a:cubicBezTo>
                    <a:pt x="411" y="634"/>
                    <a:pt x="418" y="632"/>
                    <a:pt x="424" y="630"/>
                  </a:cubicBezTo>
                  <a:cubicBezTo>
                    <a:pt x="477" y="605"/>
                    <a:pt x="530" y="578"/>
                    <a:pt x="575" y="540"/>
                  </a:cubicBezTo>
                  <a:cubicBezTo>
                    <a:pt x="587" y="529"/>
                    <a:pt x="601" y="519"/>
                    <a:pt x="614" y="510"/>
                  </a:cubicBezTo>
                  <a:cubicBezTo>
                    <a:pt x="621" y="506"/>
                    <a:pt x="630" y="503"/>
                    <a:pt x="638" y="502"/>
                  </a:cubicBezTo>
                  <a:cubicBezTo>
                    <a:pt x="663" y="501"/>
                    <a:pt x="687" y="502"/>
                    <a:pt x="712" y="502"/>
                  </a:cubicBezTo>
                  <a:cubicBezTo>
                    <a:pt x="712" y="412"/>
                    <a:pt x="712" y="325"/>
                    <a:pt x="712" y="238"/>
                  </a:cubicBezTo>
                  <a:cubicBezTo>
                    <a:pt x="698" y="236"/>
                    <a:pt x="684" y="236"/>
                    <a:pt x="672" y="233"/>
                  </a:cubicBezTo>
                  <a:cubicBezTo>
                    <a:pt x="615" y="216"/>
                    <a:pt x="558" y="199"/>
                    <a:pt x="501" y="182"/>
                  </a:cubicBezTo>
                  <a:cubicBezTo>
                    <a:pt x="473" y="173"/>
                    <a:pt x="445" y="160"/>
                    <a:pt x="416" y="158"/>
                  </a:cubicBezTo>
                  <a:cubicBezTo>
                    <a:pt x="338" y="155"/>
                    <a:pt x="260" y="157"/>
                    <a:pt x="182" y="157"/>
                  </a:cubicBezTo>
                  <a:cubicBezTo>
                    <a:pt x="167" y="157"/>
                    <a:pt x="159" y="166"/>
                    <a:pt x="158" y="181"/>
                  </a:cubicBezTo>
                  <a:cubicBezTo>
                    <a:pt x="156" y="201"/>
                    <a:pt x="165" y="211"/>
                    <a:pt x="185" y="211"/>
                  </a:cubicBezTo>
                  <a:cubicBezTo>
                    <a:pt x="219" y="212"/>
                    <a:pt x="254" y="211"/>
                    <a:pt x="288" y="211"/>
                  </a:cubicBezTo>
                  <a:cubicBezTo>
                    <a:pt x="288" y="230"/>
                    <a:pt x="288" y="246"/>
                    <a:pt x="288" y="263"/>
                  </a:cubicBezTo>
                  <a:cubicBezTo>
                    <a:pt x="236" y="263"/>
                    <a:pt x="185" y="263"/>
                    <a:pt x="134" y="263"/>
                  </a:cubicBezTo>
                  <a:cubicBezTo>
                    <a:pt x="113" y="263"/>
                    <a:pt x="105" y="271"/>
                    <a:pt x="105" y="290"/>
                  </a:cubicBezTo>
                  <a:cubicBezTo>
                    <a:pt x="105" y="309"/>
                    <a:pt x="113" y="317"/>
                    <a:pt x="134" y="317"/>
                  </a:cubicBezTo>
                  <a:cubicBezTo>
                    <a:pt x="180" y="317"/>
                    <a:pt x="225" y="317"/>
                    <a:pt x="271" y="317"/>
                  </a:cubicBezTo>
                  <a:cubicBezTo>
                    <a:pt x="277" y="317"/>
                    <a:pt x="283" y="317"/>
                    <a:pt x="288" y="317"/>
                  </a:cubicBezTo>
                  <a:cubicBezTo>
                    <a:pt x="288" y="335"/>
                    <a:pt x="288" y="352"/>
                    <a:pt x="288" y="368"/>
                  </a:cubicBezTo>
                  <a:cubicBezTo>
                    <a:pt x="281" y="368"/>
                    <a:pt x="275" y="368"/>
                    <a:pt x="269" y="368"/>
                  </a:cubicBezTo>
                  <a:cubicBezTo>
                    <a:pt x="206" y="368"/>
                    <a:pt x="144" y="368"/>
                    <a:pt x="81" y="368"/>
                  </a:cubicBezTo>
                  <a:cubicBezTo>
                    <a:pt x="59" y="368"/>
                    <a:pt x="50" y="378"/>
                    <a:pt x="52" y="399"/>
                  </a:cubicBezTo>
                  <a:cubicBezTo>
                    <a:pt x="54" y="416"/>
                    <a:pt x="62" y="423"/>
                    <a:pt x="81" y="423"/>
                  </a:cubicBezTo>
                  <a:cubicBezTo>
                    <a:pt x="145" y="423"/>
                    <a:pt x="208" y="423"/>
                    <a:pt x="271" y="423"/>
                  </a:cubicBezTo>
                  <a:cubicBezTo>
                    <a:pt x="277" y="423"/>
                    <a:pt x="283" y="423"/>
                    <a:pt x="288" y="423"/>
                  </a:cubicBezTo>
                  <a:cubicBezTo>
                    <a:pt x="288" y="441"/>
                    <a:pt x="288" y="457"/>
                    <a:pt x="288" y="474"/>
                  </a:cubicBezTo>
                  <a:cubicBezTo>
                    <a:pt x="281" y="474"/>
                    <a:pt x="275" y="474"/>
                    <a:pt x="269" y="474"/>
                  </a:cubicBezTo>
                  <a:cubicBezTo>
                    <a:pt x="224" y="474"/>
                    <a:pt x="179" y="474"/>
                    <a:pt x="133" y="474"/>
                  </a:cubicBezTo>
                  <a:cubicBezTo>
                    <a:pt x="112" y="474"/>
                    <a:pt x="103" y="484"/>
                    <a:pt x="105" y="505"/>
                  </a:cubicBezTo>
                  <a:cubicBezTo>
                    <a:pt x="106" y="521"/>
                    <a:pt x="115" y="528"/>
                    <a:pt x="134" y="528"/>
                  </a:cubicBezTo>
                  <a:cubicBezTo>
                    <a:pt x="206" y="528"/>
                    <a:pt x="278" y="528"/>
                    <a:pt x="350" y="528"/>
                  </a:cubicBezTo>
                  <a:cubicBezTo>
                    <a:pt x="356" y="528"/>
                    <a:pt x="362" y="528"/>
                    <a:pt x="368" y="528"/>
                  </a:cubicBezTo>
                  <a:cubicBezTo>
                    <a:pt x="368" y="546"/>
                    <a:pt x="368" y="562"/>
                    <a:pt x="368" y="579"/>
                  </a:cubicBezTo>
                  <a:cubicBezTo>
                    <a:pt x="316" y="579"/>
                    <a:pt x="264" y="579"/>
                    <a:pt x="211" y="579"/>
                  </a:cubicBezTo>
                  <a:close/>
                  <a:moveTo>
                    <a:pt x="1161" y="1087"/>
                  </a:moveTo>
                  <a:cubicBezTo>
                    <a:pt x="1181" y="1081"/>
                    <a:pt x="1199" y="1076"/>
                    <a:pt x="1216" y="1070"/>
                  </a:cubicBezTo>
                  <a:cubicBezTo>
                    <a:pt x="1245" y="1060"/>
                    <a:pt x="1276" y="1055"/>
                    <a:pt x="1308" y="1056"/>
                  </a:cubicBezTo>
                  <a:cubicBezTo>
                    <a:pt x="1359" y="1057"/>
                    <a:pt x="1410" y="1056"/>
                    <a:pt x="1461" y="1056"/>
                  </a:cubicBezTo>
                  <a:cubicBezTo>
                    <a:pt x="1467" y="1056"/>
                    <a:pt x="1472" y="1056"/>
                    <a:pt x="1477" y="1056"/>
                  </a:cubicBezTo>
                  <a:cubicBezTo>
                    <a:pt x="1477" y="957"/>
                    <a:pt x="1477" y="861"/>
                    <a:pt x="1477" y="765"/>
                  </a:cubicBezTo>
                  <a:cubicBezTo>
                    <a:pt x="1371" y="765"/>
                    <a:pt x="1267" y="765"/>
                    <a:pt x="1161" y="765"/>
                  </a:cubicBezTo>
                  <a:cubicBezTo>
                    <a:pt x="1161" y="872"/>
                    <a:pt x="1161" y="978"/>
                    <a:pt x="1161" y="10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Freeform 7">
              <a:extLst>
                <a:ext uri="{FF2B5EF4-FFF2-40B4-BE49-F238E27FC236}">
                  <a16:creationId xmlns:a16="http://schemas.microsoft.com/office/drawing/2014/main" id="{09300B9C-C1AD-2A33-E661-3203B4D43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2981"/>
              <a:ext cx="108" cy="108"/>
            </a:xfrm>
            <a:custGeom>
              <a:avLst/>
              <a:gdLst>
                <a:gd name="T0" fmla="*/ 49 w 49"/>
                <a:gd name="T1" fmla="*/ 49 h 49"/>
                <a:gd name="T2" fmla="*/ 0 w 49"/>
                <a:gd name="T3" fmla="*/ 49 h 49"/>
                <a:gd name="T4" fmla="*/ 0 w 49"/>
                <a:gd name="T5" fmla="*/ 0 h 49"/>
                <a:gd name="T6" fmla="*/ 49 w 49"/>
                <a:gd name="T7" fmla="*/ 0 h 49"/>
                <a:gd name="T8" fmla="*/ 49 w 49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49" y="49"/>
                  </a:moveTo>
                  <a:cubicBezTo>
                    <a:pt x="32" y="49"/>
                    <a:pt x="17" y="49"/>
                    <a:pt x="0" y="49"/>
                  </a:cubicBezTo>
                  <a:cubicBezTo>
                    <a:pt x="0" y="33"/>
                    <a:pt x="0" y="17"/>
                    <a:pt x="0" y="0"/>
                  </a:cubicBezTo>
                  <a:cubicBezTo>
                    <a:pt x="16" y="0"/>
                    <a:pt x="32" y="0"/>
                    <a:pt x="49" y="0"/>
                  </a:cubicBezTo>
                  <a:cubicBezTo>
                    <a:pt x="49" y="16"/>
                    <a:pt x="49" y="32"/>
                    <a:pt x="49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7" name="Freeform 8">
              <a:extLst>
                <a:ext uri="{FF2B5EF4-FFF2-40B4-BE49-F238E27FC236}">
                  <a16:creationId xmlns:a16="http://schemas.microsoft.com/office/drawing/2014/main" id="{AFF38008-72F6-34B7-4166-02EFA405B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884"/>
              <a:ext cx="108" cy="111"/>
            </a:xfrm>
            <a:custGeom>
              <a:avLst/>
              <a:gdLst>
                <a:gd name="T0" fmla="*/ 0 w 49"/>
                <a:gd name="T1" fmla="*/ 0 h 50"/>
                <a:gd name="T2" fmla="*/ 49 w 49"/>
                <a:gd name="T3" fmla="*/ 0 h 50"/>
                <a:gd name="T4" fmla="*/ 49 w 49"/>
                <a:gd name="T5" fmla="*/ 50 h 50"/>
                <a:gd name="T6" fmla="*/ 0 w 49"/>
                <a:gd name="T7" fmla="*/ 50 h 50"/>
                <a:gd name="T8" fmla="*/ 0 w 49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0">
                  <a:moveTo>
                    <a:pt x="0" y="0"/>
                  </a:moveTo>
                  <a:cubicBezTo>
                    <a:pt x="17" y="0"/>
                    <a:pt x="32" y="0"/>
                    <a:pt x="49" y="0"/>
                  </a:cubicBezTo>
                  <a:cubicBezTo>
                    <a:pt x="49" y="17"/>
                    <a:pt x="49" y="33"/>
                    <a:pt x="49" y="50"/>
                  </a:cubicBezTo>
                  <a:cubicBezTo>
                    <a:pt x="33" y="50"/>
                    <a:pt x="17" y="50"/>
                    <a:pt x="0" y="50"/>
                  </a:cubicBezTo>
                  <a:cubicBezTo>
                    <a:pt x="0" y="34"/>
                    <a:pt x="0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8" name="Freeform 9">
              <a:extLst>
                <a:ext uri="{FF2B5EF4-FFF2-40B4-BE49-F238E27FC236}">
                  <a16:creationId xmlns:a16="http://schemas.microsoft.com/office/drawing/2014/main" id="{451CA205-8CD0-CFE0-9169-480734B2F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" y="2108"/>
              <a:ext cx="108" cy="108"/>
            </a:xfrm>
            <a:custGeom>
              <a:avLst/>
              <a:gdLst>
                <a:gd name="T0" fmla="*/ 49 w 49"/>
                <a:gd name="T1" fmla="*/ 49 h 49"/>
                <a:gd name="T2" fmla="*/ 0 w 49"/>
                <a:gd name="T3" fmla="*/ 49 h 49"/>
                <a:gd name="T4" fmla="*/ 0 w 49"/>
                <a:gd name="T5" fmla="*/ 0 h 49"/>
                <a:gd name="T6" fmla="*/ 49 w 49"/>
                <a:gd name="T7" fmla="*/ 0 h 49"/>
                <a:gd name="T8" fmla="*/ 49 w 49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49" y="49"/>
                  </a:moveTo>
                  <a:cubicBezTo>
                    <a:pt x="32" y="49"/>
                    <a:pt x="17" y="49"/>
                    <a:pt x="0" y="49"/>
                  </a:cubicBezTo>
                  <a:cubicBezTo>
                    <a:pt x="0" y="33"/>
                    <a:pt x="0" y="17"/>
                    <a:pt x="0" y="0"/>
                  </a:cubicBezTo>
                  <a:cubicBezTo>
                    <a:pt x="16" y="0"/>
                    <a:pt x="32" y="0"/>
                    <a:pt x="49" y="0"/>
                  </a:cubicBezTo>
                  <a:cubicBezTo>
                    <a:pt x="49" y="16"/>
                    <a:pt x="49" y="32"/>
                    <a:pt x="49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9" name="Freeform 10">
              <a:extLst>
                <a:ext uri="{FF2B5EF4-FFF2-40B4-BE49-F238E27FC236}">
                  <a16:creationId xmlns:a16="http://schemas.microsoft.com/office/drawing/2014/main" id="{61BC9787-1E07-D9C4-EC85-1523DC0FD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2108"/>
              <a:ext cx="110" cy="106"/>
            </a:xfrm>
            <a:custGeom>
              <a:avLst/>
              <a:gdLst>
                <a:gd name="T0" fmla="*/ 0 w 50"/>
                <a:gd name="T1" fmla="*/ 48 h 48"/>
                <a:gd name="T2" fmla="*/ 0 w 50"/>
                <a:gd name="T3" fmla="*/ 0 h 48"/>
                <a:gd name="T4" fmla="*/ 50 w 50"/>
                <a:gd name="T5" fmla="*/ 0 h 48"/>
                <a:gd name="T6" fmla="*/ 50 w 50"/>
                <a:gd name="T7" fmla="*/ 48 h 48"/>
                <a:gd name="T8" fmla="*/ 0 w 50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8">
                  <a:moveTo>
                    <a:pt x="0" y="48"/>
                  </a:moveTo>
                  <a:cubicBezTo>
                    <a:pt x="0" y="32"/>
                    <a:pt x="0" y="16"/>
                    <a:pt x="0" y="0"/>
                  </a:cubicBezTo>
                  <a:cubicBezTo>
                    <a:pt x="16" y="0"/>
                    <a:pt x="33" y="0"/>
                    <a:pt x="50" y="0"/>
                  </a:cubicBezTo>
                  <a:cubicBezTo>
                    <a:pt x="50" y="16"/>
                    <a:pt x="50" y="31"/>
                    <a:pt x="50" y="48"/>
                  </a:cubicBezTo>
                  <a:cubicBezTo>
                    <a:pt x="34" y="48"/>
                    <a:pt x="18" y="48"/>
                    <a:pt x="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0" name="Group 5">
            <a:extLst>
              <a:ext uri="{FF2B5EF4-FFF2-40B4-BE49-F238E27FC236}">
                <a16:creationId xmlns:a16="http://schemas.microsoft.com/office/drawing/2014/main" id="{50C9982D-4650-33C0-19AC-FCB629EB72A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09427" y="6543727"/>
            <a:ext cx="360790" cy="366315"/>
            <a:chOff x="1981" y="300"/>
            <a:chExt cx="3722" cy="3779"/>
          </a:xfrm>
          <a:solidFill>
            <a:schemeClr val="tx1"/>
          </a:solidFill>
        </p:grpSpPr>
        <p:sp>
          <p:nvSpPr>
            <p:cNvPr id="271" name="Freeform 6">
              <a:extLst>
                <a:ext uri="{FF2B5EF4-FFF2-40B4-BE49-F238E27FC236}">
                  <a16:creationId xmlns:a16="http://schemas.microsoft.com/office/drawing/2014/main" id="{5E5BBCDC-BA70-3B1E-1D04-857ED1E337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81" y="300"/>
              <a:ext cx="3722" cy="3779"/>
            </a:xfrm>
            <a:custGeom>
              <a:avLst/>
              <a:gdLst>
                <a:gd name="T0" fmla="*/ 1583 w 1689"/>
                <a:gd name="T1" fmla="*/ 409 h 1714"/>
                <a:gd name="T2" fmla="*/ 1546 w 1689"/>
                <a:gd name="T3" fmla="*/ 580 h 1714"/>
                <a:gd name="T4" fmla="*/ 1530 w 1689"/>
                <a:gd name="T5" fmla="*/ 1043 h 1714"/>
                <a:gd name="T6" fmla="*/ 1689 w 1689"/>
                <a:gd name="T7" fmla="*/ 1332 h 1714"/>
                <a:gd name="T8" fmla="*/ 1530 w 1689"/>
                <a:gd name="T9" fmla="*/ 1687 h 1714"/>
                <a:gd name="T10" fmla="*/ 1554 w 1689"/>
                <a:gd name="T11" fmla="*/ 1478 h 1714"/>
                <a:gd name="T12" fmla="*/ 1400 w 1689"/>
                <a:gd name="T13" fmla="*/ 1373 h 1714"/>
                <a:gd name="T14" fmla="*/ 1418 w 1689"/>
                <a:gd name="T15" fmla="*/ 1319 h 1714"/>
                <a:gd name="T16" fmla="*/ 1584 w 1689"/>
                <a:gd name="T17" fmla="*/ 1239 h 1714"/>
                <a:gd name="T18" fmla="*/ 1420 w 1689"/>
                <a:gd name="T19" fmla="*/ 1162 h 1714"/>
                <a:gd name="T20" fmla="*/ 1230 w 1689"/>
                <a:gd name="T21" fmla="*/ 1119 h 1714"/>
                <a:gd name="T22" fmla="*/ 1184 w 1689"/>
                <a:gd name="T23" fmla="*/ 1539 h 1714"/>
                <a:gd name="T24" fmla="*/ 1280 w 1689"/>
                <a:gd name="T25" fmla="*/ 1635 h 1714"/>
                <a:gd name="T26" fmla="*/ 1109 w 1689"/>
                <a:gd name="T27" fmla="*/ 1562 h 1714"/>
                <a:gd name="T28" fmla="*/ 912 w 1689"/>
                <a:gd name="T29" fmla="*/ 1530 h 1714"/>
                <a:gd name="T30" fmla="*/ 319 w 1689"/>
                <a:gd name="T31" fmla="*/ 1630 h 1714"/>
                <a:gd name="T32" fmla="*/ 0 w 1689"/>
                <a:gd name="T33" fmla="*/ 1478 h 1714"/>
                <a:gd name="T34" fmla="*/ 137 w 1689"/>
                <a:gd name="T35" fmla="*/ 1161 h 1714"/>
                <a:gd name="T36" fmla="*/ 184 w 1689"/>
                <a:gd name="T37" fmla="*/ 1004 h 1714"/>
                <a:gd name="T38" fmla="*/ 76 w 1689"/>
                <a:gd name="T39" fmla="*/ 553 h 1714"/>
                <a:gd name="T40" fmla="*/ 112 w 1689"/>
                <a:gd name="T41" fmla="*/ 213 h 1714"/>
                <a:gd name="T42" fmla="*/ 211 w 1689"/>
                <a:gd name="T43" fmla="*/ 106 h 1714"/>
                <a:gd name="T44" fmla="*/ 528 w 1689"/>
                <a:gd name="T45" fmla="*/ 0 h 1714"/>
                <a:gd name="T46" fmla="*/ 734 w 1689"/>
                <a:gd name="T47" fmla="*/ 173 h 1714"/>
                <a:gd name="T48" fmla="*/ 1280 w 1689"/>
                <a:gd name="T49" fmla="*/ 0 h 1714"/>
                <a:gd name="T50" fmla="*/ 1587 w 1689"/>
                <a:gd name="T51" fmla="*/ 158 h 1714"/>
                <a:gd name="T52" fmla="*/ 1073 w 1689"/>
                <a:gd name="T53" fmla="*/ 579 h 1714"/>
                <a:gd name="T54" fmla="*/ 580 w 1689"/>
                <a:gd name="T55" fmla="*/ 616 h 1714"/>
                <a:gd name="T56" fmla="*/ 617 w 1689"/>
                <a:gd name="T57" fmla="*/ 1109 h 1714"/>
                <a:gd name="T58" fmla="*/ 1110 w 1689"/>
                <a:gd name="T59" fmla="*/ 1085 h 1714"/>
                <a:gd name="T60" fmla="*/ 580 w 1689"/>
                <a:gd name="T61" fmla="*/ 1477 h 1714"/>
                <a:gd name="T62" fmla="*/ 685 w 1689"/>
                <a:gd name="T63" fmla="*/ 1268 h 1714"/>
                <a:gd name="T64" fmla="*/ 634 w 1689"/>
                <a:gd name="T65" fmla="*/ 1283 h 1714"/>
                <a:gd name="T66" fmla="*/ 502 w 1689"/>
                <a:gd name="T67" fmla="*/ 976 h 1714"/>
                <a:gd name="T68" fmla="*/ 158 w 1689"/>
                <a:gd name="T69" fmla="*/ 1505 h 1714"/>
                <a:gd name="T70" fmla="*/ 263 w 1689"/>
                <a:gd name="T71" fmla="*/ 1401 h 1714"/>
                <a:gd name="T72" fmla="*/ 318 w 1689"/>
                <a:gd name="T73" fmla="*/ 1400 h 1714"/>
                <a:gd name="T74" fmla="*/ 423 w 1689"/>
                <a:gd name="T75" fmla="*/ 1607 h 1714"/>
                <a:gd name="T76" fmla="*/ 474 w 1689"/>
                <a:gd name="T77" fmla="*/ 1556 h 1714"/>
                <a:gd name="T78" fmla="*/ 580 w 1689"/>
                <a:gd name="T79" fmla="*/ 1321 h 1714"/>
                <a:gd name="T80" fmla="*/ 1011 w 1689"/>
                <a:gd name="T81" fmla="*/ 441 h 1714"/>
                <a:gd name="T82" fmla="*/ 1055 w 1689"/>
                <a:gd name="T83" fmla="*/ 321 h 1714"/>
                <a:gd name="T84" fmla="*/ 1187 w 1689"/>
                <a:gd name="T85" fmla="*/ 640 h 1714"/>
                <a:gd name="T86" fmla="*/ 1531 w 1689"/>
                <a:gd name="T87" fmla="*/ 415 h 1714"/>
                <a:gd name="T88" fmla="*/ 1477 w 1689"/>
                <a:gd name="T89" fmla="*/ 288 h 1714"/>
                <a:gd name="T90" fmla="*/ 1372 w 1689"/>
                <a:gd name="T91" fmla="*/ 131 h 1714"/>
                <a:gd name="T92" fmla="*/ 1320 w 1689"/>
                <a:gd name="T93" fmla="*/ 84 h 1714"/>
                <a:gd name="T94" fmla="*/ 1215 w 1689"/>
                <a:gd name="T95" fmla="*/ 288 h 1714"/>
                <a:gd name="T96" fmla="*/ 1161 w 1689"/>
                <a:gd name="T97" fmla="*/ 348 h 1714"/>
                <a:gd name="T98" fmla="*/ 211 w 1689"/>
                <a:gd name="T99" fmla="*/ 579 h 1714"/>
                <a:gd name="T100" fmla="*/ 421 w 1689"/>
                <a:gd name="T101" fmla="*/ 685 h 1714"/>
                <a:gd name="T102" fmla="*/ 405 w 1689"/>
                <a:gd name="T103" fmla="*/ 634 h 1714"/>
                <a:gd name="T104" fmla="*/ 712 w 1689"/>
                <a:gd name="T105" fmla="*/ 502 h 1714"/>
                <a:gd name="T106" fmla="*/ 182 w 1689"/>
                <a:gd name="T107" fmla="*/ 157 h 1714"/>
                <a:gd name="T108" fmla="*/ 134 w 1689"/>
                <a:gd name="T109" fmla="*/ 263 h 1714"/>
                <a:gd name="T110" fmla="*/ 288 w 1689"/>
                <a:gd name="T111" fmla="*/ 368 h 1714"/>
                <a:gd name="T112" fmla="*/ 271 w 1689"/>
                <a:gd name="T113" fmla="*/ 423 h 1714"/>
                <a:gd name="T114" fmla="*/ 105 w 1689"/>
                <a:gd name="T115" fmla="*/ 505 h 1714"/>
                <a:gd name="T116" fmla="*/ 211 w 1689"/>
                <a:gd name="T117" fmla="*/ 579 h 1714"/>
                <a:gd name="T118" fmla="*/ 1477 w 1689"/>
                <a:gd name="T119" fmla="*/ 1056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89" h="1714">
                  <a:moveTo>
                    <a:pt x="1689" y="158"/>
                  </a:moveTo>
                  <a:cubicBezTo>
                    <a:pt x="1689" y="176"/>
                    <a:pt x="1689" y="193"/>
                    <a:pt x="1689" y="211"/>
                  </a:cubicBezTo>
                  <a:cubicBezTo>
                    <a:pt x="1654" y="211"/>
                    <a:pt x="1619" y="211"/>
                    <a:pt x="1583" y="211"/>
                  </a:cubicBezTo>
                  <a:cubicBezTo>
                    <a:pt x="1583" y="218"/>
                    <a:pt x="1583" y="224"/>
                    <a:pt x="1583" y="230"/>
                  </a:cubicBezTo>
                  <a:cubicBezTo>
                    <a:pt x="1583" y="290"/>
                    <a:pt x="1583" y="349"/>
                    <a:pt x="1583" y="409"/>
                  </a:cubicBezTo>
                  <a:cubicBezTo>
                    <a:pt x="1583" y="420"/>
                    <a:pt x="1581" y="431"/>
                    <a:pt x="1578" y="441"/>
                  </a:cubicBezTo>
                  <a:cubicBezTo>
                    <a:pt x="1570" y="470"/>
                    <a:pt x="1561" y="498"/>
                    <a:pt x="1552" y="527"/>
                  </a:cubicBezTo>
                  <a:cubicBezTo>
                    <a:pt x="1599" y="527"/>
                    <a:pt x="1644" y="527"/>
                    <a:pt x="1689" y="527"/>
                  </a:cubicBezTo>
                  <a:cubicBezTo>
                    <a:pt x="1689" y="545"/>
                    <a:pt x="1689" y="563"/>
                    <a:pt x="1689" y="580"/>
                  </a:cubicBezTo>
                  <a:cubicBezTo>
                    <a:pt x="1641" y="580"/>
                    <a:pt x="1594" y="580"/>
                    <a:pt x="1546" y="580"/>
                  </a:cubicBezTo>
                  <a:cubicBezTo>
                    <a:pt x="1542" y="580"/>
                    <a:pt x="1535" y="585"/>
                    <a:pt x="1534" y="590"/>
                  </a:cubicBezTo>
                  <a:cubicBezTo>
                    <a:pt x="1524" y="622"/>
                    <a:pt x="1513" y="653"/>
                    <a:pt x="1505" y="686"/>
                  </a:cubicBezTo>
                  <a:cubicBezTo>
                    <a:pt x="1502" y="698"/>
                    <a:pt x="1504" y="716"/>
                    <a:pt x="1511" y="725"/>
                  </a:cubicBezTo>
                  <a:cubicBezTo>
                    <a:pt x="1523" y="742"/>
                    <a:pt x="1531" y="757"/>
                    <a:pt x="1530" y="778"/>
                  </a:cubicBezTo>
                  <a:cubicBezTo>
                    <a:pt x="1530" y="866"/>
                    <a:pt x="1530" y="955"/>
                    <a:pt x="1530" y="1043"/>
                  </a:cubicBezTo>
                  <a:cubicBezTo>
                    <a:pt x="1530" y="1055"/>
                    <a:pt x="1532" y="1063"/>
                    <a:pt x="1544" y="1069"/>
                  </a:cubicBezTo>
                  <a:cubicBezTo>
                    <a:pt x="1565" y="1081"/>
                    <a:pt x="1579" y="1101"/>
                    <a:pt x="1582" y="1126"/>
                  </a:cubicBezTo>
                  <a:cubicBezTo>
                    <a:pt x="1583" y="1138"/>
                    <a:pt x="1580" y="1152"/>
                    <a:pt x="1579" y="1164"/>
                  </a:cubicBezTo>
                  <a:cubicBezTo>
                    <a:pt x="1629" y="1192"/>
                    <a:pt x="1640" y="1214"/>
                    <a:pt x="1631" y="1271"/>
                  </a:cubicBezTo>
                  <a:cubicBezTo>
                    <a:pt x="1661" y="1281"/>
                    <a:pt x="1677" y="1304"/>
                    <a:pt x="1689" y="1332"/>
                  </a:cubicBezTo>
                  <a:cubicBezTo>
                    <a:pt x="1689" y="1341"/>
                    <a:pt x="1689" y="1350"/>
                    <a:pt x="1689" y="1359"/>
                  </a:cubicBezTo>
                  <a:cubicBezTo>
                    <a:pt x="1677" y="1387"/>
                    <a:pt x="1660" y="1411"/>
                    <a:pt x="1629" y="1422"/>
                  </a:cubicBezTo>
                  <a:cubicBezTo>
                    <a:pt x="1642" y="1454"/>
                    <a:pt x="1634" y="1480"/>
                    <a:pt x="1612" y="1504"/>
                  </a:cubicBezTo>
                  <a:cubicBezTo>
                    <a:pt x="1591" y="1528"/>
                    <a:pt x="1561" y="1531"/>
                    <a:pt x="1530" y="1530"/>
                  </a:cubicBezTo>
                  <a:cubicBezTo>
                    <a:pt x="1530" y="1583"/>
                    <a:pt x="1530" y="1635"/>
                    <a:pt x="1530" y="1687"/>
                  </a:cubicBezTo>
                  <a:cubicBezTo>
                    <a:pt x="1512" y="1687"/>
                    <a:pt x="1496" y="1687"/>
                    <a:pt x="1478" y="1687"/>
                  </a:cubicBezTo>
                  <a:cubicBezTo>
                    <a:pt x="1478" y="1634"/>
                    <a:pt x="1478" y="1582"/>
                    <a:pt x="1478" y="1529"/>
                  </a:cubicBezTo>
                  <a:cubicBezTo>
                    <a:pt x="1424" y="1529"/>
                    <a:pt x="1373" y="1529"/>
                    <a:pt x="1322" y="1529"/>
                  </a:cubicBezTo>
                  <a:cubicBezTo>
                    <a:pt x="1322" y="1511"/>
                    <a:pt x="1322" y="1495"/>
                    <a:pt x="1322" y="1478"/>
                  </a:cubicBezTo>
                  <a:cubicBezTo>
                    <a:pt x="1400" y="1478"/>
                    <a:pt x="1477" y="1478"/>
                    <a:pt x="1554" y="1478"/>
                  </a:cubicBezTo>
                  <a:cubicBezTo>
                    <a:pt x="1576" y="1478"/>
                    <a:pt x="1584" y="1471"/>
                    <a:pt x="1584" y="1451"/>
                  </a:cubicBezTo>
                  <a:cubicBezTo>
                    <a:pt x="1584" y="1431"/>
                    <a:pt x="1576" y="1424"/>
                    <a:pt x="1553" y="1424"/>
                  </a:cubicBezTo>
                  <a:cubicBezTo>
                    <a:pt x="1508" y="1424"/>
                    <a:pt x="1463" y="1424"/>
                    <a:pt x="1418" y="1424"/>
                  </a:cubicBezTo>
                  <a:cubicBezTo>
                    <a:pt x="1412" y="1424"/>
                    <a:pt x="1406" y="1424"/>
                    <a:pt x="1400" y="1424"/>
                  </a:cubicBezTo>
                  <a:cubicBezTo>
                    <a:pt x="1400" y="1406"/>
                    <a:pt x="1400" y="1390"/>
                    <a:pt x="1400" y="1373"/>
                  </a:cubicBezTo>
                  <a:cubicBezTo>
                    <a:pt x="1407" y="1373"/>
                    <a:pt x="1413" y="1373"/>
                    <a:pt x="1419" y="1373"/>
                  </a:cubicBezTo>
                  <a:cubicBezTo>
                    <a:pt x="1482" y="1373"/>
                    <a:pt x="1544" y="1373"/>
                    <a:pt x="1607" y="1373"/>
                  </a:cubicBezTo>
                  <a:cubicBezTo>
                    <a:pt x="1620" y="1373"/>
                    <a:pt x="1631" y="1371"/>
                    <a:pt x="1636" y="1356"/>
                  </a:cubicBezTo>
                  <a:cubicBezTo>
                    <a:pt x="1643" y="1335"/>
                    <a:pt x="1632" y="1319"/>
                    <a:pt x="1609" y="1319"/>
                  </a:cubicBezTo>
                  <a:cubicBezTo>
                    <a:pt x="1545" y="1318"/>
                    <a:pt x="1481" y="1319"/>
                    <a:pt x="1418" y="1319"/>
                  </a:cubicBezTo>
                  <a:cubicBezTo>
                    <a:pt x="1412" y="1319"/>
                    <a:pt x="1406" y="1319"/>
                    <a:pt x="1401" y="1319"/>
                  </a:cubicBezTo>
                  <a:cubicBezTo>
                    <a:pt x="1401" y="1300"/>
                    <a:pt x="1401" y="1284"/>
                    <a:pt x="1401" y="1267"/>
                  </a:cubicBezTo>
                  <a:cubicBezTo>
                    <a:pt x="1407" y="1267"/>
                    <a:pt x="1413" y="1267"/>
                    <a:pt x="1419" y="1267"/>
                  </a:cubicBezTo>
                  <a:cubicBezTo>
                    <a:pt x="1465" y="1267"/>
                    <a:pt x="1511" y="1267"/>
                    <a:pt x="1556" y="1267"/>
                  </a:cubicBezTo>
                  <a:cubicBezTo>
                    <a:pt x="1576" y="1267"/>
                    <a:pt x="1585" y="1258"/>
                    <a:pt x="1584" y="1239"/>
                  </a:cubicBezTo>
                  <a:cubicBezTo>
                    <a:pt x="1584" y="1221"/>
                    <a:pt x="1576" y="1213"/>
                    <a:pt x="1556" y="1213"/>
                  </a:cubicBezTo>
                  <a:cubicBezTo>
                    <a:pt x="1527" y="1213"/>
                    <a:pt x="1499" y="1213"/>
                    <a:pt x="1470" y="1213"/>
                  </a:cubicBezTo>
                  <a:cubicBezTo>
                    <a:pt x="1447" y="1213"/>
                    <a:pt x="1424" y="1213"/>
                    <a:pt x="1401" y="1213"/>
                  </a:cubicBezTo>
                  <a:cubicBezTo>
                    <a:pt x="1401" y="1195"/>
                    <a:pt x="1401" y="1179"/>
                    <a:pt x="1401" y="1162"/>
                  </a:cubicBezTo>
                  <a:cubicBezTo>
                    <a:pt x="1408" y="1162"/>
                    <a:pt x="1414" y="1162"/>
                    <a:pt x="1420" y="1162"/>
                  </a:cubicBezTo>
                  <a:cubicBezTo>
                    <a:pt x="1448" y="1162"/>
                    <a:pt x="1476" y="1162"/>
                    <a:pt x="1504" y="1162"/>
                  </a:cubicBezTo>
                  <a:cubicBezTo>
                    <a:pt x="1524" y="1161"/>
                    <a:pt x="1533" y="1152"/>
                    <a:pt x="1531" y="1131"/>
                  </a:cubicBezTo>
                  <a:cubicBezTo>
                    <a:pt x="1530" y="1115"/>
                    <a:pt x="1522" y="1107"/>
                    <a:pt x="1503" y="1107"/>
                  </a:cubicBezTo>
                  <a:cubicBezTo>
                    <a:pt x="1439" y="1107"/>
                    <a:pt x="1375" y="1108"/>
                    <a:pt x="1311" y="1107"/>
                  </a:cubicBezTo>
                  <a:cubicBezTo>
                    <a:pt x="1283" y="1107"/>
                    <a:pt x="1257" y="1111"/>
                    <a:pt x="1230" y="1119"/>
                  </a:cubicBezTo>
                  <a:cubicBezTo>
                    <a:pt x="1146" y="1143"/>
                    <a:pt x="1064" y="1175"/>
                    <a:pt x="977" y="1190"/>
                  </a:cubicBezTo>
                  <a:cubicBezTo>
                    <a:pt x="977" y="1276"/>
                    <a:pt x="977" y="1364"/>
                    <a:pt x="977" y="1452"/>
                  </a:cubicBezTo>
                  <a:cubicBezTo>
                    <a:pt x="1001" y="1452"/>
                    <a:pt x="1024" y="1453"/>
                    <a:pt x="1046" y="1452"/>
                  </a:cubicBezTo>
                  <a:cubicBezTo>
                    <a:pt x="1059" y="1451"/>
                    <a:pt x="1069" y="1455"/>
                    <a:pt x="1079" y="1463"/>
                  </a:cubicBezTo>
                  <a:cubicBezTo>
                    <a:pt x="1114" y="1489"/>
                    <a:pt x="1147" y="1518"/>
                    <a:pt x="1184" y="1539"/>
                  </a:cubicBezTo>
                  <a:cubicBezTo>
                    <a:pt x="1266" y="1586"/>
                    <a:pt x="1267" y="1584"/>
                    <a:pt x="1363" y="1584"/>
                  </a:cubicBezTo>
                  <a:cubicBezTo>
                    <a:pt x="1390" y="1584"/>
                    <a:pt x="1393" y="1582"/>
                    <a:pt x="1402" y="1559"/>
                  </a:cubicBezTo>
                  <a:cubicBezTo>
                    <a:pt x="1418" y="1559"/>
                    <a:pt x="1434" y="1559"/>
                    <a:pt x="1450" y="1559"/>
                  </a:cubicBezTo>
                  <a:cubicBezTo>
                    <a:pt x="1446" y="1603"/>
                    <a:pt x="1411" y="1635"/>
                    <a:pt x="1369" y="1635"/>
                  </a:cubicBezTo>
                  <a:cubicBezTo>
                    <a:pt x="1339" y="1635"/>
                    <a:pt x="1309" y="1636"/>
                    <a:pt x="1280" y="1635"/>
                  </a:cubicBezTo>
                  <a:cubicBezTo>
                    <a:pt x="1268" y="1634"/>
                    <a:pt x="1256" y="1632"/>
                    <a:pt x="1245" y="1627"/>
                  </a:cubicBezTo>
                  <a:cubicBezTo>
                    <a:pt x="1217" y="1614"/>
                    <a:pt x="1190" y="1600"/>
                    <a:pt x="1160" y="1585"/>
                  </a:cubicBezTo>
                  <a:cubicBezTo>
                    <a:pt x="1160" y="1621"/>
                    <a:pt x="1160" y="1654"/>
                    <a:pt x="1160" y="1687"/>
                  </a:cubicBezTo>
                  <a:cubicBezTo>
                    <a:pt x="1143" y="1687"/>
                    <a:pt x="1127" y="1687"/>
                    <a:pt x="1109" y="1687"/>
                  </a:cubicBezTo>
                  <a:cubicBezTo>
                    <a:pt x="1109" y="1645"/>
                    <a:pt x="1110" y="1604"/>
                    <a:pt x="1109" y="1562"/>
                  </a:cubicBezTo>
                  <a:cubicBezTo>
                    <a:pt x="1109" y="1556"/>
                    <a:pt x="1106" y="1548"/>
                    <a:pt x="1101" y="1544"/>
                  </a:cubicBezTo>
                  <a:cubicBezTo>
                    <a:pt x="1053" y="1503"/>
                    <a:pt x="1053" y="1504"/>
                    <a:pt x="989" y="1503"/>
                  </a:cubicBezTo>
                  <a:cubicBezTo>
                    <a:pt x="985" y="1503"/>
                    <a:pt x="980" y="1502"/>
                    <a:pt x="976" y="1503"/>
                  </a:cubicBezTo>
                  <a:cubicBezTo>
                    <a:pt x="971" y="1505"/>
                    <a:pt x="966" y="1506"/>
                    <a:pt x="962" y="1510"/>
                  </a:cubicBezTo>
                  <a:cubicBezTo>
                    <a:pt x="949" y="1524"/>
                    <a:pt x="932" y="1530"/>
                    <a:pt x="912" y="1530"/>
                  </a:cubicBezTo>
                  <a:cubicBezTo>
                    <a:pt x="808" y="1529"/>
                    <a:pt x="704" y="1530"/>
                    <a:pt x="600" y="1530"/>
                  </a:cubicBezTo>
                  <a:cubicBezTo>
                    <a:pt x="594" y="1530"/>
                    <a:pt x="588" y="1530"/>
                    <a:pt x="579" y="1530"/>
                  </a:cubicBezTo>
                  <a:cubicBezTo>
                    <a:pt x="583" y="1562"/>
                    <a:pt x="577" y="1590"/>
                    <a:pt x="554" y="1612"/>
                  </a:cubicBezTo>
                  <a:cubicBezTo>
                    <a:pt x="531" y="1634"/>
                    <a:pt x="504" y="1641"/>
                    <a:pt x="473" y="1629"/>
                  </a:cubicBezTo>
                  <a:cubicBezTo>
                    <a:pt x="442" y="1700"/>
                    <a:pt x="360" y="1714"/>
                    <a:pt x="319" y="1630"/>
                  </a:cubicBezTo>
                  <a:cubicBezTo>
                    <a:pt x="267" y="1646"/>
                    <a:pt x="235" y="1620"/>
                    <a:pt x="214" y="1577"/>
                  </a:cubicBezTo>
                  <a:cubicBezTo>
                    <a:pt x="169" y="1588"/>
                    <a:pt x="141" y="1577"/>
                    <a:pt x="116" y="1539"/>
                  </a:cubicBezTo>
                  <a:cubicBezTo>
                    <a:pt x="113" y="1535"/>
                    <a:pt x="107" y="1530"/>
                    <a:pt x="102" y="1530"/>
                  </a:cubicBezTo>
                  <a:cubicBezTo>
                    <a:pt x="68" y="1530"/>
                    <a:pt x="34" y="1530"/>
                    <a:pt x="0" y="1530"/>
                  </a:cubicBezTo>
                  <a:cubicBezTo>
                    <a:pt x="0" y="1513"/>
                    <a:pt x="0" y="1495"/>
                    <a:pt x="0" y="1478"/>
                  </a:cubicBezTo>
                  <a:cubicBezTo>
                    <a:pt x="35" y="1478"/>
                    <a:pt x="70" y="1478"/>
                    <a:pt x="106" y="1478"/>
                  </a:cubicBezTo>
                  <a:cubicBezTo>
                    <a:pt x="106" y="1470"/>
                    <a:pt x="106" y="1464"/>
                    <a:pt x="106" y="1459"/>
                  </a:cubicBezTo>
                  <a:cubicBezTo>
                    <a:pt x="106" y="1400"/>
                    <a:pt x="106" y="1342"/>
                    <a:pt x="107" y="1284"/>
                  </a:cubicBezTo>
                  <a:cubicBezTo>
                    <a:pt x="107" y="1271"/>
                    <a:pt x="109" y="1257"/>
                    <a:pt x="112" y="1244"/>
                  </a:cubicBezTo>
                  <a:cubicBezTo>
                    <a:pt x="120" y="1216"/>
                    <a:pt x="128" y="1189"/>
                    <a:pt x="137" y="1161"/>
                  </a:cubicBezTo>
                  <a:cubicBezTo>
                    <a:pt x="90" y="1161"/>
                    <a:pt x="45" y="1161"/>
                    <a:pt x="0" y="1161"/>
                  </a:cubicBezTo>
                  <a:cubicBezTo>
                    <a:pt x="0" y="1143"/>
                    <a:pt x="0" y="1126"/>
                    <a:pt x="0" y="1108"/>
                  </a:cubicBezTo>
                  <a:cubicBezTo>
                    <a:pt x="47" y="1108"/>
                    <a:pt x="94" y="1109"/>
                    <a:pt x="142" y="1108"/>
                  </a:cubicBezTo>
                  <a:cubicBezTo>
                    <a:pt x="146" y="1108"/>
                    <a:pt x="154" y="1103"/>
                    <a:pt x="155" y="1098"/>
                  </a:cubicBezTo>
                  <a:cubicBezTo>
                    <a:pt x="165" y="1067"/>
                    <a:pt x="176" y="1036"/>
                    <a:pt x="184" y="1004"/>
                  </a:cubicBezTo>
                  <a:cubicBezTo>
                    <a:pt x="188" y="987"/>
                    <a:pt x="189" y="970"/>
                    <a:pt x="173" y="954"/>
                  </a:cubicBezTo>
                  <a:cubicBezTo>
                    <a:pt x="164" y="945"/>
                    <a:pt x="160" y="929"/>
                    <a:pt x="160" y="915"/>
                  </a:cubicBezTo>
                  <a:cubicBezTo>
                    <a:pt x="159" y="810"/>
                    <a:pt x="159" y="705"/>
                    <a:pt x="159" y="600"/>
                  </a:cubicBezTo>
                  <a:cubicBezTo>
                    <a:pt x="159" y="594"/>
                    <a:pt x="159" y="588"/>
                    <a:pt x="159" y="579"/>
                  </a:cubicBezTo>
                  <a:cubicBezTo>
                    <a:pt x="127" y="582"/>
                    <a:pt x="98" y="577"/>
                    <a:pt x="76" y="553"/>
                  </a:cubicBezTo>
                  <a:cubicBezTo>
                    <a:pt x="54" y="529"/>
                    <a:pt x="48" y="502"/>
                    <a:pt x="60" y="471"/>
                  </a:cubicBezTo>
                  <a:cubicBezTo>
                    <a:pt x="27" y="459"/>
                    <a:pt x="10" y="436"/>
                    <a:pt x="0" y="405"/>
                  </a:cubicBezTo>
                  <a:cubicBezTo>
                    <a:pt x="0" y="399"/>
                    <a:pt x="0" y="392"/>
                    <a:pt x="0" y="386"/>
                  </a:cubicBezTo>
                  <a:cubicBezTo>
                    <a:pt x="10" y="355"/>
                    <a:pt x="28" y="332"/>
                    <a:pt x="59" y="320"/>
                  </a:cubicBezTo>
                  <a:cubicBezTo>
                    <a:pt x="43" y="266"/>
                    <a:pt x="69" y="235"/>
                    <a:pt x="112" y="213"/>
                  </a:cubicBezTo>
                  <a:cubicBezTo>
                    <a:pt x="101" y="168"/>
                    <a:pt x="112" y="140"/>
                    <a:pt x="150" y="115"/>
                  </a:cubicBezTo>
                  <a:cubicBezTo>
                    <a:pt x="154" y="113"/>
                    <a:pt x="159" y="106"/>
                    <a:pt x="159" y="102"/>
                  </a:cubicBezTo>
                  <a:cubicBezTo>
                    <a:pt x="159" y="68"/>
                    <a:pt x="159" y="34"/>
                    <a:pt x="158" y="0"/>
                  </a:cubicBezTo>
                  <a:cubicBezTo>
                    <a:pt x="176" y="0"/>
                    <a:pt x="194" y="0"/>
                    <a:pt x="211" y="0"/>
                  </a:cubicBezTo>
                  <a:cubicBezTo>
                    <a:pt x="211" y="34"/>
                    <a:pt x="211" y="69"/>
                    <a:pt x="211" y="106"/>
                  </a:cubicBezTo>
                  <a:cubicBezTo>
                    <a:pt x="218" y="106"/>
                    <a:pt x="223" y="106"/>
                    <a:pt x="228" y="106"/>
                  </a:cubicBezTo>
                  <a:cubicBezTo>
                    <a:pt x="289" y="106"/>
                    <a:pt x="349" y="106"/>
                    <a:pt x="410" y="106"/>
                  </a:cubicBezTo>
                  <a:cubicBezTo>
                    <a:pt x="420" y="106"/>
                    <a:pt x="431" y="108"/>
                    <a:pt x="442" y="111"/>
                  </a:cubicBezTo>
                  <a:cubicBezTo>
                    <a:pt x="470" y="119"/>
                    <a:pt x="498" y="127"/>
                    <a:pt x="528" y="136"/>
                  </a:cubicBezTo>
                  <a:cubicBezTo>
                    <a:pt x="528" y="89"/>
                    <a:pt x="528" y="44"/>
                    <a:pt x="528" y="0"/>
                  </a:cubicBezTo>
                  <a:cubicBezTo>
                    <a:pt x="545" y="0"/>
                    <a:pt x="563" y="0"/>
                    <a:pt x="581" y="0"/>
                  </a:cubicBezTo>
                  <a:cubicBezTo>
                    <a:pt x="580" y="47"/>
                    <a:pt x="580" y="94"/>
                    <a:pt x="580" y="141"/>
                  </a:cubicBezTo>
                  <a:cubicBezTo>
                    <a:pt x="580" y="150"/>
                    <a:pt x="584" y="153"/>
                    <a:pt x="592" y="156"/>
                  </a:cubicBezTo>
                  <a:cubicBezTo>
                    <a:pt x="623" y="165"/>
                    <a:pt x="653" y="175"/>
                    <a:pt x="685" y="183"/>
                  </a:cubicBezTo>
                  <a:cubicBezTo>
                    <a:pt x="702" y="187"/>
                    <a:pt x="719" y="189"/>
                    <a:pt x="734" y="173"/>
                  </a:cubicBezTo>
                  <a:cubicBezTo>
                    <a:pt x="743" y="164"/>
                    <a:pt x="760" y="159"/>
                    <a:pt x="773" y="159"/>
                  </a:cubicBezTo>
                  <a:cubicBezTo>
                    <a:pt x="878" y="158"/>
                    <a:pt x="984" y="159"/>
                    <a:pt x="1089" y="159"/>
                  </a:cubicBezTo>
                  <a:cubicBezTo>
                    <a:pt x="1096" y="159"/>
                    <a:pt x="1102" y="159"/>
                    <a:pt x="1108" y="159"/>
                  </a:cubicBezTo>
                  <a:cubicBezTo>
                    <a:pt x="1115" y="73"/>
                    <a:pt x="1146" y="46"/>
                    <a:pt x="1218" y="58"/>
                  </a:cubicBezTo>
                  <a:cubicBezTo>
                    <a:pt x="1228" y="28"/>
                    <a:pt x="1252" y="11"/>
                    <a:pt x="1280" y="0"/>
                  </a:cubicBezTo>
                  <a:cubicBezTo>
                    <a:pt x="1289" y="0"/>
                    <a:pt x="1298" y="0"/>
                    <a:pt x="1306" y="0"/>
                  </a:cubicBezTo>
                  <a:cubicBezTo>
                    <a:pt x="1335" y="11"/>
                    <a:pt x="1359" y="29"/>
                    <a:pt x="1369" y="59"/>
                  </a:cubicBezTo>
                  <a:cubicBezTo>
                    <a:pt x="1419" y="46"/>
                    <a:pt x="1441" y="57"/>
                    <a:pt x="1476" y="111"/>
                  </a:cubicBezTo>
                  <a:cubicBezTo>
                    <a:pt x="1525" y="101"/>
                    <a:pt x="1546" y="110"/>
                    <a:pt x="1574" y="151"/>
                  </a:cubicBezTo>
                  <a:cubicBezTo>
                    <a:pt x="1577" y="155"/>
                    <a:pt x="1583" y="158"/>
                    <a:pt x="1587" y="158"/>
                  </a:cubicBezTo>
                  <a:cubicBezTo>
                    <a:pt x="1621" y="159"/>
                    <a:pt x="1655" y="158"/>
                    <a:pt x="1689" y="158"/>
                  </a:cubicBezTo>
                  <a:close/>
                  <a:moveTo>
                    <a:pt x="1136" y="681"/>
                  </a:moveTo>
                  <a:cubicBezTo>
                    <a:pt x="1143" y="652"/>
                    <a:pt x="1131" y="630"/>
                    <a:pt x="1112" y="609"/>
                  </a:cubicBezTo>
                  <a:cubicBezTo>
                    <a:pt x="1107" y="604"/>
                    <a:pt x="1103" y="598"/>
                    <a:pt x="1099" y="592"/>
                  </a:cubicBezTo>
                  <a:cubicBezTo>
                    <a:pt x="1093" y="582"/>
                    <a:pt x="1085" y="579"/>
                    <a:pt x="1073" y="579"/>
                  </a:cubicBezTo>
                  <a:cubicBezTo>
                    <a:pt x="973" y="580"/>
                    <a:pt x="873" y="580"/>
                    <a:pt x="773" y="579"/>
                  </a:cubicBezTo>
                  <a:cubicBezTo>
                    <a:pt x="759" y="579"/>
                    <a:pt x="744" y="572"/>
                    <a:pt x="733" y="564"/>
                  </a:cubicBezTo>
                  <a:cubicBezTo>
                    <a:pt x="723" y="556"/>
                    <a:pt x="714" y="554"/>
                    <a:pt x="702" y="553"/>
                  </a:cubicBezTo>
                  <a:cubicBezTo>
                    <a:pt x="660" y="547"/>
                    <a:pt x="624" y="559"/>
                    <a:pt x="593" y="589"/>
                  </a:cubicBezTo>
                  <a:cubicBezTo>
                    <a:pt x="585" y="597"/>
                    <a:pt x="580" y="604"/>
                    <a:pt x="580" y="616"/>
                  </a:cubicBezTo>
                  <a:cubicBezTo>
                    <a:pt x="580" y="716"/>
                    <a:pt x="580" y="816"/>
                    <a:pt x="579" y="917"/>
                  </a:cubicBezTo>
                  <a:cubicBezTo>
                    <a:pt x="579" y="930"/>
                    <a:pt x="573" y="945"/>
                    <a:pt x="565" y="955"/>
                  </a:cubicBezTo>
                  <a:cubicBezTo>
                    <a:pt x="556" y="966"/>
                    <a:pt x="555" y="976"/>
                    <a:pt x="553" y="989"/>
                  </a:cubicBezTo>
                  <a:cubicBezTo>
                    <a:pt x="548" y="1030"/>
                    <a:pt x="560" y="1065"/>
                    <a:pt x="589" y="1095"/>
                  </a:cubicBezTo>
                  <a:cubicBezTo>
                    <a:pt x="597" y="1104"/>
                    <a:pt x="604" y="1109"/>
                    <a:pt x="617" y="1109"/>
                  </a:cubicBezTo>
                  <a:cubicBezTo>
                    <a:pt x="717" y="1109"/>
                    <a:pt x="816" y="1108"/>
                    <a:pt x="916" y="1109"/>
                  </a:cubicBezTo>
                  <a:cubicBezTo>
                    <a:pt x="928" y="1109"/>
                    <a:pt x="944" y="1113"/>
                    <a:pt x="952" y="1121"/>
                  </a:cubicBezTo>
                  <a:cubicBezTo>
                    <a:pt x="971" y="1140"/>
                    <a:pt x="991" y="1137"/>
                    <a:pt x="1012" y="1131"/>
                  </a:cubicBezTo>
                  <a:cubicBezTo>
                    <a:pt x="1039" y="1124"/>
                    <a:pt x="1066" y="1115"/>
                    <a:pt x="1093" y="1108"/>
                  </a:cubicBezTo>
                  <a:cubicBezTo>
                    <a:pt x="1106" y="1104"/>
                    <a:pt x="1110" y="1098"/>
                    <a:pt x="1110" y="1085"/>
                  </a:cubicBezTo>
                  <a:cubicBezTo>
                    <a:pt x="1109" y="981"/>
                    <a:pt x="1109" y="877"/>
                    <a:pt x="1110" y="773"/>
                  </a:cubicBezTo>
                  <a:cubicBezTo>
                    <a:pt x="1110" y="759"/>
                    <a:pt x="1117" y="744"/>
                    <a:pt x="1125" y="732"/>
                  </a:cubicBezTo>
                  <a:cubicBezTo>
                    <a:pt x="1131" y="723"/>
                    <a:pt x="1137" y="715"/>
                    <a:pt x="1136" y="704"/>
                  </a:cubicBezTo>
                  <a:cubicBezTo>
                    <a:pt x="1135" y="696"/>
                    <a:pt x="1136" y="689"/>
                    <a:pt x="1136" y="681"/>
                  </a:cubicBezTo>
                  <a:close/>
                  <a:moveTo>
                    <a:pt x="580" y="1477"/>
                  </a:moveTo>
                  <a:cubicBezTo>
                    <a:pt x="696" y="1477"/>
                    <a:pt x="810" y="1477"/>
                    <a:pt x="924" y="1477"/>
                  </a:cubicBezTo>
                  <a:cubicBezTo>
                    <a:pt x="924" y="1371"/>
                    <a:pt x="924" y="1267"/>
                    <a:pt x="924" y="1161"/>
                  </a:cubicBezTo>
                  <a:cubicBezTo>
                    <a:pt x="828" y="1161"/>
                    <a:pt x="733" y="1161"/>
                    <a:pt x="636" y="1161"/>
                  </a:cubicBezTo>
                  <a:cubicBezTo>
                    <a:pt x="651" y="1192"/>
                    <a:pt x="666" y="1220"/>
                    <a:pt x="680" y="1249"/>
                  </a:cubicBezTo>
                  <a:cubicBezTo>
                    <a:pt x="682" y="1255"/>
                    <a:pt x="685" y="1262"/>
                    <a:pt x="685" y="1268"/>
                  </a:cubicBezTo>
                  <a:cubicBezTo>
                    <a:pt x="686" y="1303"/>
                    <a:pt x="686" y="1338"/>
                    <a:pt x="685" y="1373"/>
                  </a:cubicBezTo>
                  <a:cubicBezTo>
                    <a:pt x="684" y="1413"/>
                    <a:pt x="646" y="1450"/>
                    <a:pt x="608" y="1449"/>
                  </a:cubicBezTo>
                  <a:cubicBezTo>
                    <a:pt x="608" y="1433"/>
                    <a:pt x="608" y="1417"/>
                    <a:pt x="608" y="1401"/>
                  </a:cubicBezTo>
                  <a:cubicBezTo>
                    <a:pt x="632" y="1393"/>
                    <a:pt x="634" y="1390"/>
                    <a:pt x="634" y="1364"/>
                  </a:cubicBezTo>
                  <a:cubicBezTo>
                    <a:pt x="634" y="1337"/>
                    <a:pt x="634" y="1310"/>
                    <a:pt x="634" y="1283"/>
                  </a:cubicBezTo>
                  <a:cubicBezTo>
                    <a:pt x="634" y="1277"/>
                    <a:pt x="633" y="1270"/>
                    <a:pt x="630" y="1265"/>
                  </a:cubicBezTo>
                  <a:cubicBezTo>
                    <a:pt x="605" y="1212"/>
                    <a:pt x="579" y="1160"/>
                    <a:pt x="541" y="1115"/>
                  </a:cubicBezTo>
                  <a:cubicBezTo>
                    <a:pt x="530" y="1102"/>
                    <a:pt x="520" y="1089"/>
                    <a:pt x="510" y="1074"/>
                  </a:cubicBezTo>
                  <a:cubicBezTo>
                    <a:pt x="506" y="1067"/>
                    <a:pt x="503" y="1058"/>
                    <a:pt x="503" y="1050"/>
                  </a:cubicBezTo>
                  <a:cubicBezTo>
                    <a:pt x="502" y="1026"/>
                    <a:pt x="502" y="1001"/>
                    <a:pt x="502" y="976"/>
                  </a:cubicBezTo>
                  <a:cubicBezTo>
                    <a:pt x="413" y="976"/>
                    <a:pt x="326" y="976"/>
                    <a:pt x="239" y="976"/>
                  </a:cubicBezTo>
                  <a:cubicBezTo>
                    <a:pt x="237" y="991"/>
                    <a:pt x="237" y="1006"/>
                    <a:pt x="233" y="1019"/>
                  </a:cubicBezTo>
                  <a:cubicBezTo>
                    <a:pt x="217" y="1075"/>
                    <a:pt x="199" y="1131"/>
                    <a:pt x="182" y="1188"/>
                  </a:cubicBezTo>
                  <a:cubicBezTo>
                    <a:pt x="174" y="1216"/>
                    <a:pt x="160" y="1245"/>
                    <a:pt x="159" y="1275"/>
                  </a:cubicBezTo>
                  <a:cubicBezTo>
                    <a:pt x="155" y="1351"/>
                    <a:pt x="157" y="1428"/>
                    <a:pt x="158" y="1505"/>
                  </a:cubicBezTo>
                  <a:cubicBezTo>
                    <a:pt x="158" y="1523"/>
                    <a:pt x="167" y="1531"/>
                    <a:pt x="185" y="1531"/>
                  </a:cubicBezTo>
                  <a:cubicBezTo>
                    <a:pt x="203" y="1531"/>
                    <a:pt x="211" y="1523"/>
                    <a:pt x="212" y="1505"/>
                  </a:cubicBezTo>
                  <a:cubicBezTo>
                    <a:pt x="212" y="1476"/>
                    <a:pt x="212" y="1446"/>
                    <a:pt x="212" y="1416"/>
                  </a:cubicBezTo>
                  <a:cubicBezTo>
                    <a:pt x="212" y="1411"/>
                    <a:pt x="212" y="1406"/>
                    <a:pt x="213" y="1401"/>
                  </a:cubicBezTo>
                  <a:cubicBezTo>
                    <a:pt x="230" y="1401"/>
                    <a:pt x="246" y="1401"/>
                    <a:pt x="263" y="1401"/>
                  </a:cubicBezTo>
                  <a:cubicBezTo>
                    <a:pt x="263" y="1451"/>
                    <a:pt x="263" y="1501"/>
                    <a:pt x="263" y="1550"/>
                  </a:cubicBezTo>
                  <a:cubicBezTo>
                    <a:pt x="263" y="1575"/>
                    <a:pt x="270" y="1584"/>
                    <a:pt x="291" y="1584"/>
                  </a:cubicBezTo>
                  <a:cubicBezTo>
                    <a:pt x="311" y="1584"/>
                    <a:pt x="317" y="1575"/>
                    <a:pt x="317" y="1549"/>
                  </a:cubicBezTo>
                  <a:cubicBezTo>
                    <a:pt x="317" y="1505"/>
                    <a:pt x="317" y="1460"/>
                    <a:pt x="318" y="1416"/>
                  </a:cubicBezTo>
                  <a:cubicBezTo>
                    <a:pt x="318" y="1411"/>
                    <a:pt x="318" y="1405"/>
                    <a:pt x="318" y="1400"/>
                  </a:cubicBezTo>
                  <a:cubicBezTo>
                    <a:pt x="336" y="1400"/>
                    <a:pt x="351" y="1400"/>
                    <a:pt x="369" y="1400"/>
                  </a:cubicBezTo>
                  <a:cubicBezTo>
                    <a:pt x="369" y="1407"/>
                    <a:pt x="369" y="1413"/>
                    <a:pt x="369" y="1419"/>
                  </a:cubicBezTo>
                  <a:cubicBezTo>
                    <a:pt x="369" y="1482"/>
                    <a:pt x="369" y="1545"/>
                    <a:pt x="369" y="1608"/>
                  </a:cubicBezTo>
                  <a:cubicBezTo>
                    <a:pt x="369" y="1629"/>
                    <a:pt x="377" y="1637"/>
                    <a:pt x="396" y="1637"/>
                  </a:cubicBezTo>
                  <a:cubicBezTo>
                    <a:pt x="415" y="1636"/>
                    <a:pt x="423" y="1628"/>
                    <a:pt x="423" y="1607"/>
                  </a:cubicBezTo>
                  <a:cubicBezTo>
                    <a:pt x="423" y="1544"/>
                    <a:pt x="423" y="1481"/>
                    <a:pt x="423" y="1417"/>
                  </a:cubicBezTo>
                  <a:cubicBezTo>
                    <a:pt x="423" y="1412"/>
                    <a:pt x="423" y="1406"/>
                    <a:pt x="423" y="1400"/>
                  </a:cubicBezTo>
                  <a:cubicBezTo>
                    <a:pt x="441" y="1400"/>
                    <a:pt x="457" y="1400"/>
                    <a:pt x="474" y="1400"/>
                  </a:cubicBezTo>
                  <a:cubicBezTo>
                    <a:pt x="474" y="1406"/>
                    <a:pt x="474" y="1412"/>
                    <a:pt x="474" y="1417"/>
                  </a:cubicBezTo>
                  <a:cubicBezTo>
                    <a:pt x="474" y="1463"/>
                    <a:pt x="474" y="1510"/>
                    <a:pt x="474" y="1556"/>
                  </a:cubicBezTo>
                  <a:cubicBezTo>
                    <a:pt x="475" y="1577"/>
                    <a:pt x="485" y="1586"/>
                    <a:pt x="506" y="1584"/>
                  </a:cubicBezTo>
                  <a:cubicBezTo>
                    <a:pt x="522" y="1582"/>
                    <a:pt x="529" y="1574"/>
                    <a:pt x="529" y="1554"/>
                  </a:cubicBezTo>
                  <a:cubicBezTo>
                    <a:pt x="529" y="1482"/>
                    <a:pt x="529" y="1410"/>
                    <a:pt x="529" y="1338"/>
                  </a:cubicBezTo>
                  <a:cubicBezTo>
                    <a:pt x="529" y="1332"/>
                    <a:pt x="529" y="1326"/>
                    <a:pt x="529" y="1321"/>
                  </a:cubicBezTo>
                  <a:cubicBezTo>
                    <a:pt x="547" y="1321"/>
                    <a:pt x="563" y="1321"/>
                    <a:pt x="580" y="1321"/>
                  </a:cubicBezTo>
                  <a:cubicBezTo>
                    <a:pt x="580" y="1374"/>
                    <a:pt x="580" y="1425"/>
                    <a:pt x="580" y="1477"/>
                  </a:cubicBezTo>
                  <a:close/>
                  <a:moveTo>
                    <a:pt x="766" y="211"/>
                  </a:moveTo>
                  <a:cubicBezTo>
                    <a:pt x="766" y="318"/>
                    <a:pt x="766" y="422"/>
                    <a:pt x="766" y="527"/>
                  </a:cubicBezTo>
                  <a:cubicBezTo>
                    <a:pt x="862" y="527"/>
                    <a:pt x="956" y="527"/>
                    <a:pt x="1053" y="527"/>
                  </a:cubicBezTo>
                  <a:cubicBezTo>
                    <a:pt x="1038" y="497"/>
                    <a:pt x="1024" y="469"/>
                    <a:pt x="1011" y="441"/>
                  </a:cubicBezTo>
                  <a:cubicBezTo>
                    <a:pt x="1007" y="434"/>
                    <a:pt x="1004" y="427"/>
                    <a:pt x="1004" y="420"/>
                  </a:cubicBezTo>
                  <a:cubicBezTo>
                    <a:pt x="1003" y="385"/>
                    <a:pt x="1003" y="350"/>
                    <a:pt x="1004" y="316"/>
                  </a:cubicBezTo>
                  <a:cubicBezTo>
                    <a:pt x="1005" y="276"/>
                    <a:pt x="1040" y="240"/>
                    <a:pt x="1081" y="239"/>
                  </a:cubicBezTo>
                  <a:cubicBezTo>
                    <a:pt x="1081" y="255"/>
                    <a:pt x="1081" y="271"/>
                    <a:pt x="1081" y="288"/>
                  </a:cubicBezTo>
                  <a:cubicBezTo>
                    <a:pt x="1058" y="294"/>
                    <a:pt x="1055" y="298"/>
                    <a:pt x="1055" y="321"/>
                  </a:cubicBezTo>
                  <a:cubicBezTo>
                    <a:pt x="1055" y="349"/>
                    <a:pt x="1055" y="376"/>
                    <a:pt x="1055" y="404"/>
                  </a:cubicBezTo>
                  <a:cubicBezTo>
                    <a:pt x="1055" y="410"/>
                    <a:pt x="1056" y="417"/>
                    <a:pt x="1059" y="423"/>
                  </a:cubicBezTo>
                  <a:cubicBezTo>
                    <a:pt x="1083" y="473"/>
                    <a:pt x="1107" y="524"/>
                    <a:pt x="1144" y="567"/>
                  </a:cubicBezTo>
                  <a:cubicBezTo>
                    <a:pt x="1156" y="581"/>
                    <a:pt x="1167" y="596"/>
                    <a:pt x="1177" y="612"/>
                  </a:cubicBezTo>
                  <a:cubicBezTo>
                    <a:pt x="1182" y="620"/>
                    <a:pt x="1186" y="631"/>
                    <a:pt x="1187" y="640"/>
                  </a:cubicBezTo>
                  <a:cubicBezTo>
                    <a:pt x="1188" y="664"/>
                    <a:pt x="1187" y="688"/>
                    <a:pt x="1187" y="712"/>
                  </a:cubicBezTo>
                  <a:cubicBezTo>
                    <a:pt x="1277" y="712"/>
                    <a:pt x="1364" y="712"/>
                    <a:pt x="1450" y="712"/>
                  </a:cubicBezTo>
                  <a:cubicBezTo>
                    <a:pt x="1453" y="696"/>
                    <a:pt x="1454" y="680"/>
                    <a:pt x="1458" y="666"/>
                  </a:cubicBezTo>
                  <a:cubicBezTo>
                    <a:pt x="1476" y="604"/>
                    <a:pt x="1495" y="542"/>
                    <a:pt x="1513" y="480"/>
                  </a:cubicBezTo>
                  <a:cubicBezTo>
                    <a:pt x="1520" y="458"/>
                    <a:pt x="1530" y="437"/>
                    <a:pt x="1531" y="415"/>
                  </a:cubicBezTo>
                  <a:cubicBezTo>
                    <a:pt x="1533" y="337"/>
                    <a:pt x="1532" y="260"/>
                    <a:pt x="1531" y="182"/>
                  </a:cubicBezTo>
                  <a:cubicBezTo>
                    <a:pt x="1531" y="165"/>
                    <a:pt x="1522" y="157"/>
                    <a:pt x="1505" y="157"/>
                  </a:cubicBezTo>
                  <a:cubicBezTo>
                    <a:pt x="1487" y="157"/>
                    <a:pt x="1478" y="165"/>
                    <a:pt x="1477" y="182"/>
                  </a:cubicBezTo>
                  <a:cubicBezTo>
                    <a:pt x="1477" y="212"/>
                    <a:pt x="1477" y="242"/>
                    <a:pt x="1477" y="271"/>
                  </a:cubicBezTo>
                  <a:cubicBezTo>
                    <a:pt x="1477" y="277"/>
                    <a:pt x="1477" y="283"/>
                    <a:pt x="1477" y="288"/>
                  </a:cubicBezTo>
                  <a:cubicBezTo>
                    <a:pt x="1459" y="288"/>
                    <a:pt x="1443" y="288"/>
                    <a:pt x="1426" y="288"/>
                  </a:cubicBezTo>
                  <a:cubicBezTo>
                    <a:pt x="1426" y="281"/>
                    <a:pt x="1426" y="275"/>
                    <a:pt x="1426" y="269"/>
                  </a:cubicBezTo>
                  <a:cubicBezTo>
                    <a:pt x="1426" y="223"/>
                    <a:pt x="1426" y="177"/>
                    <a:pt x="1426" y="131"/>
                  </a:cubicBezTo>
                  <a:cubicBezTo>
                    <a:pt x="1426" y="112"/>
                    <a:pt x="1417" y="104"/>
                    <a:pt x="1398" y="104"/>
                  </a:cubicBezTo>
                  <a:cubicBezTo>
                    <a:pt x="1380" y="105"/>
                    <a:pt x="1372" y="113"/>
                    <a:pt x="1372" y="131"/>
                  </a:cubicBezTo>
                  <a:cubicBezTo>
                    <a:pt x="1371" y="157"/>
                    <a:pt x="1372" y="183"/>
                    <a:pt x="1372" y="209"/>
                  </a:cubicBezTo>
                  <a:cubicBezTo>
                    <a:pt x="1372" y="235"/>
                    <a:pt x="1372" y="261"/>
                    <a:pt x="1372" y="288"/>
                  </a:cubicBezTo>
                  <a:cubicBezTo>
                    <a:pt x="1354" y="288"/>
                    <a:pt x="1338" y="288"/>
                    <a:pt x="1320" y="288"/>
                  </a:cubicBezTo>
                  <a:cubicBezTo>
                    <a:pt x="1320" y="278"/>
                    <a:pt x="1320" y="270"/>
                    <a:pt x="1320" y="261"/>
                  </a:cubicBezTo>
                  <a:cubicBezTo>
                    <a:pt x="1320" y="202"/>
                    <a:pt x="1320" y="143"/>
                    <a:pt x="1320" y="84"/>
                  </a:cubicBezTo>
                  <a:cubicBezTo>
                    <a:pt x="1320" y="60"/>
                    <a:pt x="1313" y="52"/>
                    <a:pt x="1294" y="52"/>
                  </a:cubicBezTo>
                  <a:cubicBezTo>
                    <a:pt x="1273" y="51"/>
                    <a:pt x="1266" y="60"/>
                    <a:pt x="1266" y="85"/>
                  </a:cubicBezTo>
                  <a:cubicBezTo>
                    <a:pt x="1266" y="140"/>
                    <a:pt x="1266" y="194"/>
                    <a:pt x="1266" y="248"/>
                  </a:cubicBezTo>
                  <a:cubicBezTo>
                    <a:pt x="1266" y="262"/>
                    <a:pt x="1266" y="275"/>
                    <a:pt x="1266" y="288"/>
                  </a:cubicBezTo>
                  <a:cubicBezTo>
                    <a:pt x="1248" y="288"/>
                    <a:pt x="1232" y="288"/>
                    <a:pt x="1215" y="288"/>
                  </a:cubicBezTo>
                  <a:cubicBezTo>
                    <a:pt x="1215" y="281"/>
                    <a:pt x="1215" y="275"/>
                    <a:pt x="1215" y="269"/>
                  </a:cubicBezTo>
                  <a:cubicBezTo>
                    <a:pt x="1215" y="223"/>
                    <a:pt x="1215" y="178"/>
                    <a:pt x="1215" y="132"/>
                  </a:cubicBezTo>
                  <a:cubicBezTo>
                    <a:pt x="1215" y="112"/>
                    <a:pt x="1205" y="103"/>
                    <a:pt x="1185" y="104"/>
                  </a:cubicBezTo>
                  <a:cubicBezTo>
                    <a:pt x="1168" y="106"/>
                    <a:pt x="1161" y="114"/>
                    <a:pt x="1161" y="133"/>
                  </a:cubicBezTo>
                  <a:cubicBezTo>
                    <a:pt x="1160" y="205"/>
                    <a:pt x="1161" y="276"/>
                    <a:pt x="1161" y="348"/>
                  </a:cubicBezTo>
                  <a:cubicBezTo>
                    <a:pt x="1161" y="354"/>
                    <a:pt x="1161" y="360"/>
                    <a:pt x="1161" y="367"/>
                  </a:cubicBezTo>
                  <a:cubicBezTo>
                    <a:pt x="1143" y="367"/>
                    <a:pt x="1126" y="367"/>
                    <a:pt x="1109" y="367"/>
                  </a:cubicBezTo>
                  <a:cubicBezTo>
                    <a:pt x="1109" y="315"/>
                    <a:pt x="1109" y="263"/>
                    <a:pt x="1109" y="211"/>
                  </a:cubicBezTo>
                  <a:cubicBezTo>
                    <a:pt x="994" y="211"/>
                    <a:pt x="880" y="211"/>
                    <a:pt x="766" y="211"/>
                  </a:cubicBezTo>
                  <a:close/>
                  <a:moveTo>
                    <a:pt x="211" y="579"/>
                  </a:moveTo>
                  <a:cubicBezTo>
                    <a:pt x="211" y="696"/>
                    <a:pt x="211" y="809"/>
                    <a:pt x="211" y="923"/>
                  </a:cubicBezTo>
                  <a:cubicBezTo>
                    <a:pt x="317" y="923"/>
                    <a:pt x="422" y="923"/>
                    <a:pt x="528" y="923"/>
                  </a:cubicBezTo>
                  <a:cubicBezTo>
                    <a:pt x="528" y="828"/>
                    <a:pt x="528" y="733"/>
                    <a:pt x="528" y="635"/>
                  </a:cubicBezTo>
                  <a:cubicBezTo>
                    <a:pt x="497" y="651"/>
                    <a:pt x="468" y="665"/>
                    <a:pt x="440" y="679"/>
                  </a:cubicBezTo>
                  <a:cubicBezTo>
                    <a:pt x="434" y="682"/>
                    <a:pt x="427" y="685"/>
                    <a:pt x="421" y="685"/>
                  </a:cubicBezTo>
                  <a:cubicBezTo>
                    <a:pt x="386" y="685"/>
                    <a:pt x="351" y="686"/>
                    <a:pt x="316" y="685"/>
                  </a:cubicBezTo>
                  <a:cubicBezTo>
                    <a:pt x="276" y="684"/>
                    <a:pt x="239" y="646"/>
                    <a:pt x="240" y="608"/>
                  </a:cubicBezTo>
                  <a:cubicBezTo>
                    <a:pt x="256" y="608"/>
                    <a:pt x="272" y="608"/>
                    <a:pt x="287" y="608"/>
                  </a:cubicBezTo>
                  <a:cubicBezTo>
                    <a:pt x="296" y="631"/>
                    <a:pt x="299" y="634"/>
                    <a:pt x="324" y="634"/>
                  </a:cubicBezTo>
                  <a:cubicBezTo>
                    <a:pt x="351" y="634"/>
                    <a:pt x="378" y="634"/>
                    <a:pt x="405" y="634"/>
                  </a:cubicBezTo>
                  <a:cubicBezTo>
                    <a:pt x="411" y="634"/>
                    <a:pt x="418" y="632"/>
                    <a:pt x="424" y="630"/>
                  </a:cubicBezTo>
                  <a:cubicBezTo>
                    <a:pt x="477" y="605"/>
                    <a:pt x="530" y="578"/>
                    <a:pt x="575" y="540"/>
                  </a:cubicBezTo>
                  <a:cubicBezTo>
                    <a:pt x="587" y="529"/>
                    <a:pt x="601" y="519"/>
                    <a:pt x="614" y="510"/>
                  </a:cubicBezTo>
                  <a:cubicBezTo>
                    <a:pt x="621" y="506"/>
                    <a:pt x="630" y="503"/>
                    <a:pt x="638" y="502"/>
                  </a:cubicBezTo>
                  <a:cubicBezTo>
                    <a:pt x="663" y="501"/>
                    <a:pt x="687" y="502"/>
                    <a:pt x="712" y="502"/>
                  </a:cubicBezTo>
                  <a:cubicBezTo>
                    <a:pt x="712" y="412"/>
                    <a:pt x="712" y="325"/>
                    <a:pt x="712" y="238"/>
                  </a:cubicBezTo>
                  <a:cubicBezTo>
                    <a:pt x="698" y="236"/>
                    <a:pt x="684" y="236"/>
                    <a:pt x="672" y="233"/>
                  </a:cubicBezTo>
                  <a:cubicBezTo>
                    <a:pt x="615" y="216"/>
                    <a:pt x="558" y="199"/>
                    <a:pt x="501" y="182"/>
                  </a:cubicBezTo>
                  <a:cubicBezTo>
                    <a:pt x="473" y="173"/>
                    <a:pt x="445" y="160"/>
                    <a:pt x="416" y="158"/>
                  </a:cubicBezTo>
                  <a:cubicBezTo>
                    <a:pt x="338" y="155"/>
                    <a:pt x="260" y="157"/>
                    <a:pt x="182" y="157"/>
                  </a:cubicBezTo>
                  <a:cubicBezTo>
                    <a:pt x="167" y="157"/>
                    <a:pt x="159" y="166"/>
                    <a:pt x="158" y="181"/>
                  </a:cubicBezTo>
                  <a:cubicBezTo>
                    <a:pt x="156" y="201"/>
                    <a:pt x="165" y="211"/>
                    <a:pt x="185" y="211"/>
                  </a:cubicBezTo>
                  <a:cubicBezTo>
                    <a:pt x="219" y="212"/>
                    <a:pt x="254" y="211"/>
                    <a:pt x="288" y="211"/>
                  </a:cubicBezTo>
                  <a:cubicBezTo>
                    <a:pt x="288" y="230"/>
                    <a:pt x="288" y="246"/>
                    <a:pt x="288" y="263"/>
                  </a:cubicBezTo>
                  <a:cubicBezTo>
                    <a:pt x="236" y="263"/>
                    <a:pt x="185" y="263"/>
                    <a:pt x="134" y="263"/>
                  </a:cubicBezTo>
                  <a:cubicBezTo>
                    <a:pt x="113" y="263"/>
                    <a:pt x="105" y="271"/>
                    <a:pt x="105" y="290"/>
                  </a:cubicBezTo>
                  <a:cubicBezTo>
                    <a:pt x="105" y="309"/>
                    <a:pt x="113" y="317"/>
                    <a:pt x="134" y="317"/>
                  </a:cubicBezTo>
                  <a:cubicBezTo>
                    <a:pt x="180" y="317"/>
                    <a:pt x="225" y="317"/>
                    <a:pt x="271" y="317"/>
                  </a:cubicBezTo>
                  <a:cubicBezTo>
                    <a:pt x="277" y="317"/>
                    <a:pt x="283" y="317"/>
                    <a:pt x="288" y="317"/>
                  </a:cubicBezTo>
                  <a:cubicBezTo>
                    <a:pt x="288" y="335"/>
                    <a:pt x="288" y="352"/>
                    <a:pt x="288" y="368"/>
                  </a:cubicBezTo>
                  <a:cubicBezTo>
                    <a:pt x="281" y="368"/>
                    <a:pt x="275" y="368"/>
                    <a:pt x="269" y="368"/>
                  </a:cubicBezTo>
                  <a:cubicBezTo>
                    <a:pt x="206" y="368"/>
                    <a:pt x="144" y="368"/>
                    <a:pt x="81" y="368"/>
                  </a:cubicBezTo>
                  <a:cubicBezTo>
                    <a:pt x="59" y="368"/>
                    <a:pt x="50" y="378"/>
                    <a:pt x="52" y="399"/>
                  </a:cubicBezTo>
                  <a:cubicBezTo>
                    <a:pt x="54" y="416"/>
                    <a:pt x="62" y="423"/>
                    <a:pt x="81" y="423"/>
                  </a:cubicBezTo>
                  <a:cubicBezTo>
                    <a:pt x="145" y="423"/>
                    <a:pt x="208" y="423"/>
                    <a:pt x="271" y="423"/>
                  </a:cubicBezTo>
                  <a:cubicBezTo>
                    <a:pt x="277" y="423"/>
                    <a:pt x="283" y="423"/>
                    <a:pt x="288" y="423"/>
                  </a:cubicBezTo>
                  <a:cubicBezTo>
                    <a:pt x="288" y="441"/>
                    <a:pt x="288" y="457"/>
                    <a:pt x="288" y="474"/>
                  </a:cubicBezTo>
                  <a:cubicBezTo>
                    <a:pt x="281" y="474"/>
                    <a:pt x="275" y="474"/>
                    <a:pt x="269" y="474"/>
                  </a:cubicBezTo>
                  <a:cubicBezTo>
                    <a:pt x="224" y="474"/>
                    <a:pt x="179" y="474"/>
                    <a:pt x="133" y="474"/>
                  </a:cubicBezTo>
                  <a:cubicBezTo>
                    <a:pt x="112" y="474"/>
                    <a:pt x="103" y="484"/>
                    <a:pt x="105" y="505"/>
                  </a:cubicBezTo>
                  <a:cubicBezTo>
                    <a:pt x="106" y="521"/>
                    <a:pt x="115" y="528"/>
                    <a:pt x="134" y="528"/>
                  </a:cubicBezTo>
                  <a:cubicBezTo>
                    <a:pt x="206" y="528"/>
                    <a:pt x="278" y="528"/>
                    <a:pt x="350" y="528"/>
                  </a:cubicBezTo>
                  <a:cubicBezTo>
                    <a:pt x="356" y="528"/>
                    <a:pt x="362" y="528"/>
                    <a:pt x="368" y="528"/>
                  </a:cubicBezTo>
                  <a:cubicBezTo>
                    <a:pt x="368" y="546"/>
                    <a:pt x="368" y="562"/>
                    <a:pt x="368" y="579"/>
                  </a:cubicBezTo>
                  <a:cubicBezTo>
                    <a:pt x="316" y="579"/>
                    <a:pt x="264" y="579"/>
                    <a:pt x="211" y="579"/>
                  </a:cubicBezTo>
                  <a:close/>
                  <a:moveTo>
                    <a:pt x="1161" y="1087"/>
                  </a:moveTo>
                  <a:cubicBezTo>
                    <a:pt x="1181" y="1081"/>
                    <a:pt x="1199" y="1076"/>
                    <a:pt x="1216" y="1070"/>
                  </a:cubicBezTo>
                  <a:cubicBezTo>
                    <a:pt x="1245" y="1060"/>
                    <a:pt x="1276" y="1055"/>
                    <a:pt x="1308" y="1056"/>
                  </a:cubicBezTo>
                  <a:cubicBezTo>
                    <a:pt x="1359" y="1057"/>
                    <a:pt x="1410" y="1056"/>
                    <a:pt x="1461" y="1056"/>
                  </a:cubicBezTo>
                  <a:cubicBezTo>
                    <a:pt x="1467" y="1056"/>
                    <a:pt x="1472" y="1056"/>
                    <a:pt x="1477" y="1056"/>
                  </a:cubicBezTo>
                  <a:cubicBezTo>
                    <a:pt x="1477" y="957"/>
                    <a:pt x="1477" y="861"/>
                    <a:pt x="1477" y="765"/>
                  </a:cubicBezTo>
                  <a:cubicBezTo>
                    <a:pt x="1371" y="765"/>
                    <a:pt x="1267" y="765"/>
                    <a:pt x="1161" y="765"/>
                  </a:cubicBezTo>
                  <a:cubicBezTo>
                    <a:pt x="1161" y="872"/>
                    <a:pt x="1161" y="978"/>
                    <a:pt x="1161" y="10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2" name="Freeform 7">
              <a:extLst>
                <a:ext uri="{FF2B5EF4-FFF2-40B4-BE49-F238E27FC236}">
                  <a16:creationId xmlns:a16="http://schemas.microsoft.com/office/drawing/2014/main" id="{E1921221-8B45-A56B-005F-C9891039A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2981"/>
              <a:ext cx="108" cy="108"/>
            </a:xfrm>
            <a:custGeom>
              <a:avLst/>
              <a:gdLst>
                <a:gd name="T0" fmla="*/ 49 w 49"/>
                <a:gd name="T1" fmla="*/ 49 h 49"/>
                <a:gd name="T2" fmla="*/ 0 w 49"/>
                <a:gd name="T3" fmla="*/ 49 h 49"/>
                <a:gd name="T4" fmla="*/ 0 w 49"/>
                <a:gd name="T5" fmla="*/ 0 h 49"/>
                <a:gd name="T6" fmla="*/ 49 w 49"/>
                <a:gd name="T7" fmla="*/ 0 h 49"/>
                <a:gd name="T8" fmla="*/ 49 w 49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49" y="49"/>
                  </a:moveTo>
                  <a:cubicBezTo>
                    <a:pt x="32" y="49"/>
                    <a:pt x="17" y="49"/>
                    <a:pt x="0" y="49"/>
                  </a:cubicBezTo>
                  <a:cubicBezTo>
                    <a:pt x="0" y="33"/>
                    <a:pt x="0" y="17"/>
                    <a:pt x="0" y="0"/>
                  </a:cubicBezTo>
                  <a:cubicBezTo>
                    <a:pt x="16" y="0"/>
                    <a:pt x="32" y="0"/>
                    <a:pt x="49" y="0"/>
                  </a:cubicBezTo>
                  <a:cubicBezTo>
                    <a:pt x="49" y="16"/>
                    <a:pt x="49" y="32"/>
                    <a:pt x="49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3" name="Freeform 8">
              <a:extLst>
                <a:ext uri="{FF2B5EF4-FFF2-40B4-BE49-F238E27FC236}">
                  <a16:creationId xmlns:a16="http://schemas.microsoft.com/office/drawing/2014/main" id="{CE19BF0F-1FE2-89E9-C585-2DF0B54D0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8" y="884"/>
              <a:ext cx="108" cy="111"/>
            </a:xfrm>
            <a:custGeom>
              <a:avLst/>
              <a:gdLst>
                <a:gd name="T0" fmla="*/ 0 w 49"/>
                <a:gd name="T1" fmla="*/ 0 h 50"/>
                <a:gd name="T2" fmla="*/ 49 w 49"/>
                <a:gd name="T3" fmla="*/ 0 h 50"/>
                <a:gd name="T4" fmla="*/ 49 w 49"/>
                <a:gd name="T5" fmla="*/ 50 h 50"/>
                <a:gd name="T6" fmla="*/ 0 w 49"/>
                <a:gd name="T7" fmla="*/ 50 h 50"/>
                <a:gd name="T8" fmla="*/ 0 w 49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0">
                  <a:moveTo>
                    <a:pt x="0" y="0"/>
                  </a:moveTo>
                  <a:cubicBezTo>
                    <a:pt x="17" y="0"/>
                    <a:pt x="32" y="0"/>
                    <a:pt x="49" y="0"/>
                  </a:cubicBezTo>
                  <a:cubicBezTo>
                    <a:pt x="49" y="17"/>
                    <a:pt x="49" y="33"/>
                    <a:pt x="49" y="50"/>
                  </a:cubicBezTo>
                  <a:cubicBezTo>
                    <a:pt x="33" y="50"/>
                    <a:pt x="17" y="50"/>
                    <a:pt x="0" y="50"/>
                  </a:cubicBezTo>
                  <a:cubicBezTo>
                    <a:pt x="0" y="34"/>
                    <a:pt x="0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4" name="Freeform 9">
              <a:extLst>
                <a:ext uri="{FF2B5EF4-FFF2-40B4-BE49-F238E27FC236}">
                  <a16:creationId xmlns:a16="http://schemas.microsoft.com/office/drawing/2014/main" id="{AF9A35DD-BC84-C6AA-F150-9BA906FEB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7" y="2108"/>
              <a:ext cx="108" cy="108"/>
            </a:xfrm>
            <a:custGeom>
              <a:avLst/>
              <a:gdLst>
                <a:gd name="T0" fmla="*/ 49 w 49"/>
                <a:gd name="T1" fmla="*/ 49 h 49"/>
                <a:gd name="T2" fmla="*/ 0 w 49"/>
                <a:gd name="T3" fmla="*/ 49 h 49"/>
                <a:gd name="T4" fmla="*/ 0 w 49"/>
                <a:gd name="T5" fmla="*/ 0 h 49"/>
                <a:gd name="T6" fmla="*/ 49 w 49"/>
                <a:gd name="T7" fmla="*/ 0 h 49"/>
                <a:gd name="T8" fmla="*/ 49 w 49"/>
                <a:gd name="T9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49">
                  <a:moveTo>
                    <a:pt x="49" y="49"/>
                  </a:moveTo>
                  <a:cubicBezTo>
                    <a:pt x="32" y="49"/>
                    <a:pt x="17" y="49"/>
                    <a:pt x="0" y="49"/>
                  </a:cubicBezTo>
                  <a:cubicBezTo>
                    <a:pt x="0" y="33"/>
                    <a:pt x="0" y="17"/>
                    <a:pt x="0" y="0"/>
                  </a:cubicBezTo>
                  <a:cubicBezTo>
                    <a:pt x="16" y="0"/>
                    <a:pt x="32" y="0"/>
                    <a:pt x="49" y="0"/>
                  </a:cubicBezTo>
                  <a:cubicBezTo>
                    <a:pt x="49" y="16"/>
                    <a:pt x="49" y="32"/>
                    <a:pt x="49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5" name="Freeform 10">
              <a:extLst>
                <a:ext uri="{FF2B5EF4-FFF2-40B4-BE49-F238E27FC236}">
                  <a16:creationId xmlns:a16="http://schemas.microsoft.com/office/drawing/2014/main" id="{0380AD0E-B7F1-998E-976C-F0E608021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" y="2108"/>
              <a:ext cx="110" cy="106"/>
            </a:xfrm>
            <a:custGeom>
              <a:avLst/>
              <a:gdLst>
                <a:gd name="T0" fmla="*/ 0 w 50"/>
                <a:gd name="T1" fmla="*/ 48 h 48"/>
                <a:gd name="T2" fmla="*/ 0 w 50"/>
                <a:gd name="T3" fmla="*/ 0 h 48"/>
                <a:gd name="T4" fmla="*/ 50 w 50"/>
                <a:gd name="T5" fmla="*/ 0 h 48"/>
                <a:gd name="T6" fmla="*/ 50 w 50"/>
                <a:gd name="T7" fmla="*/ 48 h 48"/>
                <a:gd name="T8" fmla="*/ 0 w 50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48">
                  <a:moveTo>
                    <a:pt x="0" y="48"/>
                  </a:moveTo>
                  <a:cubicBezTo>
                    <a:pt x="0" y="32"/>
                    <a:pt x="0" y="16"/>
                    <a:pt x="0" y="0"/>
                  </a:cubicBezTo>
                  <a:cubicBezTo>
                    <a:pt x="16" y="0"/>
                    <a:pt x="33" y="0"/>
                    <a:pt x="50" y="0"/>
                  </a:cubicBezTo>
                  <a:cubicBezTo>
                    <a:pt x="50" y="16"/>
                    <a:pt x="50" y="31"/>
                    <a:pt x="50" y="48"/>
                  </a:cubicBezTo>
                  <a:cubicBezTo>
                    <a:pt x="34" y="48"/>
                    <a:pt x="18" y="48"/>
                    <a:pt x="0" y="4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442883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29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E0F12"/>
      </a:accent1>
      <a:accent2>
        <a:srgbClr val="EF8F62"/>
      </a:accent2>
      <a:accent3>
        <a:srgbClr val="617483"/>
      </a:accent3>
      <a:accent4>
        <a:srgbClr val="FFFFFF"/>
      </a:accent4>
      <a:accent5>
        <a:srgbClr val="FFFFFF"/>
      </a:accent5>
      <a:accent6>
        <a:srgbClr val="FFFFFF"/>
      </a:accent6>
      <a:hlink>
        <a:srgbClr val="344E62"/>
      </a:hlink>
      <a:folHlink>
        <a:srgbClr val="617483"/>
      </a:folHlink>
    </a:clrScheme>
    <a:fontScheme name="Custom 6">
      <a:majorFont>
        <a:latin typeface="Verdana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44704734_Angled tri-fold brochure_win32_SL_V5" id="{47552A66-A41D-486A-91C7-94EF4C38281B}" vid="{A5864864-E950-4647-806C-0E9909694D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D6B4DC-0390-4B86-946E-38F21F73183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B98D8E97-0998-4C70-B507-03739DBCFF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41E1F2-6C1E-4C53-8728-B479B7C691E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</TotalTime>
  <Words>77</Words>
  <Application>Microsoft Office PowerPoint</Application>
  <PresentationFormat>Custom</PresentationFormat>
  <Paragraphs>34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Gothic</vt:lpstr>
      <vt:lpstr>Georgia Pro Cond Light</vt:lpstr>
      <vt:lpstr>Custom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Contoso &amp; Contoso</dc:title>
  <cp:lastModifiedBy>Mohd Salman</cp:lastModifiedBy>
  <cp:revision>89</cp:revision>
  <dcterms:created xsi:type="dcterms:W3CDTF">2023-12-22T23:29:09Z</dcterms:created>
  <dcterms:modified xsi:type="dcterms:W3CDTF">2024-08-27T05:58:01Z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