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78" r:id="rId5"/>
    <p:sldId id="279" r:id="rId6"/>
    <p:sldId id="280" r:id="rId7"/>
    <p:sldId id="281" r:id="rId8"/>
    <p:sldId id="282" r:id="rId9"/>
    <p:sldId id="283" r:id="rId10"/>
    <p:sldId id="284"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9F7"/>
    <a:srgbClr val="00FFEC"/>
    <a:srgbClr val="22265D"/>
    <a:srgbClr val="F8D605"/>
    <a:srgbClr val="C23D98"/>
    <a:srgbClr val="6DD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06182992953704E-2"/>
          <c:y val="7.9800716313277689E-2"/>
          <c:w val="0.87605777942146223"/>
          <c:h val="0.79925805787718085"/>
        </c:manualLayout>
      </c:layout>
      <c:barChart>
        <c:barDir val="col"/>
        <c:grouping val="clustered"/>
        <c:varyColors val="0"/>
        <c:ser>
          <c:idx val="0"/>
          <c:order val="0"/>
          <c:tx>
            <c:strRef>
              <c:f>Sheet1!$B$1</c:f>
              <c:strCache>
                <c:ptCount val="1"/>
                <c:pt idx="0">
                  <c:v>Series 1</c:v>
                </c:pt>
              </c:strCache>
            </c:strRef>
          </c:tx>
          <c:spPr>
            <a:gradFill flip="none" rotWithShape="1">
              <a:gsLst>
                <a:gs pos="0">
                  <a:srgbClr val="00FFEC"/>
                </a:gs>
                <a:gs pos="100000">
                  <a:srgbClr val="02A9F7"/>
                </a:gs>
              </a:gsLst>
              <a:lin ang="5400000" scaled="1"/>
              <a:tileRect/>
            </a:gradFill>
            <a:ln>
              <a:noFill/>
            </a:ln>
            <a:effectLst/>
          </c:spPr>
          <c:invertIfNegative val="0"/>
          <c:cat>
            <c:strRef>
              <c:f>Sheet1!$A$2:$A$12</c:f>
              <c:strCache>
                <c:ptCount val="11"/>
                <c:pt idx="0">
                  <c:v>Mar </c:v>
                </c:pt>
                <c:pt idx="1">
                  <c:v>Apr</c:v>
                </c:pt>
                <c:pt idx="2">
                  <c:v>May</c:v>
                </c:pt>
                <c:pt idx="3">
                  <c:v>Jun</c:v>
                </c:pt>
                <c:pt idx="4">
                  <c:v>Jul</c:v>
                </c:pt>
                <c:pt idx="5">
                  <c:v>Aug</c:v>
                </c:pt>
                <c:pt idx="6">
                  <c:v>Oct</c:v>
                </c:pt>
                <c:pt idx="7">
                  <c:v>Nov</c:v>
                </c:pt>
                <c:pt idx="8">
                  <c:v>Dec</c:v>
                </c:pt>
                <c:pt idx="9">
                  <c:v>Jan</c:v>
                </c:pt>
                <c:pt idx="10">
                  <c:v>Feb</c:v>
                </c:pt>
              </c:strCache>
            </c:strRef>
          </c:cat>
          <c:val>
            <c:numRef>
              <c:f>Sheet1!$B$2:$B$12</c:f>
              <c:numCache>
                <c:formatCode>General</c:formatCode>
                <c:ptCount val="11"/>
                <c:pt idx="0">
                  <c:v>2.2000000000000002</c:v>
                </c:pt>
                <c:pt idx="1">
                  <c:v>1</c:v>
                </c:pt>
                <c:pt idx="2">
                  <c:v>1.9</c:v>
                </c:pt>
                <c:pt idx="3">
                  <c:v>0.8</c:v>
                </c:pt>
                <c:pt idx="4">
                  <c:v>1</c:v>
                </c:pt>
                <c:pt idx="5">
                  <c:v>3</c:v>
                </c:pt>
                <c:pt idx="6">
                  <c:v>7</c:v>
                </c:pt>
                <c:pt idx="7">
                  <c:v>10</c:v>
                </c:pt>
                <c:pt idx="8">
                  <c:v>15</c:v>
                </c:pt>
                <c:pt idx="9">
                  <c:v>25</c:v>
                </c:pt>
                <c:pt idx="10">
                  <c:v>30</c:v>
                </c:pt>
              </c:numCache>
            </c:numRef>
          </c:val>
          <c:extLst>
            <c:ext xmlns:c16="http://schemas.microsoft.com/office/drawing/2014/chart" uri="{C3380CC4-5D6E-409C-BE32-E72D297353CC}">
              <c16:uniqueId val="{00000000-7A4D-42CC-9E77-B2B52F32338E}"/>
            </c:ext>
          </c:extLst>
        </c:ser>
        <c:dLbls>
          <c:showLegendKey val="0"/>
          <c:showVal val="0"/>
          <c:showCatName val="0"/>
          <c:showSerName val="0"/>
          <c:showPercent val="0"/>
          <c:showBubbleSize val="0"/>
        </c:dLbls>
        <c:gapWidth val="61"/>
        <c:overlap val="-15"/>
        <c:axId val="902370440"/>
        <c:axId val="902376840"/>
      </c:barChart>
      <c:catAx>
        <c:axId val="90237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ontserrat" pitchFamily="2" charset="0"/>
                <a:ea typeface="+mn-ea"/>
                <a:cs typeface="+mn-cs"/>
              </a:defRPr>
            </a:pPr>
            <a:endParaRPr lang="en-US"/>
          </a:p>
        </c:txPr>
        <c:crossAx val="902376840"/>
        <c:crosses val="autoZero"/>
        <c:auto val="1"/>
        <c:lblAlgn val="ctr"/>
        <c:lblOffset val="100"/>
        <c:noMultiLvlLbl val="0"/>
      </c:catAx>
      <c:valAx>
        <c:axId val="902376840"/>
        <c:scaling>
          <c:orientation val="minMax"/>
          <c:max val="3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ontserrat" pitchFamily="2" charset="0"/>
                <a:ea typeface="+mn-ea"/>
                <a:cs typeface="+mn-cs"/>
              </a:defRPr>
            </a:pPr>
            <a:endParaRPr lang="en-US"/>
          </a:p>
        </c:txPr>
        <c:crossAx val="90237044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ontserrat"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06182992953704E-2"/>
          <c:y val="7.9800716313277689E-2"/>
          <c:w val="0.87605777942146223"/>
          <c:h val="0.79925805787718085"/>
        </c:manualLayout>
      </c:layout>
      <c:barChart>
        <c:barDir val="bar"/>
        <c:grouping val="clustered"/>
        <c:varyColors val="0"/>
        <c:ser>
          <c:idx val="0"/>
          <c:order val="0"/>
          <c:tx>
            <c:strRef>
              <c:f>Sheet1!$B$1</c:f>
              <c:strCache>
                <c:ptCount val="1"/>
                <c:pt idx="0">
                  <c:v>Series 1</c:v>
                </c:pt>
              </c:strCache>
            </c:strRef>
          </c:tx>
          <c:spPr>
            <a:gradFill flip="none" rotWithShape="1">
              <a:gsLst>
                <a:gs pos="0">
                  <a:srgbClr val="00FFEC"/>
                </a:gs>
                <a:gs pos="100000">
                  <a:srgbClr val="02A9F7"/>
                </a:gs>
              </a:gsLst>
              <a:lin ang="8100000" scaled="1"/>
              <a:tileRect/>
            </a:gradFill>
            <a:ln>
              <a:noFill/>
            </a:ln>
            <a:effectLst/>
          </c:spPr>
          <c:invertIfNegative val="0"/>
          <c:cat>
            <c:strRef>
              <c:f>Sheet1!$A$2:$A$12</c:f>
              <c:strCache>
                <c:ptCount val="11"/>
                <c:pt idx="0">
                  <c:v>Mar </c:v>
                </c:pt>
                <c:pt idx="1">
                  <c:v>Apr</c:v>
                </c:pt>
                <c:pt idx="2">
                  <c:v>May</c:v>
                </c:pt>
                <c:pt idx="3">
                  <c:v>Jun</c:v>
                </c:pt>
                <c:pt idx="4">
                  <c:v>Jul</c:v>
                </c:pt>
                <c:pt idx="5">
                  <c:v>Aug</c:v>
                </c:pt>
                <c:pt idx="6">
                  <c:v>Oct</c:v>
                </c:pt>
                <c:pt idx="7">
                  <c:v>Nov</c:v>
                </c:pt>
                <c:pt idx="8">
                  <c:v>Dec</c:v>
                </c:pt>
                <c:pt idx="9">
                  <c:v>Jan</c:v>
                </c:pt>
                <c:pt idx="10">
                  <c:v>Feb</c:v>
                </c:pt>
              </c:strCache>
            </c:strRef>
          </c:cat>
          <c:val>
            <c:numRef>
              <c:f>Sheet1!$B$2:$B$12</c:f>
              <c:numCache>
                <c:formatCode>General</c:formatCode>
                <c:ptCount val="11"/>
                <c:pt idx="0">
                  <c:v>2.2000000000000002</c:v>
                </c:pt>
                <c:pt idx="1">
                  <c:v>1</c:v>
                </c:pt>
                <c:pt idx="2">
                  <c:v>1.9</c:v>
                </c:pt>
                <c:pt idx="3">
                  <c:v>0.8</c:v>
                </c:pt>
                <c:pt idx="4">
                  <c:v>1</c:v>
                </c:pt>
                <c:pt idx="5">
                  <c:v>3</c:v>
                </c:pt>
                <c:pt idx="6">
                  <c:v>7</c:v>
                </c:pt>
                <c:pt idx="7">
                  <c:v>10</c:v>
                </c:pt>
                <c:pt idx="8">
                  <c:v>15</c:v>
                </c:pt>
                <c:pt idx="9">
                  <c:v>25</c:v>
                </c:pt>
                <c:pt idx="10">
                  <c:v>30</c:v>
                </c:pt>
              </c:numCache>
            </c:numRef>
          </c:val>
          <c:extLst>
            <c:ext xmlns:c16="http://schemas.microsoft.com/office/drawing/2014/chart" uri="{C3380CC4-5D6E-409C-BE32-E72D297353CC}">
              <c16:uniqueId val="{00000000-AFE7-4749-904B-486013F78E40}"/>
            </c:ext>
          </c:extLst>
        </c:ser>
        <c:dLbls>
          <c:showLegendKey val="0"/>
          <c:showVal val="0"/>
          <c:showCatName val="0"/>
          <c:showSerName val="0"/>
          <c:showPercent val="0"/>
          <c:showBubbleSize val="0"/>
        </c:dLbls>
        <c:gapWidth val="61"/>
        <c:axId val="902370440"/>
        <c:axId val="902376840"/>
      </c:barChart>
      <c:catAx>
        <c:axId val="902370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ontserrat" pitchFamily="2" charset="0"/>
                <a:ea typeface="+mn-ea"/>
                <a:cs typeface="+mn-cs"/>
              </a:defRPr>
            </a:pPr>
            <a:endParaRPr lang="en-US"/>
          </a:p>
        </c:txPr>
        <c:crossAx val="902376840"/>
        <c:crosses val="autoZero"/>
        <c:auto val="1"/>
        <c:lblAlgn val="ctr"/>
        <c:lblOffset val="100"/>
        <c:noMultiLvlLbl val="0"/>
      </c:catAx>
      <c:valAx>
        <c:axId val="902376840"/>
        <c:scaling>
          <c:orientation val="minMax"/>
          <c:max val="30"/>
        </c:scaling>
        <c:delete val="0"/>
        <c:axPos val="b"/>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ontserrat" pitchFamily="2" charset="0"/>
                <a:ea typeface="+mn-ea"/>
                <a:cs typeface="+mn-cs"/>
              </a:defRPr>
            </a:pPr>
            <a:endParaRPr lang="en-US"/>
          </a:p>
        </c:txPr>
        <c:crossAx val="90237044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ontserrat"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C9BEFD-9FAE-41EC-219C-2A716D57ADDC}"/>
              </a:ext>
            </a:extLst>
          </p:cNvPr>
          <p:cNvGrpSpPr/>
          <p:nvPr userDrawn="1"/>
        </p:nvGrpSpPr>
        <p:grpSpPr>
          <a:xfrm rot="10335125">
            <a:off x="-10011120" y="367060"/>
            <a:ext cx="14849352" cy="9941862"/>
            <a:chOff x="6249468" y="-1100935"/>
            <a:chExt cx="8072278" cy="5404509"/>
          </a:xfrm>
          <a:solidFill>
            <a:schemeClr val="bg1">
              <a:alpha val="14000"/>
            </a:schemeClr>
          </a:solidFill>
        </p:grpSpPr>
        <p:sp>
          <p:nvSpPr>
            <p:cNvPr id="3" name="Freeform 3214">
              <a:extLst>
                <a:ext uri="{FF2B5EF4-FFF2-40B4-BE49-F238E27FC236}">
                  <a16:creationId xmlns:a16="http://schemas.microsoft.com/office/drawing/2014/main" id="{14395268-9FBA-E70F-B90B-B30F66FEF8AB}"/>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 name="Freeform 3215">
              <a:extLst>
                <a:ext uri="{FF2B5EF4-FFF2-40B4-BE49-F238E27FC236}">
                  <a16:creationId xmlns:a16="http://schemas.microsoft.com/office/drawing/2014/main" id="{405F8092-C869-FD15-7142-040F13431D0D}"/>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3216">
              <a:extLst>
                <a:ext uri="{FF2B5EF4-FFF2-40B4-BE49-F238E27FC236}">
                  <a16:creationId xmlns:a16="http://schemas.microsoft.com/office/drawing/2014/main" id="{0D8F2877-75DC-4263-40C9-948B60477C21}"/>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3217">
              <a:extLst>
                <a:ext uri="{FF2B5EF4-FFF2-40B4-BE49-F238E27FC236}">
                  <a16:creationId xmlns:a16="http://schemas.microsoft.com/office/drawing/2014/main" id="{982C3313-C17B-5769-E6C2-4B88B6BC2009}"/>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3218">
              <a:extLst>
                <a:ext uri="{FF2B5EF4-FFF2-40B4-BE49-F238E27FC236}">
                  <a16:creationId xmlns:a16="http://schemas.microsoft.com/office/drawing/2014/main" id="{0F21E6DD-CED3-6D8B-B190-D56F82E44C86}"/>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3219">
              <a:extLst>
                <a:ext uri="{FF2B5EF4-FFF2-40B4-BE49-F238E27FC236}">
                  <a16:creationId xmlns:a16="http://schemas.microsoft.com/office/drawing/2014/main" id="{AEF760D7-AF03-C668-4AF7-321AC159F682}"/>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3220">
              <a:extLst>
                <a:ext uri="{FF2B5EF4-FFF2-40B4-BE49-F238E27FC236}">
                  <a16:creationId xmlns:a16="http://schemas.microsoft.com/office/drawing/2014/main" id="{01F4D8FD-6BA7-7202-9F45-AB58DCD97162}"/>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3221">
              <a:extLst>
                <a:ext uri="{FF2B5EF4-FFF2-40B4-BE49-F238E27FC236}">
                  <a16:creationId xmlns:a16="http://schemas.microsoft.com/office/drawing/2014/main" id="{5BAC4F91-5982-5806-4DFB-737A8CF1B165}"/>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3222">
              <a:extLst>
                <a:ext uri="{FF2B5EF4-FFF2-40B4-BE49-F238E27FC236}">
                  <a16:creationId xmlns:a16="http://schemas.microsoft.com/office/drawing/2014/main" id="{E4AFAECF-935B-91FC-FCAD-C7DD57F704F7}"/>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3223">
              <a:extLst>
                <a:ext uri="{FF2B5EF4-FFF2-40B4-BE49-F238E27FC236}">
                  <a16:creationId xmlns:a16="http://schemas.microsoft.com/office/drawing/2014/main" id="{C93518FB-9EF7-1A90-ED51-01183B1F6DEC}"/>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3224">
              <a:extLst>
                <a:ext uri="{FF2B5EF4-FFF2-40B4-BE49-F238E27FC236}">
                  <a16:creationId xmlns:a16="http://schemas.microsoft.com/office/drawing/2014/main" id="{334819E0-3241-CD0A-63DF-721D3D901B63}"/>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3225">
              <a:extLst>
                <a:ext uri="{FF2B5EF4-FFF2-40B4-BE49-F238E27FC236}">
                  <a16:creationId xmlns:a16="http://schemas.microsoft.com/office/drawing/2014/main" id="{B7434B36-F8D4-00C8-2DC3-89872B8A6483}"/>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3226">
              <a:extLst>
                <a:ext uri="{FF2B5EF4-FFF2-40B4-BE49-F238E27FC236}">
                  <a16:creationId xmlns:a16="http://schemas.microsoft.com/office/drawing/2014/main" id="{89A86399-7FC1-6FA7-13B4-978B7C006B74}"/>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3227">
              <a:extLst>
                <a:ext uri="{FF2B5EF4-FFF2-40B4-BE49-F238E27FC236}">
                  <a16:creationId xmlns:a16="http://schemas.microsoft.com/office/drawing/2014/main" id="{47C65972-1884-C509-EBE9-214DADAFCB10}"/>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3228">
              <a:extLst>
                <a:ext uri="{FF2B5EF4-FFF2-40B4-BE49-F238E27FC236}">
                  <a16:creationId xmlns:a16="http://schemas.microsoft.com/office/drawing/2014/main" id="{F36099FE-3E88-48C8-0883-107D816D4C8B}"/>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3229">
              <a:extLst>
                <a:ext uri="{FF2B5EF4-FFF2-40B4-BE49-F238E27FC236}">
                  <a16:creationId xmlns:a16="http://schemas.microsoft.com/office/drawing/2014/main" id="{8B984EB1-4208-B0F2-EADE-C935068AFEC6}"/>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3230">
              <a:extLst>
                <a:ext uri="{FF2B5EF4-FFF2-40B4-BE49-F238E27FC236}">
                  <a16:creationId xmlns:a16="http://schemas.microsoft.com/office/drawing/2014/main" id="{D91FF9E1-CA22-D7BD-4693-46FD95D3235B}"/>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3231">
              <a:extLst>
                <a:ext uri="{FF2B5EF4-FFF2-40B4-BE49-F238E27FC236}">
                  <a16:creationId xmlns:a16="http://schemas.microsoft.com/office/drawing/2014/main" id="{67B91BE1-0C73-1A6E-861C-8FBD548E3C5E}"/>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3232">
              <a:extLst>
                <a:ext uri="{FF2B5EF4-FFF2-40B4-BE49-F238E27FC236}">
                  <a16:creationId xmlns:a16="http://schemas.microsoft.com/office/drawing/2014/main" id="{49EBDD96-2134-7A2A-6852-27B7DB4F60BC}"/>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3233">
              <a:extLst>
                <a:ext uri="{FF2B5EF4-FFF2-40B4-BE49-F238E27FC236}">
                  <a16:creationId xmlns:a16="http://schemas.microsoft.com/office/drawing/2014/main" id="{8DAC444C-33FB-1E6E-3A5F-5EAB6FD1948B}"/>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3234">
              <a:extLst>
                <a:ext uri="{FF2B5EF4-FFF2-40B4-BE49-F238E27FC236}">
                  <a16:creationId xmlns:a16="http://schemas.microsoft.com/office/drawing/2014/main" id="{E6E1EB12-72C1-D6BE-E426-CD37690F8C2C}"/>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3235">
              <a:extLst>
                <a:ext uri="{FF2B5EF4-FFF2-40B4-BE49-F238E27FC236}">
                  <a16:creationId xmlns:a16="http://schemas.microsoft.com/office/drawing/2014/main" id="{5A153D1C-4574-8F5F-C761-95B17ABBEE20}"/>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236">
              <a:extLst>
                <a:ext uri="{FF2B5EF4-FFF2-40B4-BE49-F238E27FC236}">
                  <a16:creationId xmlns:a16="http://schemas.microsoft.com/office/drawing/2014/main" id="{BE68EE9F-2EE3-6FE7-F270-5909BECD020B}"/>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237">
              <a:extLst>
                <a:ext uri="{FF2B5EF4-FFF2-40B4-BE49-F238E27FC236}">
                  <a16:creationId xmlns:a16="http://schemas.microsoft.com/office/drawing/2014/main" id="{B033F54A-0223-ADC1-6CE5-BCC3568EA45D}"/>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238">
              <a:extLst>
                <a:ext uri="{FF2B5EF4-FFF2-40B4-BE49-F238E27FC236}">
                  <a16:creationId xmlns:a16="http://schemas.microsoft.com/office/drawing/2014/main" id="{B2D01377-611C-4635-61CD-57555C2CF0ED}"/>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3239">
              <a:extLst>
                <a:ext uri="{FF2B5EF4-FFF2-40B4-BE49-F238E27FC236}">
                  <a16:creationId xmlns:a16="http://schemas.microsoft.com/office/drawing/2014/main" id="{7279D3BD-21BE-AC21-1072-8DD845E3F759}"/>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3240">
              <a:extLst>
                <a:ext uri="{FF2B5EF4-FFF2-40B4-BE49-F238E27FC236}">
                  <a16:creationId xmlns:a16="http://schemas.microsoft.com/office/drawing/2014/main" id="{871C5D49-2F60-F4FE-6DB3-4953B92CD8F1}"/>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3241">
              <a:extLst>
                <a:ext uri="{FF2B5EF4-FFF2-40B4-BE49-F238E27FC236}">
                  <a16:creationId xmlns:a16="http://schemas.microsoft.com/office/drawing/2014/main" id="{BE43E78E-4D04-34F6-DFA6-1EC891B00E8B}"/>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3242">
              <a:extLst>
                <a:ext uri="{FF2B5EF4-FFF2-40B4-BE49-F238E27FC236}">
                  <a16:creationId xmlns:a16="http://schemas.microsoft.com/office/drawing/2014/main" id="{5193E76C-1343-0EAB-AD8D-37330B1577EA}"/>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3243">
              <a:extLst>
                <a:ext uri="{FF2B5EF4-FFF2-40B4-BE49-F238E27FC236}">
                  <a16:creationId xmlns:a16="http://schemas.microsoft.com/office/drawing/2014/main" id="{088025D5-F73E-CE6D-A178-F2E0F9F3CCF4}"/>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3244">
              <a:extLst>
                <a:ext uri="{FF2B5EF4-FFF2-40B4-BE49-F238E27FC236}">
                  <a16:creationId xmlns:a16="http://schemas.microsoft.com/office/drawing/2014/main" id="{9EE26640-FCD2-13C7-CFE6-1FE40C0D24E0}"/>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Freeform 3245">
              <a:extLst>
                <a:ext uri="{FF2B5EF4-FFF2-40B4-BE49-F238E27FC236}">
                  <a16:creationId xmlns:a16="http://schemas.microsoft.com/office/drawing/2014/main" id="{B055A498-AFAF-5F50-FEB9-585784BCADB7}"/>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3246">
              <a:extLst>
                <a:ext uri="{FF2B5EF4-FFF2-40B4-BE49-F238E27FC236}">
                  <a16:creationId xmlns:a16="http://schemas.microsoft.com/office/drawing/2014/main" id="{7C9191FB-A6E0-9BBF-34D8-D434B80F929B}"/>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3247">
              <a:extLst>
                <a:ext uri="{FF2B5EF4-FFF2-40B4-BE49-F238E27FC236}">
                  <a16:creationId xmlns:a16="http://schemas.microsoft.com/office/drawing/2014/main" id="{E0C718AB-7D6D-0C63-34B3-5068F566FADD}"/>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3248">
              <a:extLst>
                <a:ext uri="{FF2B5EF4-FFF2-40B4-BE49-F238E27FC236}">
                  <a16:creationId xmlns:a16="http://schemas.microsoft.com/office/drawing/2014/main" id="{1514E220-DBD3-6CED-F954-FB9AD177FD65}"/>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Freeform 3249">
              <a:extLst>
                <a:ext uri="{FF2B5EF4-FFF2-40B4-BE49-F238E27FC236}">
                  <a16:creationId xmlns:a16="http://schemas.microsoft.com/office/drawing/2014/main" id="{6236A103-085D-04A8-6844-BBC1B324E705}"/>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3250">
              <a:extLst>
                <a:ext uri="{FF2B5EF4-FFF2-40B4-BE49-F238E27FC236}">
                  <a16:creationId xmlns:a16="http://schemas.microsoft.com/office/drawing/2014/main" id="{15A908DD-621B-D401-2A35-D8887FD98686}"/>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3251">
              <a:extLst>
                <a:ext uri="{FF2B5EF4-FFF2-40B4-BE49-F238E27FC236}">
                  <a16:creationId xmlns:a16="http://schemas.microsoft.com/office/drawing/2014/main" id="{1E5801AA-31ED-2864-2D28-EF49E91664FC}"/>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3252">
              <a:extLst>
                <a:ext uri="{FF2B5EF4-FFF2-40B4-BE49-F238E27FC236}">
                  <a16:creationId xmlns:a16="http://schemas.microsoft.com/office/drawing/2014/main" id="{9FAFB3BA-3399-EF2E-08E5-CB37E5FAAE57}"/>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Freeform 3253">
              <a:extLst>
                <a:ext uri="{FF2B5EF4-FFF2-40B4-BE49-F238E27FC236}">
                  <a16:creationId xmlns:a16="http://schemas.microsoft.com/office/drawing/2014/main" id="{835ED752-9F2D-023D-0659-7F666FB0EB48}"/>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3254">
              <a:extLst>
                <a:ext uri="{FF2B5EF4-FFF2-40B4-BE49-F238E27FC236}">
                  <a16:creationId xmlns:a16="http://schemas.microsoft.com/office/drawing/2014/main" id="{2C824F00-9A9A-F65C-C6D4-591026C94317}"/>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3255">
              <a:extLst>
                <a:ext uri="{FF2B5EF4-FFF2-40B4-BE49-F238E27FC236}">
                  <a16:creationId xmlns:a16="http://schemas.microsoft.com/office/drawing/2014/main" id="{1EE53A83-4F5F-FF92-15BD-320352120D8C}"/>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3256">
              <a:extLst>
                <a:ext uri="{FF2B5EF4-FFF2-40B4-BE49-F238E27FC236}">
                  <a16:creationId xmlns:a16="http://schemas.microsoft.com/office/drawing/2014/main" id="{87475EE1-8481-CFDF-89C3-62AD62DD694F}"/>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3257">
              <a:extLst>
                <a:ext uri="{FF2B5EF4-FFF2-40B4-BE49-F238E27FC236}">
                  <a16:creationId xmlns:a16="http://schemas.microsoft.com/office/drawing/2014/main" id="{39FA2471-1152-1703-0558-A1901E424854}"/>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3258">
              <a:extLst>
                <a:ext uri="{FF2B5EF4-FFF2-40B4-BE49-F238E27FC236}">
                  <a16:creationId xmlns:a16="http://schemas.microsoft.com/office/drawing/2014/main" id="{BB4ADEA4-50FD-3844-70DB-CB61FFD5C799}"/>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3259">
              <a:extLst>
                <a:ext uri="{FF2B5EF4-FFF2-40B4-BE49-F238E27FC236}">
                  <a16:creationId xmlns:a16="http://schemas.microsoft.com/office/drawing/2014/main" id="{A8583FDD-4867-8CD4-98AC-D9A76C442B5A}"/>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3260">
              <a:extLst>
                <a:ext uri="{FF2B5EF4-FFF2-40B4-BE49-F238E27FC236}">
                  <a16:creationId xmlns:a16="http://schemas.microsoft.com/office/drawing/2014/main" id="{7C63D0B8-2CDE-E229-4140-171689CB203D}"/>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3261">
              <a:extLst>
                <a:ext uri="{FF2B5EF4-FFF2-40B4-BE49-F238E27FC236}">
                  <a16:creationId xmlns:a16="http://schemas.microsoft.com/office/drawing/2014/main" id="{A6D9C365-9DD7-E7CE-59F1-91964B74B744}"/>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3262">
              <a:extLst>
                <a:ext uri="{FF2B5EF4-FFF2-40B4-BE49-F238E27FC236}">
                  <a16:creationId xmlns:a16="http://schemas.microsoft.com/office/drawing/2014/main" id="{F8F15925-387D-E88F-5BBA-0874439A3D69}"/>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3263">
              <a:extLst>
                <a:ext uri="{FF2B5EF4-FFF2-40B4-BE49-F238E27FC236}">
                  <a16:creationId xmlns:a16="http://schemas.microsoft.com/office/drawing/2014/main" id="{E9ADB57E-6153-58A1-3520-A6EBC260D675}"/>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3264">
              <a:extLst>
                <a:ext uri="{FF2B5EF4-FFF2-40B4-BE49-F238E27FC236}">
                  <a16:creationId xmlns:a16="http://schemas.microsoft.com/office/drawing/2014/main" id="{5B21EE2D-E7AA-FB3D-061B-0ADD650AD478}"/>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3265">
              <a:extLst>
                <a:ext uri="{FF2B5EF4-FFF2-40B4-BE49-F238E27FC236}">
                  <a16:creationId xmlns:a16="http://schemas.microsoft.com/office/drawing/2014/main" id="{6E0463D4-E1F9-02B1-EDA5-C5A08460D414}"/>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3266">
              <a:extLst>
                <a:ext uri="{FF2B5EF4-FFF2-40B4-BE49-F238E27FC236}">
                  <a16:creationId xmlns:a16="http://schemas.microsoft.com/office/drawing/2014/main" id="{0AE9D4EF-6A7E-D6B4-2E47-3672D9CA6C3E}"/>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3267">
              <a:extLst>
                <a:ext uri="{FF2B5EF4-FFF2-40B4-BE49-F238E27FC236}">
                  <a16:creationId xmlns:a16="http://schemas.microsoft.com/office/drawing/2014/main" id="{809FFCB0-4375-C116-4B9B-09A44C8ABB7B}"/>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 name="Freeform 3268">
              <a:extLst>
                <a:ext uri="{FF2B5EF4-FFF2-40B4-BE49-F238E27FC236}">
                  <a16:creationId xmlns:a16="http://schemas.microsoft.com/office/drawing/2014/main" id="{D17A4BA5-9BAA-682C-8EF0-5490CFD70E5C}"/>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3269">
              <a:extLst>
                <a:ext uri="{FF2B5EF4-FFF2-40B4-BE49-F238E27FC236}">
                  <a16:creationId xmlns:a16="http://schemas.microsoft.com/office/drawing/2014/main" id="{636343BC-17B7-8FCB-65D4-F3D7E99804F2}"/>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3270">
              <a:extLst>
                <a:ext uri="{FF2B5EF4-FFF2-40B4-BE49-F238E27FC236}">
                  <a16:creationId xmlns:a16="http://schemas.microsoft.com/office/drawing/2014/main" id="{691D42A6-AEB7-C513-5866-E1C35D49C922}"/>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3271">
              <a:extLst>
                <a:ext uri="{FF2B5EF4-FFF2-40B4-BE49-F238E27FC236}">
                  <a16:creationId xmlns:a16="http://schemas.microsoft.com/office/drawing/2014/main" id="{6434D916-D08A-E7CE-61EE-21BB4D61AAA1}"/>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3272">
              <a:extLst>
                <a:ext uri="{FF2B5EF4-FFF2-40B4-BE49-F238E27FC236}">
                  <a16:creationId xmlns:a16="http://schemas.microsoft.com/office/drawing/2014/main" id="{E7B56746-BED8-076C-4CE6-FEF8F7D3BFCD}"/>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3273">
              <a:extLst>
                <a:ext uri="{FF2B5EF4-FFF2-40B4-BE49-F238E27FC236}">
                  <a16:creationId xmlns:a16="http://schemas.microsoft.com/office/drawing/2014/main" id="{5383ACC2-3498-6C11-5479-6D725ED31CBD}"/>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3274">
              <a:extLst>
                <a:ext uri="{FF2B5EF4-FFF2-40B4-BE49-F238E27FC236}">
                  <a16:creationId xmlns:a16="http://schemas.microsoft.com/office/drawing/2014/main" id="{308C3823-F507-5F00-4FBA-20AA4D404830}"/>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3275">
              <a:extLst>
                <a:ext uri="{FF2B5EF4-FFF2-40B4-BE49-F238E27FC236}">
                  <a16:creationId xmlns:a16="http://schemas.microsoft.com/office/drawing/2014/main" id="{25B77D63-B243-C42E-BF54-67A415993E63}"/>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3276">
              <a:extLst>
                <a:ext uri="{FF2B5EF4-FFF2-40B4-BE49-F238E27FC236}">
                  <a16:creationId xmlns:a16="http://schemas.microsoft.com/office/drawing/2014/main" id="{6A70841F-66AF-7717-2FCB-30276647CBDA}"/>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3277">
              <a:extLst>
                <a:ext uri="{FF2B5EF4-FFF2-40B4-BE49-F238E27FC236}">
                  <a16:creationId xmlns:a16="http://schemas.microsoft.com/office/drawing/2014/main" id="{C050D387-3947-627D-CF04-EB57F7099468}"/>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67" name="Group 66">
              <a:extLst>
                <a:ext uri="{FF2B5EF4-FFF2-40B4-BE49-F238E27FC236}">
                  <a16:creationId xmlns:a16="http://schemas.microsoft.com/office/drawing/2014/main" id="{2E2DA646-8AC8-592E-177D-C8EF84F61DBD}"/>
                </a:ext>
              </a:extLst>
            </p:cNvPr>
            <p:cNvGrpSpPr/>
            <p:nvPr/>
          </p:nvGrpSpPr>
          <p:grpSpPr>
            <a:xfrm>
              <a:off x="6249468" y="-1100935"/>
              <a:ext cx="6847366" cy="4965858"/>
              <a:chOff x="6249468" y="-1100935"/>
              <a:chExt cx="6847366" cy="4965858"/>
            </a:xfrm>
            <a:grpFill/>
          </p:grpSpPr>
          <p:sp>
            <p:nvSpPr>
              <p:cNvPr id="68" name="Freeform 3279">
                <a:extLst>
                  <a:ext uri="{FF2B5EF4-FFF2-40B4-BE49-F238E27FC236}">
                    <a16:creationId xmlns:a16="http://schemas.microsoft.com/office/drawing/2014/main" id="{30D462A5-687B-B144-B669-355DD0935AEC}"/>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9" name="Freeform 3280">
                <a:extLst>
                  <a:ext uri="{FF2B5EF4-FFF2-40B4-BE49-F238E27FC236}">
                    <a16:creationId xmlns:a16="http://schemas.microsoft.com/office/drawing/2014/main" id="{C5D36A7C-49F6-5446-5989-8C9C63C69057}"/>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0" name="Freeform 3281">
                <a:extLst>
                  <a:ext uri="{FF2B5EF4-FFF2-40B4-BE49-F238E27FC236}">
                    <a16:creationId xmlns:a16="http://schemas.microsoft.com/office/drawing/2014/main" id="{00D72ABD-9DFD-4E5E-4D27-23734B10AB7F}"/>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1" name="Freeform 3282">
                <a:extLst>
                  <a:ext uri="{FF2B5EF4-FFF2-40B4-BE49-F238E27FC236}">
                    <a16:creationId xmlns:a16="http://schemas.microsoft.com/office/drawing/2014/main" id="{9F098E5D-B488-DD24-EE04-66E0AC3CC67E}"/>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3283">
                <a:extLst>
                  <a:ext uri="{FF2B5EF4-FFF2-40B4-BE49-F238E27FC236}">
                    <a16:creationId xmlns:a16="http://schemas.microsoft.com/office/drawing/2014/main" id="{A1D69182-C645-B533-962D-5143B33F9D44}"/>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3284">
                <a:extLst>
                  <a:ext uri="{FF2B5EF4-FFF2-40B4-BE49-F238E27FC236}">
                    <a16:creationId xmlns:a16="http://schemas.microsoft.com/office/drawing/2014/main" id="{317CA1C6-A644-AB74-6F28-D076B58B120D}"/>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3285">
                <a:extLst>
                  <a:ext uri="{FF2B5EF4-FFF2-40B4-BE49-F238E27FC236}">
                    <a16:creationId xmlns:a16="http://schemas.microsoft.com/office/drawing/2014/main" id="{F62A2CAB-F4A3-202C-6BAA-3F8095974CEB}"/>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3286">
                <a:extLst>
                  <a:ext uri="{FF2B5EF4-FFF2-40B4-BE49-F238E27FC236}">
                    <a16:creationId xmlns:a16="http://schemas.microsoft.com/office/drawing/2014/main" id="{C2D56A9B-4399-7741-F884-D66DEE6B36A2}"/>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3287">
                <a:extLst>
                  <a:ext uri="{FF2B5EF4-FFF2-40B4-BE49-F238E27FC236}">
                    <a16:creationId xmlns:a16="http://schemas.microsoft.com/office/drawing/2014/main" id="{37FA9FEE-B5CE-90A9-42D4-33ABB6A3B29B}"/>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3288">
                <a:extLst>
                  <a:ext uri="{FF2B5EF4-FFF2-40B4-BE49-F238E27FC236}">
                    <a16:creationId xmlns:a16="http://schemas.microsoft.com/office/drawing/2014/main" id="{2CFB47C5-39B1-4CDB-B4A5-D9DA7A8CA163}"/>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3289">
                <a:extLst>
                  <a:ext uri="{FF2B5EF4-FFF2-40B4-BE49-F238E27FC236}">
                    <a16:creationId xmlns:a16="http://schemas.microsoft.com/office/drawing/2014/main" id="{09711D63-68EA-1331-4643-11F1727D7C21}"/>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3290">
                <a:extLst>
                  <a:ext uri="{FF2B5EF4-FFF2-40B4-BE49-F238E27FC236}">
                    <a16:creationId xmlns:a16="http://schemas.microsoft.com/office/drawing/2014/main" id="{8652C683-DF2D-701F-2A59-EBF5D1872C4D}"/>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3291">
                <a:extLst>
                  <a:ext uri="{FF2B5EF4-FFF2-40B4-BE49-F238E27FC236}">
                    <a16:creationId xmlns:a16="http://schemas.microsoft.com/office/drawing/2014/main" id="{CF5D2798-A399-7B3E-ADDF-2CE7BB75E407}"/>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3292">
                <a:extLst>
                  <a:ext uri="{FF2B5EF4-FFF2-40B4-BE49-F238E27FC236}">
                    <a16:creationId xmlns:a16="http://schemas.microsoft.com/office/drawing/2014/main" id="{3864BFCD-DC90-EC15-F78E-6E8B33A5C946}"/>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3293">
                <a:extLst>
                  <a:ext uri="{FF2B5EF4-FFF2-40B4-BE49-F238E27FC236}">
                    <a16:creationId xmlns:a16="http://schemas.microsoft.com/office/drawing/2014/main" id="{A5260557-0061-DFA7-C9D7-5EF2D2C5501B}"/>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3294">
                <a:extLst>
                  <a:ext uri="{FF2B5EF4-FFF2-40B4-BE49-F238E27FC236}">
                    <a16:creationId xmlns:a16="http://schemas.microsoft.com/office/drawing/2014/main" id="{4AF7FE0A-5430-14EA-C2B3-496212EC23DB}"/>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3295">
                <a:extLst>
                  <a:ext uri="{FF2B5EF4-FFF2-40B4-BE49-F238E27FC236}">
                    <a16:creationId xmlns:a16="http://schemas.microsoft.com/office/drawing/2014/main" id="{1C550264-F196-1E74-6616-8F7125601D8B}"/>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3296">
                <a:extLst>
                  <a:ext uri="{FF2B5EF4-FFF2-40B4-BE49-F238E27FC236}">
                    <a16:creationId xmlns:a16="http://schemas.microsoft.com/office/drawing/2014/main" id="{AECC0FAC-C66E-879B-5B7E-7B9FE1176097}"/>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3297">
                <a:extLst>
                  <a:ext uri="{FF2B5EF4-FFF2-40B4-BE49-F238E27FC236}">
                    <a16:creationId xmlns:a16="http://schemas.microsoft.com/office/drawing/2014/main" id="{FF4C363E-96AA-76F5-0690-ED990CB5700C}"/>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3298">
                <a:extLst>
                  <a:ext uri="{FF2B5EF4-FFF2-40B4-BE49-F238E27FC236}">
                    <a16:creationId xmlns:a16="http://schemas.microsoft.com/office/drawing/2014/main" id="{001539A2-ACCB-5585-E332-44DC047E0D59}"/>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Freeform 3299">
                <a:extLst>
                  <a:ext uri="{FF2B5EF4-FFF2-40B4-BE49-F238E27FC236}">
                    <a16:creationId xmlns:a16="http://schemas.microsoft.com/office/drawing/2014/main" id="{9599FF98-D401-627A-87EA-E27A40A84634}"/>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9" name="Freeform 3300">
                <a:extLst>
                  <a:ext uri="{FF2B5EF4-FFF2-40B4-BE49-F238E27FC236}">
                    <a16:creationId xmlns:a16="http://schemas.microsoft.com/office/drawing/2014/main" id="{857F67AD-2022-B7B8-CB1D-B8F4FF4D6598}"/>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0" name="Freeform 3301">
                <a:extLst>
                  <a:ext uri="{FF2B5EF4-FFF2-40B4-BE49-F238E27FC236}">
                    <a16:creationId xmlns:a16="http://schemas.microsoft.com/office/drawing/2014/main" id="{BF4B15FD-B07F-9F83-96CA-4D46DFD0B223}"/>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1" name="Freeform 3302">
                <a:extLst>
                  <a:ext uri="{FF2B5EF4-FFF2-40B4-BE49-F238E27FC236}">
                    <a16:creationId xmlns:a16="http://schemas.microsoft.com/office/drawing/2014/main" id="{C4445F2F-ECEA-EAC5-15BC-804382D5370D}"/>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2" name="Freeform 3303">
                <a:extLst>
                  <a:ext uri="{FF2B5EF4-FFF2-40B4-BE49-F238E27FC236}">
                    <a16:creationId xmlns:a16="http://schemas.microsoft.com/office/drawing/2014/main" id="{201F0385-03C0-6F8A-EDF5-C8E5C67F97D7}"/>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3" name="Freeform 3304">
                <a:extLst>
                  <a:ext uri="{FF2B5EF4-FFF2-40B4-BE49-F238E27FC236}">
                    <a16:creationId xmlns:a16="http://schemas.microsoft.com/office/drawing/2014/main" id="{AAEB5888-A3A1-7323-FEE9-CD94ECC59FBC}"/>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4" name="Freeform 3305">
                <a:extLst>
                  <a:ext uri="{FF2B5EF4-FFF2-40B4-BE49-F238E27FC236}">
                    <a16:creationId xmlns:a16="http://schemas.microsoft.com/office/drawing/2014/main" id="{8D20A8E0-461B-4740-2EBC-7DB61A46481D}"/>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5" name="Freeform 3306">
                <a:extLst>
                  <a:ext uri="{FF2B5EF4-FFF2-40B4-BE49-F238E27FC236}">
                    <a16:creationId xmlns:a16="http://schemas.microsoft.com/office/drawing/2014/main" id="{3876A91E-4651-446E-FD7D-3151A738E921}"/>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3307">
                <a:extLst>
                  <a:ext uri="{FF2B5EF4-FFF2-40B4-BE49-F238E27FC236}">
                    <a16:creationId xmlns:a16="http://schemas.microsoft.com/office/drawing/2014/main" id="{2E217275-08E8-F18D-CD76-DF72EBAF570E}"/>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7" name="Freeform 3308">
                <a:extLst>
                  <a:ext uri="{FF2B5EF4-FFF2-40B4-BE49-F238E27FC236}">
                    <a16:creationId xmlns:a16="http://schemas.microsoft.com/office/drawing/2014/main" id="{6F7D2058-6374-E18A-B33C-13579A2FFE3F}"/>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Freeform 3309">
                <a:extLst>
                  <a:ext uri="{FF2B5EF4-FFF2-40B4-BE49-F238E27FC236}">
                    <a16:creationId xmlns:a16="http://schemas.microsoft.com/office/drawing/2014/main" id="{F4EC6697-066B-7CEE-9F8E-8CE78EBF6C3C}"/>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9" name="Freeform 3310">
                <a:extLst>
                  <a:ext uri="{FF2B5EF4-FFF2-40B4-BE49-F238E27FC236}">
                    <a16:creationId xmlns:a16="http://schemas.microsoft.com/office/drawing/2014/main" id="{368BB7E2-2978-C4D3-B007-86BA7F4BB85E}"/>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0" name="Freeform 3311">
                <a:extLst>
                  <a:ext uri="{FF2B5EF4-FFF2-40B4-BE49-F238E27FC236}">
                    <a16:creationId xmlns:a16="http://schemas.microsoft.com/office/drawing/2014/main" id="{00A9963D-3F3E-3145-35FC-5CE8AB1517EC}"/>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1" name="Freeform 3312">
                <a:extLst>
                  <a:ext uri="{FF2B5EF4-FFF2-40B4-BE49-F238E27FC236}">
                    <a16:creationId xmlns:a16="http://schemas.microsoft.com/office/drawing/2014/main" id="{F5AA82E1-7B93-E03B-4231-C81D0F119791}"/>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3313">
                <a:extLst>
                  <a:ext uri="{FF2B5EF4-FFF2-40B4-BE49-F238E27FC236}">
                    <a16:creationId xmlns:a16="http://schemas.microsoft.com/office/drawing/2014/main" id="{F2B78FF2-B1E3-FFF7-4810-2546F38D849B}"/>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3314">
                <a:extLst>
                  <a:ext uri="{FF2B5EF4-FFF2-40B4-BE49-F238E27FC236}">
                    <a16:creationId xmlns:a16="http://schemas.microsoft.com/office/drawing/2014/main" id="{3D32E5A8-37F6-67A8-2365-FCABAA2E96D0}"/>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 name="Freeform 3315">
                <a:extLst>
                  <a:ext uri="{FF2B5EF4-FFF2-40B4-BE49-F238E27FC236}">
                    <a16:creationId xmlns:a16="http://schemas.microsoft.com/office/drawing/2014/main" id="{4369E49F-04B9-B6FC-9772-6A2AD3E38378}"/>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 name="Freeform 3316">
                <a:extLst>
                  <a:ext uri="{FF2B5EF4-FFF2-40B4-BE49-F238E27FC236}">
                    <a16:creationId xmlns:a16="http://schemas.microsoft.com/office/drawing/2014/main" id="{0AD84442-F45C-DD8C-872D-573672F04C0A}"/>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Oval 3317">
                <a:extLst>
                  <a:ext uri="{FF2B5EF4-FFF2-40B4-BE49-F238E27FC236}">
                    <a16:creationId xmlns:a16="http://schemas.microsoft.com/office/drawing/2014/main" id="{37CFB620-AB9C-13DE-4094-4D07E543DBA0}"/>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7" name="Freeform 3318">
                <a:extLst>
                  <a:ext uri="{FF2B5EF4-FFF2-40B4-BE49-F238E27FC236}">
                    <a16:creationId xmlns:a16="http://schemas.microsoft.com/office/drawing/2014/main" id="{78E7F02A-028E-605F-D09F-2AF947BE4FE7}"/>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 name="Freeform 3319">
                <a:extLst>
                  <a:ext uri="{FF2B5EF4-FFF2-40B4-BE49-F238E27FC236}">
                    <a16:creationId xmlns:a16="http://schemas.microsoft.com/office/drawing/2014/main" id="{C8DA435F-0E05-FDC7-90D5-6C577D1AD4FE}"/>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3320">
                <a:extLst>
                  <a:ext uri="{FF2B5EF4-FFF2-40B4-BE49-F238E27FC236}">
                    <a16:creationId xmlns:a16="http://schemas.microsoft.com/office/drawing/2014/main" id="{ACECC83C-B398-EB48-B454-EFB528EF48DF}"/>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3321">
                <a:extLst>
                  <a:ext uri="{FF2B5EF4-FFF2-40B4-BE49-F238E27FC236}">
                    <a16:creationId xmlns:a16="http://schemas.microsoft.com/office/drawing/2014/main" id="{CA94E1AE-ADB5-50BE-F336-3C2633D9A14F}"/>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1" name="Freeform 3322">
                <a:extLst>
                  <a:ext uri="{FF2B5EF4-FFF2-40B4-BE49-F238E27FC236}">
                    <a16:creationId xmlns:a16="http://schemas.microsoft.com/office/drawing/2014/main" id="{FF973216-0392-AF83-E30F-7CD0D43158AE}"/>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 name="Freeform 3323">
                <a:extLst>
                  <a:ext uri="{FF2B5EF4-FFF2-40B4-BE49-F238E27FC236}">
                    <a16:creationId xmlns:a16="http://schemas.microsoft.com/office/drawing/2014/main" id="{6AB6CB3D-8671-79B2-6ABA-FBD20D081EC8}"/>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 name="Freeform 3324">
                <a:extLst>
                  <a:ext uri="{FF2B5EF4-FFF2-40B4-BE49-F238E27FC236}">
                    <a16:creationId xmlns:a16="http://schemas.microsoft.com/office/drawing/2014/main" id="{3F9B9319-F4AA-A38D-9D1D-7519CFA70BDF}"/>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4" name="Freeform 3325">
                <a:extLst>
                  <a:ext uri="{FF2B5EF4-FFF2-40B4-BE49-F238E27FC236}">
                    <a16:creationId xmlns:a16="http://schemas.microsoft.com/office/drawing/2014/main" id="{083DA64A-5A2F-1040-22D3-69798DEDA781}"/>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 name="Freeform 3326">
                <a:extLst>
                  <a:ext uri="{FF2B5EF4-FFF2-40B4-BE49-F238E27FC236}">
                    <a16:creationId xmlns:a16="http://schemas.microsoft.com/office/drawing/2014/main" id="{EF240999-ABD1-2E1B-BAEB-3783135E5F25}"/>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 name="Freeform 3327">
                <a:extLst>
                  <a:ext uri="{FF2B5EF4-FFF2-40B4-BE49-F238E27FC236}">
                    <a16:creationId xmlns:a16="http://schemas.microsoft.com/office/drawing/2014/main" id="{85E68813-69DB-A219-0CEC-F7B28E7C2552}"/>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 name="Freeform 3328">
                <a:extLst>
                  <a:ext uri="{FF2B5EF4-FFF2-40B4-BE49-F238E27FC236}">
                    <a16:creationId xmlns:a16="http://schemas.microsoft.com/office/drawing/2014/main" id="{51CAFB7C-CA81-E3FA-A414-F9218BC35512}"/>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 name="Freeform 3329">
                <a:extLst>
                  <a:ext uri="{FF2B5EF4-FFF2-40B4-BE49-F238E27FC236}">
                    <a16:creationId xmlns:a16="http://schemas.microsoft.com/office/drawing/2014/main" id="{C6A8172E-395A-F2EF-6EAB-91BED3313B55}"/>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 name="Freeform 3330">
                <a:extLst>
                  <a:ext uri="{FF2B5EF4-FFF2-40B4-BE49-F238E27FC236}">
                    <a16:creationId xmlns:a16="http://schemas.microsoft.com/office/drawing/2014/main" id="{A87395DA-6B23-5570-709A-DDAC2375B614}"/>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 name="Freeform 3331">
                <a:extLst>
                  <a:ext uri="{FF2B5EF4-FFF2-40B4-BE49-F238E27FC236}">
                    <a16:creationId xmlns:a16="http://schemas.microsoft.com/office/drawing/2014/main" id="{D09F20D2-3D68-2C63-4999-DC257C681F01}"/>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 name="Freeform 3332">
                <a:extLst>
                  <a:ext uri="{FF2B5EF4-FFF2-40B4-BE49-F238E27FC236}">
                    <a16:creationId xmlns:a16="http://schemas.microsoft.com/office/drawing/2014/main" id="{244BAB83-54ED-F41F-61B1-02DF789C78A3}"/>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2" name="Freeform 3333">
                <a:extLst>
                  <a:ext uri="{FF2B5EF4-FFF2-40B4-BE49-F238E27FC236}">
                    <a16:creationId xmlns:a16="http://schemas.microsoft.com/office/drawing/2014/main" id="{BE746AFE-737C-22C4-E624-5D9294A31DE8}"/>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3" name="Freeform 3334">
                <a:extLst>
                  <a:ext uri="{FF2B5EF4-FFF2-40B4-BE49-F238E27FC236}">
                    <a16:creationId xmlns:a16="http://schemas.microsoft.com/office/drawing/2014/main" id="{736C9212-B411-13E2-FA13-29FD59AD922D}"/>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 name="Freeform 3335">
                <a:extLst>
                  <a:ext uri="{FF2B5EF4-FFF2-40B4-BE49-F238E27FC236}">
                    <a16:creationId xmlns:a16="http://schemas.microsoft.com/office/drawing/2014/main" id="{1F37D3C3-4220-613D-BFBE-58AE6EE7837B}"/>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5" name="Freeform 3336">
                <a:extLst>
                  <a:ext uri="{FF2B5EF4-FFF2-40B4-BE49-F238E27FC236}">
                    <a16:creationId xmlns:a16="http://schemas.microsoft.com/office/drawing/2014/main" id="{E84B5724-1671-036C-12AB-F85DF7AA76BC}"/>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6" name="Freeform 3337">
                <a:extLst>
                  <a:ext uri="{FF2B5EF4-FFF2-40B4-BE49-F238E27FC236}">
                    <a16:creationId xmlns:a16="http://schemas.microsoft.com/office/drawing/2014/main" id="{358BB21B-F529-D215-3369-C59C056FF3DC}"/>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7" name="Freeform 3338">
                <a:extLst>
                  <a:ext uri="{FF2B5EF4-FFF2-40B4-BE49-F238E27FC236}">
                    <a16:creationId xmlns:a16="http://schemas.microsoft.com/office/drawing/2014/main" id="{7ABABC5E-D18E-F3AF-6EF8-DA990B535944}"/>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8" name="Freeform 3339">
                <a:extLst>
                  <a:ext uri="{FF2B5EF4-FFF2-40B4-BE49-F238E27FC236}">
                    <a16:creationId xmlns:a16="http://schemas.microsoft.com/office/drawing/2014/main" id="{E849F703-F8FB-7D38-91DA-51DB9A5E129A}"/>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9" name="Freeform 3340">
                <a:extLst>
                  <a:ext uri="{FF2B5EF4-FFF2-40B4-BE49-F238E27FC236}">
                    <a16:creationId xmlns:a16="http://schemas.microsoft.com/office/drawing/2014/main" id="{DF753113-31F5-686F-54C9-E3C2A4C93529}"/>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0" name="Freeform 3341">
                <a:extLst>
                  <a:ext uri="{FF2B5EF4-FFF2-40B4-BE49-F238E27FC236}">
                    <a16:creationId xmlns:a16="http://schemas.microsoft.com/office/drawing/2014/main" id="{4C43CB49-3BD3-CD46-484C-31AA950DB110}"/>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1" name="Freeform 3342">
                <a:extLst>
                  <a:ext uri="{FF2B5EF4-FFF2-40B4-BE49-F238E27FC236}">
                    <a16:creationId xmlns:a16="http://schemas.microsoft.com/office/drawing/2014/main" id="{3AF27CD2-0E96-D257-A573-A3C56D1B8153}"/>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2" name="Freeform 3343">
                <a:extLst>
                  <a:ext uri="{FF2B5EF4-FFF2-40B4-BE49-F238E27FC236}">
                    <a16:creationId xmlns:a16="http://schemas.microsoft.com/office/drawing/2014/main" id="{E42987F9-1495-62F5-1A0D-F87A31F47867}"/>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3" name="Freeform 3344">
                <a:extLst>
                  <a:ext uri="{FF2B5EF4-FFF2-40B4-BE49-F238E27FC236}">
                    <a16:creationId xmlns:a16="http://schemas.microsoft.com/office/drawing/2014/main" id="{0A3C292E-0B20-7D8E-1AF8-7B512F83136F}"/>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4" name="Freeform 3345">
                <a:extLst>
                  <a:ext uri="{FF2B5EF4-FFF2-40B4-BE49-F238E27FC236}">
                    <a16:creationId xmlns:a16="http://schemas.microsoft.com/office/drawing/2014/main" id="{DD7EC587-53CF-7845-99FB-F0ECD9999989}"/>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5" name="Freeform 3346">
                <a:extLst>
                  <a:ext uri="{FF2B5EF4-FFF2-40B4-BE49-F238E27FC236}">
                    <a16:creationId xmlns:a16="http://schemas.microsoft.com/office/drawing/2014/main" id="{EA528875-F1F8-6917-1E8D-7982101AA626}"/>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6" name="Freeform 3347">
                <a:extLst>
                  <a:ext uri="{FF2B5EF4-FFF2-40B4-BE49-F238E27FC236}">
                    <a16:creationId xmlns:a16="http://schemas.microsoft.com/office/drawing/2014/main" id="{AC0CB00C-B330-F087-6284-3B7C87FBC9C8}"/>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7" name="Freeform 3348">
                <a:extLst>
                  <a:ext uri="{FF2B5EF4-FFF2-40B4-BE49-F238E27FC236}">
                    <a16:creationId xmlns:a16="http://schemas.microsoft.com/office/drawing/2014/main" id="{578033EE-4AAF-C1DE-A020-C2D164900A44}"/>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8" name="Freeform 3349">
                <a:extLst>
                  <a:ext uri="{FF2B5EF4-FFF2-40B4-BE49-F238E27FC236}">
                    <a16:creationId xmlns:a16="http://schemas.microsoft.com/office/drawing/2014/main" id="{A9A31B47-5417-98A0-2781-5FA79932433B}"/>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9" name="Freeform 3350">
                <a:extLst>
                  <a:ext uri="{FF2B5EF4-FFF2-40B4-BE49-F238E27FC236}">
                    <a16:creationId xmlns:a16="http://schemas.microsoft.com/office/drawing/2014/main" id="{689D4F44-15A9-D669-D127-EE13044C69CC}"/>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140" name="Rectangle 139">
            <a:extLst>
              <a:ext uri="{FF2B5EF4-FFF2-40B4-BE49-F238E27FC236}">
                <a16:creationId xmlns:a16="http://schemas.microsoft.com/office/drawing/2014/main" id="{AD474C91-1047-9DDC-DE45-CEBB1F4E62A7}"/>
              </a:ext>
            </a:extLst>
          </p:cNvPr>
          <p:cNvSpPr/>
          <p:nvPr userDrawn="1"/>
        </p:nvSpPr>
        <p:spPr>
          <a:xfrm>
            <a:off x="5629275" y="5514975"/>
            <a:ext cx="3514725" cy="1343025"/>
          </a:xfrm>
          <a:prstGeom prst="rect">
            <a:avLst/>
          </a:prstGeom>
          <a:solidFill>
            <a:srgbClr val="F8D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2" name="Rectangle 141">
            <a:extLst>
              <a:ext uri="{FF2B5EF4-FFF2-40B4-BE49-F238E27FC236}">
                <a16:creationId xmlns:a16="http://schemas.microsoft.com/office/drawing/2014/main" id="{0F5E031C-4F02-DAA1-C8E3-C42400323CFB}"/>
              </a:ext>
            </a:extLst>
          </p:cNvPr>
          <p:cNvSpPr/>
          <p:nvPr userDrawn="1"/>
        </p:nvSpPr>
        <p:spPr>
          <a:xfrm>
            <a:off x="819149" y="1803558"/>
            <a:ext cx="77787" cy="1447006"/>
          </a:xfrm>
          <a:prstGeom prst="rect">
            <a:avLst/>
          </a:prstGeom>
          <a:solidFill>
            <a:srgbClr val="F8D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8" name="Picture Placeholder 146">
            <a:extLst>
              <a:ext uri="{FF2B5EF4-FFF2-40B4-BE49-F238E27FC236}">
                <a16:creationId xmlns:a16="http://schemas.microsoft.com/office/drawing/2014/main" id="{3687F333-96FE-E66C-1A35-5E6C64D09757}"/>
              </a:ext>
            </a:extLst>
          </p:cNvPr>
          <p:cNvSpPr>
            <a:spLocks noGrp="1"/>
          </p:cNvSpPr>
          <p:nvPr>
            <p:ph type="pic" sz="quarter" idx="10"/>
          </p:nvPr>
        </p:nvSpPr>
        <p:spPr>
          <a:xfrm>
            <a:off x="6096000" y="0"/>
            <a:ext cx="6096000" cy="6340475"/>
          </a:xfrm>
          <a:prstGeom prst="rect">
            <a:avLst/>
          </a:prstGeom>
          <a:solidFill>
            <a:schemeClr val="bg1">
              <a:lumMod val="95000"/>
            </a:schemeClr>
          </a:solidFill>
          <a:ln>
            <a:noFill/>
          </a:ln>
        </p:spPr>
        <p:txBody>
          <a:bodyPr anchor="ctr"/>
          <a:lstStyle>
            <a:lvl1pPr marL="0" indent="0" algn="ctr">
              <a:buNone/>
              <a:defRPr sz="1400"/>
            </a:lvl1pPr>
          </a:lstStyle>
          <a:p>
            <a:endParaRPr lang="en-IN"/>
          </a:p>
        </p:txBody>
      </p:sp>
      <p:sp>
        <p:nvSpPr>
          <p:cNvPr id="149" name="Title 148">
            <a:extLst>
              <a:ext uri="{FF2B5EF4-FFF2-40B4-BE49-F238E27FC236}">
                <a16:creationId xmlns:a16="http://schemas.microsoft.com/office/drawing/2014/main" id="{2FA7893E-8556-83CB-51E4-FC180E9B47BA}"/>
              </a:ext>
            </a:extLst>
          </p:cNvPr>
          <p:cNvSpPr>
            <a:spLocks noGrp="1"/>
          </p:cNvSpPr>
          <p:nvPr>
            <p:ph type="title" hasCustomPrompt="1"/>
          </p:nvPr>
        </p:nvSpPr>
        <p:spPr>
          <a:xfrm>
            <a:off x="1011349" y="1575199"/>
            <a:ext cx="4417833" cy="1930002"/>
          </a:xfrm>
          <a:prstGeom prst="rect">
            <a:avLst/>
          </a:prstGeom>
        </p:spPr>
        <p:txBody>
          <a:bodyPr anchor="ctr"/>
          <a:lstStyle>
            <a:lvl1pPr>
              <a:defRPr sz="4000" b="1">
                <a:solidFill>
                  <a:schemeClr val="accent3"/>
                </a:solidFill>
              </a:defRPr>
            </a:lvl1pPr>
          </a:lstStyle>
          <a:p>
            <a:r>
              <a:rPr lang="en-US" dirty="0"/>
              <a:t>CLICK TO EDIT MASTER TITLE STYLE</a:t>
            </a:r>
            <a:endParaRPr lang="en-IN" dirty="0"/>
          </a:p>
        </p:txBody>
      </p:sp>
      <p:sp>
        <p:nvSpPr>
          <p:cNvPr id="151" name="Text Placeholder 150">
            <a:extLst>
              <a:ext uri="{FF2B5EF4-FFF2-40B4-BE49-F238E27FC236}">
                <a16:creationId xmlns:a16="http://schemas.microsoft.com/office/drawing/2014/main" id="{094FC65A-1F25-61DD-7417-2237BDC4827D}"/>
              </a:ext>
            </a:extLst>
          </p:cNvPr>
          <p:cNvSpPr>
            <a:spLocks noGrp="1"/>
          </p:cNvSpPr>
          <p:nvPr>
            <p:ph type="body" sz="quarter" idx="11"/>
          </p:nvPr>
        </p:nvSpPr>
        <p:spPr>
          <a:xfrm>
            <a:off x="1011349" y="3754012"/>
            <a:ext cx="4417833" cy="1191368"/>
          </a:xfrm>
          <a:prstGeom prst="rect">
            <a:avLst/>
          </a:prstGeom>
        </p:spPr>
        <p:txBody>
          <a:bodyPr/>
          <a:lstStyle>
            <a:lvl1pPr marL="0" indent="0">
              <a:spcBef>
                <a:spcPts val="0"/>
              </a:spcBef>
              <a:buNone/>
              <a:defRPr sz="2400">
                <a:solidFill>
                  <a:schemeClr val="bg1"/>
                </a:solidFill>
              </a:defRPr>
            </a:lvl1pPr>
          </a:lstStyle>
          <a:p>
            <a:pPr lvl="0"/>
            <a:r>
              <a:rPr lang="en-US" dirty="0"/>
              <a:t>Click to edit Master </a:t>
            </a:r>
          </a:p>
          <a:p>
            <a:pPr lvl="0"/>
            <a:r>
              <a:rPr lang="en-US" dirty="0"/>
              <a:t>text styles</a:t>
            </a:r>
          </a:p>
        </p:txBody>
      </p:sp>
      <p:sp>
        <p:nvSpPr>
          <p:cNvPr id="152" name="Text Placeholder 150">
            <a:extLst>
              <a:ext uri="{FF2B5EF4-FFF2-40B4-BE49-F238E27FC236}">
                <a16:creationId xmlns:a16="http://schemas.microsoft.com/office/drawing/2014/main" id="{76680017-6692-C4D0-09DE-E5B601EB2E5D}"/>
              </a:ext>
            </a:extLst>
          </p:cNvPr>
          <p:cNvSpPr>
            <a:spLocks noGrp="1"/>
          </p:cNvSpPr>
          <p:nvPr>
            <p:ph type="body" sz="quarter" idx="12" hasCustomPrompt="1"/>
          </p:nvPr>
        </p:nvSpPr>
        <p:spPr>
          <a:xfrm>
            <a:off x="1011349" y="5514567"/>
            <a:ext cx="4417833" cy="362113"/>
          </a:xfrm>
          <a:prstGeom prst="rect">
            <a:avLst/>
          </a:prstGeom>
        </p:spPr>
        <p:txBody>
          <a:bodyPr anchor="ctr"/>
          <a:lstStyle>
            <a:lvl1pPr marL="0" indent="0">
              <a:spcBef>
                <a:spcPts val="0"/>
              </a:spcBef>
              <a:buNone/>
              <a:defRPr sz="1400" b="1" spc="300">
                <a:solidFill>
                  <a:schemeClr val="bg1"/>
                </a:solidFill>
              </a:defRPr>
            </a:lvl1pPr>
          </a:lstStyle>
          <a:p>
            <a:pPr lvl="0"/>
            <a:r>
              <a:rPr lang="en-US" dirty="0"/>
              <a:t>DATE</a:t>
            </a:r>
          </a:p>
        </p:txBody>
      </p:sp>
    </p:spTree>
    <p:extLst>
      <p:ext uri="{BB962C8B-B14F-4D97-AF65-F5344CB8AC3E}">
        <p14:creationId xmlns:p14="http://schemas.microsoft.com/office/powerpoint/2010/main" val="28447118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EBB417-E4ED-0647-483E-F381D8F35C46}"/>
              </a:ext>
            </a:extLst>
          </p:cNvPr>
          <p:cNvGrpSpPr/>
          <p:nvPr userDrawn="1"/>
        </p:nvGrpSpPr>
        <p:grpSpPr>
          <a:xfrm rot="9286369">
            <a:off x="-3391430" y="2648636"/>
            <a:ext cx="17932884" cy="12006332"/>
            <a:chOff x="6249468" y="-1100935"/>
            <a:chExt cx="8072278" cy="5404509"/>
          </a:xfrm>
          <a:solidFill>
            <a:schemeClr val="bg1">
              <a:lumMod val="85000"/>
              <a:alpha val="30000"/>
            </a:schemeClr>
          </a:solidFill>
        </p:grpSpPr>
        <p:sp>
          <p:nvSpPr>
            <p:cNvPr id="12" name="Freeform 3214">
              <a:extLst>
                <a:ext uri="{FF2B5EF4-FFF2-40B4-BE49-F238E27FC236}">
                  <a16:creationId xmlns:a16="http://schemas.microsoft.com/office/drawing/2014/main" id="{D190BB7B-9718-2D2B-98FD-88AA11974E92}"/>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3215">
              <a:extLst>
                <a:ext uri="{FF2B5EF4-FFF2-40B4-BE49-F238E27FC236}">
                  <a16:creationId xmlns:a16="http://schemas.microsoft.com/office/drawing/2014/main" id="{E468BCF8-D8CD-A337-5B24-B12932B71872}"/>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3216">
              <a:extLst>
                <a:ext uri="{FF2B5EF4-FFF2-40B4-BE49-F238E27FC236}">
                  <a16:creationId xmlns:a16="http://schemas.microsoft.com/office/drawing/2014/main" id="{1728FE66-BF1C-602C-45D2-CE051AAEB638}"/>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3217">
              <a:extLst>
                <a:ext uri="{FF2B5EF4-FFF2-40B4-BE49-F238E27FC236}">
                  <a16:creationId xmlns:a16="http://schemas.microsoft.com/office/drawing/2014/main" id="{C0E1E99C-1829-55F5-80A0-5BBE5202C5BA}"/>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3218">
              <a:extLst>
                <a:ext uri="{FF2B5EF4-FFF2-40B4-BE49-F238E27FC236}">
                  <a16:creationId xmlns:a16="http://schemas.microsoft.com/office/drawing/2014/main" id="{94C8410F-D3D3-9914-7824-1A8EFC84D694}"/>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3219">
              <a:extLst>
                <a:ext uri="{FF2B5EF4-FFF2-40B4-BE49-F238E27FC236}">
                  <a16:creationId xmlns:a16="http://schemas.microsoft.com/office/drawing/2014/main" id="{373D3279-4538-5948-E735-260D64BEFC1A}"/>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3220">
              <a:extLst>
                <a:ext uri="{FF2B5EF4-FFF2-40B4-BE49-F238E27FC236}">
                  <a16:creationId xmlns:a16="http://schemas.microsoft.com/office/drawing/2014/main" id="{D29AE4F4-FF5A-09C4-C765-86B892EF27D2}"/>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3221">
              <a:extLst>
                <a:ext uri="{FF2B5EF4-FFF2-40B4-BE49-F238E27FC236}">
                  <a16:creationId xmlns:a16="http://schemas.microsoft.com/office/drawing/2014/main" id="{AD85078E-CE59-138D-C31F-F83ABF6BE5DA}"/>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3222">
              <a:extLst>
                <a:ext uri="{FF2B5EF4-FFF2-40B4-BE49-F238E27FC236}">
                  <a16:creationId xmlns:a16="http://schemas.microsoft.com/office/drawing/2014/main" id="{2881A087-EE5D-3F68-F498-54F68AD7023C}"/>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3223">
              <a:extLst>
                <a:ext uri="{FF2B5EF4-FFF2-40B4-BE49-F238E27FC236}">
                  <a16:creationId xmlns:a16="http://schemas.microsoft.com/office/drawing/2014/main" id="{AE409416-5145-DCF0-C3E3-038373C6AB1B}"/>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3224">
              <a:extLst>
                <a:ext uri="{FF2B5EF4-FFF2-40B4-BE49-F238E27FC236}">
                  <a16:creationId xmlns:a16="http://schemas.microsoft.com/office/drawing/2014/main" id="{B39C85D8-42B2-1ED5-315B-1FEC53116CFA}"/>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3225">
              <a:extLst>
                <a:ext uri="{FF2B5EF4-FFF2-40B4-BE49-F238E27FC236}">
                  <a16:creationId xmlns:a16="http://schemas.microsoft.com/office/drawing/2014/main" id="{E6195018-AFEB-C17B-62C0-0F81E5308535}"/>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3226">
              <a:extLst>
                <a:ext uri="{FF2B5EF4-FFF2-40B4-BE49-F238E27FC236}">
                  <a16:creationId xmlns:a16="http://schemas.microsoft.com/office/drawing/2014/main" id="{D747113A-7922-0CD4-3456-B71D940CF10D}"/>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227">
              <a:extLst>
                <a:ext uri="{FF2B5EF4-FFF2-40B4-BE49-F238E27FC236}">
                  <a16:creationId xmlns:a16="http://schemas.microsoft.com/office/drawing/2014/main" id="{819A2BCF-E547-591E-9312-4036DACAAD4E}"/>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228">
              <a:extLst>
                <a:ext uri="{FF2B5EF4-FFF2-40B4-BE49-F238E27FC236}">
                  <a16:creationId xmlns:a16="http://schemas.microsoft.com/office/drawing/2014/main" id="{E0163779-311C-731A-779F-A7D2BCC88E26}"/>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229">
              <a:extLst>
                <a:ext uri="{FF2B5EF4-FFF2-40B4-BE49-F238E27FC236}">
                  <a16:creationId xmlns:a16="http://schemas.microsoft.com/office/drawing/2014/main" id="{A75857C4-356D-359C-11D1-F058F49195DA}"/>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3230">
              <a:extLst>
                <a:ext uri="{FF2B5EF4-FFF2-40B4-BE49-F238E27FC236}">
                  <a16:creationId xmlns:a16="http://schemas.microsoft.com/office/drawing/2014/main" id="{671C132D-8D1C-60C3-7ABA-499B7C2D3A10}"/>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3231">
              <a:extLst>
                <a:ext uri="{FF2B5EF4-FFF2-40B4-BE49-F238E27FC236}">
                  <a16:creationId xmlns:a16="http://schemas.microsoft.com/office/drawing/2014/main" id="{B3770472-DE12-26CB-99B4-15AFD48195D6}"/>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3232">
              <a:extLst>
                <a:ext uri="{FF2B5EF4-FFF2-40B4-BE49-F238E27FC236}">
                  <a16:creationId xmlns:a16="http://schemas.microsoft.com/office/drawing/2014/main" id="{43B18E2E-1D7B-1C87-3DE9-AA40DD4A657C}"/>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3233">
              <a:extLst>
                <a:ext uri="{FF2B5EF4-FFF2-40B4-BE49-F238E27FC236}">
                  <a16:creationId xmlns:a16="http://schemas.microsoft.com/office/drawing/2014/main" id="{3234DDEC-59E2-D6EE-20EF-E856419FA9D6}"/>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3" name="Freeform 3234">
              <a:extLst>
                <a:ext uri="{FF2B5EF4-FFF2-40B4-BE49-F238E27FC236}">
                  <a16:creationId xmlns:a16="http://schemas.microsoft.com/office/drawing/2014/main" id="{891F8B9E-663A-A3F2-26D0-FEA6FE3F7505}"/>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4" name="Freeform 3235">
              <a:extLst>
                <a:ext uri="{FF2B5EF4-FFF2-40B4-BE49-F238E27FC236}">
                  <a16:creationId xmlns:a16="http://schemas.microsoft.com/office/drawing/2014/main" id="{C38E0AAD-7CC9-5A55-59D6-A3DE85DD7EBD}"/>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5" name="Freeform 3236">
              <a:extLst>
                <a:ext uri="{FF2B5EF4-FFF2-40B4-BE49-F238E27FC236}">
                  <a16:creationId xmlns:a16="http://schemas.microsoft.com/office/drawing/2014/main" id="{C891C0D7-B32D-F55B-E7A0-1450DA8850A9}"/>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6" name="Freeform 3237">
              <a:extLst>
                <a:ext uri="{FF2B5EF4-FFF2-40B4-BE49-F238E27FC236}">
                  <a16:creationId xmlns:a16="http://schemas.microsoft.com/office/drawing/2014/main" id="{43AF7B5B-D666-208E-4445-FD800B01CDD7}"/>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7" name="Freeform 3238">
              <a:extLst>
                <a:ext uri="{FF2B5EF4-FFF2-40B4-BE49-F238E27FC236}">
                  <a16:creationId xmlns:a16="http://schemas.microsoft.com/office/drawing/2014/main" id="{EF8A05D8-84C5-4881-5527-B73D4E80B374}"/>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8" name="Freeform 3239">
              <a:extLst>
                <a:ext uri="{FF2B5EF4-FFF2-40B4-BE49-F238E27FC236}">
                  <a16:creationId xmlns:a16="http://schemas.microsoft.com/office/drawing/2014/main" id="{3EC02C50-CE3D-34BD-0F01-853A80FC7DB5}"/>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9" name="Freeform 3240">
              <a:extLst>
                <a:ext uri="{FF2B5EF4-FFF2-40B4-BE49-F238E27FC236}">
                  <a16:creationId xmlns:a16="http://schemas.microsoft.com/office/drawing/2014/main" id="{50B0866B-E02B-0C26-08D5-6F6364685E62}"/>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0" name="Freeform 3241">
              <a:extLst>
                <a:ext uri="{FF2B5EF4-FFF2-40B4-BE49-F238E27FC236}">
                  <a16:creationId xmlns:a16="http://schemas.microsoft.com/office/drawing/2014/main" id="{E1C0D414-9E36-162E-55F3-E173B96CB093}"/>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1" name="Freeform 3242">
              <a:extLst>
                <a:ext uri="{FF2B5EF4-FFF2-40B4-BE49-F238E27FC236}">
                  <a16:creationId xmlns:a16="http://schemas.microsoft.com/office/drawing/2014/main" id="{C90E0620-C344-E45C-7316-793BC2ACB2BE}"/>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2" name="Freeform 3243">
              <a:extLst>
                <a:ext uri="{FF2B5EF4-FFF2-40B4-BE49-F238E27FC236}">
                  <a16:creationId xmlns:a16="http://schemas.microsoft.com/office/drawing/2014/main" id="{7D5F7460-91FE-5BD1-FAC5-D263F90866E0}"/>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3" name="Freeform 3244">
              <a:extLst>
                <a:ext uri="{FF2B5EF4-FFF2-40B4-BE49-F238E27FC236}">
                  <a16:creationId xmlns:a16="http://schemas.microsoft.com/office/drawing/2014/main" id="{1AC9487F-E56E-0FDF-708A-6A6B12CE4047}"/>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4" name="Freeform 3245">
              <a:extLst>
                <a:ext uri="{FF2B5EF4-FFF2-40B4-BE49-F238E27FC236}">
                  <a16:creationId xmlns:a16="http://schemas.microsoft.com/office/drawing/2014/main" id="{D00EECE2-914C-C10B-486E-2C62D7E694F3}"/>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8" name="Freeform 3246">
              <a:extLst>
                <a:ext uri="{FF2B5EF4-FFF2-40B4-BE49-F238E27FC236}">
                  <a16:creationId xmlns:a16="http://schemas.microsoft.com/office/drawing/2014/main" id="{8D3049DC-9476-C49D-0CCB-E933551E17D6}"/>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9" name="Freeform 3247">
              <a:extLst>
                <a:ext uri="{FF2B5EF4-FFF2-40B4-BE49-F238E27FC236}">
                  <a16:creationId xmlns:a16="http://schemas.microsoft.com/office/drawing/2014/main" id="{DB40D088-C500-FF20-F0C4-DA0755028E74}"/>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6" name="Freeform 3248">
              <a:extLst>
                <a:ext uri="{FF2B5EF4-FFF2-40B4-BE49-F238E27FC236}">
                  <a16:creationId xmlns:a16="http://schemas.microsoft.com/office/drawing/2014/main" id="{33736399-F175-E43A-645C-A06A0A985C70}"/>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7" name="Freeform 3249">
              <a:extLst>
                <a:ext uri="{FF2B5EF4-FFF2-40B4-BE49-F238E27FC236}">
                  <a16:creationId xmlns:a16="http://schemas.microsoft.com/office/drawing/2014/main" id="{456B2026-D2BB-CB56-ADDC-418659A870F8}"/>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8" name="Freeform 3250">
              <a:extLst>
                <a:ext uri="{FF2B5EF4-FFF2-40B4-BE49-F238E27FC236}">
                  <a16:creationId xmlns:a16="http://schemas.microsoft.com/office/drawing/2014/main" id="{66731E42-2BEE-03FD-7782-C0D59B3A478D}"/>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9" name="Freeform 3251">
              <a:extLst>
                <a:ext uri="{FF2B5EF4-FFF2-40B4-BE49-F238E27FC236}">
                  <a16:creationId xmlns:a16="http://schemas.microsoft.com/office/drawing/2014/main" id="{ADD662CB-850B-AE0C-6163-735FB886D07A}"/>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0" name="Freeform 3252">
              <a:extLst>
                <a:ext uri="{FF2B5EF4-FFF2-40B4-BE49-F238E27FC236}">
                  <a16:creationId xmlns:a16="http://schemas.microsoft.com/office/drawing/2014/main" id="{558F4507-FEDC-AD42-9A0E-55FA63328227}"/>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1" name="Freeform 3253">
              <a:extLst>
                <a:ext uri="{FF2B5EF4-FFF2-40B4-BE49-F238E27FC236}">
                  <a16:creationId xmlns:a16="http://schemas.microsoft.com/office/drawing/2014/main" id="{F7E9193B-B80A-F76E-13A4-A0B986621766}"/>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2" name="Freeform 3254">
              <a:extLst>
                <a:ext uri="{FF2B5EF4-FFF2-40B4-BE49-F238E27FC236}">
                  <a16:creationId xmlns:a16="http://schemas.microsoft.com/office/drawing/2014/main" id="{79F7EE12-A02C-F236-8D55-A3F7530EF58A}"/>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3" name="Freeform 3255">
              <a:extLst>
                <a:ext uri="{FF2B5EF4-FFF2-40B4-BE49-F238E27FC236}">
                  <a16:creationId xmlns:a16="http://schemas.microsoft.com/office/drawing/2014/main" id="{3688EE7B-9DD2-7534-8467-643E2BAF22CA}"/>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0" name="Freeform 3256">
              <a:extLst>
                <a:ext uri="{FF2B5EF4-FFF2-40B4-BE49-F238E27FC236}">
                  <a16:creationId xmlns:a16="http://schemas.microsoft.com/office/drawing/2014/main" id="{14073671-E69B-1C92-B9F9-14AC8E89FF86}"/>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1" name="Freeform 3257">
              <a:extLst>
                <a:ext uri="{FF2B5EF4-FFF2-40B4-BE49-F238E27FC236}">
                  <a16:creationId xmlns:a16="http://schemas.microsoft.com/office/drawing/2014/main" id="{B4262016-167C-E528-7AC3-FD451270B163}"/>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2" name="Freeform 3258">
              <a:extLst>
                <a:ext uri="{FF2B5EF4-FFF2-40B4-BE49-F238E27FC236}">
                  <a16:creationId xmlns:a16="http://schemas.microsoft.com/office/drawing/2014/main" id="{96F2530C-064C-8191-E162-3855EF01353C}"/>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3" name="Freeform 3259">
              <a:extLst>
                <a:ext uri="{FF2B5EF4-FFF2-40B4-BE49-F238E27FC236}">
                  <a16:creationId xmlns:a16="http://schemas.microsoft.com/office/drawing/2014/main" id="{C993B18F-89CB-D6CB-8018-A37E30F25A3C}"/>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4" name="Freeform 3260">
              <a:extLst>
                <a:ext uri="{FF2B5EF4-FFF2-40B4-BE49-F238E27FC236}">
                  <a16:creationId xmlns:a16="http://schemas.microsoft.com/office/drawing/2014/main" id="{C4CED3C3-3DBA-C006-49A8-476DF13244DE}"/>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5" name="Freeform 3261">
              <a:extLst>
                <a:ext uri="{FF2B5EF4-FFF2-40B4-BE49-F238E27FC236}">
                  <a16:creationId xmlns:a16="http://schemas.microsoft.com/office/drawing/2014/main" id="{21012859-4CF5-2474-A6E9-EE9E8B1E4FF1}"/>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6" name="Freeform 3262">
              <a:extLst>
                <a:ext uri="{FF2B5EF4-FFF2-40B4-BE49-F238E27FC236}">
                  <a16:creationId xmlns:a16="http://schemas.microsoft.com/office/drawing/2014/main" id="{655DCDEE-9D5C-1AA3-39F1-C1BA24A71FD6}"/>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8" name="Freeform 3263">
              <a:extLst>
                <a:ext uri="{FF2B5EF4-FFF2-40B4-BE49-F238E27FC236}">
                  <a16:creationId xmlns:a16="http://schemas.microsoft.com/office/drawing/2014/main" id="{EE5A6C63-0084-13ED-78BB-3FED22679ABA}"/>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 name="Freeform 3264">
              <a:extLst>
                <a:ext uri="{FF2B5EF4-FFF2-40B4-BE49-F238E27FC236}">
                  <a16:creationId xmlns:a16="http://schemas.microsoft.com/office/drawing/2014/main" id="{AE175F4E-89BF-77F9-1894-1F059CCE6EDF}"/>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1" name="Freeform 3265">
              <a:extLst>
                <a:ext uri="{FF2B5EF4-FFF2-40B4-BE49-F238E27FC236}">
                  <a16:creationId xmlns:a16="http://schemas.microsoft.com/office/drawing/2014/main" id="{ECD9E13B-D135-09EC-ED9D-7FC2CB194AED}"/>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5" name="Freeform 3266">
              <a:extLst>
                <a:ext uri="{FF2B5EF4-FFF2-40B4-BE49-F238E27FC236}">
                  <a16:creationId xmlns:a16="http://schemas.microsoft.com/office/drawing/2014/main" id="{249D6C3F-55CC-512B-215F-E6D71D085B6C}"/>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6" name="Freeform 3267">
              <a:extLst>
                <a:ext uri="{FF2B5EF4-FFF2-40B4-BE49-F238E27FC236}">
                  <a16:creationId xmlns:a16="http://schemas.microsoft.com/office/drawing/2014/main" id="{87B2806C-2BFD-7736-035F-6372C2136DE0}"/>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7" name="Freeform 3268">
              <a:extLst>
                <a:ext uri="{FF2B5EF4-FFF2-40B4-BE49-F238E27FC236}">
                  <a16:creationId xmlns:a16="http://schemas.microsoft.com/office/drawing/2014/main" id="{5E02055A-0540-7A7D-ADB6-DE34F69DD9DB}"/>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8" name="Freeform 3269">
              <a:extLst>
                <a:ext uri="{FF2B5EF4-FFF2-40B4-BE49-F238E27FC236}">
                  <a16:creationId xmlns:a16="http://schemas.microsoft.com/office/drawing/2014/main" id="{5BFC0C52-61D0-9272-000C-A6BBB0E68031}"/>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9" name="Freeform 3270">
              <a:extLst>
                <a:ext uri="{FF2B5EF4-FFF2-40B4-BE49-F238E27FC236}">
                  <a16:creationId xmlns:a16="http://schemas.microsoft.com/office/drawing/2014/main" id="{0C8C9791-3DE4-8001-CBBD-ADEB253494F4}"/>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0" name="Freeform 3271">
              <a:extLst>
                <a:ext uri="{FF2B5EF4-FFF2-40B4-BE49-F238E27FC236}">
                  <a16:creationId xmlns:a16="http://schemas.microsoft.com/office/drawing/2014/main" id="{C53C01F6-625F-5B1B-C7EE-AADBC205A2AA}"/>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1" name="Freeform 3272">
              <a:extLst>
                <a:ext uri="{FF2B5EF4-FFF2-40B4-BE49-F238E27FC236}">
                  <a16:creationId xmlns:a16="http://schemas.microsoft.com/office/drawing/2014/main" id="{066ABB85-4C29-3B71-0997-92EA4FB8D591}"/>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6" name="Freeform 3273">
              <a:extLst>
                <a:ext uri="{FF2B5EF4-FFF2-40B4-BE49-F238E27FC236}">
                  <a16:creationId xmlns:a16="http://schemas.microsoft.com/office/drawing/2014/main" id="{0E7803FD-6A08-B26B-2716-9BFC8835166D}"/>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7" name="Freeform 3274">
              <a:extLst>
                <a:ext uri="{FF2B5EF4-FFF2-40B4-BE49-F238E27FC236}">
                  <a16:creationId xmlns:a16="http://schemas.microsoft.com/office/drawing/2014/main" id="{FDE749BF-AAF6-DB74-370D-733B9171B4D7}"/>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8" name="Freeform 3275">
              <a:extLst>
                <a:ext uri="{FF2B5EF4-FFF2-40B4-BE49-F238E27FC236}">
                  <a16:creationId xmlns:a16="http://schemas.microsoft.com/office/drawing/2014/main" id="{D5722C0B-7428-847B-C809-8973B27AE847}"/>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9" name="Freeform 3276">
              <a:extLst>
                <a:ext uri="{FF2B5EF4-FFF2-40B4-BE49-F238E27FC236}">
                  <a16:creationId xmlns:a16="http://schemas.microsoft.com/office/drawing/2014/main" id="{04431643-D0FE-5E81-9FF6-2B0961F119E5}"/>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0" name="Freeform 3277">
              <a:extLst>
                <a:ext uri="{FF2B5EF4-FFF2-40B4-BE49-F238E27FC236}">
                  <a16:creationId xmlns:a16="http://schemas.microsoft.com/office/drawing/2014/main" id="{E4B0D0DD-F8AA-8785-070E-318EFAFDF0F3}"/>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331" name="Group 330">
              <a:extLst>
                <a:ext uri="{FF2B5EF4-FFF2-40B4-BE49-F238E27FC236}">
                  <a16:creationId xmlns:a16="http://schemas.microsoft.com/office/drawing/2014/main" id="{764BF9A7-75AF-DAFE-40B2-BC7413F452CB}"/>
                </a:ext>
              </a:extLst>
            </p:cNvPr>
            <p:cNvGrpSpPr/>
            <p:nvPr/>
          </p:nvGrpSpPr>
          <p:grpSpPr>
            <a:xfrm>
              <a:off x="6249468" y="-1100935"/>
              <a:ext cx="6847366" cy="4965858"/>
              <a:chOff x="6249468" y="-1100935"/>
              <a:chExt cx="6847366" cy="4965858"/>
            </a:xfrm>
            <a:grpFill/>
          </p:grpSpPr>
          <p:sp>
            <p:nvSpPr>
              <p:cNvPr id="332" name="Freeform 3279">
                <a:extLst>
                  <a:ext uri="{FF2B5EF4-FFF2-40B4-BE49-F238E27FC236}">
                    <a16:creationId xmlns:a16="http://schemas.microsoft.com/office/drawing/2014/main" id="{BD1606DF-592D-F3B4-C422-25B52606BE12}"/>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3" name="Freeform 3280">
                <a:extLst>
                  <a:ext uri="{FF2B5EF4-FFF2-40B4-BE49-F238E27FC236}">
                    <a16:creationId xmlns:a16="http://schemas.microsoft.com/office/drawing/2014/main" id="{E063DF55-CE37-6F37-B0A0-727E67B61858}"/>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4" name="Freeform 3281">
                <a:extLst>
                  <a:ext uri="{FF2B5EF4-FFF2-40B4-BE49-F238E27FC236}">
                    <a16:creationId xmlns:a16="http://schemas.microsoft.com/office/drawing/2014/main" id="{87993216-8CB3-2844-3BF9-867ADBA7F2E6}"/>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5" name="Freeform 3282">
                <a:extLst>
                  <a:ext uri="{FF2B5EF4-FFF2-40B4-BE49-F238E27FC236}">
                    <a16:creationId xmlns:a16="http://schemas.microsoft.com/office/drawing/2014/main" id="{F82A52A2-9C43-44E0-FC56-7F0D38D8E166}"/>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6" name="Freeform 3283">
                <a:extLst>
                  <a:ext uri="{FF2B5EF4-FFF2-40B4-BE49-F238E27FC236}">
                    <a16:creationId xmlns:a16="http://schemas.microsoft.com/office/drawing/2014/main" id="{1FF707FC-9106-2C4F-0247-630366D53006}"/>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7" name="Freeform 3284">
                <a:extLst>
                  <a:ext uri="{FF2B5EF4-FFF2-40B4-BE49-F238E27FC236}">
                    <a16:creationId xmlns:a16="http://schemas.microsoft.com/office/drawing/2014/main" id="{CD6CF6B9-1A24-B9B2-3951-20AB3F954861}"/>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8" name="Freeform 3285">
                <a:extLst>
                  <a:ext uri="{FF2B5EF4-FFF2-40B4-BE49-F238E27FC236}">
                    <a16:creationId xmlns:a16="http://schemas.microsoft.com/office/drawing/2014/main" id="{7E0CEA91-BF3B-D479-D525-C8495DE196C6}"/>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9" name="Freeform 3286">
                <a:extLst>
                  <a:ext uri="{FF2B5EF4-FFF2-40B4-BE49-F238E27FC236}">
                    <a16:creationId xmlns:a16="http://schemas.microsoft.com/office/drawing/2014/main" id="{3A184585-F6B4-F63E-29C5-75821337D471}"/>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0" name="Freeform 3287">
                <a:extLst>
                  <a:ext uri="{FF2B5EF4-FFF2-40B4-BE49-F238E27FC236}">
                    <a16:creationId xmlns:a16="http://schemas.microsoft.com/office/drawing/2014/main" id="{1BF2C6FF-7542-1337-6F01-5BA625A075BC}"/>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1" name="Freeform 3288">
                <a:extLst>
                  <a:ext uri="{FF2B5EF4-FFF2-40B4-BE49-F238E27FC236}">
                    <a16:creationId xmlns:a16="http://schemas.microsoft.com/office/drawing/2014/main" id="{F26CC862-26E4-9C0A-B1F6-D7F0BAA90538}"/>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2" name="Freeform 3289">
                <a:extLst>
                  <a:ext uri="{FF2B5EF4-FFF2-40B4-BE49-F238E27FC236}">
                    <a16:creationId xmlns:a16="http://schemas.microsoft.com/office/drawing/2014/main" id="{CE2C6B6B-EA0B-C244-3B95-D3B06E49BACA}"/>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3" name="Freeform 3290">
                <a:extLst>
                  <a:ext uri="{FF2B5EF4-FFF2-40B4-BE49-F238E27FC236}">
                    <a16:creationId xmlns:a16="http://schemas.microsoft.com/office/drawing/2014/main" id="{B9D92632-5646-2387-1902-3907AEB46BA4}"/>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4" name="Freeform 3291">
                <a:extLst>
                  <a:ext uri="{FF2B5EF4-FFF2-40B4-BE49-F238E27FC236}">
                    <a16:creationId xmlns:a16="http://schemas.microsoft.com/office/drawing/2014/main" id="{550F5BF4-1A57-6A21-B355-A80675ADA996}"/>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5" name="Freeform 3292">
                <a:extLst>
                  <a:ext uri="{FF2B5EF4-FFF2-40B4-BE49-F238E27FC236}">
                    <a16:creationId xmlns:a16="http://schemas.microsoft.com/office/drawing/2014/main" id="{5969FE7D-FC39-DD6F-40BE-E6319418DAEE}"/>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6" name="Freeform 3293">
                <a:extLst>
                  <a:ext uri="{FF2B5EF4-FFF2-40B4-BE49-F238E27FC236}">
                    <a16:creationId xmlns:a16="http://schemas.microsoft.com/office/drawing/2014/main" id="{334C006D-7A19-F93A-C5BC-F98073D6C886}"/>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7" name="Freeform 3294">
                <a:extLst>
                  <a:ext uri="{FF2B5EF4-FFF2-40B4-BE49-F238E27FC236}">
                    <a16:creationId xmlns:a16="http://schemas.microsoft.com/office/drawing/2014/main" id="{A287AAEE-AEC5-1D37-59EA-80286B8BBC1F}"/>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8" name="Freeform 3295">
                <a:extLst>
                  <a:ext uri="{FF2B5EF4-FFF2-40B4-BE49-F238E27FC236}">
                    <a16:creationId xmlns:a16="http://schemas.microsoft.com/office/drawing/2014/main" id="{0750D1F1-503F-782F-6136-9AD71CC3A480}"/>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9" name="Freeform 3296">
                <a:extLst>
                  <a:ext uri="{FF2B5EF4-FFF2-40B4-BE49-F238E27FC236}">
                    <a16:creationId xmlns:a16="http://schemas.microsoft.com/office/drawing/2014/main" id="{4EF1CD44-728D-F4D0-24F3-723F5D62E118}"/>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0" name="Freeform 3297">
                <a:extLst>
                  <a:ext uri="{FF2B5EF4-FFF2-40B4-BE49-F238E27FC236}">
                    <a16:creationId xmlns:a16="http://schemas.microsoft.com/office/drawing/2014/main" id="{8D600F33-02A9-016B-7A53-CB332D77FD33}"/>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1" name="Freeform 3298">
                <a:extLst>
                  <a:ext uri="{FF2B5EF4-FFF2-40B4-BE49-F238E27FC236}">
                    <a16:creationId xmlns:a16="http://schemas.microsoft.com/office/drawing/2014/main" id="{986B77D9-F3DF-FD14-DD11-4C129D353AE4}"/>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8" name="Freeform 3299">
                <a:extLst>
                  <a:ext uri="{FF2B5EF4-FFF2-40B4-BE49-F238E27FC236}">
                    <a16:creationId xmlns:a16="http://schemas.microsoft.com/office/drawing/2014/main" id="{3133F5A7-A34F-D795-DC70-69EF5AC237A1}"/>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9" name="Freeform 3300">
                <a:extLst>
                  <a:ext uri="{FF2B5EF4-FFF2-40B4-BE49-F238E27FC236}">
                    <a16:creationId xmlns:a16="http://schemas.microsoft.com/office/drawing/2014/main" id="{CB988625-8EB7-5964-51AB-843B6FE4691D}"/>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0" name="Freeform 3301">
                <a:extLst>
                  <a:ext uri="{FF2B5EF4-FFF2-40B4-BE49-F238E27FC236}">
                    <a16:creationId xmlns:a16="http://schemas.microsoft.com/office/drawing/2014/main" id="{25FD30E5-6750-652C-A99C-FC7A549F63B7}"/>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1" name="Freeform 3302">
                <a:extLst>
                  <a:ext uri="{FF2B5EF4-FFF2-40B4-BE49-F238E27FC236}">
                    <a16:creationId xmlns:a16="http://schemas.microsoft.com/office/drawing/2014/main" id="{D6B6F8FF-CCE8-9FA1-9AEC-0B6A96699B07}"/>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2" name="Freeform 3303">
                <a:extLst>
                  <a:ext uri="{FF2B5EF4-FFF2-40B4-BE49-F238E27FC236}">
                    <a16:creationId xmlns:a16="http://schemas.microsoft.com/office/drawing/2014/main" id="{500899EE-2157-CC85-F6F3-6B5A12C19E97}"/>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3" name="Freeform 3304">
                <a:extLst>
                  <a:ext uri="{FF2B5EF4-FFF2-40B4-BE49-F238E27FC236}">
                    <a16:creationId xmlns:a16="http://schemas.microsoft.com/office/drawing/2014/main" id="{75E56673-00F1-2735-656F-1352F4AD4F26}"/>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4" name="Freeform 3305">
                <a:extLst>
                  <a:ext uri="{FF2B5EF4-FFF2-40B4-BE49-F238E27FC236}">
                    <a16:creationId xmlns:a16="http://schemas.microsoft.com/office/drawing/2014/main" id="{E9FAA0B8-4EB1-06F2-E5E7-E74BB904218C}"/>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5" name="Freeform 3306">
                <a:extLst>
                  <a:ext uri="{FF2B5EF4-FFF2-40B4-BE49-F238E27FC236}">
                    <a16:creationId xmlns:a16="http://schemas.microsoft.com/office/drawing/2014/main" id="{5827CAD9-B295-E9EF-DA8D-9AF84FA0DD3A}"/>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6" name="Freeform 3307">
                <a:extLst>
                  <a:ext uri="{FF2B5EF4-FFF2-40B4-BE49-F238E27FC236}">
                    <a16:creationId xmlns:a16="http://schemas.microsoft.com/office/drawing/2014/main" id="{D6F31019-2377-8D2B-CF41-CDDFBED534FE}"/>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7" name="Freeform 3308">
                <a:extLst>
                  <a:ext uri="{FF2B5EF4-FFF2-40B4-BE49-F238E27FC236}">
                    <a16:creationId xmlns:a16="http://schemas.microsoft.com/office/drawing/2014/main" id="{723BC5BB-0B63-E5C4-30DF-2F170843432B}"/>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8" name="Freeform 3309">
                <a:extLst>
                  <a:ext uri="{FF2B5EF4-FFF2-40B4-BE49-F238E27FC236}">
                    <a16:creationId xmlns:a16="http://schemas.microsoft.com/office/drawing/2014/main" id="{8ADE34DC-F613-650A-8441-DC9ECB218CCA}"/>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9" name="Freeform 3310">
                <a:extLst>
                  <a:ext uri="{FF2B5EF4-FFF2-40B4-BE49-F238E27FC236}">
                    <a16:creationId xmlns:a16="http://schemas.microsoft.com/office/drawing/2014/main" id="{43F92C55-E7CE-8693-982F-E39E5B3B2544}"/>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0" name="Freeform 3311">
                <a:extLst>
                  <a:ext uri="{FF2B5EF4-FFF2-40B4-BE49-F238E27FC236}">
                    <a16:creationId xmlns:a16="http://schemas.microsoft.com/office/drawing/2014/main" id="{F18E435C-BE7E-10DB-7E31-6883A6A37A5A}"/>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1" name="Freeform 3312">
                <a:extLst>
                  <a:ext uri="{FF2B5EF4-FFF2-40B4-BE49-F238E27FC236}">
                    <a16:creationId xmlns:a16="http://schemas.microsoft.com/office/drawing/2014/main" id="{962DC39A-B058-D504-9728-5BEA297B9D2D}"/>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3" name="Freeform 3313">
                <a:extLst>
                  <a:ext uri="{FF2B5EF4-FFF2-40B4-BE49-F238E27FC236}">
                    <a16:creationId xmlns:a16="http://schemas.microsoft.com/office/drawing/2014/main" id="{E2C48099-82F0-F7A0-F5AD-5D4081A0174A}"/>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4" name="Freeform 3314">
                <a:extLst>
                  <a:ext uri="{FF2B5EF4-FFF2-40B4-BE49-F238E27FC236}">
                    <a16:creationId xmlns:a16="http://schemas.microsoft.com/office/drawing/2014/main" id="{428221CA-BC7C-5DFC-80D7-669AB48CB493}"/>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5" name="Freeform 3315">
                <a:extLst>
                  <a:ext uri="{FF2B5EF4-FFF2-40B4-BE49-F238E27FC236}">
                    <a16:creationId xmlns:a16="http://schemas.microsoft.com/office/drawing/2014/main" id="{B131BE7C-C04F-A273-40AA-6F4165A39FA9}"/>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6" name="Freeform 3316">
                <a:extLst>
                  <a:ext uri="{FF2B5EF4-FFF2-40B4-BE49-F238E27FC236}">
                    <a16:creationId xmlns:a16="http://schemas.microsoft.com/office/drawing/2014/main" id="{5CE15108-5321-53F9-0454-29C0DD4D6515}"/>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7" name="Oval 3317">
                <a:extLst>
                  <a:ext uri="{FF2B5EF4-FFF2-40B4-BE49-F238E27FC236}">
                    <a16:creationId xmlns:a16="http://schemas.microsoft.com/office/drawing/2014/main" id="{D6254CCC-4D4D-6990-2E15-8428390D70DA}"/>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8" name="Freeform 3318">
                <a:extLst>
                  <a:ext uri="{FF2B5EF4-FFF2-40B4-BE49-F238E27FC236}">
                    <a16:creationId xmlns:a16="http://schemas.microsoft.com/office/drawing/2014/main" id="{77ABED90-C690-834F-E6C6-0B033069969A}"/>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9" name="Freeform 3319">
                <a:extLst>
                  <a:ext uri="{FF2B5EF4-FFF2-40B4-BE49-F238E27FC236}">
                    <a16:creationId xmlns:a16="http://schemas.microsoft.com/office/drawing/2014/main" id="{A211E941-1CCA-9320-63AE-368E2589CCAA}"/>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0" name="Freeform 3320">
                <a:extLst>
                  <a:ext uri="{FF2B5EF4-FFF2-40B4-BE49-F238E27FC236}">
                    <a16:creationId xmlns:a16="http://schemas.microsoft.com/office/drawing/2014/main" id="{38D93AD8-DA96-534F-0DAB-69E34F7BEC60}"/>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1" name="Freeform 3321">
                <a:extLst>
                  <a:ext uri="{FF2B5EF4-FFF2-40B4-BE49-F238E27FC236}">
                    <a16:creationId xmlns:a16="http://schemas.microsoft.com/office/drawing/2014/main" id="{3A2350E7-2C25-4D48-E231-461A86679B19}"/>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2" name="Freeform 3322">
                <a:extLst>
                  <a:ext uri="{FF2B5EF4-FFF2-40B4-BE49-F238E27FC236}">
                    <a16:creationId xmlns:a16="http://schemas.microsoft.com/office/drawing/2014/main" id="{9D369BB9-AE6D-E779-2AD2-B2E6447787A4}"/>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3" name="Freeform 3323">
                <a:extLst>
                  <a:ext uri="{FF2B5EF4-FFF2-40B4-BE49-F238E27FC236}">
                    <a16:creationId xmlns:a16="http://schemas.microsoft.com/office/drawing/2014/main" id="{EF87FF7C-ECC8-B679-FF08-5162BA733DD0}"/>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4" name="Freeform 3324">
                <a:extLst>
                  <a:ext uri="{FF2B5EF4-FFF2-40B4-BE49-F238E27FC236}">
                    <a16:creationId xmlns:a16="http://schemas.microsoft.com/office/drawing/2014/main" id="{181A5FB5-1846-A681-B070-A60E6C17021C}"/>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5" name="Freeform 3325">
                <a:extLst>
                  <a:ext uri="{FF2B5EF4-FFF2-40B4-BE49-F238E27FC236}">
                    <a16:creationId xmlns:a16="http://schemas.microsoft.com/office/drawing/2014/main" id="{FA30A813-E323-1A37-2D7C-871EC959A2B3}"/>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6" name="Freeform 3326">
                <a:extLst>
                  <a:ext uri="{FF2B5EF4-FFF2-40B4-BE49-F238E27FC236}">
                    <a16:creationId xmlns:a16="http://schemas.microsoft.com/office/drawing/2014/main" id="{78DFE00C-3BDC-3353-7604-FAA9A72359F6}"/>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7" name="Freeform 3327">
                <a:extLst>
                  <a:ext uri="{FF2B5EF4-FFF2-40B4-BE49-F238E27FC236}">
                    <a16:creationId xmlns:a16="http://schemas.microsoft.com/office/drawing/2014/main" id="{FC4160A8-24D8-51CA-B329-E3B6658CD4EB}"/>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8" name="Freeform 3328">
                <a:extLst>
                  <a:ext uri="{FF2B5EF4-FFF2-40B4-BE49-F238E27FC236}">
                    <a16:creationId xmlns:a16="http://schemas.microsoft.com/office/drawing/2014/main" id="{B3974CFB-0923-C452-FCEC-4D4068C213AF}"/>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9" name="Freeform 3329">
                <a:extLst>
                  <a:ext uri="{FF2B5EF4-FFF2-40B4-BE49-F238E27FC236}">
                    <a16:creationId xmlns:a16="http://schemas.microsoft.com/office/drawing/2014/main" id="{6F72AE9E-71BC-9605-2FE1-125AB5A1A7AA}"/>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0" name="Freeform 3330">
                <a:extLst>
                  <a:ext uri="{FF2B5EF4-FFF2-40B4-BE49-F238E27FC236}">
                    <a16:creationId xmlns:a16="http://schemas.microsoft.com/office/drawing/2014/main" id="{95A9870C-DE05-D43E-4953-A82F4E42CBFE}"/>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1" name="Freeform 3331">
                <a:extLst>
                  <a:ext uri="{FF2B5EF4-FFF2-40B4-BE49-F238E27FC236}">
                    <a16:creationId xmlns:a16="http://schemas.microsoft.com/office/drawing/2014/main" id="{648E2C6D-D31B-F8ED-FFB3-4DE619593A21}"/>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2" name="Freeform 3332">
                <a:extLst>
                  <a:ext uri="{FF2B5EF4-FFF2-40B4-BE49-F238E27FC236}">
                    <a16:creationId xmlns:a16="http://schemas.microsoft.com/office/drawing/2014/main" id="{2571569F-C811-5C03-DF60-CD4A02247A9B}"/>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3" name="Freeform 3333">
                <a:extLst>
                  <a:ext uri="{FF2B5EF4-FFF2-40B4-BE49-F238E27FC236}">
                    <a16:creationId xmlns:a16="http://schemas.microsoft.com/office/drawing/2014/main" id="{E659E831-DA55-936F-4592-3F53E88A7A44}"/>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4" name="Freeform 3334">
                <a:extLst>
                  <a:ext uri="{FF2B5EF4-FFF2-40B4-BE49-F238E27FC236}">
                    <a16:creationId xmlns:a16="http://schemas.microsoft.com/office/drawing/2014/main" id="{A259F0F3-4091-5E39-C3FF-64205F53EC8D}"/>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7" name="Freeform 3335">
                <a:extLst>
                  <a:ext uri="{FF2B5EF4-FFF2-40B4-BE49-F238E27FC236}">
                    <a16:creationId xmlns:a16="http://schemas.microsoft.com/office/drawing/2014/main" id="{A206D99B-966D-8441-DABE-BBBA9D6BAB6E}"/>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7" name="Freeform 3336">
                <a:extLst>
                  <a:ext uri="{FF2B5EF4-FFF2-40B4-BE49-F238E27FC236}">
                    <a16:creationId xmlns:a16="http://schemas.microsoft.com/office/drawing/2014/main" id="{D4B16AB9-1C07-EA57-52FC-5847A5371DC1}"/>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3" name="Freeform 3337">
                <a:extLst>
                  <a:ext uri="{FF2B5EF4-FFF2-40B4-BE49-F238E27FC236}">
                    <a16:creationId xmlns:a16="http://schemas.microsoft.com/office/drawing/2014/main" id="{EFC79B5C-6878-CD38-DEEA-81E1D54B713B}"/>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4" name="Freeform 3338">
                <a:extLst>
                  <a:ext uri="{FF2B5EF4-FFF2-40B4-BE49-F238E27FC236}">
                    <a16:creationId xmlns:a16="http://schemas.microsoft.com/office/drawing/2014/main" id="{76104900-E90D-FC10-45F7-348D92E64942}"/>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5" name="Freeform 3339">
                <a:extLst>
                  <a:ext uri="{FF2B5EF4-FFF2-40B4-BE49-F238E27FC236}">
                    <a16:creationId xmlns:a16="http://schemas.microsoft.com/office/drawing/2014/main" id="{A74963B0-3246-D05A-1F8F-B16E19322431}"/>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8" name="Freeform 3340">
                <a:extLst>
                  <a:ext uri="{FF2B5EF4-FFF2-40B4-BE49-F238E27FC236}">
                    <a16:creationId xmlns:a16="http://schemas.microsoft.com/office/drawing/2014/main" id="{D72FAA75-AC44-AED4-3DBF-9B7F4F9A038B}"/>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9" name="Freeform 3341">
                <a:extLst>
                  <a:ext uri="{FF2B5EF4-FFF2-40B4-BE49-F238E27FC236}">
                    <a16:creationId xmlns:a16="http://schemas.microsoft.com/office/drawing/2014/main" id="{A1CE020C-A164-DF34-FE8A-FFD68B690897}"/>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0" name="Freeform 3342">
                <a:extLst>
                  <a:ext uri="{FF2B5EF4-FFF2-40B4-BE49-F238E27FC236}">
                    <a16:creationId xmlns:a16="http://schemas.microsoft.com/office/drawing/2014/main" id="{C8F51B8C-D104-D3B7-3910-0FD16F993DD5}"/>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1" name="Freeform 3343">
                <a:extLst>
                  <a:ext uri="{FF2B5EF4-FFF2-40B4-BE49-F238E27FC236}">
                    <a16:creationId xmlns:a16="http://schemas.microsoft.com/office/drawing/2014/main" id="{A2C86DD5-1A89-1A89-29A4-53E7EF9DF987}"/>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2" name="Freeform 3344">
                <a:extLst>
                  <a:ext uri="{FF2B5EF4-FFF2-40B4-BE49-F238E27FC236}">
                    <a16:creationId xmlns:a16="http://schemas.microsoft.com/office/drawing/2014/main" id="{C4A8DB62-C7E1-C2D0-E871-B49891344657}"/>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3" name="Freeform 3345">
                <a:extLst>
                  <a:ext uri="{FF2B5EF4-FFF2-40B4-BE49-F238E27FC236}">
                    <a16:creationId xmlns:a16="http://schemas.microsoft.com/office/drawing/2014/main" id="{A28C6E39-AF9B-F275-9B7E-4683CEA9009D}"/>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4" name="Freeform 3346">
                <a:extLst>
                  <a:ext uri="{FF2B5EF4-FFF2-40B4-BE49-F238E27FC236}">
                    <a16:creationId xmlns:a16="http://schemas.microsoft.com/office/drawing/2014/main" id="{C878F19A-ACE7-4AF5-2F2F-B22B2F06CE64}"/>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4" name="Freeform 3347">
                <a:extLst>
                  <a:ext uri="{FF2B5EF4-FFF2-40B4-BE49-F238E27FC236}">
                    <a16:creationId xmlns:a16="http://schemas.microsoft.com/office/drawing/2014/main" id="{BCD0D408-2307-CA61-2AC9-A11185407641}"/>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5" name="Freeform 3348">
                <a:extLst>
                  <a:ext uri="{FF2B5EF4-FFF2-40B4-BE49-F238E27FC236}">
                    <a16:creationId xmlns:a16="http://schemas.microsoft.com/office/drawing/2014/main" id="{25593E1C-738C-F40D-62D8-A2C719934AFF}"/>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6" name="Freeform 3349">
                <a:extLst>
                  <a:ext uri="{FF2B5EF4-FFF2-40B4-BE49-F238E27FC236}">
                    <a16:creationId xmlns:a16="http://schemas.microsoft.com/office/drawing/2014/main" id="{1DBE9333-3FFA-56D6-6DB7-0796137EBEF7}"/>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7" name="Freeform 3350">
                <a:extLst>
                  <a:ext uri="{FF2B5EF4-FFF2-40B4-BE49-F238E27FC236}">
                    <a16:creationId xmlns:a16="http://schemas.microsoft.com/office/drawing/2014/main" id="{67F9885F-1987-231A-71EB-7C258AAA4887}"/>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3" name="Rectangle: Rounded Corners 2">
            <a:extLst>
              <a:ext uri="{FF2B5EF4-FFF2-40B4-BE49-F238E27FC236}">
                <a16:creationId xmlns:a16="http://schemas.microsoft.com/office/drawing/2014/main" id="{85DEDAF3-811E-AAB1-C119-EADAD4B03C66}"/>
              </a:ext>
            </a:extLst>
          </p:cNvPr>
          <p:cNvSpPr/>
          <p:nvPr userDrawn="1"/>
        </p:nvSpPr>
        <p:spPr>
          <a:xfrm>
            <a:off x="1107168" y="1602658"/>
            <a:ext cx="4761069" cy="2068378"/>
          </a:xfrm>
          <a:prstGeom prst="roundRect">
            <a:avLst>
              <a:gd name="adj" fmla="val 3017"/>
            </a:avLst>
          </a:prstGeom>
          <a:solidFill>
            <a:schemeClr val="bg1"/>
          </a:solidFill>
          <a:ln>
            <a:noFill/>
          </a:ln>
          <a:effectLst>
            <a:outerShdw blurRad="279400" dist="50800" dir="54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3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Montserrat" panose="02000505000000020004" pitchFamily="2" charset="0"/>
              <a:ea typeface="+mn-ea"/>
              <a:cs typeface="+mn-cs"/>
            </a:endParaRPr>
          </a:p>
        </p:txBody>
      </p:sp>
      <p:sp>
        <p:nvSpPr>
          <p:cNvPr id="4" name="Rectangle: Rounded Corners 3">
            <a:extLst>
              <a:ext uri="{FF2B5EF4-FFF2-40B4-BE49-F238E27FC236}">
                <a16:creationId xmlns:a16="http://schemas.microsoft.com/office/drawing/2014/main" id="{1EFB5000-36C0-09C9-54BB-EFC4045FE9E3}"/>
              </a:ext>
            </a:extLst>
          </p:cNvPr>
          <p:cNvSpPr/>
          <p:nvPr userDrawn="1"/>
        </p:nvSpPr>
        <p:spPr>
          <a:xfrm>
            <a:off x="1107168" y="4091122"/>
            <a:ext cx="4761069" cy="2068378"/>
          </a:xfrm>
          <a:prstGeom prst="roundRect">
            <a:avLst>
              <a:gd name="adj" fmla="val 3017"/>
            </a:avLst>
          </a:prstGeom>
          <a:solidFill>
            <a:schemeClr val="bg1"/>
          </a:solidFill>
          <a:ln>
            <a:noFill/>
          </a:ln>
          <a:effectLst>
            <a:outerShdw blurRad="279400" dist="50800" dir="54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3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2000505000000020004" pitchFamily="2" charset="0"/>
              <a:ea typeface="+mn-ea"/>
              <a:cs typeface="+mn-cs"/>
            </a:endParaRPr>
          </a:p>
        </p:txBody>
      </p:sp>
      <p:sp>
        <p:nvSpPr>
          <p:cNvPr id="5" name="Rectangle: Rounded Corners 4">
            <a:extLst>
              <a:ext uri="{FF2B5EF4-FFF2-40B4-BE49-F238E27FC236}">
                <a16:creationId xmlns:a16="http://schemas.microsoft.com/office/drawing/2014/main" id="{5E44C956-B53D-5A42-7031-17C01A7D5DCA}"/>
              </a:ext>
            </a:extLst>
          </p:cNvPr>
          <p:cNvSpPr/>
          <p:nvPr userDrawn="1"/>
        </p:nvSpPr>
        <p:spPr>
          <a:xfrm>
            <a:off x="6323763" y="1602658"/>
            <a:ext cx="4761069" cy="2068378"/>
          </a:xfrm>
          <a:prstGeom prst="roundRect">
            <a:avLst>
              <a:gd name="adj" fmla="val 3017"/>
            </a:avLst>
          </a:prstGeom>
          <a:solidFill>
            <a:schemeClr val="bg1"/>
          </a:solidFill>
          <a:ln>
            <a:noFill/>
          </a:ln>
          <a:effectLst>
            <a:outerShdw blurRad="279400" dist="50800" dir="54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3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2000505000000020004" pitchFamily="2" charset="0"/>
              <a:ea typeface="+mn-ea"/>
              <a:cs typeface="+mn-cs"/>
            </a:endParaRPr>
          </a:p>
        </p:txBody>
      </p:sp>
      <p:sp>
        <p:nvSpPr>
          <p:cNvPr id="6" name="Rectangle: Rounded Corners 5">
            <a:extLst>
              <a:ext uri="{FF2B5EF4-FFF2-40B4-BE49-F238E27FC236}">
                <a16:creationId xmlns:a16="http://schemas.microsoft.com/office/drawing/2014/main" id="{11307F58-AFAB-5AC4-25F3-1F24AA537608}"/>
              </a:ext>
            </a:extLst>
          </p:cNvPr>
          <p:cNvSpPr/>
          <p:nvPr userDrawn="1"/>
        </p:nvSpPr>
        <p:spPr>
          <a:xfrm>
            <a:off x="6323763" y="4091122"/>
            <a:ext cx="4761069" cy="2068378"/>
          </a:xfrm>
          <a:prstGeom prst="roundRect">
            <a:avLst>
              <a:gd name="adj" fmla="val 3017"/>
            </a:avLst>
          </a:prstGeom>
          <a:solidFill>
            <a:schemeClr val="bg1"/>
          </a:solidFill>
          <a:ln>
            <a:noFill/>
          </a:ln>
          <a:effectLst>
            <a:outerShdw blurRad="279400" dist="50800" dir="54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332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2000505000000020004" pitchFamily="2" charset="0"/>
              <a:ea typeface="+mn-ea"/>
              <a:cs typeface="+mn-cs"/>
            </a:endParaRPr>
          </a:p>
        </p:txBody>
      </p:sp>
      <p:sp>
        <p:nvSpPr>
          <p:cNvPr id="7" name="Oval 6">
            <a:extLst>
              <a:ext uri="{FF2B5EF4-FFF2-40B4-BE49-F238E27FC236}">
                <a16:creationId xmlns:a16="http://schemas.microsoft.com/office/drawing/2014/main" id="{D13DD1F2-6E41-8004-7069-057DFB2224B9}"/>
              </a:ext>
            </a:extLst>
          </p:cNvPr>
          <p:cNvSpPr/>
          <p:nvPr userDrawn="1"/>
        </p:nvSpPr>
        <p:spPr>
          <a:xfrm>
            <a:off x="1353911" y="2206950"/>
            <a:ext cx="859794" cy="859794"/>
          </a:xfrm>
          <a:prstGeom prst="ellipse">
            <a:avLst/>
          </a:prstGeom>
          <a:gradFill>
            <a:gsLst>
              <a:gs pos="0">
                <a:srgbClr val="00FFEC"/>
              </a:gs>
              <a:gs pos="100000">
                <a:srgbClr val="02A9F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CE87F031-506C-28E8-0844-E8AC7E0251E3}"/>
              </a:ext>
            </a:extLst>
          </p:cNvPr>
          <p:cNvSpPr/>
          <p:nvPr userDrawn="1"/>
        </p:nvSpPr>
        <p:spPr>
          <a:xfrm>
            <a:off x="1353911" y="4695414"/>
            <a:ext cx="859794" cy="859794"/>
          </a:xfrm>
          <a:prstGeom prst="ellipse">
            <a:avLst/>
          </a:prstGeom>
          <a:gradFill>
            <a:gsLst>
              <a:gs pos="0">
                <a:srgbClr val="00FFEC"/>
              </a:gs>
              <a:gs pos="100000">
                <a:srgbClr val="02A9F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04415EF3-C434-8869-2C00-BA57988AC334}"/>
              </a:ext>
            </a:extLst>
          </p:cNvPr>
          <p:cNvSpPr/>
          <p:nvPr userDrawn="1"/>
        </p:nvSpPr>
        <p:spPr>
          <a:xfrm>
            <a:off x="6570506" y="2206950"/>
            <a:ext cx="859794" cy="859794"/>
          </a:xfrm>
          <a:prstGeom prst="ellipse">
            <a:avLst/>
          </a:prstGeom>
          <a:gradFill>
            <a:gsLst>
              <a:gs pos="0">
                <a:srgbClr val="00FFEC"/>
              </a:gs>
              <a:gs pos="100000">
                <a:srgbClr val="02A9F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E9765C1E-873A-1942-8DB5-C077BA79B41F}"/>
              </a:ext>
            </a:extLst>
          </p:cNvPr>
          <p:cNvSpPr/>
          <p:nvPr userDrawn="1"/>
        </p:nvSpPr>
        <p:spPr>
          <a:xfrm>
            <a:off x="6570506" y="4695414"/>
            <a:ext cx="859794" cy="859794"/>
          </a:xfrm>
          <a:prstGeom prst="ellipse">
            <a:avLst/>
          </a:prstGeom>
          <a:gradFill>
            <a:gsLst>
              <a:gs pos="0">
                <a:srgbClr val="00FFEC"/>
              </a:gs>
              <a:gs pos="100000">
                <a:srgbClr val="02A9F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7" name="Title 148">
            <a:extLst>
              <a:ext uri="{FF2B5EF4-FFF2-40B4-BE49-F238E27FC236}">
                <a16:creationId xmlns:a16="http://schemas.microsoft.com/office/drawing/2014/main" id="{56276DCD-1129-5E16-5B56-C6BF9A2D09AB}"/>
              </a:ext>
            </a:extLst>
          </p:cNvPr>
          <p:cNvSpPr>
            <a:spLocks noGrp="1"/>
          </p:cNvSpPr>
          <p:nvPr userDrawn="1">
            <p:ph type="title" hasCustomPrompt="1"/>
          </p:nvPr>
        </p:nvSpPr>
        <p:spPr>
          <a:xfrm>
            <a:off x="715785" y="553896"/>
            <a:ext cx="10866615" cy="1017730"/>
          </a:xfrm>
          <a:prstGeom prst="rect">
            <a:avLst/>
          </a:prstGeom>
        </p:spPr>
        <p:txBody>
          <a:bodyPr anchor="t"/>
          <a:lstStyle>
            <a:lvl1pPr>
              <a:defRPr sz="4000" b="1">
                <a:solidFill>
                  <a:schemeClr val="tx1"/>
                </a:solidFill>
              </a:defRPr>
            </a:lvl1pPr>
          </a:lstStyle>
          <a:p>
            <a:r>
              <a:rPr lang="en-US" dirty="0"/>
              <a:t>CLICK TO EDIT MASTER TITLE STYLE</a:t>
            </a:r>
            <a:endParaRPr lang="en-IN" dirty="0"/>
          </a:p>
        </p:txBody>
      </p:sp>
      <p:sp>
        <p:nvSpPr>
          <p:cNvPr id="595" name="Freeform: Shape 594">
            <a:extLst>
              <a:ext uri="{FF2B5EF4-FFF2-40B4-BE49-F238E27FC236}">
                <a16:creationId xmlns:a16="http://schemas.microsoft.com/office/drawing/2014/main" id="{49B9A519-3E64-D63E-AEE6-AD7A7A50FAB1}"/>
              </a:ext>
            </a:extLst>
          </p:cNvPr>
          <p:cNvSpPr>
            <a:spLocks noGrp="1"/>
          </p:cNvSpPr>
          <p:nvPr>
            <p:ph type="pic" sz="quarter" idx="11" hasCustomPrompt="1"/>
          </p:nvPr>
        </p:nvSpPr>
        <p:spPr>
          <a:xfrm>
            <a:off x="1462643" y="2315682"/>
            <a:ext cx="642330" cy="642330"/>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200">
                <a:solidFill>
                  <a:schemeClr val="tx1"/>
                </a:solidFill>
              </a:defRPr>
            </a:lvl1pPr>
          </a:lstStyle>
          <a:p>
            <a:r>
              <a:rPr lang="en-IN" dirty="0"/>
              <a:t>Icon</a:t>
            </a:r>
          </a:p>
        </p:txBody>
      </p:sp>
      <p:sp>
        <p:nvSpPr>
          <p:cNvPr id="597" name="Text Placeholder 150">
            <a:extLst>
              <a:ext uri="{FF2B5EF4-FFF2-40B4-BE49-F238E27FC236}">
                <a16:creationId xmlns:a16="http://schemas.microsoft.com/office/drawing/2014/main" id="{30515B99-46FD-B463-9912-C46D1AFF43C1}"/>
              </a:ext>
            </a:extLst>
          </p:cNvPr>
          <p:cNvSpPr>
            <a:spLocks noGrp="1"/>
          </p:cNvSpPr>
          <p:nvPr>
            <p:ph type="body" sz="quarter" idx="16" hasCustomPrompt="1"/>
          </p:nvPr>
        </p:nvSpPr>
        <p:spPr>
          <a:xfrm>
            <a:off x="2347987" y="1847003"/>
            <a:ext cx="3313904" cy="1579688"/>
          </a:xfrm>
          <a:prstGeom prst="rect">
            <a:avLst/>
          </a:prstGeom>
          <a:noFill/>
        </p:spPr>
        <p:txBody>
          <a:bodyPr anchor="ctr"/>
          <a:lstStyle>
            <a:lvl1pPr marL="0" indent="0">
              <a:lnSpc>
                <a:spcPct val="100000"/>
              </a:lnSpc>
              <a:spcBef>
                <a:spcPts val="0"/>
              </a:spcBef>
              <a:buNone/>
              <a:defRPr sz="1200" b="0" spc="0">
                <a:solidFill>
                  <a:schemeClr val="tx1"/>
                </a:solidFill>
              </a:defRPr>
            </a:lvl1pPr>
          </a:lstStyle>
          <a:p>
            <a:pPr lvl="0"/>
            <a:r>
              <a:rPr lang="en-US" dirty="0"/>
              <a:t>Add text</a:t>
            </a:r>
          </a:p>
        </p:txBody>
      </p:sp>
      <p:sp>
        <p:nvSpPr>
          <p:cNvPr id="598" name="Freeform: Shape 597">
            <a:extLst>
              <a:ext uri="{FF2B5EF4-FFF2-40B4-BE49-F238E27FC236}">
                <a16:creationId xmlns:a16="http://schemas.microsoft.com/office/drawing/2014/main" id="{9EB2FDD0-99AB-6385-DC84-F496797FA8B0}"/>
              </a:ext>
            </a:extLst>
          </p:cNvPr>
          <p:cNvSpPr>
            <a:spLocks noGrp="1"/>
          </p:cNvSpPr>
          <p:nvPr>
            <p:ph type="pic" sz="quarter" idx="17" hasCustomPrompt="1"/>
          </p:nvPr>
        </p:nvSpPr>
        <p:spPr>
          <a:xfrm>
            <a:off x="6679238" y="2315682"/>
            <a:ext cx="642330" cy="642330"/>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200">
                <a:solidFill>
                  <a:schemeClr val="tx1"/>
                </a:solidFill>
              </a:defRPr>
            </a:lvl1pPr>
          </a:lstStyle>
          <a:p>
            <a:r>
              <a:rPr lang="en-IN" dirty="0"/>
              <a:t>Icon</a:t>
            </a:r>
          </a:p>
        </p:txBody>
      </p:sp>
      <p:sp>
        <p:nvSpPr>
          <p:cNvPr id="600" name="Text Placeholder 150">
            <a:extLst>
              <a:ext uri="{FF2B5EF4-FFF2-40B4-BE49-F238E27FC236}">
                <a16:creationId xmlns:a16="http://schemas.microsoft.com/office/drawing/2014/main" id="{38093D34-2681-ABC0-144C-A1B7B54A4E4A}"/>
              </a:ext>
            </a:extLst>
          </p:cNvPr>
          <p:cNvSpPr>
            <a:spLocks noGrp="1"/>
          </p:cNvSpPr>
          <p:nvPr>
            <p:ph type="body" sz="quarter" idx="19" hasCustomPrompt="1"/>
          </p:nvPr>
        </p:nvSpPr>
        <p:spPr>
          <a:xfrm>
            <a:off x="7564582" y="1847003"/>
            <a:ext cx="3313904" cy="1579688"/>
          </a:xfrm>
          <a:prstGeom prst="rect">
            <a:avLst/>
          </a:prstGeom>
          <a:noFill/>
        </p:spPr>
        <p:txBody>
          <a:bodyPr anchor="ctr"/>
          <a:lstStyle>
            <a:lvl1pPr marL="0" indent="0">
              <a:lnSpc>
                <a:spcPct val="100000"/>
              </a:lnSpc>
              <a:spcBef>
                <a:spcPts val="0"/>
              </a:spcBef>
              <a:buNone/>
              <a:defRPr sz="1200" b="0" spc="0">
                <a:solidFill>
                  <a:schemeClr val="tx1"/>
                </a:solidFill>
              </a:defRPr>
            </a:lvl1pPr>
          </a:lstStyle>
          <a:p>
            <a:pPr lvl="0"/>
            <a:r>
              <a:rPr lang="en-US" dirty="0"/>
              <a:t>Add text</a:t>
            </a:r>
          </a:p>
        </p:txBody>
      </p:sp>
      <p:sp>
        <p:nvSpPr>
          <p:cNvPr id="601" name="Freeform: Shape 600">
            <a:extLst>
              <a:ext uri="{FF2B5EF4-FFF2-40B4-BE49-F238E27FC236}">
                <a16:creationId xmlns:a16="http://schemas.microsoft.com/office/drawing/2014/main" id="{59C98233-96CE-F5C6-3F2A-8A118A4C39D0}"/>
              </a:ext>
            </a:extLst>
          </p:cNvPr>
          <p:cNvSpPr>
            <a:spLocks noGrp="1"/>
          </p:cNvSpPr>
          <p:nvPr>
            <p:ph type="pic" sz="quarter" idx="20" hasCustomPrompt="1"/>
          </p:nvPr>
        </p:nvSpPr>
        <p:spPr>
          <a:xfrm>
            <a:off x="1462643" y="4804146"/>
            <a:ext cx="642330" cy="642330"/>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200">
                <a:solidFill>
                  <a:schemeClr val="tx1"/>
                </a:solidFill>
              </a:defRPr>
            </a:lvl1pPr>
          </a:lstStyle>
          <a:p>
            <a:r>
              <a:rPr lang="en-IN" dirty="0"/>
              <a:t>Icon</a:t>
            </a:r>
          </a:p>
        </p:txBody>
      </p:sp>
      <p:sp>
        <p:nvSpPr>
          <p:cNvPr id="603" name="Text Placeholder 150">
            <a:extLst>
              <a:ext uri="{FF2B5EF4-FFF2-40B4-BE49-F238E27FC236}">
                <a16:creationId xmlns:a16="http://schemas.microsoft.com/office/drawing/2014/main" id="{F80FCB26-71E9-76AF-DD0A-0CA09AB94E19}"/>
              </a:ext>
            </a:extLst>
          </p:cNvPr>
          <p:cNvSpPr>
            <a:spLocks noGrp="1"/>
          </p:cNvSpPr>
          <p:nvPr>
            <p:ph type="body" sz="quarter" idx="22" hasCustomPrompt="1"/>
          </p:nvPr>
        </p:nvSpPr>
        <p:spPr>
          <a:xfrm>
            <a:off x="2347987" y="4335467"/>
            <a:ext cx="3313904" cy="1579688"/>
          </a:xfrm>
          <a:prstGeom prst="rect">
            <a:avLst/>
          </a:prstGeom>
          <a:noFill/>
        </p:spPr>
        <p:txBody>
          <a:bodyPr anchor="ctr"/>
          <a:lstStyle>
            <a:lvl1pPr marL="0" indent="0">
              <a:lnSpc>
                <a:spcPct val="100000"/>
              </a:lnSpc>
              <a:spcBef>
                <a:spcPts val="0"/>
              </a:spcBef>
              <a:buNone/>
              <a:defRPr sz="1200" b="0" spc="0">
                <a:solidFill>
                  <a:schemeClr val="tx1"/>
                </a:solidFill>
              </a:defRPr>
            </a:lvl1pPr>
          </a:lstStyle>
          <a:p>
            <a:pPr lvl="0"/>
            <a:r>
              <a:rPr lang="en-US" dirty="0"/>
              <a:t>Add text</a:t>
            </a:r>
          </a:p>
        </p:txBody>
      </p:sp>
      <p:sp>
        <p:nvSpPr>
          <p:cNvPr id="604" name="Freeform: Shape 603">
            <a:extLst>
              <a:ext uri="{FF2B5EF4-FFF2-40B4-BE49-F238E27FC236}">
                <a16:creationId xmlns:a16="http://schemas.microsoft.com/office/drawing/2014/main" id="{BFF1EE6C-9D1A-6EA9-8469-3CFBA6B51C46}"/>
              </a:ext>
            </a:extLst>
          </p:cNvPr>
          <p:cNvSpPr>
            <a:spLocks noGrp="1"/>
          </p:cNvSpPr>
          <p:nvPr>
            <p:ph type="pic" sz="quarter" idx="23" hasCustomPrompt="1"/>
          </p:nvPr>
        </p:nvSpPr>
        <p:spPr>
          <a:xfrm>
            <a:off x="6679238" y="4804146"/>
            <a:ext cx="642330" cy="642330"/>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200">
                <a:solidFill>
                  <a:schemeClr val="tx1"/>
                </a:solidFill>
              </a:defRPr>
            </a:lvl1pPr>
          </a:lstStyle>
          <a:p>
            <a:r>
              <a:rPr lang="en-IN" dirty="0"/>
              <a:t>Icon</a:t>
            </a:r>
          </a:p>
        </p:txBody>
      </p:sp>
      <p:sp>
        <p:nvSpPr>
          <p:cNvPr id="606" name="Text Placeholder 150">
            <a:extLst>
              <a:ext uri="{FF2B5EF4-FFF2-40B4-BE49-F238E27FC236}">
                <a16:creationId xmlns:a16="http://schemas.microsoft.com/office/drawing/2014/main" id="{0810A11D-0BA3-DB04-802B-9370021614AA}"/>
              </a:ext>
            </a:extLst>
          </p:cNvPr>
          <p:cNvSpPr>
            <a:spLocks noGrp="1"/>
          </p:cNvSpPr>
          <p:nvPr>
            <p:ph type="body" sz="quarter" idx="25" hasCustomPrompt="1"/>
          </p:nvPr>
        </p:nvSpPr>
        <p:spPr>
          <a:xfrm>
            <a:off x="7564582" y="4335467"/>
            <a:ext cx="3313904" cy="1579688"/>
          </a:xfrm>
          <a:prstGeom prst="rect">
            <a:avLst/>
          </a:prstGeom>
          <a:noFill/>
        </p:spPr>
        <p:txBody>
          <a:bodyPr anchor="ctr"/>
          <a:lstStyle>
            <a:lvl1pPr marL="0" indent="0">
              <a:lnSpc>
                <a:spcPct val="100000"/>
              </a:lnSpc>
              <a:spcBef>
                <a:spcPts val="0"/>
              </a:spcBef>
              <a:buNone/>
              <a:defRPr sz="1200" b="0" spc="0">
                <a:solidFill>
                  <a:schemeClr val="tx1"/>
                </a:solidFill>
              </a:defRPr>
            </a:lvl1pPr>
          </a:lstStyle>
          <a:p>
            <a:pPr lvl="0"/>
            <a:r>
              <a:rPr lang="en-US" dirty="0"/>
              <a:t>Add text</a:t>
            </a:r>
          </a:p>
        </p:txBody>
      </p:sp>
    </p:spTree>
    <p:extLst>
      <p:ext uri="{BB962C8B-B14F-4D97-AF65-F5344CB8AC3E}">
        <p14:creationId xmlns:p14="http://schemas.microsoft.com/office/powerpoint/2010/main" val="279667423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3" name="Picture Placeholder 146">
            <a:extLst>
              <a:ext uri="{FF2B5EF4-FFF2-40B4-BE49-F238E27FC236}">
                <a16:creationId xmlns:a16="http://schemas.microsoft.com/office/drawing/2014/main" id="{CB30E177-A31E-E68C-87E6-298654772721}"/>
              </a:ext>
            </a:extLst>
          </p:cNvPr>
          <p:cNvSpPr>
            <a:spLocks noGrp="1"/>
          </p:cNvSpPr>
          <p:nvPr>
            <p:ph type="pic" sz="quarter" idx="10"/>
          </p:nvPr>
        </p:nvSpPr>
        <p:spPr>
          <a:xfrm>
            <a:off x="0" y="0"/>
            <a:ext cx="12192000" cy="6858000"/>
          </a:xfrm>
          <a:prstGeom prst="rect">
            <a:avLst/>
          </a:prstGeom>
          <a:noFill/>
          <a:ln>
            <a:noFill/>
          </a:ln>
        </p:spPr>
        <p:txBody>
          <a:bodyPr anchor="ctr"/>
          <a:lstStyle>
            <a:lvl1pPr marL="0" indent="0" algn="ctr">
              <a:buNone/>
              <a:defRPr sz="1400">
                <a:solidFill>
                  <a:schemeClr val="bg1"/>
                </a:solidFill>
              </a:defRPr>
            </a:lvl1pPr>
          </a:lstStyle>
          <a:p>
            <a:endParaRPr lang="en-IN"/>
          </a:p>
        </p:txBody>
      </p:sp>
      <p:sp>
        <p:nvSpPr>
          <p:cNvPr id="4" name="Title 148">
            <a:extLst>
              <a:ext uri="{FF2B5EF4-FFF2-40B4-BE49-F238E27FC236}">
                <a16:creationId xmlns:a16="http://schemas.microsoft.com/office/drawing/2014/main" id="{F3C0B047-AD27-B92B-7164-506576DB85C1}"/>
              </a:ext>
            </a:extLst>
          </p:cNvPr>
          <p:cNvSpPr>
            <a:spLocks noGrp="1"/>
          </p:cNvSpPr>
          <p:nvPr>
            <p:ph type="title" hasCustomPrompt="1"/>
          </p:nvPr>
        </p:nvSpPr>
        <p:spPr>
          <a:xfrm>
            <a:off x="833549" y="2286000"/>
            <a:ext cx="4417833" cy="2286000"/>
          </a:xfrm>
          <a:prstGeom prst="rect">
            <a:avLst/>
          </a:prstGeom>
        </p:spPr>
        <p:txBody>
          <a:bodyPr anchor="ctr"/>
          <a:lstStyle>
            <a:lvl1pPr>
              <a:defRPr sz="4800" b="1">
                <a:solidFill>
                  <a:schemeClr val="bg1"/>
                </a:solidFill>
              </a:defRPr>
            </a:lvl1pPr>
          </a:lstStyle>
          <a:p>
            <a:r>
              <a:rPr lang="en-US" dirty="0"/>
              <a:t>CLICK TO EDIT MASTER TITLE STYLE</a:t>
            </a:r>
            <a:endParaRPr lang="en-IN" dirty="0"/>
          </a:p>
        </p:txBody>
      </p:sp>
    </p:spTree>
    <p:extLst>
      <p:ext uri="{BB962C8B-B14F-4D97-AF65-F5344CB8AC3E}">
        <p14:creationId xmlns:p14="http://schemas.microsoft.com/office/powerpoint/2010/main" val="94404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63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C9034FA-C7F3-8CE7-CF79-510C42B2E3BB}"/>
              </a:ext>
            </a:extLst>
          </p:cNvPr>
          <p:cNvSpPr/>
          <p:nvPr userDrawn="1"/>
        </p:nvSpPr>
        <p:spPr>
          <a:xfrm>
            <a:off x="-1893455" y="-3462754"/>
            <a:ext cx="8517229" cy="851722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C1EBC2AC-3540-53C0-21EE-73297A5C7717}"/>
              </a:ext>
            </a:extLst>
          </p:cNvPr>
          <p:cNvGrpSpPr/>
          <p:nvPr userDrawn="1"/>
        </p:nvGrpSpPr>
        <p:grpSpPr>
          <a:xfrm>
            <a:off x="-1676926" y="-8676587"/>
            <a:ext cx="17932884" cy="12006332"/>
            <a:chOff x="6249468" y="-1100935"/>
            <a:chExt cx="8072278" cy="5404509"/>
          </a:xfrm>
          <a:solidFill>
            <a:schemeClr val="bg1">
              <a:lumMod val="95000"/>
              <a:alpha val="23000"/>
            </a:schemeClr>
          </a:solidFill>
        </p:grpSpPr>
        <p:sp>
          <p:nvSpPr>
            <p:cNvPr id="5" name="Freeform 3214">
              <a:extLst>
                <a:ext uri="{FF2B5EF4-FFF2-40B4-BE49-F238E27FC236}">
                  <a16:creationId xmlns:a16="http://schemas.microsoft.com/office/drawing/2014/main" id="{AB45200A-6EE1-0B07-54A8-53864DED5A5E}"/>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3215">
              <a:extLst>
                <a:ext uri="{FF2B5EF4-FFF2-40B4-BE49-F238E27FC236}">
                  <a16:creationId xmlns:a16="http://schemas.microsoft.com/office/drawing/2014/main" id="{9DB2153C-7A8A-92BE-0D0E-98B1588ACFCB}"/>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3216">
              <a:extLst>
                <a:ext uri="{FF2B5EF4-FFF2-40B4-BE49-F238E27FC236}">
                  <a16:creationId xmlns:a16="http://schemas.microsoft.com/office/drawing/2014/main" id="{16C8CE7B-6D18-4B30-A2BB-8FF3CF6EFADC}"/>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3217">
              <a:extLst>
                <a:ext uri="{FF2B5EF4-FFF2-40B4-BE49-F238E27FC236}">
                  <a16:creationId xmlns:a16="http://schemas.microsoft.com/office/drawing/2014/main" id="{77808811-A86D-0776-451A-DFAF091AADF1}"/>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3218">
              <a:extLst>
                <a:ext uri="{FF2B5EF4-FFF2-40B4-BE49-F238E27FC236}">
                  <a16:creationId xmlns:a16="http://schemas.microsoft.com/office/drawing/2014/main" id="{2693B9DE-578C-BEAF-5700-0D69C60B083C}"/>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3219">
              <a:extLst>
                <a:ext uri="{FF2B5EF4-FFF2-40B4-BE49-F238E27FC236}">
                  <a16:creationId xmlns:a16="http://schemas.microsoft.com/office/drawing/2014/main" id="{3C5A6FEF-4263-A12D-587F-A7B8DFCA41A1}"/>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3220">
              <a:extLst>
                <a:ext uri="{FF2B5EF4-FFF2-40B4-BE49-F238E27FC236}">
                  <a16:creationId xmlns:a16="http://schemas.microsoft.com/office/drawing/2014/main" id="{F8C8E7C2-9DFC-A188-1525-42F99D884E7E}"/>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3221">
              <a:extLst>
                <a:ext uri="{FF2B5EF4-FFF2-40B4-BE49-F238E27FC236}">
                  <a16:creationId xmlns:a16="http://schemas.microsoft.com/office/drawing/2014/main" id="{9A73DE6F-A8AD-B895-FEB4-4765ECA606AC}"/>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3222">
              <a:extLst>
                <a:ext uri="{FF2B5EF4-FFF2-40B4-BE49-F238E27FC236}">
                  <a16:creationId xmlns:a16="http://schemas.microsoft.com/office/drawing/2014/main" id="{0EB34745-1967-9F53-37F1-226427E6078A}"/>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3223">
              <a:extLst>
                <a:ext uri="{FF2B5EF4-FFF2-40B4-BE49-F238E27FC236}">
                  <a16:creationId xmlns:a16="http://schemas.microsoft.com/office/drawing/2014/main" id="{2156BFA9-55FD-7151-DF37-5DA893C9DFD0}"/>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3224">
              <a:extLst>
                <a:ext uri="{FF2B5EF4-FFF2-40B4-BE49-F238E27FC236}">
                  <a16:creationId xmlns:a16="http://schemas.microsoft.com/office/drawing/2014/main" id="{A4CBA490-D73A-2F09-6B8A-C4BB42C79631}"/>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3225">
              <a:extLst>
                <a:ext uri="{FF2B5EF4-FFF2-40B4-BE49-F238E27FC236}">
                  <a16:creationId xmlns:a16="http://schemas.microsoft.com/office/drawing/2014/main" id="{37F1F8D4-DB69-F355-ABE0-036CD52333DF}"/>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3226">
              <a:extLst>
                <a:ext uri="{FF2B5EF4-FFF2-40B4-BE49-F238E27FC236}">
                  <a16:creationId xmlns:a16="http://schemas.microsoft.com/office/drawing/2014/main" id="{C67D45E9-C062-AAC6-983B-B0CA187D40C0}"/>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3227">
              <a:extLst>
                <a:ext uri="{FF2B5EF4-FFF2-40B4-BE49-F238E27FC236}">
                  <a16:creationId xmlns:a16="http://schemas.microsoft.com/office/drawing/2014/main" id="{21A7A254-70AA-0E8A-F42A-056C7D697E62}"/>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3228">
              <a:extLst>
                <a:ext uri="{FF2B5EF4-FFF2-40B4-BE49-F238E27FC236}">
                  <a16:creationId xmlns:a16="http://schemas.microsoft.com/office/drawing/2014/main" id="{51C4223B-C8BA-445B-03F7-13FC7FB95B3B}"/>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3229">
              <a:extLst>
                <a:ext uri="{FF2B5EF4-FFF2-40B4-BE49-F238E27FC236}">
                  <a16:creationId xmlns:a16="http://schemas.microsoft.com/office/drawing/2014/main" id="{BBD53B22-39AE-C629-E330-8D0A43104113}"/>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3230">
              <a:extLst>
                <a:ext uri="{FF2B5EF4-FFF2-40B4-BE49-F238E27FC236}">
                  <a16:creationId xmlns:a16="http://schemas.microsoft.com/office/drawing/2014/main" id="{C85CCB8E-12FA-0074-7E01-5639E3CCF3D0}"/>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3231">
              <a:extLst>
                <a:ext uri="{FF2B5EF4-FFF2-40B4-BE49-F238E27FC236}">
                  <a16:creationId xmlns:a16="http://schemas.microsoft.com/office/drawing/2014/main" id="{4B060A0F-4323-C739-636C-C2E03D4C6384}"/>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3232">
              <a:extLst>
                <a:ext uri="{FF2B5EF4-FFF2-40B4-BE49-F238E27FC236}">
                  <a16:creationId xmlns:a16="http://schemas.microsoft.com/office/drawing/2014/main" id="{A7B5395A-E91E-1B3D-ED1A-2D3CC20F783D}"/>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3233">
              <a:extLst>
                <a:ext uri="{FF2B5EF4-FFF2-40B4-BE49-F238E27FC236}">
                  <a16:creationId xmlns:a16="http://schemas.microsoft.com/office/drawing/2014/main" id="{68D4ADD6-061F-F757-D510-A39C47522607}"/>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234">
              <a:extLst>
                <a:ext uri="{FF2B5EF4-FFF2-40B4-BE49-F238E27FC236}">
                  <a16:creationId xmlns:a16="http://schemas.microsoft.com/office/drawing/2014/main" id="{0BE431B7-9232-6998-7397-B12953C71C18}"/>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235">
              <a:extLst>
                <a:ext uri="{FF2B5EF4-FFF2-40B4-BE49-F238E27FC236}">
                  <a16:creationId xmlns:a16="http://schemas.microsoft.com/office/drawing/2014/main" id="{ABB9B26C-3406-FA3C-F171-3A46D299DF02}"/>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236">
              <a:extLst>
                <a:ext uri="{FF2B5EF4-FFF2-40B4-BE49-F238E27FC236}">
                  <a16:creationId xmlns:a16="http://schemas.microsoft.com/office/drawing/2014/main" id="{F58AC93E-CD53-6A14-5AC7-E87CA451681C}"/>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3237">
              <a:extLst>
                <a:ext uri="{FF2B5EF4-FFF2-40B4-BE49-F238E27FC236}">
                  <a16:creationId xmlns:a16="http://schemas.microsoft.com/office/drawing/2014/main" id="{90DE0D44-0E8B-065F-1DBA-500AA8AF0F2C}"/>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3238">
              <a:extLst>
                <a:ext uri="{FF2B5EF4-FFF2-40B4-BE49-F238E27FC236}">
                  <a16:creationId xmlns:a16="http://schemas.microsoft.com/office/drawing/2014/main" id="{A726FECE-D3EB-266B-F5C9-DEC672A0432E}"/>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3239">
              <a:extLst>
                <a:ext uri="{FF2B5EF4-FFF2-40B4-BE49-F238E27FC236}">
                  <a16:creationId xmlns:a16="http://schemas.microsoft.com/office/drawing/2014/main" id="{93B3B727-7A5D-B0CA-613B-9EA197DB8715}"/>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3240">
              <a:extLst>
                <a:ext uri="{FF2B5EF4-FFF2-40B4-BE49-F238E27FC236}">
                  <a16:creationId xmlns:a16="http://schemas.microsoft.com/office/drawing/2014/main" id="{B8FC383B-B454-0275-7A9D-9E6D6A32E014}"/>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3241">
              <a:extLst>
                <a:ext uri="{FF2B5EF4-FFF2-40B4-BE49-F238E27FC236}">
                  <a16:creationId xmlns:a16="http://schemas.microsoft.com/office/drawing/2014/main" id="{3E591782-EF75-92E6-FF87-EF715A42E706}"/>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3242">
              <a:extLst>
                <a:ext uri="{FF2B5EF4-FFF2-40B4-BE49-F238E27FC236}">
                  <a16:creationId xmlns:a16="http://schemas.microsoft.com/office/drawing/2014/main" id="{B140A05E-5C44-A795-4C88-E91592303F58}"/>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Freeform 3243">
              <a:extLst>
                <a:ext uri="{FF2B5EF4-FFF2-40B4-BE49-F238E27FC236}">
                  <a16:creationId xmlns:a16="http://schemas.microsoft.com/office/drawing/2014/main" id="{70371AF3-4B65-B85F-A350-BA8FCCD46F8B}"/>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3244">
              <a:extLst>
                <a:ext uri="{FF2B5EF4-FFF2-40B4-BE49-F238E27FC236}">
                  <a16:creationId xmlns:a16="http://schemas.microsoft.com/office/drawing/2014/main" id="{E88F3EDB-CBC9-76DA-747C-02A35B14CB01}"/>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3245">
              <a:extLst>
                <a:ext uri="{FF2B5EF4-FFF2-40B4-BE49-F238E27FC236}">
                  <a16:creationId xmlns:a16="http://schemas.microsoft.com/office/drawing/2014/main" id="{6B98734D-B06D-A587-D524-B1B5D64C3A61}"/>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3246">
              <a:extLst>
                <a:ext uri="{FF2B5EF4-FFF2-40B4-BE49-F238E27FC236}">
                  <a16:creationId xmlns:a16="http://schemas.microsoft.com/office/drawing/2014/main" id="{986AE73D-F2D1-893D-B7D2-A373409ED952}"/>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Freeform 3247">
              <a:extLst>
                <a:ext uri="{FF2B5EF4-FFF2-40B4-BE49-F238E27FC236}">
                  <a16:creationId xmlns:a16="http://schemas.microsoft.com/office/drawing/2014/main" id="{DF80700B-2F62-405F-FBB8-AD44621BF346}"/>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3248">
              <a:extLst>
                <a:ext uri="{FF2B5EF4-FFF2-40B4-BE49-F238E27FC236}">
                  <a16:creationId xmlns:a16="http://schemas.microsoft.com/office/drawing/2014/main" id="{A2D6BC9D-3A79-6091-1DCC-7B175D8AC101}"/>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3249">
              <a:extLst>
                <a:ext uri="{FF2B5EF4-FFF2-40B4-BE49-F238E27FC236}">
                  <a16:creationId xmlns:a16="http://schemas.microsoft.com/office/drawing/2014/main" id="{99F9C4A8-6CE1-C486-7F2C-538BB9CFBC69}"/>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3250">
              <a:extLst>
                <a:ext uri="{FF2B5EF4-FFF2-40B4-BE49-F238E27FC236}">
                  <a16:creationId xmlns:a16="http://schemas.microsoft.com/office/drawing/2014/main" id="{DDF6CBA1-0080-7F00-57A0-9A66CEBDB0DD}"/>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Freeform 3251">
              <a:extLst>
                <a:ext uri="{FF2B5EF4-FFF2-40B4-BE49-F238E27FC236}">
                  <a16:creationId xmlns:a16="http://schemas.microsoft.com/office/drawing/2014/main" id="{1F01CAE9-233A-5FEA-6C45-2647D00CB6E0}"/>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3252">
              <a:extLst>
                <a:ext uri="{FF2B5EF4-FFF2-40B4-BE49-F238E27FC236}">
                  <a16:creationId xmlns:a16="http://schemas.microsoft.com/office/drawing/2014/main" id="{65161EAD-BB24-4102-0A01-2CB95729A630}"/>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3253">
              <a:extLst>
                <a:ext uri="{FF2B5EF4-FFF2-40B4-BE49-F238E27FC236}">
                  <a16:creationId xmlns:a16="http://schemas.microsoft.com/office/drawing/2014/main" id="{8167026C-DA68-7838-79C3-6B710D0D9CCB}"/>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3254">
              <a:extLst>
                <a:ext uri="{FF2B5EF4-FFF2-40B4-BE49-F238E27FC236}">
                  <a16:creationId xmlns:a16="http://schemas.microsoft.com/office/drawing/2014/main" id="{EA9863A8-BEA4-7B70-3396-0346A25E4016}"/>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3255">
              <a:extLst>
                <a:ext uri="{FF2B5EF4-FFF2-40B4-BE49-F238E27FC236}">
                  <a16:creationId xmlns:a16="http://schemas.microsoft.com/office/drawing/2014/main" id="{EFC1523E-8D52-370C-7672-C563FFC95B7F}"/>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3256">
              <a:extLst>
                <a:ext uri="{FF2B5EF4-FFF2-40B4-BE49-F238E27FC236}">
                  <a16:creationId xmlns:a16="http://schemas.microsoft.com/office/drawing/2014/main" id="{C8E66DF3-0302-777E-243B-BE0A0EB7FCA2}"/>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3257">
              <a:extLst>
                <a:ext uri="{FF2B5EF4-FFF2-40B4-BE49-F238E27FC236}">
                  <a16:creationId xmlns:a16="http://schemas.microsoft.com/office/drawing/2014/main" id="{CE829C10-5FA9-C902-D1F1-769C68B5B510}"/>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3258">
              <a:extLst>
                <a:ext uri="{FF2B5EF4-FFF2-40B4-BE49-F238E27FC236}">
                  <a16:creationId xmlns:a16="http://schemas.microsoft.com/office/drawing/2014/main" id="{8C3B0EF5-34BF-D03E-D3E9-6AAEC5F7FC19}"/>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3259">
              <a:extLst>
                <a:ext uri="{FF2B5EF4-FFF2-40B4-BE49-F238E27FC236}">
                  <a16:creationId xmlns:a16="http://schemas.microsoft.com/office/drawing/2014/main" id="{5C34D0D0-3639-D453-5EC1-4D232C9A3ADF}"/>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3260">
              <a:extLst>
                <a:ext uri="{FF2B5EF4-FFF2-40B4-BE49-F238E27FC236}">
                  <a16:creationId xmlns:a16="http://schemas.microsoft.com/office/drawing/2014/main" id="{AB5FB534-7517-3DC7-F996-25A555E7000C}"/>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3261">
              <a:extLst>
                <a:ext uri="{FF2B5EF4-FFF2-40B4-BE49-F238E27FC236}">
                  <a16:creationId xmlns:a16="http://schemas.microsoft.com/office/drawing/2014/main" id="{6594C7F4-DDE5-FD9A-B1FB-022AE701C153}"/>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3262">
              <a:extLst>
                <a:ext uri="{FF2B5EF4-FFF2-40B4-BE49-F238E27FC236}">
                  <a16:creationId xmlns:a16="http://schemas.microsoft.com/office/drawing/2014/main" id="{2773918D-6986-35D6-E968-0AC0B7EDCB79}"/>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3263">
              <a:extLst>
                <a:ext uri="{FF2B5EF4-FFF2-40B4-BE49-F238E27FC236}">
                  <a16:creationId xmlns:a16="http://schemas.microsoft.com/office/drawing/2014/main" id="{7897E554-DD31-F2F5-D028-7FB770FBACAE}"/>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3264">
              <a:extLst>
                <a:ext uri="{FF2B5EF4-FFF2-40B4-BE49-F238E27FC236}">
                  <a16:creationId xmlns:a16="http://schemas.microsoft.com/office/drawing/2014/main" id="{E7716CBE-CD0C-622A-C2C5-3915BB9FAF91}"/>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3265">
              <a:extLst>
                <a:ext uri="{FF2B5EF4-FFF2-40B4-BE49-F238E27FC236}">
                  <a16:creationId xmlns:a16="http://schemas.microsoft.com/office/drawing/2014/main" id="{BD22EF59-9ECE-1AA4-4C05-496657E67AB7}"/>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 name="Freeform 3266">
              <a:extLst>
                <a:ext uri="{FF2B5EF4-FFF2-40B4-BE49-F238E27FC236}">
                  <a16:creationId xmlns:a16="http://schemas.microsoft.com/office/drawing/2014/main" id="{3028CEC0-EBCD-A737-81D2-7068309C81CB}"/>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3267">
              <a:extLst>
                <a:ext uri="{FF2B5EF4-FFF2-40B4-BE49-F238E27FC236}">
                  <a16:creationId xmlns:a16="http://schemas.microsoft.com/office/drawing/2014/main" id="{DB9E5D4E-2AE3-EEA7-AE50-633CE6756CE9}"/>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3268">
              <a:extLst>
                <a:ext uri="{FF2B5EF4-FFF2-40B4-BE49-F238E27FC236}">
                  <a16:creationId xmlns:a16="http://schemas.microsoft.com/office/drawing/2014/main" id="{71039C11-E4FD-2639-92BC-8E48D08F221E}"/>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3269">
              <a:extLst>
                <a:ext uri="{FF2B5EF4-FFF2-40B4-BE49-F238E27FC236}">
                  <a16:creationId xmlns:a16="http://schemas.microsoft.com/office/drawing/2014/main" id="{2FEE5AF2-C798-0EA2-184D-BF72E40ED8F2}"/>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3270">
              <a:extLst>
                <a:ext uri="{FF2B5EF4-FFF2-40B4-BE49-F238E27FC236}">
                  <a16:creationId xmlns:a16="http://schemas.microsoft.com/office/drawing/2014/main" id="{ACF53DA7-3C69-09AB-CCDA-34E0F1931D3D}"/>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3271">
              <a:extLst>
                <a:ext uri="{FF2B5EF4-FFF2-40B4-BE49-F238E27FC236}">
                  <a16:creationId xmlns:a16="http://schemas.microsoft.com/office/drawing/2014/main" id="{1FFA576A-7466-7481-3EAD-B9DB6D2CDC1F}"/>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3272">
              <a:extLst>
                <a:ext uri="{FF2B5EF4-FFF2-40B4-BE49-F238E27FC236}">
                  <a16:creationId xmlns:a16="http://schemas.microsoft.com/office/drawing/2014/main" id="{FAA1E99D-6367-4202-3D68-46EDB6E38353}"/>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3273">
              <a:extLst>
                <a:ext uri="{FF2B5EF4-FFF2-40B4-BE49-F238E27FC236}">
                  <a16:creationId xmlns:a16="http://schemas.microsoft.com/office/drawing/2014/main" id="{EC4510B9-32C1-1E8C-FC9E-34319048F59A}"/>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3274">
              <a:extLst>
                <a:ext uri="{FF2B5EF4-FFF2-40B4-BE49-F238E27FC236}">
                  <a16:creationId xmlns:a16="http://schemas.microsoft.com/office/drawing/2014/main" id="{EF5CE4B8-F9D6-C03A-61D6-2877A4215384}"/>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3275">
              <a:extLst>
                <a:ext uri="{FF2B5EF4-FFF2-40B4-BE49-F238E27FC236}">
                  <a16:creationId xmlns:a16="http://schemas.microsoft.com/office/drawing/2014/main" id="{8FBF1954-4DB4-B72C-9022-401C67EAE39E}"/>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7" name="Freeform 3276">
              <a:extLst>
                <a:ext uri="{FF2B5EF4-FFF2-40B4-BE49-F238E27FC236}">
                  <a16:creationId xmlns:a16="http://schemas.microsoft.com/office/drawing/2014/main" id="{EA20F754-F8FC-5AE0-EF73-4415EC0D6245}"/>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8" name="Freeform 3277">
              <a:extLst>
                <a:ext uri="{FF2B5EF4-FFF2-40B4-BE49-F238E27FC236}">
                  <a16:creationId xmlns:a16="http://schemas.microsoft.com/office/drawing/2014/main" id="{9BC250BD-757C-44BB-AC0C-50885C91EF52}"/>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69" name="Group 68">
              <a:extLst>
                <a:ext uri="{FF2B5EF4-FFF2-40B4-BE49-F238E27FC236}">
                  <a16:creationId xmlns:a16="http://schemas.microsoft.com/office/drawing/2014/main" id="{4D760919-E00A-B30D-A7A4-5B20E11B350B}"/>
                </a:ext>
              </a:extLst>
            </p:cNvPr>
            <p:cNvGrpSpPr/>
            <p:nvPr/>
          </p:nvGrpSpPr>
          <p:grpSpPr>
            <a:xfrm>
              <a:off x="6249468" y="-1100935"/>
              <a:ext cx="6847366" cy="4965858"/>
              <a:chOff x="6249468" y="-1100935"/>
              <a:chExt cx="6847366" cy="4965858"/>
            </a:xfrm>
            <a:grpFill/>
          </p:grpSpPr>
          <p:sp>
            <p:nvSpPr>
              <p:cNvPr id="70" name="Freeform 3279">
                <a:extLst>
                  <a:ext uri="{FF2B5EF4-FFF2-40B4-BE49-F238E27FC236}">
                    <a16:creationId xmlns:a16="http://schemas.microsoft.com/office/drawing/2014/main" id="{48F0C3BF-0515-1A90-3B0B-AA0926DD5586}"/>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1" name="Freeform 3280">
                <a:extLst>
                  <a:ext uri="{FF2B5EF4-FFF2-40B4-BE49-F238E27FC236}">
                    <a16:creationId xmlns:a16="http://schemas.microsoft.com/office/drawing/2014/main" id="{924988FC-66B7-A49A-25F9-982349068A60}"/>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3281">
                <a:extLst>
                  <a:ext uri="{FF2B5EF4-FFF2-40B4-BE49-F238E27FC236}">
                    <a16:creationId xmlns:a16="http://schemas.microsoft.com/office/drawing/2014/main" id="{929979C9-F45A-F797-32E6-1F6B17E42C39}"/>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3282">
                <a:extLst>
                  <a:ext uri="{FF2B5EF4-FFF2-40B4-BE49-F238E27FC236}">
                    <a16:creationId xmlns:a16="http://schemas.microsoft.com/office/drawing/2014/main" id="{DF2A08E3-A606-7392-04D0-38E1A50AD0F1}"/>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3283">
                <a:extLst>
                  <a:ext uri="{FF2B5EF4-FFF2-40B4-BE49-F238E27FC236}">
                    <a16:creationId xmlns:a16="http://schemas.microsoft.com/office/drawing/2014/main" id="{8985E7BA-23B7-5D16-83BA-965BF9BCE7BF}"/>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3284">
                <a:extLst>
                  <a:ext uri="{FF2B5EF4-FFF2-40B4-BE49-F238E27FC236}">
                    <a16:creationId xmlns:a16="http://schemas.microsoft.com/office/drawing/2014/main" id="{AA7355DB-D00C-43D2-7892-54FE86DA4265}"/>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3285">
                <a:extLst>
                  <a:ext uri="{FF2B5EF4-FFF2-40B4-BE49-F238E27FC236}">
                    <a16:creationId xmlns:a16="http://schemas.microsoft.com/office/drawing/2014/main" id="{82DD61FA-8A03-284F-7C99-028F1F75DD44}"/>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3286">
                <a:extLst>
                  <a:ext uri="{FF2B5EF4-FFF2-40B4-BE49-F238E27FC236}">
                    <a16:creationId xmlns:a16="http://schemas.microsoft.com/office/drawing/2014/main" id="{9071FDA9-B150-93F0-CD74-918599BAFCCB}"/>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3287">
                <a:extLst>
                  <a:ext uri="{FF2B5EF4-FFF2-40B4-BE49-F238E27FC236}">
                    <a16:creationId xmlns:a16="http://schemas.microsoft.com/office/drawing/2014/main" id="{DB9DB0E1-6769-315B-AFCF-ABD743306CFF}"/>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3288">
                <a:extLst>
                  <a:ext uri="{FF2B5EF4-FFF2-40B4-BE49-F238E27FC236}">
                    <a16:creationId xmlns:a16="http://schemas.microsoft.com/office/drawing/2014/main" id="{245D9299-4196-E42F-5C33-6B442E0065C9}"/>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3289">
                <a:extLst>
                  <a:ext uri="{FF2B5EF4-FFF2-40B4-BE49-F238E27FC236}">
                    <a16:creationId xmlns:a16="http://schemas.microsoft.com/office/drawing/2014/main" id="{504EE850-CA64-7362-DFBB-F6D69BEBB7DD}"/>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3290">
                <a:extLst>
                  <a:ext uri="{FF2B5EF4-FFF2-40B4-BE49-F238E27FC236}">
                    <a16:creationId xmlns:a16="http://schemas.microsoft.com/office/drawing/2014/main" id="{CFD68165-7B7A-FED9-64CE-1E99EA2EC694}"/>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3291">
                <a:extLst>
                  <a:ext uri="{FF2B5EF4-FFF2-40B4-BE49-F238E27FC236}">
                    <a16:creationId xmlns:a16="http://schemas.microsoft.com/office/drawing/2014/main" id="{2A8523F5-7A60-02E2-C45F-4DDEBB5A0597}"/>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3292">
                <a:extLst>
                  <a:ext uri="{FF2B5EF4-FFF2-40B4-BE49-F238E27FC236}">
                    <a16:creationId xmlns:a16="http://schemas.microsoft.com/office/drawing/2014/main" id="{612270FD-FE04-8666-1A6E-73961E59E17F}"/>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3293">
                <a:extLst>
                  <a:ext uri="{FF2B5EF4-FFF2-40B4-BE49-F238E27FC236}">
                    <a16:creationId xmlns:a16="http://schemas.microsoft.com/office/drawing/2014/main" id="{2FC79DAC-6D36-DC47-7BFB-A6A4D8E23631}"/>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3294">
                <a:extLst>
                  <a:ext uri="{FF2B5EF4-FFF2-40B4-BE49-F238E27FC236}">
                    <a16:creationId xmlns:a16="http://schemas.microsoft.com/office/drawing/2014/main" id="{3E84FDAE-D1CB-4841-4B63-004D9D9B4E58}"/>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3295">
                <a:extLst>
                  <a:ext uri="{FF2B5EF4-FFF2-40B4-BE49-F238E27FC236}">
                    <a16:creationId xmlns:a16="http://schemas.microsoft.com/office/drawing/2014/main" id="{C6713D57-7D94-86A7-7E72-1049F7875083}"/>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3296">
                <a:extLst>
                  <a:ext uri="{FF2B5EF4-FFF2-40B4-BE49-F238E27FC236}">
                    <a16:creationId xmlns:a16="http://schemas.microsoft.com/office/drawing/2014/main" id="{FF738733-8E1A-9B7C-D8A1-A76CDEB6FF4E}"/>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Freeform 3297">
                <a:extLst>
                  <a:ext uri="{FF2B5EF4-FFF2-40B4-BE49-F238E27FC236}">
                    <a16:creationId xmlns:a16="http://schemas.microsoft.com/office/drawing/2014/main" id="{326C6C1C-9324-7734-9A27-054D36D2F7FA}"/>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9" name="Freeform 3298">
                <a:extLst>
                  <a:ext uri="{FF2B5EF4-FFF2-40B4-BE49-F238E27FC236}">
                    <a16:creationId xmlns:a16="http://schemas.microsoft.com/office/drawing/2014/main" id="{15D93857-1539-9053-7A5E-3ABD91F6B89C}"/>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0" name="Freeform 3299">
                <a:extLst>
                  <a:ext uri="{FF2B5EF4-FFF2-40B4-BE49-F238E27FC236}">
                    <a16:creationId xmlns:a16="http://schemas.microsoft.com/office/drawing/2014/main" id="{782B20E7-4FB4-A213-22F3-CDC0C9DDD73F}"/>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1" name="Freeform 3300">
                <a:extLst>
                  <a:ext uri="{FF2B5EF4-FFF2-40B4-BE49-F238E27FC236}">
                    <a16:creationId xmlns:a16="http://schemas.microsoft.com/office/drawing/2014/main" id="{EEFD99B2-E5D1-EA3F-3046-8BAA0182F2B1}"/>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2" name="Freeform 3301">
                <a:extLst>
                  <a:ext uri="{FF2B5EF4-FFF2-40B4-BE49-F238E27FC236}">
                    <a16:creationId xmlns:a16="http://schemas.microsoft.com/office/drawing/2014/main" id="{9A2D9677-8A24-8DF2-FC3E-136B2A3AFE84}"/>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3" name="Freeform 3302">
                <a:extLst>
                  <a:ext uri="{FF2B5EF4-FFF2-40B4-BE49-F238E27FC236}">
                    <a16:creationId xmlns:a16="http://schemas.microsoft.com/office/drawing/2014/main" id="{D3D448B9-4A0F-BA98-0508-5C7E8FA75479}"/>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4" name="Freeform 3303">
                <a:extLst>
                  <a:ext uri="{FF2B5EF4-FFF2-40B4-BE49-F238E27FC236}">
                    <a16:creationId xmlns:a16="http://schemas.microsoft.com/office/drawing/2014/main" id="{0274B9FF-3C16-5D66-CDA5-54437A457440}"/>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5" name="Freeform 3304">
                <a:extLst>
                  <a:ext uri="{FF2B5EF4-FFF2-40B4-BE49-F238E27FC236}">
                    <a16:creationId xmlns:a16="http://schemas.microsoft.com/office/drawing/2014/main" id="{2C8D5C71-7F51-DE42-AAC7-ECFEADC8FF0A}"/>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3305">
                <a:extLst>
                  <a:ext uri="{FF2B5EF4-FFF2-40B4-BE49-F238E27FC236}">
                    <a16:creationId xmlns:a16="http://schemas.microsoft.com/office/drawing/2014/main" id="{8EA73625-063C-02C6-8AB5-8F6ABC40B33E}"/>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7" name="Freeform 3306">
                <a:extLst>
                  <a:ext uri="{FF2B5EF4-FFF2-40B4-BE49-F238E27FC236}">
                    <a16:creationId xmlns:a16="http://schemas.microsoft.com/office/drawing/2014/main" id="{0F8ED4B8-3F31-F630-0B26-80B1F9B50C73}"/>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Freeform 3307">
                <a:extLst>
                  <a:ext uri="{FF2B5EF4-FFF2-40B4-BE49-F238E27FC236}">
                    <a16:creationId xmlns:a16="http://schemas.microsoft.com/office/drawing/2014/main" id="{DA0055B9-8BAD-5EF0-D00F-733A49311A6A}"/>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9" name="Freeform 3308">
                <a:extLst>
                  <a:ext uri="{FF2B5EF4-FFF2-40B4-BE49-F238E27FC236}">
                    <a16:creationId xmlns:a16="http://schemas.microsoft.com/office/drawing/2014/main" id="{83CC370B-4B31-A70E-EDED-C9166D30E451}"/>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0" name="Freeform 3309">
                <a:extLst>
                  <a:ext uri="{FF2B5EF4-FFF2-40B4-BE49-F238E27FC236}">
                    <a16:creationId xmlns:a16="http://schemas.microsoft.com/office/drawing/2014/main" id="{F81A4876-66A8-2BA1-D5D5-4E39E6E07915}"/>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1" name="Freeform 3310">
                <a:extLst>
                  <a:ext uri="{FF2B5EF4-FFF2-40B4-BE49-F238E27FC236}">
                    <a16:creationId xmlns:a16="http://schemas.microsoft.com/office/drawing/2014/main" id="{4AB2AF14-D416-8925-3DE0-A3F367BC1749}"/>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3311">
                <a:extLst>
                  <a:ext uri="{FF2B5EF4-FFF2-40B4-BE49-F238E27FC236}">
                    <a16:creationId xmlns:a16="http://schemas.microsoft.com/office/drawing/2014/main" id="{AFD05D8D-2D41-3B76-8B7B-520073AB23C9}"/>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3312">
                <a:extLst>
                  <a:ext uri="{FF2B5EF4-FFF2-40B4-BE49-F238E27FC236}">
                    <a16:creationId xmlns:a16="http://schemas.microsoft.com/office/drawing/2014/main" id="{2475BF86-E8ED-F2B2-1D42-9ED3AB2D0B6A}"/>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 name="Freeform 3313">
                <a:extLst>
                  <a:ext uri="{FF2B5EF4-FFF2-40B4-BE49-F238E27FC236}">
                    <a16:creationId xmlns:a16="http://schemas.microsoft.com/office/drawing/2014/main" id="{66147A18-633F-70C7-1006-4AC2587B5CAF}"/>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 name="Freeform 3314">
                <a:extLst>
                  <a:ext uri="{FF2B5EF4-FFF2-40B4-BE49-F238E27FC236}">
                    <a16:creationId xmlns:a16="http://schemas.microsoft.com/office/drawing/2014/main" id="{C377D8DA-CB9A-34F4-1521-46FEAB05063B}"/>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3315">
                <a:extLst>
                  <a:ext uri="{FF2B5EF4-FFF2-40B4-BE49-F238E27FC236}">
                    <a16:creationId xmlns:a16="http://schemas.microsoft.com/office/drawing/2014/main" id="{3DCE4459-947D-9C8D-77E6-779D15F68A13}"/>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7" name="Freeform 3316">
                <a:extLst>
                  <a:ext uri="{FF2B5EF4-FFF2-40B4-BE49-F238E27FC236}">
                    <a16:creationId xmlns:a16="http://schemas.microsoft.com/office/drawing/2014/main" id="{260D4E47-54EB-E385-9F20-E346F32E7B4F}"/>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 name="Oval 3317">
                <a:extLst>
                  <a:ext uri="{FF2B5EF4-FFF2-40B4-BE49-F238E27FC236}">
                    <a16:creationId xmlns:a16="http://schemas.microsoft.com/office/drawing/2014/main" id="{8E6D89D8-2439-16DE-0910-5157F43E9EA5}"/>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3318">
                <a:extLst>
                  <a:ext uri="{FF2B5EF4-FFF2-40B4-BE49-F238E27FC236}">
                    <a16:creationId xmlns:a16="http://schemas.microsoft.com/office/drawing/2014/main" id="{555C73A6-A428-7D36-9F4B-8715AC5AC2F3}"/>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3319">
                <a:extLst>
                  <a:ext uri="{FF2B5EF4-FFF2-40B4-BE49-F238E27FC236}">
                    <a16:creationId xmlns:a16="http://schemas.microsoft.com/office/drawing/2014/main" id="{499AE66C-46FC-90BC-C82D-7E08EC77AE8F}"/>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1" name="Freeform 3320">
                <a:extLst>
                  <a:ext uri="{FF2B5EF4-FFF2-40B4-BE49-F238E27FC236}">
                    <a16:creationId xmlns:a16="http://schemas.microsoft.com/office/drawing/2014/main" id="{F5EF3ED5-D4B1-4846-54D9-9BF8DB6C81BB}"/>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 name="Freeform 3321">
                <a:extLst>
                  <a:ext uri="{FF2B5EF4-FFF2-40B4-BE49-F238E27FC236}">
                    <a16:creationId xmlns:a16="http://schemas.microsoft.com/office/drawing/2014/main" id="{874A6CD0-7877-81E8-C625-FF09FC143D0D}"/>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 name="Freeform 3322">
                <a:extLst>
                  <a:ext uri="{FF2B5EF4-FFF2-40B4-BE49-F238E27FC236}">
                    <a16:creationId xmlns:a16="http://schemas.microsoft.com/office/drawing/2014/main" id="{1B0650F1-B0BF-64EE-1D9D-AF258EB04739}"/>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4" name="Freeform 3323">
                <a:extLst>
                  <a:ext uri="{FF2B5EF4-FFF2-40B4-BE49-F238E27FC236}">
                    <a16:creationId xmlns:a16="http://schemas.microsoft.com/office/drawing/2014/main" id="{10E96433-4EFA-C12F-9407-8151E1345AE5}"/>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 name="Freeform 3324">
                <a:extLst>
                  <a:ext uri="{FF2B5EF4-FFF2-40B4-BE49-F238E27FC236}">
                    <a16:creationId xmlns:a16="http://schemas.microsoft.com/office/drawing/2014/main" id="{4534FA37-0F18-3DE7-0A63-C79155A4ECCE}"/>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 name="Freeform 3325">
                <a:extLst>
                  <a:ext uri="{FF2B5EF4-FFF2-40B4-BE49-F238E27FC236}">
                    <a16:creationId xmlns:a16="http://schemas.microsoft.com/office/drawing/2014/main" id="{00BADDF1-3BAA-1CCB-9A25-9963EC6F9C1B}"/>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 name="Freeform 3326">
                <a:extLst>
                  <a:ext uri="{FF2B5EF4-FFF2-40B4-BE49-F238E27FC236}">
                    <a16:creationId xmlns:a16="http://schemas.microsoft.com/office/drawing/2014/main" id="{FEE89281-A6BC-09BC-4299-22DC1D233AE5}"/>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 name="Freeform 3327">
                <a:extLst>
                  <a:ext uri="{FF2B5EF4-FFF2-40B4-BE49-F238E27FC236}">
                    <a16:creationId xmlns:a16="http://schemas.microsoft.com/office/drawing/2014/main" id="{BEC96426-79EA-3768-0BF7-6BEDDB37153E}"/>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 name="Freeform 3328">
                <a:extLst>
                  <a:ext uri="{FF2B5EF4-FFF2-40B4-BE49-F238E27FC236}">
                    <a16:creationId xmlns:a16="http://schemas.microsoft.com/office/drawing/2014/main" id="{32C1A8CC-2A8D-3B3C-A286-8505BE1BC162}"/>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 name="Freeform 3329">
                <a:extLst>
                  <a:ext uri="{FF2B5EF4-FFF2-40B4-BE49-F238E27FC236}">
                    <a16:creationId xmlns:a16="http://schemas.microsoft.com/office/drawing/2014/main" id="{224FCF13-57A9-97AB-716E-2536723D4FA8}"/>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 name="Freeform 3330">
                <a:extLst>
                  <a:ext uri="{FF2B5EF4-FFF2-40B4-BE49-F238E27FC236}">
                    <a16:creationId xmlns:a16="http://schemas.microsoft.com/office/drawing/2014/main" id="{40A1FB6D-403F-CE42-558F-AAF5D8B4CEF1}"/>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2" name="Freeform 3331">
                <a:extLst>
                  <a:ext uri="{FF2B5EF4-FFF2-40B4-BE49-F238E27FC236}">
                    <a16:creationId xmlns:a16="http://schemas.microsoft.com/office/drawing/2014/main" id="{E165A978-0744-ED5E-3CD6-11EEF0D48C0A}"/>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3" name="Freeform 3332">
                <a:extLst>
                  <a:ext uri="{FF2B5EF4-FFF2-40B4-BE49-F238E27FC236}">
                    <a16:creationId xmlns:a16="http://schemas.microsoft.com/office/drawing/2014/main" id="{30364EA3-468E-7AE0-D913-5B06078D2BC2}"/>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 name="Freeform 3333">
                <a:extLst>
                  <a:ext uri="{FF2B5EF4-FFF2-40B4-BE49-F238E27FC236}">
                    <a16:creationId xmlns:a16="http://schemas.microsoft.com/office/drawing/2014/main" id="{D72E1FD2-9B22-DD89-96CF-44B080C57160}"/>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5" name="Freeform 3334">
                <a:extLst>
                  <a:ext uri="{FF2B5EF4-FFF2-40B4-BE49-F238E27FC236}">
                    <a16:creationId xmlns:a16="http://schemas.microsoft.com/office/drawing/2014/main" id="{2EB2FD75-590B-383D-7105-4B3081D89320}"/>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6" name="Freeform 3335">
                <a:extLst>
                  <a:ext uri="{FF2B5EF4-FFF2-40B4-BE49-F238E27FC236}">
                    <a16:creationId xmlns:a16="http://schemas.microsoft.com/office/drawing/2014/main" id="{8DE01096-63C5-0423-3F79-0FF3613D73E4}"/>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7" name="Freeform 3336">
                <a:extLst>
                  <a:ext uri="{FF2B5EF4-FFF2-40B4-BE49-F238E27FC236}">
                    <a16:creationId xmlns:a16="http://schemas.microsoft.com/office/drawing/2014/main" id="{E52DF108-374E-2783-DD0F-7A21BBE62C6B}"/>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8" name="Freeform 3337">
                <a:extLst>
                  <a:ext uri="{FF2B5EF4-FFF2-40B4-BE49-F238E27FC236}">
                    <a16:creationId xmlns:a16="http://schemas.microsoft.com/office/drawing/2014/main" id="{8BDB6433-0077-88A9-17E9-02E7AA27B772}"/>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9" name="Freeform 3338">
                <a:extLst>
                  <a:ext uri="{FF2B5EF4-FFF2-40B4-BE49-F238E27FC236}">
                    <a16:creationId xmlns:a16="http://schemas.microsoft.com/office/drawing/2014/main" id="{1FAFBEB0-7E05-937B-E4B2-DB8AF40274F7}"/>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0" name="Freeform 3339">
                <a:extLst>
                  <a:ext uri="{FF2B5EF4-FFF2-40B4-BE49-F238E27FC236}">
                    <a16:creationId xmlns:a16="http://schemas.microsoft.com/office/drawing/2014/main" id="{F1983BA8-FD62-9625-87BD-0D620206C28A}"/>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1" name="Freeform 3340">
                <a:extLst>
                  <a:ext uri="{FF2B5EF4-FFF2-40B4-BE49-F238E27FC236}">
                    <a16:creationId xmlns:a16="http://schemas.microsoft.com/office/drawing/2014/main" id="{EC236AD4-F6EA-061D-8795-C7A240C78A8D}"/>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2" name="Freeform 3341">
                <a:extLst>
                  <a:ext uri="{FF2B5EF4-FFF2-40B4-BE49-F238E27FC236}">
                    <a16:creationId xmlns:a16="http://schemas.microsoft.com/office/drawing/2014/main" id="{7B9D1097-C8EE-79A3-5133-40A5C25BDF83}"/>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3" name="Freeform 3342">
                <a:extLst>
                  <a:ext uri="{FF2B5EF4-FFF2-40B4-BE49-F238E27FC236}">
                    <a16:creationId xmlns:a16="http://schemas.microsoft.com/office/drawing/2014/main" id="{223FC384-6F8F-498A-20B1-04562D2AAF9B}"/>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4" name="Freeform 3343">
                <a:extLst>
                  <a:ext uri="{FF2B5EF4-FFF2-40B4-BE49-F238E27FC236}">
                    <a16:creationId xmlns:a16="http://schemas.microsoft.com/office/drawing/2014/main" id="{17BDFAEE-7BAE-C155-EC6B-16DED576B0A8}"/>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5" name="Freeform 3344">
                <a:extLst>
                  <a:ext uri="{FF2B5EF4-FFF2-40B4-BE49-F238E27FC236}">
                    <a16:creationId xmlns:a16="http://schemas.microsoft.com/office/drawing/2014/main" id="{C91EF030-5420-99B7-AA6D-12A418CBF159}"/>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6" name="Freeform 3345">
                <a:extLst>
                  <a:ext uri="{FF2B5EF4-FFF2-40B4-BE49-F238E27FC236}">
                    <a16:creationId xmlns:a16="http://schemas.microsoft.com/office/drawing/2014/main" id="{DC623BE4-6D3D-E530-03C1-F41834868C6B}"/>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7" name="Freeform 3346">
                <a:extLst>
                  <a:ext uri="{FF2B5EF4-FFF2-40B4-BE49-F238E27FC236}">
                    <a16:creationId xmlns:a16="http://schemas.microsoft.com/office/drawing/2014/main" id="{462F36E9-E824-C38C-9767-81B4D0F91824}"/>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8" name="Freeform 3347">
                <a:extLst>
                  <a:ext uri="{FF2B5EF4-FFF2-40B4-BE49-F238E27FC236}">
                    <a16:creationId xmlns:a16="http://schemas.microsoft.com/office/drawing/2014/main" id="{CDCFC7C4-B8F2-BA25-E177-6679C1E270C6}"/>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9" name="Freeform 3348">
                <a:extLst>
                  <a:ext uri="{FF2B5EF4-FFF2-40B4-BE49-F238E27FC236}">
                    <a16:creationId xmlns:a16="http://schemas.microsoft.com/office/drawing/2014/main" id="{4C4CA12D-CDB7-4EF9-D96A-EEA1400D7E35}"/>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0" name="Freeform 3349">
                <a:extLst>
                  <a:ext uri="{FF2B5EF4-FFF2-40B4-BE49-F238E27FC236}">
                    <a16:creationId xmlns:a16="http://schemas.microsoft.com/office/drawing/2014/main" id="{74D1DF93-BE95-CA3C-B9FD-DD815B974232}"/>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1" name="Freeform 3350">
                <a:extLst>
                  <a:ext uri="{FF2B5EF4-FFF2-40B4-BE49-F238E27FC236}">
                    <a16:creationId xmlns:a16="http://schemas.microsoft.com/office/drawing/2014/main" id="{56FB6FFF-759E-98C3-05B4-1CB3ECE4CD22}"/>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143" name="Rectangle: Rounded Corners 142">
            <a:extLst>
              <a:ext uri="{FF2B5EF4-FFF2-40B4-BE49-F238E27FC236}">
                <a16:creationId xmlns:a16="http://schemas.microsoft.com/office/drawing/2014/main" id="{EF4532CE-0221-2EAB-B44C-997BE050E370}"/>
              </a:ext>
            </a:extLst>
          </p:cNvPr>
          <p:cNvSpPr/>
          <p:nvPr userDrawn="1"/>
        </p:nvSpPr>
        <p:spPr>
          <a:xfrm>
            <a:off x="5814627" y="1175844"/>
            <a:ext cx="5257591" cy="1250718"/>
          </a:xfrm>
          <a:prstGeom prst="roundRect">
            <a:avLst>
              <a:gd name="adj" fmla="val 10524"/>
            </a:avLst>
          </a:prstGeom>
          <a:gradFill flip="none" rotWithShape="1">
            <a:gsLst>
              <a:gs pos="6000">
                <a:srgbClr val="00FFEC"/>
              </a:gs>
              <a:gs pos="100000">
                <a:srgbClr val="02A9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457200" rtlCol="0" anchor="ctr"/>
          <a:lstStyle/>
          <a:p>
            <a:endParaRPr lang="en-IN" sz="1200" dirty="0">
              <a:solidFill>
                <a:schemeClr val="tx1"/>
              </a:solidFill>
              <a:latin typeface="Montserrat" panose="02000505000000020004" pitchFamily="2" charset="0"/>
            </a:endParaRPr>
          </a:p>
        </p:txBody>
      </p:sp>
      <p:sp>
        <p:nvSpPr>
          <p:cNvPr id="144" name="Rectangle: Rounded Corners 143">
            <a:extLst>
              <a:ext uri="{FF2B5EF4-FFF2-40B4-BE49-F238E27FC236}">
                <a16:creationId xmlns:a16="http://schemas.microsoft.com/office/drawing/2014/main" id="{B8F3EDEF-2ABB-D147-FEF8-65F0A7F4CEB2}"/>
              </a:ext>
            </a:extLst>
          </p:cNvPr>
          <p:cNvSpPr/>
          <p:nvPr userDrawn="1"/>
        </p:nvSpPr>
        <p:spPr>
          <a:xfrm>
            <a:off x="5814627" y="2811940"/>
            <a:ext cx="5257591" cy="1250718"/>
          </a:xfrm>
          <a:prstGeom prst="roundRect">
            <a:avLst>
              <a:gd name="adj" fmla="val 10524"/>
            </a:avLst>
          </a:prstGeom>
          <a:gradFill flip="none" rotWithShape="1">
            <a:gsLst>
              <a:gs pos="6000">
                <a:srgbClr val="00FFEC"/>
              </a:gs>
              <a:gs pos="100000">
                <a:srgbClr val="02A9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457200" rtlCol="0" anchor="ctr"/>
          <a:lstStyle/>
          <a:p>
            <a:endParaRPr lang="en-IN" sz="1200" dirty="0">
              <a:solidFill>
                <a:schemeClr val="tx1"/>
              </a:solidFill>
              <a:latin typeface="Montserrat" panose="02000505000000020004" pitchFamily="2" charset="0"/>
            </a:endParaRPr>
          </a:p>
        </p:txBody>
      </p:sp>
      <p:sp>
        <p:nvSpPr>
          <p:cNvPr id="145" name="Rectangle: Rounded Corners 144">
            <a:extLst>
              <a:ext uri="{FF2B5EF4-FFF2-40B4-BE49-F238E27FC236}">
                <a16:creationId xmlns:a16="http://schemas.microsoft.com/office/drawing/2014/main" id="{3D6308B7-6F52-EB40-8E46-9EF9C52FEECF}"/>
              </a:ext>
            </a:extLst>
          </p:cNvPr>
          <p:cNvSpPr/>
          <p:nvPr userDrawn="1"/>
        </p:nvSpPr>
        <p:spPr>
          <a:xfrm>
            <a:off x="5814627" y="4448037"/>
            <a:ext cx="5257591" cy="1250718"/>
          </a:xfrm>
          <a:prstGeom prst="roundRect">
            <a:avLst>
              <a:gd name="adj" fmla="val 10524"/>
            </a:avLst>
          </a:prstGeom>
          <a:gradFill flip="none" rotWithShape="1">
            <a:gsLst>
              <a:gs pos="6000">
                <a:srgbClr val="00FFEC"/>
              </a:gs>
              <a:gs pos="100000">
                <a:srgbClr val="02A9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457200" rtlCol="0" anchor="ctr"/>
          <a:lstStyle/>
          <a:p>
            <a:endParaRPr lang="en-IN" sz="1200" dirty="0">
              <a:solidFill>
                <a:schemeClr val="tx1"/>
              </a:solidFill>
              <a:latin typeface="Montserrat" panose="02000505000000020004" pitchFamily="2" charset="0"/>
            </a:endParaRPr>
          </a:p>
        </p:txBody>
      </p:sp>
      <p:sp>
        <p:nvSpPr>
          <p:cNvPr id="167" name="Freeform: Shape 166">
            <a:extLst>
              <a:ext uri="{FF2B5EF4-FFF2-40B4-BE49-F238E27FC236}">
                <a16:creationId xmlns:a16="http://schemas.microsoft.com/office/drawing/2014/main" id="{509D445B-7031-6F48-BDEC-D659378EBE87}"/>
              </a:ext>
            </a:extLst>
          </p:cNvPr>
          <p:cNvSpPr>
            <a:spLocks noGrp="1"/>
          </p:cNvSpPr>
          <p:nvPr>
            <p:ph type="pic" sz="quarter" idx="10"/>
          </p:nvPr>
        </p:nvSpPr>
        <p:spPr>
          <a:xfrm>
            <a:off x="1" y="3339667"/>
            <a:ext cx="4305299" cy="3518333"/>
          </a:xfrm>
          <a:custGeom>
            <a:avLst/>
            <a:gdLst>
              <a:gd name="connsiteX0" fmla="*/ 1960276 w 4305299"/>
              <a:gd name="connsiteY0" fmla="*/ 0 h 3518333"/>
              <a:gd name="connsiteX1" fmla="*/ 4305299 w 4305299"/>
              <a:gd name="connsiteY1" fmla="*/ 2345024 h 3518333"/>
              <a:gd name="connsiteX2" fmla="*/ 4022267 w 4305299"/>
              <a:gd name="connsiteY2" fmla="*/ 3462801 h 3518333"/>
              <a:gd name="connsiteX3" fmla="*/ 3988531 w 4305299"/>
              <a:gd name="connsiteY3" fmla="*/ 3518333 h 3518333"/>
              <a:gd name="connsiteX4" fmla="*/ 0 w 4305299"/>
              <a:gd name="connsiteY4" fmla="*/ 3518333 h 3518333"/>
              <a:gd name="connsiteX5" fmla="*/ 0 w 4305299"/>
              <a:gd name="connsiteY5" fmla="*/ 1059817 h 3518333"/>
              <a:gd name="connsiteX6" fmla="*/ 15745 w 4305299"/>
              <a:gd name="connsiteY6" fmla="*/ 1033899 h 3518333"/>
              <a:gd name="connsiteX7" fmla="*/ 1960276 w 4305299"/>
              <a:gd name="connsiteY7" fmla="*/ 0 h 351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299" h="3518333">
                <a:moveTo>
                  <a:pt x="1960276" y="0"/>
                </a:moveTo>
                <a:cubicBezTo>
                  <a:pt x="3255396" y="0"/>
                  <a:pt x="4305299" y="1049903"/>
                  <a:pt x="4305299" y="2345024"/>
                </a:cubicBezTo>
                <a:cubicBezTo>
                  <a:pt x="4305299" y="2749749"/>
                  <a:pt x="4202770" y="3130527"/>
                  <a:pt x="4022267" y="3462801"/>
                </a:cubicBezTo>
                <a:lnTo>
                  <a:pt x="3988531" y="3518333"/>
                </a:lnTo>
                <a:lnTo>
                  <a:pt x="0" y="3518333"/>
                </a:lnTo>
                <a:lnTo>
                  <a:pt x="0" y="1059817"/>
                </a:lnTo>
                <a:lnTo>
                  <a:pt x="15745" y="1033899"/>
                </a:lnTo>
                <a:cubicBezTo>
                  <a:pt x="437163" y="410119"/>
                  <a:pt x="1150826" y="0"/>
                  <a:pt x="1960276"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endParaRPr lang="en-IN"/>
          </a:p>
        </p:txBody>
      </p:sp>
      <p:sp>
        <p:nvSpPr>
          <p:cNvPr id="173" name="Freeform: Shape 172">
            <a:extLst>
              <a:ext uri="{FF2B5EF4-FFF2-40B4-BE49-F238E27FC236}">
                <a16:creationId xmlns:a16="http://schemas.microsoft.com/office/drawing/2014/main" id="{A1B8245E-1ED4-7B98-C371-00C8F8175FD8}"/>
              </a:ext>
            </a:extLst>
          </p:cNvPr>
          <p:cNvSpPr>
            <a:spLocks noGrp="1"/>
          </p:cNvSpPr>
          <p:nvPr>
            <p:ph type="pic" sz="quarter" idx="11" hasCustomPrompt="1"/>
          </p:nvPr>
        </p:nvSpPr>
        <p:spPr>
          <a:xfrm>
            <a:off x="6022571" y="1438257"/>
            <a:ext cx="725892" cy="725892"/>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Icon</a:t>
            </a:r>
          </a:p>
        </p:txBody>
      </p:sp>
      <p:sp>
        <p:nvSpPr>
          <p:cNvPr id="174" name="Freeform: Shape 173">
            <a:extLst>
              <a:ext uri="{FF2B5EF4-FFF2-40B4-BE49-F238E27FC236}">
                <a16:creationId xmlns:a16="http://schemas.microsoft.com/office/drawing/2014/main" id="{A2964608-6F13-3662-806C-81B4AC79E1BA}"/>
              </a:ext>
            </a:extLst>
          </p:cNvPr>
          <p:cNvSpPr>
            <a:spLocks noGrp="1"/>
          </p:cNvSpPr>
          <p:nvPr>
            <p:ph type="pic" sz="quarter" idx="12" hasCustomPrompt="1"/>
          </p:nvPr>
        </p:nvSpPr>
        <p:spPr>
          <a:xfrm>
            <a:off x="6022571" y="3074353"/>
            <a:ext cx="725892" cy="725892"/>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Icon</a:t>
            </a:r>
          </a:p>
        </p:txBody>
      </p:sp>
      <p:sp>
        <p:nvSpPr>
          <p:cNvPr id="175" name="Freeform: Shape 174">
            <a:extLst>
              <a:ext uri="{FF2B5EF4-FFF2-40B4-BE49-F238E27FC236}">
                <a16:creationId xmlns:a16="http://schemas.microsoft.com/office/drawing/2014/main" id="{F8BBF3E4-312B-DF33-F090-4CA2A656AD78}"/>
              </a:ext>
            </a:extLst>
          </p:cNvPr>
          <p:cNvSpPr>
            <a:spLocks noGrp="1"/>
          </p:cNvSpPr>
          <p:nvPr>
            <p:ph type="pic" sz="quarter" idx="13" hasCustomPrompt="1"/>
          </p:nvPr>
        </p:nvSpPr>
        <p:spPr>
          <a:xfrm>
            <a:off x="6022571" y="4710450"/>
            <a:ext cx="725892" cy="725892"/>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Icon</a:t>
            </a:r>
          </a:p>
        </p:txBody>
      </p:sp>
      <p:sp>
        <p:nvSpPr>
          <p:cNvPr id="177" name="Title 148">
            <a:extLst>
              <a:ext uri="{FF2B5EF4-FFF2-40B4-BE49-F238E27FC236}">
                <a16:creationId xmlns:a16="http://schemas.microsoft.com/office/drawing/2014/main" id="{56276DCD-1129-5E16-5B56-C6BF9A2D09AB}"/>
              </a:ext>
            </a:extLst>
          </p:cNvPr>
          <p:cNvSpPr>
            <a:spLocks noGrp="1"/>
          </p:cNvSpPr>
          <p:nvPr>
            <p:ph type="title" hasCustomPrompt="1"/>
          </p:nvPr>
        </p:nvSpPr>
        <p:spPr>
          <a:xfrm>
            <a:off x="715785" y="553895"/>
            <a:ext cx="4912279" cy="1265668"/>
          </a:xfrm>
          <a:prstGeom prst="rect">
            <a:avLst/>
          </a:prstGeom>
        </p:spPr>
        <p:txBody>
          <a:bodyPr anchor="t"/>
          <a:lstStyle>
            <a:lvl1pPr>
              <a:defRPr sz="4000" b="1">
                <a:solidFill>
                  <a:schemeClr val="bg1"/>
                </a:solidFill>
              </a:defRPr>
            </a:lvl1pPr>
          </a:lstStyle>
          <a:p>
            <a:r>
              <a:rPr lang="en-US" dirty="0"/>
              <a:t>CLICK TO EDIT MASTER TITLE STYLE</a:t>
            </a:r>
            <a:endParaRPr lang="en-IN" dirty="0"/>
          </a:p>
        </p:txBody>
      </p:sp>
      <p:sp>
        <p:nvSpPr>
          <p:cNvPr id="178" name="Text Placeholder 150">
            <a:extLst>
              <a:ext uri="{FF2B5EF4-FFF2-40B4-BE49-F238E27FC236}">
                <a16:creationId xmlns:a16="http://schemas.microsoft.com/office/drawing/2014/main" id="{0B14803B-9B9D-479B-56E5-79A2B7BCB5E0}"/>
              </a:ext>
            </a:extLst>
          </p:cNvPr>
          <p:cNvSpPr>
            <a:spLocks noGrp="1"/>
          </p:cNvSpPr>
          <p:nvPr>
            <p:ph type="body" sz="quarter" idx="14" hasCustomPrompt="1"/>
          </p:nvPr>
        </p:nvSpPr>
        <p:spPr>
          <a:xfrm>
            <a:off x="715785" y="1939635"/>
            <a:ext cx="4927633" cy="1228437"/>
          </a:xfrm>
          <a:prstGeom prst="rect">
            <a:avLst/>
          </a:prstGeom>
        </p:spPr>
        <p:txBody>
          <a:bodyPr anchor="t"/>
          <a:lstStyle>
            <a:lvl1pPr marL="0" indent="0">
              <a:lnSpc>
                <a:spcPct val="100000"/>
              </a:lnSpc>
              <a:spcBef>
                <a:spcPts val="0"/>
              </a:spcBef>
              <a:buNone/>
              <a:defRPr sz="1200" b="0" spc="0">
                <a:solidFill>
                  <a:schemeClr val="bg1"/>
                </a:solidFill>
              </a:defRPr>
            </a:lvl1pPr>
          </a:lstStyle>
          <a:p>
            <a:pPr lvl="0"/>
            <a:r>
              <a:rPr lang="en-US" dirty="0"/>
              <a:t>Add text</a:t>
            </a:r>
          </a:p>
        </p:txBody>
      </p:sp>
      <p:sp>
        <p:nvSpPr>
          <p:cNvPr id="179" name="Text Placeholder 150">
            <a:extLst>
              <a:ext uri="{FF2B5EF4-FFF2-40B4-BE49-F238E27FC236}">
                <a16:creationId xmlns:a16="http://schemas.microsoft.com/office/drawing/2014/main" id="{6C49030A-67A8-225C-5CB6-07B23F204797}"/>
              </a:ext>
            </a:extLst>
          </p:cNvPr>
          <p:cNvSpPr>
            <a:spLocks noGrp="1"/>
          </p:cNvSpPr>
          <p:nvPr>
            <p:ph type="body" sz="quarter" idx="15" hasCustomPrompt="1"/>
          </p:nvPr>
        </p:nvSpPr>
        <p:spPr>
          <a:xfrm>
            <a:off x="6932136" y="1282151"/>
            <a:ext cx="3905959" cy="341260"/>
          </a:xfrm>
          <a:prstGeom prst="rect">
            <a:avLst/>
          </a:prstGeom>
        </p:spPr>
        <p:txBody>
          <a:bodyPr anchor="ctr"/>
          <a:lstStyle>
            <a:lvl1pPr marL="0" indent="0">
              <a:lnSpc>
                <a:spcPct val="100000"/>
              </a:lnSpc>
              <a:spcBef>
                <a:spcPts val="0"/>
              </a:spcBef>
              <a:buNone/>
              <a:defRPr sz="1400" b="1" spc="0">
                <a:solidFill>
                  <a:schemeClr val="tx1"/>
                </a:solidFill>
              </a:defRPr>
            </a:lvl1pPr>
          </a:lstStyle>
          <a:p>
            <a:pPr lvl="0"/>
            <a:r>
              <a:rPr lang="en-US" dirty="0"/>
              <a:t>ADD TEXT</a:t>
            </a:r>
          </a:p>
        </p:txBody>
      </p:sp>
      <p:sp>
        <p:nvSpPr>
          <p:cNvPr id="180" name="Text Placeholder 150">
            <a:extLst>
              <a:ext uri="{FF2B5EF4-FFF2-40B4-BE49-F238E27FC236}">
                <a16:creationId xmlns:a16="http://schemas.microsoft.com/office/drawing/2014/main" id="{F5166EC8-E5B5-95E4-BE30-E9A09511BE34}"/>
              </a:ext>
            </a:extLst>
          </p:cNvPr>
          <p:cNvSpPr>
            <a:spLocks noGrp="1"/>
          </p:cNvSpPr>
          <p:nvPr>
            <p:ph type="body" sz="quarter" idx="16" hasCustomPrompt="1"/>
          </p:nvPr>
        </p:nvSpPr>
        <p:spPr>
          <a:xfrm>
            <a:off x="6932136" y="1655653"/>
            <a:ext cx="3905959" cy="666440"/>
          </a:xfrm>
          <a:prstGeom prst="rect">
            <a:avLst/>
          </a:prstGeom>
        </p:spPr>
        <p:txBody>
          <a:bodyPr anchor="t"/>
          <a:lstStyle>
            <a:lvl1pPr marL="0" indent="0">
              <a:lnSpc>
                <a:spcPct val="100000"/>
              </a:lnSpc>
              <a:spcBef>
                <a:spcPts val="0"/>
              </a:spcBef>
              <a:buNone/>
              <a:defRPr sz="1200" b="0" spc="0">
                <a:solidFill>
                  <a:schemeClr val="tx1"/>
                </a:solidFill>
              </a:defRPr>
            </a:lvl1pPr>
          </a:lstStyle>
          <a:p>
            <a:pPr lvl="0"/>
            <a:r>
              <a:rPr lang="en-US" dirty="0"/>
              <a:t>Add text</a:t>
            </a:r>
          </a:p>
        </p:txBody>
      </p:sp>
      <p:sp>
        <p:nvSpPr>
          <p:cNvPr id="181" name="Text Placeholder 150">
            <a:extLst>
              <a:ext uri="{FF2B5EF4-FFF2-40B4-BE49-F238E27FC236}">
                <a16:creationId xmlns:a16="http://schemas.microsoft.com/office/drawing/2014/main" id="{4BEAB005-9A57-001C-ED7D-D1D600D3F1D9}"/>
              </a:ext>
            </a:extLst>
          </p:cNvPr>
          <p:cNvSpPr>
            <a:spLocks noGrp="1"/>
          </p:cNvSpPr>
          <p:nvPr>
            <p:ph type="body" sz="quarter" idx="17" hasCustomPrompt="1"/>
          </p:nvPr>
        </p:nvSpPr>
        <p:spPr>
          <a:xfrm>
            <a:off x="6932136" y="2919129"/>
            <a:ext cx="3905959" cy="341260"/>
          </a:xfrm>
          <a:prstGeom prst="rect">
            <a:avLst/>
          </a:prstGeom>
        </p:spPr>
        <p:txBody>
          <a:bodyPr anchor="ctr"/>
          <a:lstStyle>
            <a:lvl1pPr marL="0" indent="0">
              <a:lnSpc>
                <a:spcPct val="100000"/>
              </a:lnSpc>
              <a:spcBef>
                <a:spcPts val="0"/>
              </a:spcBef>
              <a:buNone/>
              <a:defRPr sz="1400" b="1" spc="0">
                <a:solidFill>
                  <a:schemeClr val="tx1"/>
                </a:solidFill>
              </a:defRPr>
            </a:lvl1pPr>
          </a:lstStyle>
          <a:p>
            <a:pPr lvl="0"/>
            <a:r>
              <a:rPr lang="en-US" dirty="0"/>
              <a:t>ADD TEXT</a:t>
            </a:r>
          </a:p>
        </p:txBody>
      </p:sp>
      <p:sp>
        <p:nvSpPr>
          <p:cNvPr id="182" name="Text Placeholder 150">
            <a:extLst>
              <a:ext uri="{FF2B5EF4-FFF2-40B4-BE49-F238E27FC236}">
                <a16:creationId xmlns:a16="http://schemas.microsoft.com/office/drawing/2014/main" id="{0B4A2B39-BF3F-2C2E-E6D0-F707DAB2EB4A}"/>
              </a:ext>
            </a:extLst>
          </p:cNvPr>
          <p:cNvSpPr>
            <a:spLocks noGrp="1"/>
          </p:cNvSpPr>
          <p:nvPr>
            <p:ph type="body" sz="quarter" idx="18" hasCustomPrompt="1"/>
          </p:nvPr>
        </p:nvSpPr>
        <p:spPr>
          <a:xfrm>
            <a:off x="6932136" y="3292631"/>
            <a:ext cx="3905959" cy="666440"/>
          </a:xfrm>
          <a:prstGeom prst="rect">
            <a:avLst/>
          </a:prstGeom>
        </p:spPr>
        <p:txBody>
          <a:bodyPr anchor="t"/>
          <a:lstStyle>
            <a:lvl1pPr marL="0" indent="0">
              <a:lnSpc>
                <a:spcPct val="100000"/>
              </a:lnSpc>
              <a:spcBef>
                <a:spcPts val="0"/>
              </a:spcBef>
              <a:buNone/>
              <a:defRPr sz="1200" b="0" spc="0">
                <a:solidFill>
                  <a:schemeClr val="tx1"/>
                </a:solidFill>
              </a:defRPr>
            </a:lvl1pPr>
          </a:lstStyle>
          <a:p>
            <a:pPr lvl="0"/>
            <a:r>
              <a:rPr lang="en-US" dirty="0"/>
              <a:t>Add text</a:t>
            </a:r>
          </a:p>
        </p:txBody>
      </p:sp>
      <p:sp>
        <p:nvSpPr>
          <p:cNvPr id="183" name="Text Placeholder 150">
            <a:extLst>
              <a:ext uri="{FF2B5EF4-FFF2-40B4-BE49-F238E27FC236}">
                <a16:creationId xmlns:a16="http://schemas.microsoft.com/office/drawing/2014/main" id="{906C92D4-752B-8A1D-9F64-D4C1F13D44C2}"/>
              </a:ext>
            </a:extLst>
          </p:cNvPr>
          <p:cNvSpPr>
            <a:spLocks noGrp="1"/>
          </p:cNvSpPr>
          <p:nvPr>
            <p:ph type="body" sz="quarter" idx="19" hasCustomPrompt="1"/>
          </p:nvPr>
        </p:nvSpPr>
        <p:spPr>
          <a:xfrm>
            <a:off x="6932136" y="4545661"/>
            <a:ext cx="3905959" cy="341260"/>
          </a:xfrm>
          <a:prstGeom prst="rect">
            <a:avLst/>
          </a:prstGeom>
        </p:spPr>
        <p:txBody>
          <a:bodyPr anchor="ctr"/>
          <a:lstStyle>
            <a:lvl1pPr marL="0" indent="0">
              <a:lnSpc>
                <a:spcPct val="100000"/>
              </a:lnSpc>
              <a:spcBef>
                <a:spcPts val="0"/>
              </a:spcBef>
              <a:buNone/>
              <a:defRPr sz="1400" b="1" spc="0">
                <a:solidFill>
                  <a:schemeClr val="tx1"/>
                </a:solidFill>
              </a:defRPr>
            </a:lvl1pPr>
          </a:lstStyle>
          <a:p>
            <a:pPr lvl="0"/>
            <a:r>
              <a:rPr lang="en-US" dirty="0"/>
              <a:t>ADD TEXT</a:t>
            </a:r>
          </a:p>
        </p:txBody>
      </p:sp>
      <p:sp>
        <p:nvSpPr>
          <p:cNvPr id="184" name="Text Placeholder 150">
            <a:extLst>
              <a:ext uri="{FF2B5EF4-FFF2-40B4-BE49-F238E27FC236}">
                <a16:creationId xmlns:a16="http://schemas.microsoft.com/office/drawing/2014/main" id="{7312307E-7D2F-614F-65A3-7685B9A2BE74}"/>
              </a:ext>
            </a:extLst>
          </p:cNvPr>
          <p:cNvSpPr>
            <a:spLocks noGrp="1"/>
          </p:cNvSpPr>
          <p:nvPr>
            <p:ph type="body" sz="quarter" idx="20" hasCustomPrompt="1"/>
          </p:nvPr>
        </p:nvSpPr>
        <p:spPr>
          <a:xfrm>
            <a:off x="6932136" y="4919163"/>
            <a:ext cx="3905959" cy="666440"/>
          </a:xfrm>
          <a:prstGeom prst="rect">
            <a:avLst/>
          </a:prstGeom>
        </p:spPr>
        <p:txBody>
          <a:bodyPr anchor="t"/>
          <a:lstStyle>
            <a:lvl1pPr marL="0" indent="0">
              <a:lnSpc>
                <a:spcPct val="100000"/>
              </a:lnSpc>
              <a:spcBef>
                <a:spcPts val="0"/>
              </a:spcBef>
              <a:buNone/>
              <a:defRPr sz="1200" b="0" spc="0">
                <a:solidFill>
                  <a:schemeClr val="tx1"/>
                </a:solidFill>
              </a:defRPr>
            </a:lvl1pPr>
          </a:lstStyle>
          <a:p>
            <a:pPr lvl="0"/>
            <a:r>
              <a:rPr lang="en-US" dirty="0"/>
              <a:t>Add text</a:t>
            </a:r>
          </a:p>
        </p:txBody>
      </p:sp>
    </p:spTree>
    <p:extLst>
      <p:ext uri="{BB962C8B-B14F-4D97-AF65-F5344CB8AC3E}">
        <p14:creationId xmlns:p14="http://schemas.microsoft.com/office/powerpoint/2010/main" val="28425508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Facts">
    <p:bg>
      <p:bgPr>
        <a:solidFill>
          <a:schemeClr val="bg1"/>
        </a:solidFill>
        <a:effectLst/>
      </p:bgPr>
    </p:bg>
    <p:spTree>
      <p:nvGrpSpPr>
        <p:cNvPr id="1" name=""/>
        <p:cNvGrpSpPr/>
        <p:nvPr/>
      </p:nvGrpSpPr>
      <p:grpSpPr>
        <a:xfrm>
          <a:off x="0" y="0"/>
          <a:ext cx="0" cy="0"/>
          <a:chOff x="0" y="0"/>
          <a:chExt cx="0" cy="0"/>
        </a:xfrm>
      </p:grpSpPr>
      <p:sp>
        <p:nvSpPr>
          <p:cNvPr id="177" name="Title 148">
            <a:extLst>
              <a:ext uri="{FF2B5EF4-FFF2-40B4-BE49-F238E27FC236}">
                <a16:creationId xmlns:a16="http://schemas.microsoft.com/office/drawing/2014/main" id="{56276DCD-1129-5E16-5B56-C6BF9A2D09AB}"/>
              </a:ext>
            </a:extLst>
          </p:cNvPr>
          <p:cNvSpPr>
            <a:spLocks noGrp="1"/>
          </p:cNvSpPr>
          <p:nvPr>
            <p:ph type="title" hasCustomPrompt="1"/>
          </p:nvPr>
        </p:nvSpPr>
        <p:spPr>
          <a:xfrm>
            <a:off x="715785" y="553895"/>
            <a:ext cx="4912279" cy="1265668"/>
          </a:xfrm>
          <a:prstGeom prst="rect">
            <a:avLst/>
          </a:prstGeom>
        </p:spPr>
        <p:txBody>
          <a:bodyPr anchor="t"/>
          <a:lstStyle>
            <a:lvl1pPr>
              <a:defRPr sz="4000" b="1">
                <a:solidFill>
                  <a:schemeClr val="tx1"/>
                </a:solidFill>
              </a:defRPr>
            </a:lvl1pPr>
          </a:lstStyle>
          <a:p>
            <a:r>
              <a:rPr lang="en-US" dirty="0"/>
              <a:t>CLICK TO EDIT MASTER TITLE STYLE</a:t>
            </a:r>
            <a:endParaRPr lang="en-IN" dirty="0"/>
          </a:p>
        </p:txBody>
      </p:sp>
      <p:sp>
        <p:nvSpPr>
          <p:cNvPr id="2" name="Rectangle 1">
            <a:extLst>
              <a:ext uri="{FF2B5EF4-FFF2-40B4-BE49-F238E27FC236}">
                <a16:creationId xmlns:a16="http://schemas.microsoft.com/office/drawing/2014/main" id="{AA2D2569-15D4-B20C-FBDE-732F2A953962}"/>
              </a:ext>
            </a:extLst>
          </p:cNvPr>
          <p:cNvSpPr/>
          <p:nvPr userDrawn="1"/>
        </p:nvSpPr>
        <p:spPr>
          <a:xfrm>
            <a:off x="6341455" y="0"/>
            <a:ext cx="5850545" cy="6858000"/>
          </a:xfrm>
          <a:prstGeom prst="rect">
            <a:avLst/>
          </a:prstGeom>
          <a:solidFill>
            <a:srgbClr val="22265D"/>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457200" rtlCol="0" anchor="ctr"/>
          <a:lstStyle/>
          <a:p>
            <a:endParaRPr lang="en-IN" sz="1600" b="1">
              <a:solidFill>
                <a:schemeClr val="tx1"/>
              </a:solidFill>
              <a:latin typeface="Montserrat" panose="02000505000000020004" pitchFamily="2" charset="0"/>
            </a:endParaRPr>
          </a:p>
        </p:txBody>
      </p:sp>
      <p:grpSp>
        <p:nvGrpSpPr>
          <p:cNvPr id="142" name="Group 141">
            <a:extLst>
              <a:ext uri="{FF2B5EF4-FFF2-40B4-BE49-F238E27FC236}">
                <a16:creationId xmlns:a16="http://schemas.microsoft.com/office/drawing/2014/main" id="{429B9BE2-9B50-0BC2-F419-90563BC4DE2B}"/>
              </a:ext>
            </a:extLst>
          </p:cNvPr>
          <p:cNvGrpSpPr/>
          <p:nvPr userDrawn="1"/>
        </p:nvGrpSpPr>
        <p:grpSpPr>
          <a:xfrm rot="18545650">
            <a:off x="4948174" y="-284053"/>
            <a:ext cx="17932884" cy="12006332"/>
            <a:chOff x="6249468" y="-1100935"/>
            <a:chExt cx="8072278" cy="5404509"/>
          </a:xfrm>
          <a:solidFill>
            <a:schemeClr val="bg1">
              <a:lumMod val="95000"/>
              <a:alpha val="23000"/>
            </a:schemeClr>
          </a:solidFill>
        </p:grpSpPr>
        <p:sp>
          <p:nvSpPr>
            <p:cNvPr id="146" name="Freeform 3214">
              <a:extLst>
                <a:ext uri="{FF2B5EF4-FFF2-40B4-BE49-F238E27FC236}">
                  <a16:creationId xmlns:a16="http://schemas.microsoft.com/office/drawing/2014/main" id="{82385D8B-6B3A-9068-5777-FCA68E4BB6B5}"/>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7" name="Freeform 3215">
              <a:extLst>
                <a:ext uri="{FF2B5EF4-FFF2-40B4-BE49-F238E27FC236}">
                  <a16:creationId xmlns:a16="http://schemas.microsoft.com/office/drawing/2014/main" id="{1C675F4E-838E-5825-6CEF-081167D6B037}"/>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8" name="Freeform 3216">
              <a:extLst>
                <a:ext uri="{FF2B5EF4-FFF2-40B4-BE49-F238E27FC236}">
                  <a16:creationId xmlns:a16="http://schemas.microsoft.com/office/drawing/2014/main" id="{8E060098-0F51-8521-5C4B-53B6394C0B3E}"/>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3217">
              <a:extLst>
                <a:ext uri="{FF2B5EF4-FFF2-40B4-BE49-F238E27FC236}">
                  <a16:creationId xmlns:a16="http://schemas.microsoft.com/office/drawing/2014/main" id="{0BF2F7CF-0577-FAF4-0943-F551EB7811BE}"/>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0" name="Freeform 3218">
              <a:extLst>
                <a:ext uri="{FF2B5EF4-FFF2-40B4-BE49-F238E27FC236}">
                  <a16:creationId xmlns:a16="http://schemas.microsoft.com/office/drawing/2014/main" id="{0B97494D-FF30-D462-F199-EFFA31317475}"/>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1" name="Freeform 3219">
              <a:extLst>
                <a:ext uri="{FF2B5EF4-FFF2-40B4-BE49-F238E27FC236}">
                  <a16:creationId xmlns:a16="http://schemas.microsoft.com/office/drawing/2014/main" id="{C6224626-846A-EDB8-22DF-57EEF222AE36}"/>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2" name="Freeform 3220">
              <a:extLst>
                <a:ext uri="{FF2B5EF4-FFF2-40B4-BE49-F238E27FC236}">
                  <a16:creationId xmlns:a16="http://schemas.microsoft.com/office/drawing/2014/main" id="{5F38712E-B10B-C298-1589-899DE2336D5F}"/>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3" name="Freeform 3221">
              <a:extLst>
                <a:ext uri="{FF2B5EF4-FFF2-40B4-BE49-F238E27FC236}">
                  <a16:creationId xmlns:a16="http://schemas.microsoft.com/office/drawing/2014/main" id="{13A06A08-96AF-7C3C-4E04-26E62E093507}"/>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4" name="Freeform 3222">
              <a:extLst>
                <a:ext uri="{FF2B5EF4-FFF2-40B4-BE49-F238E27FC236}">
                  <a16:creationId xmlns:a16="http://schemas.microsoft.com/office/drawing/2014/main" id="{0F04181F-0FE6-2B39-6CF0-FAB34655548D}"/>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5" name="Freeform 3223">
              <a:extLst>
                <a:ext uri="{FF2B5EF4-FFF2-40B4-BE49-F238E27FC236}">
                  <a16:creationId xmlns:a16="http://schemas.microsoft.com/office/drawing/2014/main" id="{28300C32-ED34-C004-4DE7-B98BDC5C7D8D}"/>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6" name="Freeform 3224">
              <a:extLst>
                <a:ext uri="{FF2B5EF4-FFF2-40B4-BE49-F238E27FC236}">
                  <a16:creationId xmlns:a16="http://schemas.microsoft.com/office/drawing/2014/main" id="{CF7FE174-31DD-5B4C-A99B-53C491ADB074}"/>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7" name="Freeform 3225">
              <a:extLst>
                <a:ext uri="{FF2B5EF4-FFF2-40B4-BE49-F238E27FC236}">
                  <a16:creationId xmlns:a16="http://schemas.microsoft.com/office/drawing/2014/main" id="{738EA96A-8DC2-70BB-FFE7-511AFC63FC3B}"/>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8" name="Freeform 3226">
              <a:extLst>
                <a:ext uri="{FF2B5EF4-FFF2-40B4-BE49-F238E27FC236}">
                  <a16:creationId xmlns:a16="http://schemas.microsoft.com/office/drawing/2014/main" id="{4FE2D4BA-F92E-065F-D84E-62691EBA7F57}"/>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9" name="Freeform 3227">
              <a:extLst>
                <a:ext uri="{FF2B5EF4-FFF2-40B4-BE49-F238E27FC236}">
                  <a16:creationId xmlns:a16="http://schemas.microsoft.com/office/drawing/2014/main" id="{D75A9522-5149-F0B2-F2A9-DA6959C8A542}"/>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0" name="Freeform 3228">
              <a:extLst>
                <a:ext uri="{FF2B5EF4-FFF2-40B4-BE49-F238E27FC236}">
                  <a16:creationId xmlns:a16="http://schemas.microsoft.com/office/drawing/2014/main" id="{DA330E8C-A961-A76C-75C3-7BBCACC4AB71}"/>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1" name="Freeform 3229">
              <a:extLst>
                <a:ext uri="{FF2B5EF4-FFF2-40B4-BE49-F238E27FC236}">
                  <a16:creationId xmlns:a16="http://schemas.microsoft.com/office/drawing/2014/main" id="{CF7657AE-2417-8402-EF7D-76908C1519D0}"/>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2" name="Freeform 3230">
              <a:extLst>
                <a:ext uri="{FF2B5EF4-FFF2-40B4-BE49-F238E27FC236}">
                  <a16:creationId xmlns:a16="http://schemas.microsoft.com/office/drawing/2014/main" id="{01A580A1-D13C-4BF9-5F79-BEAAD949C317}"/>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3" name="Freeform 3231">
              <a:extLst>
                <a:ext uri="{FF2B5EF4-FFF2-40B4-BE49-F238E27FC236}">
                  <a16:creationId xmlns:a16="http://schemas.microsoft.com/office/drawing/2014/main" id="{B858D2D0-13EB-74AE-F3BE-3D0BC5C0649E}"/>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4" name="Freeform 3232">
              <a:extLst>
                <a:ext uri="{FF2B5EF4-FFF2-40B4-BE49-F238E27FC236}">
                  <a16:creationId xmlns:a16="http://schemas.microsoft.com/office/drawing/2014/main" id="{48A3EE21-9BF9-40F5-BC9B-85DE935CC2BB}"/>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5" name="Freeform 3233">
              <a:extLst>
                <a:ext uri="{FF2B5EF4-FFF2-40B4-BE49-F238E27FC236}">
                  <a16:creationId xmlns:a16="http://schemas.microsoft.com/office/drawing/2014/main" id="{6E3BFDFE-1EBA-B2DA-347A-EF850AF5F923}"/>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6" name="Freeform 3234">
              <a:extLst>
                <a:ext uri="{FF2B5EF4-FFF2-40B4-BE49-F238E27FC236}">
                  <a16:creationId xmlns:a16="http://schemas.microsoft.com/office/drawing/2014/main" id="{1F9B2202-8B60-F26A-3471-E706213293F4}"/>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8" name="Freeform 3235">
              <a:extLst>
                <a:ext uri="{FF2B5EF4-FFF2-40B4-BE49-F238E27FC236}">
                  <a16:creationId xmlns:a16="http://schemas.microsoft.com/office/drawing/2014/main" id="{E73E9E9C-8026-F78E-90E7-7EAC12F15245}"/>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Freeform 3236">
              <a:extLst>
                <a:ext uri="{FF2B5EF4-FFF2-40B4-BE49-F238E27FC236}">
                  <a16:creationId xmlns:a16="http://schemas.microsoft.com/office/drawing/2014/main" id="{5E326489-2E0A-3C87-B4D0-DF811BF82CF7}"/>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Freeform 3237">
              <a:extLst>
                <a:ext uri="{FF2B5EF4-FFF2-40B4-BE49-F238E27FC236}">
                  <a16:creationId xmlns:a16="http://schemas.microsoft.com/office/drawing/2014/main" id="{2C4D0807-7FC4-7EE9-B85F-7727D81FC852}"/>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3238">
              <a:extLst>
                <a:ext uri="{FF2B5EF4-FFF2-40B4-BE49-F238E27FC236}">
                  <a16:creationId xmlns:a16="http://schemas.microsoft.com/office/drawing/2014/main" id="{1AEE8BF3-0727-B379-C8D0-C86F2EAB1E6C}"/>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2" name="Freeform 3239">
              <a:extLst>
                <a:ext uri="{FF2B5EF4-FFF2-40B4-BE49-F238E27FC236}">
                  <a16:creationId xmlns:a16="http://schemas.microsoft.com/office/drawing/2014/main" id="{D7B66CD5-AF19-8A62-19FA-8A1E6A2540BA}"/>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6" name="Freeform 3240">
              <a:extLst>
                <a:ext uri="{FF2B5EF4-FFF2-40B4-BE49-F238E27FC236}">
                  <a16:creationId xmlns:a16="http://schemas.microsoft.com/office/drawing/2014/main" id="{A87FCB3B-5840-E7D7-4FD4-641FDD4E0C32}"/>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5" name="Freeform 3241">
              <a:extLst>
                <a:ext uri="{FF2B5EF4-FFF2-40B4-BE49-F238E27FC236}">
                  <a16:creationId xmlns:a16="http://schemas.microsoft.com/office/drawing/2014/main" id="{9BC2263B-796E-FD42-AD64-DF95CC9CDE0D}"/>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6" name="Freeform 3242">
              <a:extLst>
                <a:ext uri="{FF2B5EF4-FFF2-40B4-BE49-F238E27FC236}">
                  <a16:creationId xmlns:a16="http://schemas.microsoft.com/office/drawing/2014/main" id="{681774BF-4BAA-49C5-4EEF-145E78E82B72}"/>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7" name="Freeform 3243">
              <a:extLst>
                <a:ext uri="{FF2B5EF4-FFF2-40B4-BE49-F238E27FC236}">
                  <a16:creationId xmlns:a16="http://schemas.microsoft.com/office/drawing/2014/main" id="{0CE4151A-9F70-380E-64D4-D0C6F5F0FEDB}"/>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Freeform 3244">
              <a:extLst>
                <a:ext uri="{FF2B5EF4-FFF2-40B4-BE49-F238E27FC236}">
                  <a16:creationId xmlns:a16="http://schemas.microsoft.com/office/drawing/2014/main" id="{FDAAA717-5D0B-B0DF-B32E-2693D15AA186}"/>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Freeform 3245">
              <a:extLst>
                <a:ext uri="{FF2B5EF4-FFF2-40B4-BE49-F238E27FC236}">
                  <a16:creationId xmlns:a16="http://schemas.microsoft.com/office/drawing/2014/main" id="{A024E83F-4B7E-8195-DC84-F6DCA14D66D4}"/>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3246">
              <a:extLst>
                <a:ext uri="{FF2B5EF4-FFF2-40B4-BE49-F238E27FC236}">
                  <a16:creationId xmlns:a16="http://schemas.microsoft.com/office/drawing/2014/main" id="{F867D562-A8B0-7A06-DA4C-4578803734C5}"/>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1" name="Freeform 3247">
              <a:extLst>
                <a:ext uri="{FF2B5EF4-FFF2-40B4-BE49-F238E27FC236}">
                  <a16:creationId xmlns:a16="http://schemas.microsoft.com/office/drawing/2014/main" id="{BEC4C637-689B-F445-E7B0-FEE7E4997EA7}"/>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2" name="Freeform 3248">
              <a:extLst>
                <a:ext uri="{FF2B5EF4-FFF2-40B4-BE49-F238E27FC236}">
                  <a16:creationId xmlns:a16="http://schemas.microsoft.com/office/drawing/2014/main" id="{17054E4B-23B9-2446-5759-009F348525CB}"/>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3" name="Freeform 3249">
              <a:extLst>
                <a:ext uri="{FF2B5EF4-FFF2-40B4-BE49-F238E27FC236}">
                  <a16:creationId xmlns:a16="http://schemas.microsoft.com/office/drawing/2014/main" id="{8C01071A-2672-2642-3879-D6C4D805BF5C}"/>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4" name="Freeform 3250">
              <a:extLst>
                <a:ext uri="{FF2B5EF4-FFF2-40B4-BE49-F238E27FC236}">
                  <a16:creationId xmlns:a16="http://schemas.microsoft.com/office/drawing/2014/main" id="{D9776BCC-014F-798B-B9C6-29147CEEDB4A}"/>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5" name="Freeform 3251">
              <a:extLst>
                <a:ext uri="{FF2B5EF4-FFF2-40B4-BE49-F238E27FC236}">
                  <a16:creationId xmlns:a16="http://schemas.microsoft.com/office/drawing/2014/main" id="{2F625A44-2BE8-7A36-4E56-614189D9D3AF}"/>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6" name="Freeform 3252">
              <a:extLst>
                <a:ext uri="{FF2B5EF4-FFF2-40B4-BE49-F238E27FC236}">
                  <a16:creationId xmlns:a16="http://schemas.microsoft.com/office/drawing/2014/main" id="{7906EF50-0501-0D75-64B5-B3F118624ECE}"/>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7" name="Freeform 3253">
              <a:extLst>
                <a:ext uri="{FF2B5EF4-FFF2-40B4-BE49-F238E27FC236}">
                  <a16:creationId xmlns:a16="http://schemas.microsoft.com/office/drawing/2014/main" id="{48582BF1-1994-7F6A-D2C4-05F3E2E77D81}"/>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8" name="Freeform 3254">
              <a:extLst>
                <a:ext uri="{FF2B5EF4-FFF2-40B4-BE49-F238E27FC236}">
                  <a16:creationId xmlns:a16="http://schemas.microsoft.com/office/drawing/2014/main" id="{D5EA9E67-D2CA-DAF2-AD65-0EDBC17E0346}"/>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9" name="Freeform 3255">
              <a:extLst>
                <a:ext uri="{FF2B5EF4-FFF2-40B4-BE49-F238E27FC236}">
                  <a16:creationId xmlns:a16="http://schemas.microsoft.com/office/drawing/2014/main" id="{14DF83CC-D0CB-12FD-08B0-A7B0C31B0083}"/>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0" name="Freeform 3256">
              <a:extLst>
                <a:ext uri="{FF2B5EF4-FFF2-40B4-BE49-F238E27FC236}">
                  <a16:creationId xmlns:a16="http://schemas.microsoft.com/office/drawing/2014/main" id="{E7920B53-8C8D-A2D1-03E7-836CE23E1239}"/>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1" name="Freeform 3257">
              <a:extLst>
                <a:ext uri="{FF2B5EF4-FFF2-40B4-BE49-F238E27FC236}">
                  <a16:creationId xmlns:a16="http://schemas.microsoft.com/office/drawing/2014/main" id="{713B2144-D74A-DF35-55C2-71B9578A7148}"/>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2" name="Freeform 3258">
              <a:extLst>
                <a:ext uri="{FF2B5EF4-FFF2-40B4-BE49-F238E27FC236}">
                  <a16:creationId xmlns:a16="http://schemas.microsoft.com/office/drawing/2014/main" id="{73D1A388-5172-EC70-B56B-9902D1B54A0D}"/>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3" name="Freeform 3259">
              <a:extLst>
                <a:ext uri="{FF2B5EF4-FFF2-40B4-BE49-F238E27FC236}">
                  <a16:creationId xmlns:a16="http://schemas.microsoft.com/office/drawing/2014/main" id="{75A54CFB-3E2D-8430-FFF1-5C407DF3907C}"/>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4" name="Freeform 3260">
              <a:extLst>
                <a:ext uri="{FF2B5EF4-FFF2-40B4-BE49-F238E27FC236}">
                  <a16:creationId xmlns:a16="http://schemas.microsoft.com/office/drawing/2014/main" id="{85913E3C-A252-723F-8FB7-8773303C5ABA}"/>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5" name="Freeform 3261">
              <a:extLst>
                <a:ext uri="{FF2B5EF4-FFF2-40B4-BE49-F238E27FC236}">
                  <a16:creationId xmlns:a16="http://schemas.microsoft.com/office/drawing/2014/main" id="{E7FD3FC3-B887-D11F-3519-B474B8AC23E8}"/>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6" name="Freeform 3262">
              <a:extLst>
                <a:ext uri="{FF2B5EF4-FFF2-40B4-BE49-F238E27FC236}">
                  <a16:creationId xmlns:a16="http://schemas.microsoft.com/office/drawing/2014/main" id="{F8028D47-6591-5A54-CD20-9784FEED00A5}"/>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7" name="Freeform 3263">
              <a:extLst>
                <a:ext uri="{FF2B5EF4-FFF2-40B4-BE49-F238E27FC236}">
                  <a16:creationId xmlns:a16="http://schemas.microsoft.com/office/drawing/2014/main" id="{C7C17B35-D001-69CD-3D17-25949FE7C630}"/>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8" name="Freeform 3264">
              <a:extLst>
                <a:ext uri="{FF2B5EF4-FFF2-40B4-BE49-F238E27FC236}">
                  <a16:creationId xmlns:a16="http://schemas.microsoft.com/office/drawing/2014/main" id="{F5D39DA9-9F2E-684E-932C-A9174C208D36}"/>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9" name="Freeform 3265">
              <a:extLst>
                <a:ext uri="{FF2B5EF4-FFF2-40B4-BE49-F238E27FC236}">
                  <a16:creationId xmlns:a16="http://schemas.microsoft.com/office/drawing/2014/main" id="{6B1461E7-A390-CAF4-E458-BA1F4AFD3C5C}"/>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0" name="Freeform 3266">
              <a:extLst>
                <a:ext uri="{FF2B5EF4-FFF2-40B4-BE49-F238E27FC236}">
                  <a16:creationId xmlns:a16="http://schemas.microsoft.com/office/drawing/2014/main" id="{88E37E94-717D-8E9D-CB94-7255905C3530}"/>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1" name="Freeform 3267">
              <a:extLst>
                <a:ext uri="{FF2B5EF4-FFF2-40B4-BE49-F238E27FC236}">
                  <a16:creationId xmlns:a16="http://schemas.microsoft.com/office/drawing/2014/main" id="{E06DA33F-22E8-22BC-4633-A27A681517D0}"/>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2" name="Freeform 3268">
              <a:extLst>
                <a:ext uri="{FF2B5EF4-FFF2-40B4-BE49-F238E27FC236}">
                  <a16:creationId xmlns:a16="http://schemas.microsoft.com/office/drawing/2014/main" id="{7A2B5325-5DB7-207F-235C-878E47206173}"/>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3" name="Freeform 3269">
              <a:extLst>
                <a:ext uri="{FF2B5EF4-FFF2-40B4-BE49-F238E27FC236}">
                  <a16:creationId xmlns:a16="http://schemas.microsoft.com/office/drawing/2014/main" id="{1E426152-06E3-6E93-EEF8-E76C55A8FFAB}"/>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4" name="Freeform 3270">
              <a:extLst>
                <a:ext uri="{FF2B5EF4-FFF2-40B4-BE49-F238E27FC236}">
                  <a16:creationId xmlns:a16="http://schemas.microsoft.com/office/drawing/2014/main" id="{6706518D-88DD-3BD8-BC8F-ABAA6BE5B41C}"/>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5" name="Freeform 3271">
              <a:extLst>
                <a:ext uri="{FF2B5EF4-FFF2-40B4-BE49-F238E27FC236}">
                  <a16:creationId xmlns:a16="http://schemas.microsoft.com/office/drawing/2014/main" id="{CC919A56-0997-75F2-CD52-734EE8B08F56}"/>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6" name="Freeform 3272">
              <a:extLst>
                <a:ext uri="{FF2B5EF4-FFF2-40B4-BE49-F238E27FC236}">
                  <a16:creationId xmlns:a16="http://schemas.microsoft.com/office/drawing/2014/main" id="{728696ED-EFB3-7FED-3D5F-883C2639F32F}"/>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7" name="Freeform 3273">
              <a:extLst>
                <a:ext uri="{FF2B5EF4-FFF2-40B4-BE49-F238E27FC236}">
                  <a16:creationId xmlns:a16="http://schemas.microsoft.com/office/drawing/2014/main" id="{50EC54DD-CB32-10DD-E4B6-FB2BA0AFE11A}"/>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8" name="Freeform 3274">
              <a:extLst>
                <a:ext uri="{FF2B5EF4-FFF2-40B4-BE49-F238E27FC236}">
                  <a16:creationId xmlns:a16="http://schemas.microsoft.com/office/drawing/2014/main" id="{D872D8E1-FF5F-A480-83F3-7728DBF54308}"/>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9" name="Freeform 3275">
              <a:extLst>
                <a:ext uri="{FF2B5EF4-FFF2-40B4-BE49-F238E27FC236}">
                  <a16:creationId xmlns:a16="http://schemas.microsoft.com/office/drawing/2014/main" id="{F46FBC8A-B9B8-C077-FC2A-C76FCFCF2A76}"/>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0" name="Freeform 3276">
              <a:extLst>
                <a:ext uri="{FF2B5EF4-FFF2-40B4-BE49-F238E27FC236}">
                  <a16:creationId xmlns:a16="http://schemas.microsoft.com/office/drawing/2014/main" id="{FA7A9AAE-1B96-F68B-DEEC-88046CAC9BD7}"/>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1" name="Freeform 3277">
              <a:extLst>
                <a:ext uri="{FF2B5EF4-FFF2-40B4-BE49-F238E27FC236}">
                  <a16:creationId xmlns:a16="http://schemas.microsoft.com/office/drawing/2014/main" id="{D38DFD1B-314C-12AB-6C04-AA2746CC6E71}"/>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222" name="Group 221">
              <a:extLst>
                <a:ext uri="{FF2B5EF4-FFF2-40B4-BE49-F238E27FC236}">
                  <a16:creationId xmlns:a16="http://schemas.microsoft.com/office/drawing/2014/main" id="{9A476E3C-E611-FFAB-9D41-143B9ABBB941}"/>
                </a:ext>
              </a:extLst>
            </p:cNvPr>
            <p:cNvGrpSpPr/>
            <p:nvPr/>
          </p:nvGrpSpPr>
          <p:grpSpPr>
            <a:xfrm>
              <a:off x="6249468" y="-1100935"/>
              <a:ext cx="6847366" cy="4965858"/>
              <a:chOff x="6249468" y="-1100935"/>
              <a:chExt cx="6847366" cy="4965858"/>
            </a:xfrm>
            <a:grpFill/>
          </p:grpSpPr>
          <p:sp>
            <p:nvSpPr>
              <p:cNvPr id="223" name="Freeform 3279">
                <a:extLst>
                  <a:ext uri="{FF2B5EF4-FFF2-40B4-BE49-F238E27FC236}">
                    <a16:creationId xmlns:a16="http://schemas.microsoft.com/office/drawing/2014/main" id="{0A62EB22-B6DF-DFE1-8AFB-138F92A002A0}"/>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4" name="Freeform 3280">
                <a:extLst>
                  <a:ext uri="{FF2B5EF4-FFF2-40B4-BE49-F238E27FC236}">
                    <a16:creationId xmlns:a16="http://schemas.microsoft.com/office/drawing/2014/main" id="{E5423A35-6500-DA79-A0C0-FA52262E0E0E}"/>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5" name="Freeform 3281">
                <a:extLst>
                  <a:ext uri="{FF2B5EF4-FFF2-40B4-BE49-F238E27FC236}">
                    <a16:creationId xmlns:a16="http://schemas.microsoft.com/office/drawing/2014/main" id="{31C9C55A-F9C6-7A41-86BA-B6F9598FA68C}"/>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6" name="Freeform 3282">
                <a:extLst>
                  <a:ext uri="{FF2B5EF4-FFF2-40B4-BE49-F238E27FC236}">
                    <a16:creationId xmlns:a16="http://schemas.microsoft.com/office/drawing/2014/main" id="{30E87DD3-DE81-0DF6-C032-5E845FF662DD}"/>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7" name="Freeform 3283">
                <a:extLst>
                  <a:ext uri="{FF2B5EF4-FFF2-40B4-BE49-F238E27FC236}">
                    <a16:creationId xmlns:a16="http://schemas.microsoft.com/office/drawing/2014/main" id="{0766BA84-EB08-8B0C-047D-87EC06F96FB0}"/>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8" name="Freeform 3284">
                <a:extLst>
                  <a:ext uri="{FF2B5EF4-FFF2-40B4-BE49-F238E27FC236}">
                    <a16:creationId xmlns:a16="http://schemas.microsoft.com/office/drawing/2014/main" id="{D035AF30-0304-5961-28EE-60DC7476BA2C}"/>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9" name="Freeform 3285">
                <a:extLst>
                  <a:ext uri="{FF2B5EF4-FFF2-40B4-BE49-F238E27FC236}">
                    <a16:creationId xmlns:a16="http://schemas.microsoft.com/office/drawing/2014/main" id="{E75B017B-E2AB-65DD-5DEE-BA51609675A2}"/>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0" name="Freeform 3286">
                <a:extLst>
                  <a:ext uri="{FF2B5EF4-FFF2-40B4-BE49-F238E27FC236}">
                    <a16:creationId xmlns:a16="http://schemas.microsoft.com/office/drawing/2014/main" id="{FFEA13DF-71F5-3459-33E2-9AB4BBDEAA54}"/>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1" name="Freeform 3287">
                <a:extLst>
                  <a:ext uri="{FF2B5EF4-FFF2-40B4-BE49-F238E27FC236}">
                    <a16:creationId xmlns:a16="http://schemas.microsoft.com/office/drawing/2014/main" id="{FAF60153-65C5-A1B2-FB1C-F3BAE7924B05}"/>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2" name="Freeform 3288">
                <a:extLst>
                  <a:ext uri="{FF2B5EF4-FFF2-40B4-BE49-F238E27FC236}">
                    <a16:creationId xmlns:a16="http://schemas.microsoft.com/office/drawing/2014/main" id="{644F8296-25BD-6248-00CB-4AA7B6957E8D}"/>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3" name="Freeform 3289">
                <a:extLst>
                  <a:ext uri="{FF2B5EF4-FFF2-40B4-BE49-F238E27FC236}">
                    <a16:creationId xmlns:a16="http://schemas.microsoft.com/office/drawing/2014/main" id="{0FBC3D07-867C-9491-A8E7-DFE279CFF150}"/>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4" name="Freeform 3290">
                <a:extLst>
                  <a:ext uri="{FF2B5EF4-FFF2-40B4-BE49-F238E27FC236}">
                    <a16:creationId xmlns:a16="http://schemas.microsoft.com/office/drawing/2014/main" id="{60C6E814-AEDA-B2EB-820F-8A79A0F34DEC}"/>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5" name="Freeform 3291">
                <a:extLst>
                  <a:ext uri="{FF2B5EF4-FFF2-40B4-BE49-F238E27FC236}">
                    <a16:creationId xmlns:a16="http://schemas.microsoft.com/office/drawing/2014/main" id="{2FA82DB0-FFBC-7349-592B-07FDA0A72593}"/>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6" name="Freeform 3292">
                <a:extLst>
                  <a:ext uri="{FF2B5EF4-FFF2-40B4-BE49-F238E27FC236}">
                    <a16:creationId xmlns:a16="http://schemas.microsoft.com/office/drawing/2014/main" id="{95D29403-2CEE-CF09-D0D7-0B482FF47D99}"/>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7" name="Freeform 3293">
                <a:extLst>
                  <a:ext uri="{FF2B5EF4-FFF2-40B4-BE49-F238E27FC236}">
                    <a16:creationId xmlns:a16="http://schemas.microsoft.com/office/drawing/2014/main" id="{75717248-BF27-07A1-64CB-0F10639A2882}"/>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8" name="Freeform 3294">
                <a:extLst>
                  <a:ext uri="{FF2B5EF4-FFF2-40B4-BE49-F238E27FC236}">
                    <a16:creationId xmlns:a16="http://schemas.microsoft.com/office/drawing/2014/main" id="{29024B3C-EE25-B8DC-E85E-EE258D62EAF3}"/>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9" name="Freeform 3295">
                <a:extLst>
                  <a:ext uri="{FF2B5EF4-FFF2-40B4-BE49-F238E27FC236}">
                    <a16:creationId xmlns:a16="http://schemas.microsoft.com/office/drawing/2014/main" id="{01FB6BBC-7A64-173B-ED10-0F15CA5A9D80}"/>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0" name="Freeform 3296">
                <a:extLst>
                  <a:ext uri="{FF2B5EF4-FFF2-40B4-BE49-F238E27FC236}">
                    <a16:creationId xmlns:a16="http://schemas.microsoft.com/office/drawing/2014/main" id="{5FC96725-709D-03DB-47C5-E861311B5C3A}"/>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1" name="Freeform 3297">
                <a:extLst>
                  <a:ext uri="{FF2B5EF4-FFF2-40B4-BE49-F238E27FC236}">
                    <a16:creationId xmlns:a16="http://schemas.microsoft.com/office/drawing/2014/main" id="{F8A23C32-81F3-8EA4-09BC-6272195B9B06}"/>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2" name="Freeform 3298">
                <a:extLst>
                  <a:ext uri="{FF2B5EF4-FFF2-40B4-BE49-F238E27FC236}">
                    <a16:creationId xmlns:a16="http://schemas.microsoft.com/office/drawing/2014/main" id="{572F1146-7A2C-C0CE-9285-C3B2F8F2AC7F}"/>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3" name="Freeform 3299">
                <a:extLst>
                  <a:ext uri="{FF2B5EF4-FFF2-40B4-BE49-F238E27FC236}">
                    <a16:creationId xmlns:a16="http://schemas.microsoft.com/office/drawing/2014/main" id="{7A2B14C0-3606-3911-E239-2F5EBADA5CF0}"/>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4" name="Freeform 3300">
                <a:extLst>
                  <a:ext uri="{FF2B5EF4-FFF2-40B4-BE49-F238E27FC236}">
                    <a16:creationId xmlns:a16="http://schemas.microsoft.com/office/drawing/2014/main" id="{3D8C4462-B267-0B19-C397-FA531A7D34CE}"/>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5" name="Freeform 3301">
                <a:extLst>
                  <a:ext uri="{FF2B5EF4-FFF2-40B4-BE49-F238E27FC236}">
                    <a16:creationId xmlns:a16="http://schemas.microsoft.com/office/drawing/2014/main" id="{712DED68-D284-C578-28CA-D045F1264CDC}"/>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6" name="Freeform 3302">
                <a:extLst>
                  <a:ext uri="{FF2B5EF4-FFF2-40B4-BE49-F238E27FC236}">
                    <a16:creationId xmlns:a16="http://schemas.microsoft.com/office/drawing/2014/main" id="{C5917D3B-0D07-8044-E40B-2B5FECEE4B1D}"/>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7" name="Freeform 3303">
                <a:extLst>
                  <a:ext uri="{FF2B5EF4-FFF2-40B4-BE49-F238E27FC236}">
                    <a16:creationId xmlns:a16="http://schemas.microsoft.com/office/drawing/2014/main" id="{5BD1E0AB-E049-85B5-F0FA-3D55B0E763E0}"/>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8" name="Freeform 3304">
                <a:extLst>
                  <a:ext uri="{FF2B5EF4-FFF2-40B4-BE49-F238E27FC236}">
                    <a16:creationId xmlns:a16="http://schemas.microsoft.com/office/drawing/2014/main" id="{1ECEFEB7-01B8-0C7F-AC46-AB43092FB9D0}"/>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9" name="Freeform 3305">
                <a:extLst>
                  <a:ext uri="{FF2B5EF4-FFF2-40B4-BE49-F238E27FC236}">
                    <a16:creationId xmlns:a16="http://schemas.microsoft.com/office/drawing/2014/main" id="{98D17DD7-5B34-EBCE-DEA0-7E5C860FFE47}"/>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0" name="Freeform 3306">
                <a:extLst>
                  <a:ext uri="{FF2B5EF4-FFF2-40B4-BE49-F238E27FC236}">
                    <a16:creationId xmlns:a16="http://schemas.microsoft.com/office/drawing/2014/main" id="{E9F1514C-0368-36D8-003C-DD6AC30655FB}"/>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1" name="Freeform 3307">
                <a:extLst>
                  <a:ext uri="{FF2B5EF4-FFF2-40B4-BE49-F238E27FC236}">
                    <a16:creationId xmlns:a16="http://schemas.microsoft.com/office/drawing/2014/main" id="{EAB3D5BE-13CF-49D3-9BD4-A0EB446EC311}"/>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2" name="Freeform 3308">
                <a:extLst>
                  <a:ext uri="{FF2B5EF4-FFF2-40B4-BE49-F238E27FC236}">
                    <a16:creationId xmlns:a16="http://schemas.microsoft.com/office/drawing/2014/main" id="{48701E7C-12A7-F50F-0532-70D2BC08348C}"/>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3" name="Freeform 3309">
                <a:extLst>
                  <a:ext uri="{FF2B5EF4-FFF2-40B4-BE49-F238E27FC236}">
                    <a16:creationId xmlns:a16="http://schemas.microsoft.com/office/drawing/2014/main" id="{AAE49A78-BBF5-912E-DDE0-A54C1CEBE673}"/>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4" name="Freeform 3310">
                <a:extLst>
                  <a:ext uri="{FF2B5EF4-FFF2-40B4-BE49-F238E27FC236}">
                    <a16:creationId xmlns:a16="http://schemas.microsoft.com/office/drawing/2014/main" id="{EAE780B3-0ABD-38B8-5467-6222FFE55859}"/>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5" name="Freeform 3311">
                <a:extLst>
                  <a:ext uri="{FF2B5EF4-FFF2-40B4-BE49-F238E27FC236}">
                    <a16:creationId xmlns:a16="http://schemas.microsoft.com/office/drawing/2014/main" id="{3B7FCB24-24C2-820D-A83B-EACCCACFE6C3}"/>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6" name="Freeform 3312">
                <a:extLst>
                  <a:ext uri="{FF2B5EF4-FFF2-40B4-BE49-F238E27FC236}">
                    <a16:creationId xmlns:a16="http://schemas.microsoft.com/office/drawing/2014/main" id="{D4079D8D-3B42-3D39-69BB-C9C89743215D}"/>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7" name="Freeform 3313">
                <a:extLst>
                  <a:ext uri="{FF2B5EF4-FFF2-40B4-BE49-F238E27FC236}">
                    <a16:creationId xmlns:a16="http://schemas.microsoft.com/office/drawing/2014/main" id="{DB79C80A-F5A2-ED18-3B38-E2C314DECAB9}"/>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8" name="Freeform 3314">
                <a:extLst>
                  <a:ext uri="{FF2B5EF4-FFF2-40B4-BE49-F238E27FC236}">
                    <a16:creationId xmlns:a16="http://schemas.microsoft.com/office/drawing/2014/main" id="{43F6703E-B498-506E-7EA8-B39A402C062F}"/>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9" name="Freeform 3315">
                <a:extLst>
                  <a:ext uri="{FF2B5EF4-FFF2-40B4-BE49-F238E27FC236}">
                    <a16:creationId xmlns:a16="http://schemas.microsoft.com/office/drawing/2014/main" id="{63676FD1-771D-6E31-A0DF-0DA081EEE3B3}"/>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0" name="Freeform 3316">
                <a:extLst>
                  <a:ext uri="{FF2B5EF4-FFF2-40B4-BE49-F238E27FC236}">
                    <a16:creationId xmlns:a16="http://schemas.microsoft.com/office/drawing/2014/main" id="{3B0AC647-52E5-E85F-4D16-84D16D420A5A}"/>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1" name="Oval 3317">
                <a:extLst>
                  <a:ext uri="{FF2B5EF4-FFF2-40B4-BE49-F238E27FC236}">
                    <a16:creationId xmlns:a16="http://schemas.microsoft.com/office/drawing/2014/main" id="{079BC372-892E-F169-23C2-F0710B299EC4}"/>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2" name="Freeform 3318">
                <a:extLst>
                  <a:ext uri="{FF2B5EF4-FFF2-40B4-BE49-F238E27FC236}">
                    <a16:creationId xmlns:a16="http://schemas.microsoft.com/office/drawing/2014/main" id="{C3ECBD2F-783C-AB94-C809-D9799C01798D}"/>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3" name="Freeform 3319">
                <a:extLst>
                  <a:ext uri="{FF2B5EF4-FFF2-40B4-BE49-F238E27FC236}">
                    <a16:creationId xmlns:a16="http://schemas.microsoft.com/office/drawing/2014/main" id="{79FB60EA-743B-583C-B321-B6B0BAE76478}"/>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4" name="Freeform 3320">
                <a:extLst>
                  <a:ext uri="{FF2B5EF4-FFF2-40B4-BE49-F238E27FC236}">
                    <a16:creationId xmlns:a16="http://schemas.microsoft.com/office/drawing/2014/main" id="{9224A1D4-06C5-BC4A-C4C6-B7475736E45A}"/>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5" name="Freeform 3321">
                <a:extLst>
                  <a:ext uri="{FF2B5EF4-FFF2-40B4-BE49-F238E27FC236}">
                    <a16:creationId xmlns:a16="http://schemas.microsoft.com/office/drawing/2014/main" id="{DE571D59-05C9-EB09-6022-3B9AB2C73C21}"/>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6" name="Freeform 3322">
                <a:extLst>
                  <a:ext uri="{FF2B5EF4-FFF2-40B4-BE49-F238E27FC236}">
                    <a16:creationId xmlns:a16="http://schemas.microsoft.com/office/drawing/2014/main" id="{D24552CB-196F-DBEB-BBF9-BA81A9C7A8A6}"/>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7" name="Freeform 3323">
                <a:extLst>
                  <a:ext uri="{FF2B5EF4-FFF2-40B4-BE49-F238E27FC236}">
                    <a16:creationId xmlns:a16="http://schemas.microsoft.com/office/drawing/2014/main" id="{3A0106CB-D203-4DF3-22D6-7786AE0D9BEC}"/>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8" name="Freeform 3324">
                <a:extLst>
                  <a:ext uri="{FF2B5EF4-FFF2-40B4-BE49-F238E27FC236}">
                    <a16:creationId xmlns:a16="http://schemas.microsoft.com/office/drawing/2014/main" id="{6787D792-6B62-7260-642A-A2FDFA6640A8}"/>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9" name="Freeform 3325">
                <a:extLst>
                  <a:ext uri="{FF2B5EF4-FFF2-40B4-BE49-F238E27FC236}">
                    <a16:creationId xmlns:a16="http://schemas.microsoft.com/office/drawing/2014/main" id="{510610AF-8C0B-2387-9C8A-2C98B2F108E0}"/>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0" name="Freeform 3326">
                <a:extLst>
                  <a:ext uri="{FF2B5EF4-FFF2-40B4-BE49-F238E27FC236}">
                    <a16:creationId xmlns:a16="http://schemas.microsoft.com/office/drawing/2014/main" id="{2ED793BB-1EB9-56B8-EA0D-DAE179B5D8EB}"/>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1" name="Freeform 3327">
                <a:extLst>
                  <a:ext uri="{FF2B5EF4-FFF2-40B4-BE49-F238E27FC236}">
                    <a16:creationId xmlns:a16="http://schemas.microsoft.com/office/drawing/2014/main" id="{9A94D144-2044-2C7E-E323-2DCF845B6CA8}"/>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2" name="Freeform 3328">
                <a:extLst>
                  <a:ext uri="{FF2B5EF4-FFF2-40B4-BE49-F238E27FC236}">
                    <a16:creationId xmlns:a16="http://schemas.microsoft.com/office/drawing/2014/main" id="{F07FCB64-707E-FEDB-9950-37DB7B14346C}"/>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3" name="Freeform 3329">
                <a:extLst>
                  <a:ext uri="{FF2B5EF4-FFF2-40B4-BE49-F238E27FC236}">
                    <a16:creationId xmlns:a16="http://schemas.microsoft.com/office/drawing/2014/main" id="{91C60108-237E-9A07-EA6D-D2BC6AC71138}"/>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4" name="Freeform 3330">
                <a:extLst>
                  <a:ext uri="{FF2B5EF4-FFF2-40B4-BE49-F238E27FC236}">
                    <a16:creationId xmlns:a16="http://schemas.microsoft.com/office/drawing/2014/main" id="{D06FA09B-733B-5AAE-6826-1003835FD92C}"/>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5" name="Freeform 3331">
                <a:extLst>
                  <a:ext uri="{FF2B5EF4-FFF2-40B4-BE49-F238E27FC236}">
                    <a16:creationId xmlns:a16="http://schemas.microsoft.com/office/drawing/2014/main" id="{76D6195D-995B-B60E-A39D-24B17ED1DA07}"/>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6" name="Freeform 3332">
                <a:extLst>
                  <a:ext uri="{FF2B5EF4-FFF2-40B4-BE49-F238E27FC236}">
                    <a16:creationId xmlns:a16="http://schemas.microsoft.com/office/drawing/2014/main" id="{130F8B5D-7338-F1FA-1CBC-AAA88B1465BF}"/>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7" name="Freeform 3333">
                <a:extLst>
                  <a:ext uri="{FF2B5EF4-FFF2-40B4-BE49-F238E27FC236}">
                    <a16:creationId xmlns:a16="http://schemas.microsoft.com/office/drawing/2014/main" id="{2F62DF69-AF57-8EDD-5896-A7D6E0C23EB5}"/>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8" name="Freeform 3334">
                <a:extLst>
                  <a:ext uri="{FF2B5EF4-FFF2-40B4-BE49-F238E27FC236}">
                    <a16:creationId xmlns:a16="http://schemas.microsoft.com/office/drawing/2014/main" id="{FBFBBC84-F78B-86CF-11FB-0880762DD906}"/>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9" name="Freeform 3335">
                <a:extLst>
                  <a:ext uri="{FF2B5EF4-FFF2-40B4-BE49-F238E27FC236}">
                    <a16:creationId xmlns:a16="http://schemas.microsoft.com/office/drawing/2014/main" id="{A229C219-0CB7-B439-9E04-5E9A600D3492}"/>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0" name="Freeform 3336">
                <a:extLst>
                  <a:ext uri="{FF2B5EF4-FFF2-40B4-BE49-F238E27FC236}">
                    <a16:creationId xmlns:a16="http://schemas.microsoft.com/office/drawing/2014/main" id="{652612C2-D273-4AEF-C975-9E3A23424070}"/>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1" name="Freeform 3337">
                <a:extLst>
                  <a:ext uri="{FF2B5EF4-FFF2-40B4-BE49-F238E27FC236}">
                    <a16:creationId xmlns:a16="http://schemas.microsoft.com/office/drawing/2014/main" id="{FE25C730-1774-1653-5BCF-09EA2C7AD2B3}"/>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2" name="Freeform 3338">
                <a:extLst>
                  <a:ext uri="{FF2B5EF4-FFF2-40B4-BE49-F238E27FC236}">
                    <a16:creationId xmlns:a16="http://schemas.microsoft.com/office/drawing/2014/main" id="{CFFEC720-F94C-A637-E38E-BAE0391E24BA}"/>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3" name="Freeform 3339">
                <a:extLst>
                  <a:ext uri="{FF2B5EF4-FFF2-40B4-BE49-F238E27FC236}">
                    <a16:creationId xmlns:a16="http://schemas.microsoft.com/office/drawing/2014/main" id="{1D7CAB7A-6024-1705-1EDC-6085B4271691}"/>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4" name="Freeform 3340">
                <a:extLst>
                  <a:ext uri="{FF2B5EF4-FFF2-40B4-BE49-F238E27FC236}">
                    <a16:creationId xmlns:a16="http://schemas.microsoft.com/office/drawing/2014/main" id="{A90E7D88-8FC2-FEE6-CEFA-5CD56E371487}"/>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5" name="Freeform 3341">
                <a:extLst>
                  <a:ext uri="{FF2B5EF4-FFF2-40B4-BE49-F238E27FC236}">
                    <a16:creationId xmlns:a16="http://schemas.microsoft.com/office/drawing/2014/main" id="{73A3CE77-BEA8-BEE3-42D2-C9D554B6DC96}"/>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6" name="Freeform 3342">
                <a:extLst>
                  <a:ext uri="{FF2B5EF4-FFF2-40B4-BE49-F238E27FC236}">
                    <a16:creationId xmlns:a16="http://schemas.microsoft.com/office/drawing/2014/main" id="{D72143D2-11BA-54E8-0E40-B3FCBC8B2510}"/>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7" name="Freeform 3343">
                <a:extLst>
                  <a:ext uri="{FF2B5EF4-FFF2-40B4-BE49-F238E27FC236}">
                    <a16:creationId xmlns:a16="http://schemas.microsoft.com/office/drawing/2014/main" id="{A34EDB2F-8F31-5CA8-0094-CC576A6A41E9}"/>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8" name="Freeform 3344">
                <a:extLst>
                  <a:ext uri="{FF2B5EF4-FFF2-40B4-BE49-F238E27FC236}">
                    <a16:creationId xmlns:a16="http://schemas.microsoft.com/office/drawing/2014/main" id="{544D634A-0362-B78A-5A00-EAC4D2DBEEED}"/>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9" name="Freeform 3345">
                <a:extLst>
                  <a:ext uri="{FF2B5EF4-FFF2-40B4-BE49-F238E27FC236}">
                    <a16:creationId xmlns:a16="http://schemas.microsoft.com/office/drawing/2014/main" id="{049E9D50-0C0C-E93A-3FFF-102DA34FE270}"/>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0" name="Freeform 3346">
                <a:extLst>
                  <a:ext uri="{FF2B5EF4-FFF2-40B4-BE49-F238E27FC236}">
                    <a16:creationId xmlns:a16="http://schemas.microsoft.com/office/drawing/2014/main" id="{63E30533-977D-4439-F605-083C0FA41279}"/>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1" name="Freeform 3347">
                <a:extLst>
                  <a:ext uri="{FF2B5EF4-FFF2-40B4-BE49-F238E27FC236}">
                    <a16:creationId xmlns:a16="http://schemas.microsoft.com/office/drawing/2014/main" id="{1981128B-1588-3FE2-7EEC-BC0162C9CB65}"/>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2" name="Freeform 3348">
                <a:extLst>
                  <a:ext uri="{FF2B5EF4-FFF2-40B4-BE49-F238E27FC236}">
                    <a16:creationId xmlns:a16="http://schemas.microsoft.com/office/drawing/2014/main" id="{DA9AEAEA-6FBB-C1ED-5343-9C84A16C1FBD}"/>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3" name="Freeform 3349">
                <a:extLst>
                  <a:ext uri="{FF2B5EF4-FFF2-40B4-BE49-F238E27FC236}">
                    <a16:creationId xmlns:a16="http://schemas.microsoft.com/office/drawing/2014/main" id="{3FEAC7A9-CC1D-9918-4B9D-A8DB5EE5A702}"/>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4" name="Freeform 3350">
                <a:extLst>
                  <a:ext uri="{FF2B5EF4-FFF2-40B4-BE49-F238E27FC236}">
                    <a16:creationId xmlns:a16="http://schemas.microsoft.com/office/drawing/2014/main" id="{1C9986AE-56C8-90CC-848B-2D3DF435E14B}"/>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295" name="Rectangle: Rounded Corners 294">
            <a:extLst>
              <a:ext uri="{FF2B5EF4-FFF2-40B4-BE49-F238E27FC236}">
                <a16:creationId xmlns:a16="http://schemas.microsoft.com/office/drawing/2014/main" id="{B8FBF2B3-6027-4F1B-0A6E-E1EB612D4319}"/>
              </a:ext>
            </a:extLst>
          </p:cNvPr>
          <p:cNvSpPr/>
          <p:nvPr userDrawn="1"/>
        </p:nvSpPr>
        <p:spPr>
          <a:xfrm>
            <a:off x="7216877" y="646387"/>
            <a:ext cx="5407742" cy="939428"/>
          </a:xfrm>
          <a:prstGeom prst="roundRect">
            <a:avLst>
              <a:gd name="adj" fmla="val 5000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IN" sz="2800" dirty="0">
              <a:solidFill>
                <a:srgbClr val="00FFEC"/>
              </a:solidFill>
              <a:latin typeface="Montserrat Black" panose="00000A00000000000000" pitchFamily="2" charset="0"/>
            </a:endParaRPr>
          </a:p>
        </p:txBody>
      </p:sp>
      <p:sp>
        <p:nvSpPr>
          <p:cNvPr id="296" name="Rectangle: Rounded Corners 295">
            <a:extLst>
              <a:ext uri="{FF2B5EF4-FFF2-40B4-BE49-F238E27FC236}">
                <a16:creationId xmlns:a16="http://schemas.microsoft.com/office/drawing/2014/main" id="{DA34E9EE-1B79-677C-28D1-90B9B68F8CF2}"/>
              </a:ext>
            </a:extLst>
          </p:cNvPr>
          <p:cNvSpPr/>
          <p:nvPr userDrawn="1"/>
        </p:nvSpPr>
        <p:spPr>
          <a:xfrm>
            <a:off x="7216877" y="1802837"/>
            <a:ext cx="5407742" cy="939428"/>
          </a:xfrm>
          <a:prstGeom prst="roundRect">
            <a:avLst>
              <a:gd name="adj" fmla="val 5000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srgbClr val="00FFEC"/>
              </a:solidFill>
              <a:effectLst/>
              <a:uLnTx/>
              <a:uFillTx/>
              <a:latin typeface="Montserrat Black" panose="00000A00000000000000" pitchFamily="2" charset="0"/>
              <a:ea typeface="+mn-ea"/>
              <a:cs typeface="+mn-cs"/>
            </a:endParaRPr>
          </a:p>
        </p:txBody>
      </p:sp>
      <p:sp>
        <p:nvSpPr>
          <p:cNvPr id="297" name="Rectangle: Rounded Corners 296">
            <a:extLst>
              <a:ext uri="{FF2B5EF4-FFF2-40B4-BE49-F238E27FC236}">
                <a16:creationId xmlns:a16="http://schemas.microsoft.com/office/drawing/2014/main" id="{157C6C9E-50EB-4A19-470F-42032DE99EEC}"/>
              </a:ext>
            </a:extLst>
          </p:cNvPr>
          <p:cNvSpPr/>
          <p:nvPr userDrawn="1"/>
        </p:nvSpPr>
        <p:spPr>
          <a:xfrm>
            <a:off x="7216877" y="2959287"/>
            <a:ext cx="5407742" cy="939428"/>
          </a:xfrm>
          <a:prstGeom prst="roundRect">
            <a:avLst>
              <a:gd name="adj" fmla="val 5000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srgbClr val="00FFEC"/>
              </a:solidFill>
              <a:effectLst/>
              <a:uLnTx/>
              <a:uFillTx/>
              <a:latin typeface="Montserrat Black" panose="00000A00000000000000" pitchFamily="2" charset="0"/>
              <a:ea typeface="+mn-ea"/>
              <a:cs typeface="+mn-cs"/>
            </a:endParaRPr>
          </a:p>
        </p:txBody>
      </p:sp>
      <p:sp>
        <p:nvSpPr>
          <p:cNvPr id="298" name="Rectangle: Rounded Corners 297">
            <a:extLst>
              <a:ext uri="{FF2B5EF4-FFF2-40B4-BE49-F238E27FC236}">
                <a16:creationId xmlns:a16="http://schemas.microsoft.com/office/drawing/2014/main" id="{A88D5D43-ACE1-E115-1363-F173AAB3F127}"/>
              </a:ext>
            </a:extLst>
          </p:cNvPr>
          <p:cNvSpPr/>
          <p:nvPr userDrawn="1"/>
        </p:nvSpPr>
        <p:spPr>
          <a:xfrm>
            <a:off x="7216877" y="4115736"/>
            <a:ext cx="5407742" cy="939428"/>
          </a:xfrm>
          <a:prstGeom prst="roundRect">
            <a:avLst>
              <a:gd name="adj" fmla="val 5000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srgbClr val="00FFEC"/>
              </a:solidFill>
              <a:effectLst/>
              <a:uLnTx/>
              <a:uFillTx/>
              <a:latin typeface="Montserrat Black" panose="00000A00000000000000" pitchFamily="2" charset="0"/>
              <a:ea typeface="+mn-ea"/>
              <a:cs typeface="+mn-cs"/>
            </a:endParaRPr>
          </a:p>
        </p:txBody>
      </p:sp>
      <p:sp>
        <p:nvSpPr>
          <p:cNvPr id="299" name="Rectangle: Rounded Corners 298">
            <a:extLst>
              <a:ext uri="{FF2B5EF4-FFF2-40B4-BE49-F238E27FC236}">
                <a16:creationId xmlns:a16="http://schemas.microsoft.com/office/drawing/2014/main" id="{A81DEDC3-93E9-81A0-1F72-8AA6146E56E4}"/>
              </a:ext>
            </a:extLst>
          </p:cNvPr>
          <p:cNvSpPr/>
          <p:nvPr userDrawn="1"/>
        </p:nvSpPr>
        <p:spPr>
          <a:xfrm>
            <a:off x="7216877" y="5272186"/>
            <a:ext cx="5407742" cy="939428"/>
          </a:xfrm>
          <a:prstGeom prst="roundRect">
            <a:avLst>
              <a:gd name="adj" fmla="val 5000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srgbClr val="00FFEC"/>
              </a:solidFill>
              <a:effectLst/>
              <a:uLnTx/>
              <a:uFillTx/>
              <a:latin typeface="Montserrat Black" panose="00000A00000000000000" pitchFamily="2" charset="0"/>
              <a:ea typeface="+mn-ea"/>
              <a:cs typeface="+mn-cs"/>
            </a:endParaRPr>
          </a:p>
        </p:txBody>
      </p:sp>
      <p:sp>
        <p:nvSpPr>
          <p:cNvPr id="307" name="Rectangle 306">
            <a:extLst>
              <a:ext uri="{FF2B5EF4-FFF2-40B4-BE49-F238E27FC236}">
                <a16:creationId xmlns:a16="http://schemas.microsoft.com/office/drawing/2014/main" id="{B474658A-0B88-9156-66AE-6D56B17E1A26}"/>
              </a:ext>
            </a:extLst>
          </p:cNvPr>
          <p:cNvSpPr/>
          <p:nvPr/>
        </p:nvSpPr>
        <p:spPr>
          <a:xfrm>
            <a:off x="847702" y="2127323"/>
            <a:ext cx="80695" cy="420092"/>
          </a:xfrm>
          <a:prstGeom prst="rect">
            <a:avLst/>
          </a:prstGeom>
          <a:solidFill>
            <a:srgbClr val="F8D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schemeClr val="tx1"/>
              </a:solidFill>
              <a:latin typeface="Montserrat" pitchFamily="2" charset="0"/>
              <a:ea typeface="Lato Medium" panose="020F0502020204030203" pitchFamily="34" charset="0"/>
              <a:cs typeface="Lato Medium" panose="020F0502020204030203" pitchFamily="34" charset="0"/>
            </a:endParaRPr>
          </a:p>
        </p:txBody>
      </p:sp>
      <p:sp>
        <p:nvSpPr>
          <p:cNvPr id="310" name="Rectangle 309">
            <a:extLst>
              <a:ext uri="{FF2B5EF4-FFF2-40B4-BE49-F238E27FC236}">
                <a16:creationId xmlns:a16="http://schemas.microsoft.com/office/drawing/2014/main" id="{550B637A-CB80-66F6-B7F5-0327924F2541}"/>
              </a:ext>
            </a:extLst>
          </p:cNvPr>
          <p:cNvSpPr/>
          <p:nvPr/>
        </p:nvSpPr>
        <p:spPr>
          <a:xfrm>
            <a:off x="847702" y="4480561"/>
            <a:ext cx="80695" cy="420092"/>
          </a:xfrm>
          <a:prstGeom prst="rect">
            <a:avLst/>
          </a:prstGeom>
          <a:solidFill>
            <a:srgbClr val="F8D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schemeClr val="tx1"/>
              </a:solidFill>
              <a:latin typeface="Montserrat" pitchFamily="2" charset="0"/>
              <a:ea typeface="Lato Medium" panose="020F0502020204030203" pitchFamily="34" charset="0"/>
              <a:cs typeface="Lato Medium" panose="020F0502020204030203" pitchFamily="34" charset="0"/>
            </a:endParaRPr>
          </a:p>
        </p:txBody>
      </p:sp>
      <p:sp>
        <p:nvSpPr>
          <p:cNvPr id="312" name="Text Placeholder 150">
            <a:extLst>
              <a:ext uri="{FF2B5EF4-FFF2-40B4-BE49-F238E27FC236}">
                <a16:creationId xmlns:a16="http://schemas.microsoft.com/office/drawing/2014/main" id="{5B1026DE-D37D-B96B-0F6B-FFAE270F86A3}"/>
              </a:ext>
            </a:extLst>
          </p:cNvPr>
          <p:cNvSpPr>
            <a:spLocks noGrp="1"/>
          </p:cNvSpPr>
          <p:nvPr>
            <p:ph type="body" sz="quarter" idx="15" hasCustomPrompt="1"/>
          </p:nvPr>
        </p:nvSpPr>
        <p:spPr>
          <a:xfrm>
            <a:off x="7582331" y="779570"/>
            <a:ext cx="1491806" cy="660610"/>
          </a:xfrm>
          <a:prstGeom prst="rect">
            <a:avLst/>
          </a:prstGeom>
        </p:spPr>
        <p:txBody>
          <a:bodyPr anchor="ctr"/>
          <a:lstStyle>
            <a:lvl1pPr marL="0" indent="0">
              <a:lnSpc>
                <a:spcPct val="100000"/>
              </a:lnSpc>
              <a:spcBef>
                <a:spcPts val="0"/>
              </a:spcBef>
              <a:buNone/>
              <a:defRPr sz="2800" b="1" spc="0">
                <a:solidFill>
                  <a:schemeClr val="accent3"/>
                </a:solidFill>
              </a:defRPr>
            </a:lvl1pPr>
          </a:lstStyle>
          <a:p>
            <a:pPr lvl="0"/>
            <a:r>
              <a:rPr lang="en-US" dirty="0"/>
              <a:t>##</a:t>
            </a:r>
          </a:p>
        </p:txBody>
      </p:sp>
      <p:sp>
        <p:nvSpPr>
          <p:cNvPr id="313" name="Text Placeholder 150">
            <a:extLst>
              <a:ext uri="{FF2B5EF4-FFF2-40B4-BE49-F238E27FC236}">
                <a16:creationId xmlns:a16="http://schemas.microsoft.com/office/drawing/2014/main" id="{6048BEE6-7AD3-7AC7-ED71-31619993CD35}"/>
              </a:ext>
            </a:extLst>
          </p:cNvPr>
          <p:cNvSpPr>
            <a:spLocks noGrp="1"/>
          </p:cNvSpPr>
          <p:nvPr>
            <p:ph type="body" sz="quarter" idx="16" hasCustomPrompt="1"/>
          </p:nvPr>
        </p:nvSpPr>
        <p:spPr>
          <a:xfrm>
            <a:off x="9128371" y="779570"/>
            <a:ext cx="2444750" cy="660610"/>
          </a:xfrm>
          <a:prstGeom prst="rect">
            <a:avLst/>
          </a:prstGeom>
        </p:spPr>
        <p:txBody>
          <a:bodyPr anchor="ctr"/>
          <a:lstStyle>
            <a:lvl1pPr marL="0" indent="0">
              <a:lnSpc>
                <a:spcPct val="100000"/>
              </a:lnSpc>
              <a:spcBef>
                <a:spcPts val="0"/>
              </a:spcBef>
              <a:buNone/>
              <a:defRPr sz="1200" b="0" spc="0">
                <a:solidFill>
                  <a:schemeClr val="bg1"/>
                </a:solidFill>
              </a:defRPr>
            </a:lvl1pPr>
          </a:lstStyle>
          <a:p>
            <a:pPr lvl="0"/>
            <a:r>
              <a:rPr lang="en-US" dirty="0"/>
              <a:t>##</a:t>
            </a:r>
          </a:p>
        </p:txBody>
      </p:sp>
      <p:sp>
        <p:nvSpPr>
          <p:cNvPr id="314" name="Text Placeholder 150">
            <a:extLst>
              <a:ext uri="{FF2B5EF4-FFF2-40B4-BE49-F238E27FC236}">
                <a16:creationId xmlns:a16="http://schemas.microsoft.com/office/drawing/2014/main" id="{9E35FF86-CD8C-D16A-7501-82A386E4EB69}"/>
              </a:ext>
            </a:extLst>
          </p:cNvPr>
          <p:cNvSpPr>
            <a:spLocks noGrp="1"/>
          </p:cNvSpPr>
          <p:nvPr>
            <p:ph type="body" sz="quarter" idx="17" hasCustomPrompt="1"/>
          </p:nvPr>
        </p:nvSpPr>
        <p:spPr>
          <a:xfrm>
            <a:off x="7582331" y="1942246"/>
            <a:ext cx="1491806" cy="660610"/>
          </a:xfrm>
          <a:prstGeom prst="rect">
            <a:avLst/>
          </a:prstGeom>
        </p:spPr>
        <p:txBody>
          <a:bodyPr anchor="ctr"/>
          <a:lstStyle>
            <a:lvl1pPr marL="0" indent="0">
              <a:lnSpc>
                <a:spcPct val="100000"/>
              </a:lnSpc>
              <a:spcBef>
                <a:spcPts val="0"/>
              </a:spcBef>
              <a:buNone/>
              <a:defRPr sz="2800" b="1" spc="0">
                <a:solidFill>
                  <a:schemeClr val="accent3"/>
                </a:solidFill>
              </a:defRPr>
            </a:lvl1pPr>
          </a:lstStyle>
          <a:p>
            <a:pPr lvl="0"/>
            <a:r>
              <a:rPr lang="en-US" dirty="0"/>
              <a:t>##</a:t>
            </a:r>
          </a:p>
        </p:txBody>
      </p:sp>
      <p:sp>
        <p:nvSpPr>
          <p:cNvPr id="315" name="Text Placeholder 150">
            <a:extLst>
              <a:ext uri="{FF2B5EF4-FFF2-40B4-BE49-F238E27FC236}">
                <a16:creationId xmlns:a16="http://schemas.microsoft.com/office/drawing/2014/main" id="{5B2B540F-BA34-B720-E979-D1914FAE57C5}"/>
              </a:ext>
            </a:extLst>
          </p:cNvPr>
          <p:cNvSpPr>
            <a:spLocks noGrp="1"/>
          </p:cNvSpPr>
          <p:nvPr>
            <p:ph type="body" sz="quarter" idx="18" hasCustomPrompt="1"/>
          </p:nvPr>
        </p:nvSpPr>
        <p:spPr>
          <a:xfrm>
            <a:off x="9128371" y="1942246"/>
            <a:ext cx="2444750" cy="660610"/>
          </a:xfrm>
          <a:prstGeom prst="rect">
            <a:avLst/>
          </a:prstGeom>
        </p:spPr>
        <p:txBody>
          <a:bodyPr anchor="ctr"/>
          <a:lstStyle>
            <a:lvl1pPr marL="0" indent="0">
              <a:lnSpc>
                <a:spcPct val="100000"/>
              </a:lnSpc>
              <a:spcBef>
                <a:spcPts val="0"/>
              </a:spcBef>
              <a:buNone/>
              <a:defRPr sz="1200" b="0" spc="0">
                <a:solidFill>
                  <a:schemeClr val="bg1"/>
                </a:solidFill>
              </a:defRPr>
            </a:lvl1pPr>
          </a:lstStyle>
          <a:p>
            <a:pPr lvl="0"/>
            <a:r>
              <a:rPr lang="en-US" dirty="0"/>
              <a:t>##</a:t>
            </a:r>
          </a:p>
        </p:txBody>
      </p:sp>
      <p:sp>
        <p:nvSpPr>
          <p:cNvPr id="316" name="Text Placeholder 150">
            <a:extLst>
              <a:ext uri="{FF2B5EF4-FFF2-40B4-BE49-F238E27FC236}">
                <a16:creationId xmlns:a16="http://schemas.microsoft.com/office/drawing/2014/main" id="{50BFBD93-0F7A-8286-282F-95BF819D7E3B}"/>
              </a:ext>
            </a:extLst>
          </p:cNvPr>
          <p:cNvSpPr>
            <a:spLocks noGrp="1"/>
          </p:cNvSpPr>
          <p:nvPr>
            <p:ph type="body" sz="quarter" idx="19" hasCustomPrompt="1"/>
          </p:nvPr>
        </p:nvSpPr>
        <p:spPr>
          <a:xfrm>
            <a:off x="7582331" y="3098696"/>
            <a:ext cx="1491806" cy="660610"/>
          </a:xfrm>
          <a:prstGeom prst="rect">
            <a:avLst/>
          </a:prstGeom>
        </p:spPr>
        <p:txBody>
          <a:bodyPr anchor="ctr"/>
          <a:lstStyle>
            <a:lvl1pPr marL="0" indent="0">
              <a:lnSpc>
                <a:spcPct val="100000"/>
              </a:lnSpc>
              <a:spcBef>
                <a:spcPts val="0"/>
              </a:spcBef>
              <a:buNone/>
              <a:defRPr sz="2800" b="1" spc="0">
                <a:solidFill>
                  <a:schemeClr val="accent3"/>
                </a:solidFill>
              </a:defRPr>
            </a:lvl1pPr>
          </a:lstStyle>
          <a:p>
            <a:pPr lvl="0"/>
            <a:r>
              <a:rPr lang="en-US" dirty="0"/>
              <a:t>##</a:t>
            </a:r>
          </a:p>
        </p:txBody>
      </p:sp>
      <p:sp>
        <p:nvSpPr>
          <p:cNvPr id="317" name="Text Placeholder 150">
            <a:extLst>
              <a:ext uri="{FF2B5EF4-FFF2-40B4-BE49-F238E27FC236}">
                <a16:creationId xmlns:a16="http://schemas.microsoft.com/office/drawing/2014/main" id="{D8CA7838-FE74-CE78-1DF7-3BE7CDDBBC20}"/>
              </a:ext>
            </a:extLst>
          </p:cNvPr>
          <p:cNvSpPr>
            <a:spLocks noGrp="1"/>
          </p:cNvSpPr>
          <p:nvPr>
            <p:ph type="body" sz="quarter" idx="20" hasCustomPrompt="1"/>
          </p:nvPr>
        </p:nvSpPr>
        <p:spPr>
          <a:xfrm>
            <a:off x="9128371" y="3098696"/>
            <a:ext cx="2444750" cy="660610"/>
          </a:xfrm>
          <a:prstGeom prst="rect">
            <a:avLst/>
          </a:prstGeom>
        </p:spPr>
        <p:txBody>
          <a:bodyPr anchor="ctr"/>
          <a:lstStyle>
            <a:lvl1pPr marL="0" indent="0">
              <a:lnSpc>
                <a:spcPct val="100000"/>
              </a:lnSpc>
              <a:spcBef>
                <a:spcPts val="0"/>
              </a:spcBef>
              <a:buNone/>
              <a:defRPr sz="1200" b="0" spc="0">
                <a:solidFill>
                  <a:schemeClr val="bg1"/>
                </a:solidFill>
              </a:defRPr>
            </a:lvl1pPr>
          </a:lstStyle>
          <a:p>
            <a:pPr lvl="0"/>
            <a:r>
              <a:rPr lang="en-US" dirty="0"/>
              <a:t>##</a:t>
            </a:r>
          </a:p>
        </p:txBody>
      </p:sp>
      <p:sp>
        <p:nvSpPr>
          <p:cNvPr id="318" name="Text Placeholder 150">
            <a:extLst>
              <a:ext uri="{FF2B5EF4-FFF2-40B4-BE49-F238E27FC236}">
                <a16:creationId xmlns:a16="http://schemas.microsoft.com/office/drawing/2014/main" id="{68295F98-EF65-0F15-D817-FBEEE521B456}"/>
              </a:ext>
            </a:extLst>
          </p:cNvPr>
          <p:cNvSpPr>
            <a:spLocks noGrp="1"/>
          </p:cNvSpPr>
          <p:nvPr>
            <p:ph type="body" sz="quarter" idx="21" hasCustomPrompt="1"/>
          </p:nvPr>
        </p:nvSpPr>
        <p:spPr>
          <a:xfrm>
            <a:off x="7582331" y="4255145"/>
            <a:ext cx="1491806" cy="660610"/>
          </a:xfrm>
          <a:prstGeom prst="rect">
            <a:avLst/>
          </a:prstGeom>
        </p:spPr>
        <p:txBody>
          <a:bodyPr anchor="ctr"/>
          <a:lstStyle>
            <a:lvl1pPr marL="0" indent="0">
              <a:lnSpc>
                <a:spcPct val="100000"/>
              </a:lnSpc>
              <a:spcBef>
                <a:spcPts val="0"/>
              </a:spcBef>
              <a:buNone/>
              <a:defRPr sz="2800" b="1" spc="0">
                <a:solidFill>
                  <a:schemeClr val="accent3"/>
                </a:solidFill>
              </a:defRPr>
            </a:lvl1pPr>
          </a:lstStyle>
          <a:p>
            <a:pPr lvl="0"/>
            <a:r>
              <a:rPr lang="en-US" dirty="0"/>
              <a:t>##</a:t>
            </a:r>
          </a:p>
        </p:txBody>
      </p:sp>
      <p:sp>
        <p:nvSpPr>
          <p:cNvPr id="319" name="Text Placeholder 150">
            <a:extLst>
              <a:ext uri="{FF2B5EF4-FFF2-40B4-BE49-F238E27FC236}">
                <a16:creationId xmlns:a16="http://schemas.microsoft.com/office/drawing/2014/main" id="{D88AF481-0271-9CD0-B278-23C19A126946}"/>
              </a:ext>
            </a:extLst>
          </p:cNvPr>
          <p:cNvSpPr>
            <a:spLocks noGrp="1"/>
          </p:cNvSpPr>
          <p:nvPr>
            <p:ph type="body" sz="quarter" idx="22" hasCustomPrompt="1"/>
          </p:nvPr>
        </p:nvSpPr>
        <p:spPr>
          <a:xfrm>
            <a:off x="9128371" y="4255145"/>
            <a:ext cx="2444750" cy="660610"/>
          </a:xfrm>
          <a:prstGeom prst="rect">
            <a:avLst/>
          </a:prstGeom>
        </p:spPr>
        <p:txBody>
          <a:bodyPr anchor="ctr"/>
          <a:lstStyle>
            <a:lvl1pPr marL="0" indent="0">
              <a:lnSpc>
                <a:spcPct val="100000"/>
              </a:lnSpc>
              <a:spcBef>
                <a:spcPts val="0"/>
              </a:spcBef>
              <a:buNone/>
              <a:defRPr sz="1200" b="0" spc="0">
                <a:solidFill>
                  <a:schemeClr val="bg1"/>
                </a:solidFill>
              </a:defRPr>
            </a:lvl1pPr>
          </a:lstStyle>
          <a:p>
            <a:pPr lvl="0"/>
            <a:r>
              <a:rPr lang="en-US" dirty="0"/>
              <a:t>##</a:t>
            </a:r>
          </a:p>
        </p:txBody>
      </p:sp>
      <p:sp>
        <p:nvSpPr>
          <p:cNvPr id="320" name="Text Placeholder 150">
            <a:extLst>
              <a:ext uri="{FF2B5EF4-FFF2-40B4-BE49-F238E27FC236}">
                <a16:creationId xmlns:a16="http://schemas.microsoft.com/office/drawing/2014/main" id="{0B0C5D11-F17C-C3C7-EB6F-418BF85721E0}"/>
              </a:ext>
            </a:extLst>
          </p:cNvPr>
          <p:cNvSpPr>
            <a:spLocks noGrp="1"/>
          </p:cNvSpPr>
          <p:nvPr>
            <p:ph type="body" sz="quarter" idx="23" hasCustomPrompt="1"/>
          </p:nvPr>
        </p:nvSpPr>
        <p:spPr>
          <a:xfrm>
            <a:off x="7582331" y="5411595"/>
            <a:ext cx="1491806" cy="660610"/>
          </a:xfrm>
          <a:prstGeom prst="rect">
            <a:avLst/>
          </a:prstGeom>
        </p:spPr>
        <p:txBody>
          <a:bodyPr anchor="ctr"/>
          <a:lstStyle>
            <a:lvl1pPr marL="0" indent="0">
              <a:lnSpc>
                <a:spcPct val="100000"/>
              </a:lnSpc>
              <a:spcBef>
                <a:spcPts val="0"/>
              </a:spcBef>
              <a:buNone/>
              <a:defRPr sz="2800" b="1" spc="0">
                <a:solidFill>
                  <a:schemeClr val="accent3"/>
                </a:solidFill>
              </a:defRPr>
            </a:lvl1pPr>
          </a:lstStyle>
          <a:p>
            <a:pPr lvl="0"/>
            <a:r>
              <a:rPr lang="en-US" dirty="0"/>
              <a:t>##</a:t>
            </a:r>
          </a:p>
        </p:txBody>
      </p:sp>
      <p:sp>
        <p:nvSpPr>
          <p:cNvPr id="321" name="Text Placeholder 150">
            <a:extLst>
              <a:ext uri="{FF2B5EF4-FFF2-40B4-BE49-F238E27FC236}">
                <a16:creationId xmlns:a16="http://schemas.microsoft.com/office/drawing/2014/main" id="{058C6A33-3045-1399-9D6F-225B256F958E}"/>
              </a:ext>
            </a:extLst>
          </p:cNvPr>
          <p:cNvSpPr>
            <a:spLocks noGrp="1"/>
          </p:cNvSpPr>
          <p:nvPr>
            <p:ph type="body" sz="quarter" idx="24" hasCustomPrompt="1"/>
          </p:nvPr>
        </p:nvSpPr>
        <p:spPr>
          <a:xfrm>
            <a:off x="9128371" y="5411595"/>
            <a:ext cx="2444750" cy="660610"/>
          </a:xfrm>
          <a:prstGeom prst="rect">
            <a:avLst/>
          </a:prstGeom>
        </p:spPr>
        <p:txBody>
          <a:bodyPr anchor="ctr"/>
          <a:lstStyle>
            <a:lvl1pPr marL="0" indent="0">
              <a:lnSpc>
                <a:spcPct val="100000"/>
              </a:lnSpc>
              <a:spcBef>
                <a:spcPts val="0"/>
              </a:spcBef>
              <a:buNone/>
              <a:defRPr sz="1200" b="0" spc="0">
                <a:solidFill>
                  <a:schemeClr val="bg1"/>
                </a:solidFill>
              </a:defRPr>
            </a:lvl1pPr>
          </a:lstStyle>
          <a:p>
            <a:pPr lvl="0"/>
            <a:r>
              <a:rPr lang="en-US" dirty="0"/>
              <a:t>##</a:t>
            </a:r>
          </a:p>
        </p:txBody>
      </p:sp>
      <p:sp>
        <p:nvSpPr>
          <p:cNvPr id="322" name="Text Placeholder 150">
            <a:extLst>
              <a:ext uri="{FF2B5EF4-FFF2-40B4-BE49-F238E27FC236}">
                <a16:creationId xmlns:a16="http://schemas.microsoft.com/office/drawing/2014/main" id="{38D52818-5095-27C8-110D-83DC95D6E799}"/>
              </a:ext>
            </a:extLst>
          </p:cNvPr>
          <p:cNvSpPr>
            <a:spLocks noGrp="1"/>
          </p:cNvSpPr>
          <p:nvPr>
            <p:ph type="body" sz="quarter" idx="25" hasCustomPrompt="1"/>
          </p:nvPr>
        </p:nvSpPr>
        <p:spPr>
          <a:xfrm>
            <a:off x="1081387" y="2038350"/>
            <a:ext cx="4052587" cy="525646"/>
          </a:xfrm>
          <a:prstGeom prst="rect">
            <a:avLst/>
          </a:prstGeom>
        </p:spPr>
        <p:txBody>
          <a:bodyPr anchor="b"/>
          <a:lstStyle>
            <a:lvl1pPr marL="0" indent="0">
              <a:lnSpc>
                <a:spcPct val="100000"/>
              </a:lnSpc>
              <a:spcBef>
                <a:spcPts val="0"/>
              </a:spcBef>
              <a:buNone/>
              <a:defRPr sz="3200" b="1" spc="0">
                <a:solidFill>
                  <a:schemeClr val="accent1"/>
                </a:solidFill>
              </a:defRPr>
            </a:lvl1pPr>
          </a:lstStyle>
          <a:p>
            <a:pPr lvl="0"/>
            <a:r>
              <a:rPr lang="en-US" dirty="0"/>
              <a:t>##</a:t>
            </a:r>
          </a:p>
        </p:txBody>
      </p:sp>
      <p:sp>
        <p:nvSpPr>
          <p:cNvPr id="323" name="Text Placeholder 150">
            <a:extLst>
              <a:ext uri="{FF2B5EF4-FFF2-40B4-BE49-F238E27FC236}">
                <a16:creationId xmlns:a16="http://schemas.microsoft.com/office/drawing/2014/main" id="{C181A286-BF5A-1251-F085-BBDAC389EB2C}"/>
              </a:ext>
            </a:extLst>
          </p:cNvPr>
          <p:cNvSpPr>
            <a:spLocks noGrp="1"/>
          </p:cNvSpPr>
          <p:nvPr>
            <p:ph type="body" sz="quarter" idx="26" hasCustomPrompt="1"/>
          </p:nvPr>
        </p:nvSpPr>
        <p:spPr>
          <a:xfrm>
            <a:off x="1081387" y="2619970"/>
            <a:ext cx="4052587" cy="1390593"/>
          </a:xfrm>
          <a:prstGeom prst="rect">
            <a:avLst/>
          </a:prstGeom>
        </p:spPr>
        <p:txBody>
          <a:bodyPr anchor="t"/>
          <a:lstStyle>
            <a:lvl1pPr marL="0" indent="0">
              <a:lnSpc>
                <a:spcPct val="100000"/>
              </a:lnSpc>
              <a:spcBef>
                <a:spcPts val="0"/>
              </a:spcBef>
              <a:buNone/>
              <a:defRPr sz="1400" b="0" spc="0">
                <a:solidFill>
                  <a:schemeClr val="tx1"/>
                </a:solidFill>
              </a:defRPr>
            </a:lvl1pPr>
          </a:lstStyle>
          <a:p>
            <a:pPr lvl="0"/>
            <a:r>
              <a:rPr lang="en-US" dirty="0"/>
              <a:t>##</a:t>
            </a:r>
          </a:p>
        </p:txBody>
      </p:sp>
      <p:sp>
        <p:nvSpPr>
          <p:cNvPr id="324" name="Text Placeholder 150">
            <a:extLst>
              <a:ext uri="{FF2B5EF4-FFF2-40B4-BE49-F238E27FC236}">
                <a16:creationId xmlns:a16="http://schemas.microsoft.com/office/drawing/2014/main" id="{C746E288-AC81-8A4E-702D-70309F38CE88}"/>
              </a:ext>
            </a:extLst>
          </p:cNvPr>
          <p:cNvSpPr>
            <a:spLocks noGrp="1"/>
          </p:cNvSpPr>
          <p:nvPr>
            <p:ph type="body" sz="quarter" idx="27" hasCustomPrompt="1"/>
          </p:nvPr>
        </p:nvSpPr>
        <p:spPr>
          <a:xfrm>
            <a:off x="1081387" y="4384611"/>
            <a:ext cx="4052587" cy="525646"/>
          </a:xfrm>
          <a:prstGeom prst="rect">
            <a:avLst/>
          </a:prstGeom>
        </p:spPr>
        <p:txBody>
          <a:bodyPr anchor="b"/>
          <a:lstStyle>
            <a:lvl1pPr marL="0" indent="0">
              <a:lnSpc>
                <a:spcPct val="100000"/>
              </a:lnSpc>
              <a:spcBef>
                <a:spcPts val="0"/>
              </a:spcBef>
              <a:buNone/>
              <a:defRPr sz="3200" b="1" spc="0">
                <a:solidFill>
                  <a:schemeClr val="accent1"/>
                </a:solidFill>
              </a:defRPr>
            </a:lvl1pPr>
          </a:lstStyle>
          <a:p>
            <a:pPr lvl="0"/>
            <a:r>
              <a:rPr lang="en-US" dirty="0"/>
              <a:t>##</a:t>
            </a:r>
          </a:p>
        </p:txBody>
      </p:sp>
      <p:sp>
        <p:nvSpPr>
          <p:cNvPr id="325" name="Text Placeholder 150">
            <a:extLst>
              <a:ext uri="{FF2B5EF4-FFF2-40B4-BE49-F238E27FC236}">
                <a16:creationId xmlns:a16="http://schemas.microsoft.com/office/drawing/2014/main" id="{255CDA00-E8BD-A16F-827B-AB609A823017}"/>
              </a:ext>
            </a:extLst>
          </p:cNvPr>
          <p:cNvSpPr>
            <a:spLocks noGrp="1"/>
          </p:cNvSpPr>
          <p:nvPr>
            <p:ph type="body" sz="quarter" idx="28" hasCustomPrompt="1"/>
          </p:nvPr>
        </p:nvSpPr>
        <p:spPr>
          <a:xfrm>
            <a:off x="1081387" y="4966231"/>
            <a:ext cx="4052587" cy="1390593"/>
          </a:xfrm>
          <a:prstGeom prst="rect">
            <a:avLst/>
          </a:prstGeom>
        </p:spPr>
        <p:txBody>
          <a:bodyPr anchor="t"/>
          <a:lstStyle>
            <a:lvl1pPr marL="0" indent="0">
              <a:lnSpc>
                <a:spcPct val="100000"/>
              </a:lnSpc>
              <a:spcBef>
                <a:spcPts val="0"/>
              </a:spcBef>
              <a:buNone/>
              <a:defRPr sz="1400" b="0" spc="0">
                <a:solidFill>
                  <a:schemeClr val="tx1"/>
                </a:solidFill>
              </a:defRPr>
            </a:lvl1pPr>
          </a:lstStyle>
          <a:p>
            <a:pPr lvl="0"/>
            <a:r>
              <a:rPr lang="en-US" dirty="0"/>
              <a:t>##</a:t>
            </a:r>
          </a:p>
        </p:txBody>
      </p:sp>
    </p:spTree>
    <p:extLst>
      <p:ext uri="{BB962C8B-B14F-4D97-AF65-F5344CB8AC3E}">
        <p14:creationId xmlns:p14="http://schemas.microsoft.com/office/powerpoint/2010/main" val="297111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rket Growth">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EDFC678-3658-7545-7884-0E94DD5B5E3D}"/>
              </a:ext>
            </a:extLst>
          </p:cNvPr>
          <p:cNvGrpSpPr/>
          <p:nvPr userDrawn="1"/>
        </p:nvGrpSpPr>
        <p:grpSpPr>
          <a:xfrm>
            <a:off x="-1689626" y="-8648630"/>
            <a:ext cx="17932884" cy="12006332"/>
            <a:chOff x="6249468" y="-1100935"/>
            <a:chExt cx="8072278" cy="5404509"/>
          </a:xfrm>
          <a:solidFill>
            <a:schemeClr val="bg1">
              <a:lumMod val="85000"/>
              <a:alpha val="30000"/>
            </a:schemeClr>
          </a:solidFill>
        </p:grpSpPr>
        <p:sp>
          <p:nvSpPr>
            <p:cNvPr id="4" name="Freeform 3214">
              <a:extLst>
                <a:ext uri="{FF2B5EF4-FFF2-40B4-BE49-F238E27FC236}">
                  <a16:creationId xmlns:a16="http://schemas.microsoft.com/office/drawing/2014/main" id="{3F8DEE16-0B80-03FB-6B34-B3CAE02E4C6E}"/>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3215">
              <a:extLst>
                <a:ext uri="{FF2B5EF4-FFF2-40B4-BE49-F238E27FC236}">
                  <a16:creationId xmlns:a16="http://schemas.microsoft.com/office/drawing/2014/main" id="{6402739B-F3EE-6A05-3EC7-4F7CD3276E45}"/>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3216">
              <a:extLst>
                <a:ext uri="{FF2B5EF4-FFF2-40B4-BE49-F238E27FC236}">
                  <a16:creationId xmlns:a16="http://schemas.microsoft.com/office/drawing/2014/main" id="{85DA6A21-FA42-6E92-5E72-3057BE77C4C1}"/>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3217">
              <a:extLst>
                <a:ext uri="{FF2B5EF4-FFF2-40B4-BE49-F238E27FC236}">
                  <a16:creationId xmlns:a16="http://schemas.microsoft.com/office/drawing/2014/main" id="{9AF656B4-881A-03D7-2BE9-BAAE5D109CC7}"/>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3218">
              <a:extLst>
                <a:ext uri="{FF2B5EF4-FFF2-40B4-BE49-F238E27FC236}">
                  <a16:creationId xmlns:a16="http://schemas.microsoft.com/office/drawing/2014/main" id="{7123D634-9054-51F4-DF3C-09624AD413E0}"/>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3219">
              <a:extLst>
                <a:ext uri="{FF2B5EF4-FFF2-40B4-BE49-F238E27FC236}">
                  <a16:creationId xmlns:a16="http://schemas.microsoft.com/office/drawing/2014/main" id="{489BF29A-D3C5-6AEC-0B60-369E393DDA21}"/>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3220">
              <a:extLst>
                <a:ext uri="{FF2B5EF4-FFF2-40B4-BE49-F238E27FC236}">
                  <a16:creationId xmlns:a16="http://schemas.microsoft.com/office/drawing/2014/main" id="{5165AA17-FA85-CA3D-C4D8-1C9C892DEC86}"/>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3221">
              <a:extLst>
                <a:ext uri="{FF2B5EF4-FFF2-40B4-BE49-F238E27FC236}">
                  <a16:creationId xmlns:a16="http://schemas.microsoft.com/office/drawing/2014/main" id="{530E1F8C-4D79-A1DA-4DE6-AE9935ED3410}"/>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3222">
              <a:extLst>
                <a:ext uri="{FF2B5EF4-FFF2-40B4-BE49-F238E27FC236}">
                  <a16:creationId xmlns:a16="http://schemas.microsoft.com/office/drawing/2014/main" id="{B8FCEC2E-715D-A819-B588-32653D3448A9}"/>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3223">
              <a:extLst>
                <a:ext uri="{FF2B5EF4-FFF2-40B4-BE49-F238E27FC236}">
                  <a16:creationId xmlns:a16="http://schemas.microsoft.com/office/drawing/2014/main" id="{BABE385C-0092-AB87-6C9F-469B02C854AB}"/>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3224">
              <a:extLst>
                <a:ext uri="{FF2B5EF4-FFF2-40B4-BE49-F238E27FC236}">
                  <a16:creationId xmlns:a16="http://schemas.microsoft.com/office/drawing/2014/main" id="{5250B90F-B229-3D03-D281-AF9E522188A1}"/>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3225">
              <a:extLst>
                <a:ext uri="{FF2B5EF4-FFF2-40B4-BE49-F238E27FC236}">
                  <a16:creationId xmlns:a16="http://schemas.microsoft.com/office/drawing/2014/main" id="{56754E93-E4D7-4360-616E-BFB28223E8C1}"/>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3226">
              <a:extLst>
                <a:ext uri="{FF2B5EF4-FFF2-40B4-BE49-F238E27FC236}">
                  <a16:creationId xmlns:a16="http://schemas.microsoft.com/office/drawing/2014/main" id="{FDBB8946-23BF-2921-7814-E6B308CCA34B}"/>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3227">
              <a:extLst>
                <a:ext uri="{FF2B5EF4-FFF2-40B4-BE49-F238E27FC236}">
                  <a16:creationId xmlns:a16="http://schemas.microsoft.com/office/drawing/2014/main" id="{AE80FCA4-5BA2-A72C-A3AF-F2370CEA7072}"/>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3228">
              <a:extLst>
                <a:ext uri="{FF2B5EF4-FFF2-40B4-BE49-F238E27FC236}">
                  <a16:creationId xmlns:a16="http://schemas.microsoft.com/office/drawing/2014/main" id="{D1D94E84-92F9-3D4C-4856-263223B98A87}"/>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3229">
              <a:extLst>
                <a:ext uri="{FF2B5EF4-FFF2-40B4-BE49-F238E27FC236}">
                  <a16:creationId xmlns:a16="http://schemas.microsoft.com/office/drawing/2014/main" id="{A3F5ABFB-1074-D036-DCB9-535C0F9CEBE5}"/>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3230">
              <a:extLst>
                <a:ext uri="{FF2B5EF4-FFF2-40B4-BE49-F238E27FC236}">
                  <a16:creationId xmlns:a16="http://schemas.microsoft.com/office/drawing/2014/main" id="{D7E198A9-D09C-4061-9953-72AE7E3940C4}"/>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3231">
              <a:extLst>
                <a:ext uri="{FF2B5EF4-FFF2-40B4-BE49-F238E27FC236}">
                  <a16:creationId xmlns:a16="http://schemas.microsoft.com/office/drawing/2014/main" id="{7B25F606-0D48-881C-CB85-083B5B0BF5BC}"/>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3232">
              <a:extLst>
                <a:ext uri="{FF2B5EF4-FFF2-40B4-BE49-F238E27FC236}">
                  <a16:creationId xmlns:a16="http://schemas.microsoft.com/office/drawing/2014/main" id="{0A847FC5-C820-5090-2FDA-37EC1C007220}"/>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3233">
              <a:extLst>
                <a:ext uri="{FF2B5EF4-FFF2-40B4-BE49-F238E27FC236}">
                  <a16:creationId xmlns:a16="http://schemas.microsoft.com/office/drawing/2014/main" id="{B39C5D4F-2B82-E5BF-CECB-FDBCB935F8B2}"/>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3234">
              <a:extLst>
                <a:ext uri="{FF2B5EF4-FFF2-40B4-BE49-F238E27FC236}">
                  <a16:creationId xmlns:a16="http://schemas.microsoft.com/office/drawing/2014/main" id="{EF3CCAB8-8571-E3B3-5398-6450F5AD4667}"/>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235">
              <a:extLst>
                <a:ext uri="{FF2B5EF4-FFF2-40B4-BE49-F238E27FC236}">
                  <a16:creationId xmlns:a16="http://schemas.microsoft.com/office/drawing/2014/main" id="{13A42C8F-F30E-3552-8666-C138C44441DF}"/>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236">
              <a:extLst>
                <a:ext uri="{FF2B5EF4-FFF2-40B4-BE49-F238E27FC236}">
                  <a16:creationId xmlns:a16="http://schemas.microsoft.com/office/drawing/2014/main" id="{18A3433C-585B-8A65-D184-0E11EDEADC05}"/>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237">
              <a:extLst>
                <a:ext uri="{FF2B5EF4-FFF2-40B4-BE49-F238E27FC236}">
                  <a16:creationId xmlns:a16="http://schemas.microsoft.com/office/drawing/2014/main" id="{7A81FFD2-8001-AC63-2AC9-123FD94ABA4B}"/>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3238">
              <a:extLst>
                <a:ext uri="{FF2B5EF4-FFF2-40B4-BE49-F238E27FC236}">
                  <a16:creationId xmlns:a16="http://schemas.microsoft.com/office/drawing/2014/main" id="{35945E03-0CFF-9FDB-538C-1E4FC2D91F55}"/>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3239">
              <a:extLst>
                <a:ext uri="{FF2B5EF4-FFF2-40B4-BE49-F238E27FC236}">
                  <a16:creationId xmlns:a16="http://schemas.microsoft.com/office/drawing/2014/main" id="{9D156167-889B-D075-6E97-C59D9899899A}"/>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3240">
              <a:extLst>
                <a:ext uri="{FF2B5EF4-FFF2-40B4-BE49-F238E27FC236}">
                  <a16:creationId xmlns:a16="http://schemas.microsoft.com/office/drawing/2014/main" id="{AF5AC866-C7B8-F7F8-031C-A0E34B87B4BD}"/>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3241">
              <a:extLst>
                <a:ext uri="{FF2B5EF4-FFF2-40B4-BE49-F238E27FC236}">
                  <a16:creationId xmlns:a16="http://schemas.microsoft.com/office/drawing/2014/main" id="{50E4BFDE-D60E-3553-78D6-BB055FC72990}"/>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0" name="Freeform 3242">
              <a:extLst>
                <a:ext uri="{FF2B5EF4-FFF2-40B4-BE49-F238E27FC236}">
                  <a16:creationId xmlns:a16="http://schemas.microsoft.com/office/drawing/2014/main" id="{C3DAC21B-B7F9-6266-5843-742279F5CF9E}"/>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1" name="Freeform 3243">
              <a:extLst>
                <a:ext uri="{FF2B5EF4-FFF2-40B4-BE49-F238E27FC236}">
                  <a16:creationId xmlns:a16="http://schemas.microsoft.com/office/drawing/2014/main" id="{C171A412-61C0-430E-9AFC-E7537CCCEBF8}"/>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2" name="Freeform 3244">
              <a:extLst>
                <a:ext uri="{FF2B5EF4-FFF2-40B4-BE49-F238E27FC236}">
                  <a16:creationId xmlns:a16="http://schemas.microsoft.com/office/drawing/2014/main" id="{2F4B2622-053F-9572-7E23-03EFE30DA7C7}"/>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3" name="Freeform 3245">
              <a:extLst>
                <a:ext uri="{FF2B5EF4-FFF2-40B4-BE49-F238E27FC236}">
                  <a16:creationId xmlns:a16="http://schemas.microsoft.com/office/drawing/2014/main" id="{83F72379-A034-9FBC-0019-190824C0C546}"/>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4" name="Freeform 3246">
              <a:extLst>
                <a:ext uri="{FF2B5EF4-FFF2-40B4-BE49-F238E27FC236}">
                  <a16:creationId xmlns:a16="http://schemas.microsoft.com/office/drawing/2014/main" id="{A1A19ED1-A454-8B5F-86BC-FCC684F97844}"/>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5" name="Freeform 3247">
              <a:extLst>
                <a:ext uri="{FF2B5EF4-FFF2-40B4-BE49-F238E27FC236}">
                  <a16:creationId xmlns:a16="http://schemas.microsoft.com/office/drawing/2014/main" id="{2756F862-001D-710E-0C7E-415BE157A8B8}"/>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6" name="Freeform 3248">
              <a:extLst>
                <a:ext uri="{FF2B5EF4-FFF2-40B4-BE49-F238E27FC236}">
                  <a16:creationId xmlns:a16="http://schemas.microsoft.com/office/drawing/2014/main" id="{9BCAC8C6-9F84-7AD4-0D2A-10C1BADABA62}"/>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8" name="Freeform 3249">
              <a:extLst>
                <a:ext uri="{FF2B5EF4-FFF2-40B4-BE49-F238E27FC236}">
                  <a16:creationId xmlns:a16="http://schemas.microsoft.com/office/drawing/2014/main" id="{1A9CDF79-3738-73F2-1055-DEDF142FF030}"/>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 name="Freeform 3250">
              <a:extLst>
                <a:ext uri="{FF2B5EF4-FFF2-40B4-BE49-F238E27FC236}">
                  <a16:creationId xmlns:a16="http://schemas.microsoft.com/office/drawing/2014/main" id="{CEE0A78F-DF59-6D74-E78C-AAA17D02A07B}"/>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1" name="Freeform 3251">
              <a:extLst>
                <a:ext uri="{FF2B5EF4-FFF2-40B4-BE49-F238E27FC236}">
                  <a16:creationId xmlns:a16="http://schemas.microsoft.com/office/drawing/2014/main" id="{4431A169-DF78-728A-CDBE-5A108ECAF0E1}"/>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6" name="Freeform 3252">
              <a:extLst>
                <a:ext uri="{FF2B5EF4-FFF2-40B4-BE49-F238E27FC236}">
                  <a16:creationId xmlns:a16="http://schemas.microsoft.com/office/drawing/2014/main" id="{75FA4ADC-A7BD-204C-3F93-EB1E63C94366}"/>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7" name="Freeform 3253">
              <a:extLst>
                <a:ext uri="{FF2B5EF4-FFF2-40B4-BE49-F238E27FC236}">
                  <a16:creationId xmlns:a16="http://schemas.microsoft.com/office/drawing/2014/main" id="{0DDBDDDC-973C-885D-0DFA-600A10E8CEBC}"/>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8" name="Freeform 3254">
              <a:extLst>
                <a:ext uri="{FF2B5EF4-FFF2-40B4-BE49-F238E27FC236}">
                  <a16:creationId xmlns:a16="http://schemas.microsoft.com/office/drawing/2014/main" id="{9DAF57D3-7431-E8BB-949B-19EC5DFAF8CA}"/>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9" name="Freeform 3255">
              <a:extLst>
                <a:ext uri="{FF2B5EF4-FFF2-40B4-BE49-F238E27FC236}">
                  <a16:creationId xmlns:a16="http://schemas.microsoft.com/office/drawing/2014/main" id="{DA2DF8F1-6B73-57AE-52CE-EDAA8FDFB364}"/>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0" name="Freeform 3256">
              <a:extLst>
                <a:ext uri="{FF2B5EF4-FFF2-40B4-BE49-F238E27FC236}">
                  <a16:creationId xmlns:a16="http://schemas.microsoft.com/office/drawing/2014/main" id="{0A1EF91A-5DC5-BB54-55CE-15F43BFF5661}"/>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1" name="Freeform 3257">
              <a:extLst>
                <a:ext uri="{FF2B5EF4-FFF2-40B4-BE49-F238E27FC236}">
                  <a16:creationId xmlns:a16="http://schemas.microsoft.com/office/drawing/2014/main" id="{EAF62E51-BDF0-7377-DDE4-3C5C5DEA7D9A}"/>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2" name="Freeform 3258">
              <a:extLst>
                <a:ext uri="{FF2B5EF4-FFF2-40B4-BE49-F238E27FC236}">
                  <a16:creationId xmlns:a16="http://schemas.microsoft.com/office/drawing/2014/main" id="{652558E9-DEAF-55A1-5D3E-8182C485F0EA}"/>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3" name="Freeform 3259">
              <a:extLst>
                <a:ext uri="{FF2B5EF4-FFF2-40B4-BE49-F238E27FC236}">
                  <a16:creationId xmlns:a16="http://schemas.microsoft.com/office/drawing/2014/main" id="{FAECC2F6-D426-122D-AAEE-DEE0D096C2A5}"/>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4" name="Freeform 3260">
              <a:extLst>
                <a:ext uri="{FF2B5EF4-FFF2-40B4-BE49-F238E27FC236}">
                  <a16:creationId xmlns:a16="http://schemas.microsoft.com/office/drawing/2014/main" id="{0097056B-6301-A71A-20C3-7ABA1F872BBC}"/>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5" name="Freeform 3261">
              <a:extLst>
                <a:ext uri="{FF2B5EF4-FFF2-40B4-BE49-F238E27FC236}">
                  <a16:creationId xmlns:a16="http://schemas.microsoft.com/office/drawing/2014/main" id="{458EBECD-D2D8-A578-4B85-ED6019F4CC2E}"/>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6" name="Freeform 3262">
              <a:extLst>
                <a:ext uri="{FF2B5EF4-FFF2-40B4-BE49-F238E27FC236}">
                  <a16:creationId xmlns:a16="http://schemas.microsoft.com/office/drawing/2014/main" id="{B5A89830-8CF9-1478-D22E-A61BE0F1DA79}"/>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7" name="Freeform 3263">
              <a:extLst>
                <a:ext uri="{FF2B5EF4-FFF2-40B4-BE49-F238E27FC236}">
                  <a16:creationId xmlns:a16="http://schemas.microsoft.com/office/drawing/2014/main" id="{809FA3A3-0B52-0473-720A-3F6D3AF95F44}"/>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8" name="Freeform 3264">
              <a:extLst>
                <a:ext uri="{FF2B5EF4-FFF2-40B4-BE49-F238E27FC236}">
                  <a16:creationId xmlns:a16="http://schemas.microsoft.com/office/drawing/2014/main" id="{36BF5A87-10F8-0FFE-6E7A-CE03880A2160}"/>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9" name="Freeform 3265">
              <a:extLst>
                <a:ext uri="{FF2B5EF4-FFF2-40B4-BE49-F238E27FC236}">
                  <a16:creationId xmlns:a16="http://schemas.microsoft.com/office/drawing/2014/main" id="{F038DE16-802F-37FD-5DC8-C548E8D11A57}"/>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0" name="Freeform 3266">
              <a:extLst>
                <a:ext uri="{FF2B5EF4-FFF2-40B4-BE49-F238E27FC236}">
                  <a16:creationId xmlns:a16="http://schemas.microsoft.com/office/drawing/2014/main" id="{8CC15CCF-8379-3970-AE2E-61DB1FC657ED}"/>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1" name="Freeform 3267">
              <a:extLst>
                <a:ext uri="{FF2B5EF4-FFF2-40B4-BE49-F238E27FC236}">
                  <a16:creationId xmlns:a16="http://schemas.microsoft.com/office/drawing/2014/main" id="{2CAD458E-480C-33DC-5030-7A601ABE1BD1}"/>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2" name="Freeform 3268">
              <a:extLst>
                <a:ext uri="{FF2B5EF4-FFF2-40B4-BE49-F238E27FC236}">
                  <a16:creationId xmlns:a16="http://schemas.microsoft.com/office/drawing/2014/main" id="{E7010F80-8262-07AA-C180-3CAB5523DD17}"/>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3" name="Freeform 3269">
              <a:extLst>
                <a:ext uri="{FF2B5EF4-FFF2-40B4-BE49-F238E27FC236}">
                  <a16:creationId xmlns:a16="http://schemas.microsoft.com/office/drawing/2014/main" id="{9DD649E9-6EB4-218A-DB9C-F6B094EE96FB}"/>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4" name="Freeform 3270">
              <a:extLst>
                <a:ext uri="{FF2B5EF4-FFF2-40B4-BE49-F238E27FC236}">
                  <a16:creationId xmlns:a16="http://schemas.microsoft.com/office/drawing/2014/main" id="{AEFDBAAC-544E-CB92-D41D-FC2CC312E218}"/>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5" name="Freeform 3271">
              <a:extLst>
                <a:ext uri="{FF2B5EF4-FFF2-40B4-BE49-F238E27FC236}">
                  <a16:creationId xmlns:a16="http://schemas.microsoft.com/office/drawing/2014/main" id="{E6B3B113-2E2A-52E8-8861-0004B934EA44}"/>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6" name="Freeform 3272">
              <a:extLst>
                <a:ext uri="{FF2B5EF4-FFF2-40B4-BE49-F238E27FC236}">
                  <a16:creationId xmlns:a16="http://schemas.microsoft.com/office/drawing/2014/main" id="{8EABA779-9D61-D4B7-CCC8-811E07490746}"/>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7" name="Freeform 3273">
              <a:extLst>
                <a:ext uri="{FF2B5EF4-FFF2-40B4-BE49-F238E27FC236}">
                  <a16:creationId xmlns:a16="http://schemas.microsoft.com/office/drawing/2014/main" id="{511ACD37-EAF6-9AF7-8AFE-67A80A29A069}"/>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8" name="Freeform 3274">
              <a:extLst>
                <a:ext uri="{FF2B5EF4-FFF2-40B4-BE49-F238E27FC236}">
                  <a16:creationId xmlns:a16="http://schemas.microsoft.com/office/drawing/2014/main" id="{739109E5-3171-B1C9-A50C-1CD82CDE1B1D}"/>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9" name="Freeform 3275">
              <a:extLst>
                <a:ext uri="{FF2B5EF4-FFF2-40B4-BE49-F238E27FC236}">
                  <a16:creationId xmlns:a16="http://schemas.microsoft.com/office/drawing/2014/main" id="{EC5F3A08-CCC3-AD0F-9282-EE6F121EF671}"/>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0" name="Freeform 3276">
              <a:extLst>
                <a:ext uri="{FF2B5EF4-FFF2-40B4-BE49-F238E27FC236}">
                  <a16:creationId xmlns:a16="http://schemas.microsoft.com/office/drawing/2014/main" id="{7EDD5F13-ED0D-B040-D80A-F3239CF07160}"/>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1" name="Freeform 3277">
              <a:extLst>
                <a:ext uri="{FF2B5EF4-FFF2-40B4-BE49-F238E27FC236}">
                  <a16:creationId xmlns:a16="http://schemas.microsoft.com/office/drawing/2014/main" id="{D9982A41-3BFF-B456-96D9-6DD445343691}"/>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128" name="Group 127">
              <a:extLst>
                <a:ext uri="{FF2B5EF4-FFF2-40B4-BE49-F238E27FC236}">
                  <a16:creationId xmlns:a16="http://schemas.microsoft.com/office/drawing/2014/main" id="{8F672150-B597-89FE-B62B-5C68B83EAF55}"/>
                </a:ext>
              </a:extLst>
            </p:cNvPr>
            <p:cNvGrpSpPr/>
            <p:nvPr/>
          </p:nvGrpSpPr>
          <p:grpSpPr>
            <a:xfrm>
              <a:off x="6249468" y="-1100935"/>
              <a:ext cx="6847366" cy="4965858"/>
              <a:chOff x="6249468" y="-1100935"/>
              <a:chExt cx="6847366" cy="4965858"/>
            </a:xfrm>
            <a:grpFill/>
          </p:grpSpPr>
          <p:sp>
            <p:nvSpPr>
              <p:cNvPr id="129" name="Freeform 3279">
                <a:extLst>
                  <a:ext uri="{FF2B5EF4-FFF2-40B4-BE49-F238E27FC236}">
                    <a16:creationId xmlns:a16="http://schemas.microsoft.com/office/drawing/2014/main" id="{B8561000-94F3-6C37-D96C-3DF662E12FF0}"/>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0" name="Freeform 3280">
                <a:extLst>
                  <a:ext uri="{FF2B5EF4-FFF2-40B4-BE49-F238E27FC236}">
                    <a16:creationId xmlns:a16="http://schemas.microsoft.com/office/drawing/2014/main" id="{6C30C4A1-2B60-12CC-2C40-B62A9AC77144}"/>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1" name="Freeform 3281">
                <a:extLst>
                  <a:ext uri="{FF2B5EF4-FFF2-40B4-BE49-F238E27FC236}">
                    <a16:creationId xmlns:a16="http://schemas.microsoft.com/office/drawing/2014/main" id="{F3E651D5-C92A-CFD7-62A8-FEB1223807CA}"/>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2" name="Freeform 3282">
                <a:extLst>
                  <a:ext uri="{FF2B5EF4-FFF2-40B4-BE49-F238E27FC236}">
                    <a16:creationId xmlns:a16="http://schemas.microsoft.com/office/drawing/2014/main" id="{7CA24CD0-254F-C07F-0BBD-C14FBA3463F3}"/>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3" name="Freeform 3283">
                <a:extLst>
                  <a:ext uri="{FF2B5EF4-FFF2-40B4-BE49-F238E27FC236}">
                    <a16:creationId xmlns:a16="http://schemas.microsoft.com/office/drawing/2014/main" id="{E6E3925A-BA29-4EEA-025B-54172035289A}"/>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4" name="Freeform 3284">
                <a:extLst>
                  <a:ext uri="{FF2B5EF4-FFF2-40B4-BE49-F238E27FC236}">
                    <a16:creationId xmlns:a16="http://schemas.microsoft.com/office/drawing/2014/main" id="{A7BE3825-22EE-C6E0-5524-6362EBFFE842}"/>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5" name="Freeform 3285">
                <a:extLst>
                  <a:ext uri="{FF2B5EF4-FFF2-40B4-BE49-F238E27FC236}">
                    <a16:creationId xmlns:a16="http://schemas.microsoft.com/office/drawing/2014/main" id="{063417BE-CCB4-4693-E6B7-168C44E97BB8}"/>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6" name="Freeform 3286">
                <a:extLst>
                  <a:ext uri="{FF2B5EF4-FFF2-40B4-BE49-F238E27FC236}">
                    <a16:creationId xmlns:a16="http://schemas.microsoft.com/office/drawing/2014/main" id="{C1056077-55BA-1A7C-0CBE-02B0253CA8F5}"/>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7" name="Freeform 3287">
                <a:extLst>
                  <a:ext uri="{FF2B5EF4-FFF2-40B4-BE49-F238E27FC236}">
                    <a16:creationId xmlns:a16="http://schemas.microsoft.com/office/drawing/2014/main" id="{BD940423-6560-18CD-0EB9-70BE9A90E5A1}"/>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8" name="Freeform 3288">
                <a:extLst>
                  <a:ext uri="{FF2B5EF4-FFF2-40B4-BE49-F238E27FC236}">
                    <a16:creationId xmlns:a16="http://schemas.microsoft.com/office/drawing/2014/main" id="{E94EB579-3B61-0452-7F47-74C3F688ECD4}"/>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9" name="Freeform 3289">
                <a:extLst>
                  <a:ext uri="{FF2B5EF4-FFF2-40B4-BE49-F238E27FC236}">
                    <a16:creationId xmlns:a16="http://schemas.microsoft.com/office/drawing/2014/main" id="{ED635091-F40B-911C-E07D-CA3EDFD5021C}"/>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0" name="Freeform 3290">
                <a:extLst>
                  <a:ext uri="{FF2B5EF4-FFF2-40B4-BE49-F238E27FC236}">
                    <a16:creationId xmlns:a16="http://schemas.microsoft.com/office/drawing/2014/main" id="{09EAD9F5-A18E-44CF-800B-20CCFAC4AAD9}"/>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1" name="Freeform 3291">
                <a:extLst>
                  <a:ext uri="{FF2B5EF4-FFF2-40B4-BE49-F238E27FC236}">
                    <a16:creationId xmlns:a16="http://schemas.microsoft.com/office/drawing/2014/main" id="{70E2C8A0-866D-A222-CC20-77A513FE2E38}"/>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3" name="Freeform 3292">
                <a:extLst>
                  <a:ext uri="{FF2B5EF4-FFF2-40B4-BE49-F238E27FC236}">
                    <a16:creationId xmlns:a16="http://schemas.microsoft.com/office/drawing/2014/main" id="{A7E5F8E1-E75F-AA19-5472-A1A99D583E8C}"/>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4" name="Freeform 3293">
                <a:extLst>
                  <a:ext uri="{FF2B5EF4-FFF2-40B4-BE49-F238E27FC236}">
                    <a16:creationId xmlns:a16="http://schemas.microsoft.com/office/drawing/2014/main" id="{C2EF2EB2-8A75-543A-1324-8BFD38075E5A}"/>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5" name="Freeform 3294">
                <a:extLst>
                  <a:ext uri="{FF2B5EF4-FFF2-40B4-BE49-F238E27FC236}">
                    <a16:creationId xmlns:a16="http://schemas.microsoft.com/office/drawing/2014/main" id="{2D3A83CA-D054-0320-2E70-7CE739FF9A14}"/>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7" name="Freeform 3295">
                <a:extLst>
                  <a:ext uri="{FF2B5EF4-FFF2-40B4-BE49-F238E27FC236}">
                    <a16:creationId xmlns:a16="http://schemas.microsoft.com/office/drawing/2014/main" id="{6D0E0E68-4298-10B4-B96A-A54A7EB0DA4C}"/>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3" name="Freeform 3296">
                <a:extLst>
                  <a:ext uri="{FF2B5EF4-FFF2-40B4-BE49-F238E27FC236}">
                    <a16:creationId xmlns:a16="http://schemas.microsoft.com/office/drawing/2014/main" id="{68170732-6187-49C3-0E4B-5BBB574D1B2B}"/>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4" name="Freeform 3297">
                <a:extLst>
                  <a:ext uri="{FF2B5EF4-FFF2-40B4-BE49-F238E27FC236}">
                    <a16:creationId xmlns:a16="http://schemas.microsoft.com/office/drawing/2014/main" id="{2E3FD603-F794-665E-9247-87C43F8AD1E0}"/>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5" name="Freeform 3298">
                <a:extLst>
                  <a:ext uri="{FF2B5EF4-FFF2-40B4-BE49-F238E27FC236}">
                    <a16:creationId xmlns:a16="http://schemas.microsoft.com/office/drawing/2014/main" id="{0DD132F1-542E-700B-67F3-3FC03E108FDA}"/>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8" name="Freeform 3299">
                <a:extLst>
                  <a:ext uri="{FF2B5EF4-FFF2-40B4-BE49-F238E27FC236}">
                    <a16:creationId xmlns:a16="http://schemas.microsoft.com/office/drawing/2014/main" id="{FB358C9F-86EE-87BF-17EA-C0C503D32F7D}"/>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9" name="Freeform 3300">
                <a:extLst>
                  <a:ext uri="{FF2B5EF4-FFF2-40B4-BE49-F238E27FC236}">
                    <a16:creationId xmlns:a16="http://schemas.microsoft.com/office/drawing/2014/main" id="{E32EC367-FEAB-6DC3-8F36-F228976EAA24}"/>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0" name="Freeform 3301">
                <a:extLst>
                  <a:ext uri="{FF2B5EF4-FFF2-40B4-BE49-F238E27FC236}">
                    <a16:creationId xmlns:a16="http://schemas.microsoft.com/office/drawing/2014/main" id="{AB2F4083-5914-D0E4-52A3-5F0F93A708B3}"/>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1" name="Freeform 3302">
                <a:extLst>
                  <a:ext uri="{FF2B5EF4-FFF2-40B4-BE49-F238E27FC236}">
                    <a16:creationId xmlns:a16="http://schemas.microsoft.com/office/drawing/2014/main" id="{312440F4-7A65-AD8D-2451-7F59AB30841F}"/>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2" name="Freeform 3303">
                <a:extLst>
                  <a:ext uri="{FF2B5EF4-FFF2-40B4-BE49-F238E27FC236}">
                    <a16:creationId xmlns:a16="http://schemas.microsoft.com/office/drawing/2014/main" id="{AE0E8728-4A0E-148A-C55A-6DE4A9AEC854}"/>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3" name="Freeform 3304">
                <a:extLst>
                  <a:ext uri="{FF2B5EF4-FFF2-40B4-BE49-F238E27FC236}">
                    <a16:creationId xmlns:a16="http://schemas.microsoft.com/office/drawing/2014/main" id="{4D5EC3D1-E20C-1DE0-49A2-DEBBF9A8D39F}"/>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4" name="Freeform 3305">
                <a:extLst>
                  <a:ext uri="{FF2B5EF4-FFF2-40B4-BE49-F238E27FC236}">
                    <a16:creationId xmlns:a16="http://schemas.microsoft.com/office/drawing/2014/main" id="{D31E4B8A-2D89-80FE-6C9C-361ED14070DD}"/>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2" name="Freeform 3306">
                <a:extLst>
                  <a:ext uri="{FF2B5EF4-FFF2-40B4-BE49-F238E27FC236}">
                    <a16:creationId xmlns:a16="http://schemas.microsoft.com/office/drawing/2014/main" id="{33C9661D-F50B-52D9-C81B-2BEB00A4D17F}"/>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3" name="Freeform 3307">
                <a:extLst>
                  <a:ext uri="{FF2B5EF4-FFF2-40B4-BE49-F238E27FC236}">
                    <a16:creationId xmlns:a16="http://schemas.microsoft.com/office/drawing/2014/main" id="{3DF14034-9CBB-2914-E85F-4FAB906E780D}"/>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4" name="Freeform 3308">
                <a:extLst>
                  <a:ext uri="{FF2B5EF4-FFF2-40B4-BE49-F238E27FC236}">
                    <a16:creationId xmlns:a16="http://schemas.microsoft.com/office/drawing/2014/main" id="{55166E19-13BD-86E6-65F6-2A2D95AE0DC2}"/>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5" name="Freeform 3309">
                <a:extLst>
                  <a:ext uri="{FF2B5EF4-FFF2-40B4-BE49-F238E27FC236}">
                    <a16:creationId xmlns:a16="http://schemas.microsoft.com/office/drawing/2014/main" id="{2C173E88-7AA5-3C6E-CDF7-4EB736585E6F}"/>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6" name="Freeform 3310">
                <a:extLst>
                  <a:ext uri="{FF2B5EF4-FFF2-40B4-BE49-F238E27FC236}">
                    <a16:creationId xmlns:a16="http://schemas.microsoft.com/office/drawing/2014/main" id="{523BF67D-8071-3156-B55C-FCEE952F6A6F}"/>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7" name="Freeform 3311">
                <a:extLst>
                  <a:ext uri="{FF2B5EF4-FFF2-40B4-BE49-F238E27FC236}">
                    <a16:creationId xmlns:a16="http://schemas.microsoft.com/office/drawing/2014/main" id="{171C1DFE-A786-1F9E-E5AD-24D6436242BB}"/>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8" name="Freeform 3312">
                <a:extLst>
                  <a:ext uri="{FF2B5EF4-FFF2-40B4-BE49-F238E27FC236}">
                    <a16:creationId xmlns:a16="http://schemas.microsoft.com/office/drawing/2014/main" id="{BEE504B8-BE38-777A-10BD-8E3B3AEC7D2C}"/>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9" name="Freeform 3313">
                <a:extLst>
                  <a:ext uri="{FF2B5EF4-FFF2-40B4-BE49-F238E27FC236}">
                    <a16:creationId xmlns:a16="http://schemas.microsoft.com/office/drawing/2014/main" id="{3E415B19-5060-6DF3-B61D-D09999E4ECDD}"/>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0" name="Freeform 3314">
                <a:extLst>
                  <a:ext uri="{FF2B5EF4-FFF2-40B4-BE49-F238E27FC236}">
                    <a16:creationId xmlns:a16="http://schemas.microsoft.com/office/drawing/2014/main" id="{59DC80C0-0FF8-6A44-4ECC-6C22927AD803}"/>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1" name="Freeform 3315">
                <a:extLst>
                  <a:ext uri="{FF2B5EF4-FFF2-40B4-BE49-F238E27FC236}">
                    <a16:creationId xmlns:a16="http://schemas.microsoft.com/office/drawing/2014/main" id="{50C2698F-C41A-ECC7-7F8A-367503E6E66C}"/>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2" name="Freeform 3316">
                <a:extLst>
                  <a:ext uri="{FF2B5EF4-FFF2-40B4-BE49-F238E27FC236}">
                    <a16:creationId xmlns:a16="http://schemas.microsoft.com/office/drawing/2014/main" id="{A0AAE564-0506-D13E-0CAF-D35256C6236C}"/>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3" name="Oval 3317">
                <a:extLst>
                  <a:ext uri="{FF2B5EF4-FFF2-40B4-BE49-F238E27FC236}">
                    <a16:creationId xmlns:a16="http://schemas.microsoft.com/office/drawing/2014/main" id="{D3CE2716-B3FE-F229-33AB-EF73A71AE69D}"/>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4" name="Freeform 3318">
                <a:extLst>
                  <a:ext uri="{FF2B5EF4-FFF2-40B4-BE49-F238E27FC236}">
                    <a16:creationId xmlns:a16="http://schemas.microsoft.com/office/drawing/2014/main" id="{1F05FBA5-9442-DFFC-A702-EEB9235848AF}"/>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5" name="Freeform 3319">
                <a:extLst>
                  <a:ext uri="{FF2B5EF4-FFF2-40B4-BE49-F238E27FC236}">
                    <a16:creationId xmlns:a16="http://schemas.microsoft.com/office/drawing/2014/main" id="{F4F2C3DE-9BA9-D4DA-214B-60660E73C64F}"/>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6" name="Freeform 3320">
                <a:extLst>
                  <a:ext uri="{FF2B5EF4-FFF2-40B4-BE49-F238E27FC236}">
                    <a16:creationId xmlns:a16="http://schemas.microsoft.com/office/drawing/2014/main" id="{2DE75FAC-2D90-0CF5-7C6A-A6F562C058F2}"/>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7" name="Freeform 3321">
                <a:extLst>
                  <a:ext uri="{FF2B5EF4-FFF2-40B4-BE49-F238E27FC236}">
                    <a16:creationId xmlns:a16="http://schemas.microsoft.com/office/drawing/2014/main" id="{27F43335-8DE2-8AFD-2F49-3DE26F721280}"/>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8" name="Freeform 3322">
                <a:extLst>
                  <a:ext uri="{FF2B5EF4-FFF2-40B4-BE49-F238E27FC236}">
                    <a16:creationId xmlns:a16="http://schemas.microsoft.com/office/drawing/2014/main" id="{5FB77156-7D4D-0E62-6E4C-AC161FF09DB0}"/>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9" name="Freeform 3323">
                <a:extLst>
                  <a:ext uri="{FF2B5EF4-FFF2-40B4-BE49-F238E27FC236}">
                    <a16:creationId xmlns:a16="http://schemas.microsoft.com/office/drawing/2014/main" id="{4E29C339-5447-D720-FACE-A29787DFCA97}"/>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0" name="Freeform 3324">
                <a:extLst>
                  <a:ext uri="{FF2B5EF4-FFF2-40B4-BE49-F238E27FC236}">
                    <a16:creationId xmlns:a16="http://schemas.microsoft.com/office/drawing/2014/main" id="{8337455D-8CB4-3059-9A38-152FA730AF06}"/>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1" name="Freeform 3325">
                <a:extLst>
                  <a:ext uri="{FF2B5EF4-FFF2-40B4-BE49-F238E27FC236}">
                    <a16:creationId xmlns:a16="http://schemas.microsoft.com/office/drawing/2014/main" id="{B453AB3E-9C40-52F5-0C19-05DC6B791A20}"/>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2" name="Freeform 3326">
                <a:extLst>
                  <a:ext uri="{FF2B5EF4-FFF2-40B4-BE49-F238E27FC236}">
                    <a16:creationId xmlns:a16="http://schemas.microsoft.com/office/drawing/2014/main" id="{DD6A7646-76EF-BBC1-EB33-26074089E3EA}"/>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3" name="Freeform 3327">
                <a:extLst>
                  <a:ext uri="{FF2B5EF4-FFF2-40B4-BE49-F238E27FC236}">
                    <a16:creationId xmlns:a16="http://schemas.microsoft.com/office/drawing/2014/main" id="{266792E4-ED48-2E9E-90ED-8FE2839C76E8}"/>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4" name="Freeform 3328">
                <a:extLst>
                  <a:ext uri="{FF2B5EF4-FFF2-40B4-BE49-F238E27FC236}">
                    <a16:creationId xmlns:a16="http://schemas.microsoft.com/office/drawing/2014/main" id="{8A1219A2-4179-C1E8-B48A-642B179893C5}"/>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5" name="Freeform 3329">
                <a:extLst>
                  <a:ext uri="{FF2B5EF4-FFF2-40B4-BE49-F238E27FC236}">
                    <a16:creationId xmlns:a16="http://schemas.microsoft.com/office/drawing/2014/main" id="{C8CF99C9-63A4-69AF-94AE-D73D272006C3}"/>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6" name="Freeform 3330">
                <a:extLst>
                  <a:ext uri="{FF2B5EF4-FFF2-40B4-BE49-F238E27FC236}">
                    <a16:creationId xmlns:a16="http://schemas.microsoft.com/office/drawing/2014/main" id="{BDB0A55A-FBDB-7A7F-AE95-B148A8AF67BC}"/>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7" name="Freeform 3331">
                <a:extLst>
                  <a:ext uri="{FF2B5EF4-FFF2-40B4-BE49-F238E27FC236}">
                    <a16:creationId xmlns:a16="http://schemas.microsoft.com/office/drawing/2014/main" id="{428B537F-F6BC-2537-D49B-E22F55A04C7B}"/>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8" name="Freeform 3332">
                <a:extLst>
                  <a:ext uri="{FF2B5EF4-FFF2-40B4-BE49-F238E27FC236}">
                    <a16:creationId xmlns:a16="http://schemas.microsoft.com/office/drawing/2014/main" id="{3A1AE66F-C34E-B3A8-B75D-49A149163A4E}"/>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9" name="Freeform 3333">
                <a:extLst>
                  <a:ext uri="{FF2B5EF4-FFF2-40B4-BE49-F238E27FC236}">
                    <a16:creationId xmlns:a16="http://schemas.microsoft.com/office/drawing/2014/main" id="{515D9618-BB1D-EA8D-697D-438A78153A9D}"/>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0" name="Freeform 3334">
                <a:extLst>
                  <a:ext uri="{FF2B5EF4-FFF2-40B4-BE49-F238E27FC236}">
                    <a16:creationId xmlns:a16="http://schemas.microsoft.com/office/drawing/2014/main" id="{30578781-4FDF-5445-D379-A6EB320F915C}"/>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1" name="Freeform 3335">
                <a:extLst>
                  <a:ext uri="{FF2B5EF4-FFF2-40B4-BE49-F238E27FC236}">
                    <a16:creationId xmlns:a16="http://schemas.microsoft.com/office/drawing/2014/main" id="{17C7D775-FE46-456C-F5D2-C3ECCCE64787}"/>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2" name="Freeform 3336">
                <a:extLst>
                  <a:ext uri="{FF2B5EF4-FFF2-40B4-BE49-F238E27FC236}">
                    <a16:creationId xmlns:a16="http://schemas.microsoft.com/office/drawing/2014/main" id="{B5E29213-1AE5-3B6A-BD82-4AEA9FB3C99A}"/>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3" name="Freeform 3337">
                <a:extLst>
                  <a:ext uri="{FF2B5EF4-FFF2-40B4-BE49-F238E27FC236}">
                    <a16:creationId xmlns:a16="http://schemas.microsoft.com/office/drawing/2014/main" id="{9C29A20F-DFE9-AB19-39E8-A431BFBD4B2B}"/>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4" name="Freeform 3338">
                <a:extLst>
                  <a:ext uri="{FF2B5EF4-FFF2-40B4-BE49-F238E27FC236}">
                    <a16:creationId xmlns:a16="http://schemas.microsoft.com/office/drawing/2014/main" id="{E3F4193A-6673-832F-9913-98C4478F5928}"/>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5" name="Freeform 3339">
                <a:extLst>
                  <a:ext uri="{FF2B5EF4-FFF2-40B4-BE49-F238E27FC236}">
                    <a16:creationId xmlns:a16="http://schemas.microsoft.com/office/drawing/2014/main" id="{04509BA3-5030-F395-B48E-9DE14FE4D980}"/>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6" name="Freeform 3340">
                <a:extLst>
                  <a:ext uri="{FF2B5EF4-FFF2-40B4-BE49-F238E27FC236}">
                    <a16:creationId xmlns:a16="http://schemas.microsoft.com/office/drawing/2014/main" id="{E4055F39-904E-35B1-1365-0DD5D15270FA}"/>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7" name="Freeform 3341">
                <a:extLst>
                  <a:ext uri="{FF2B5EF4-FFF2-40B4-BE49-F238E27FC236}">
                    <a16:creationId xmlns:a16="http://schemas.microsoft.com/office/drawing/2014/main" id="{A189B978-C7E7-D1F2-84CF-6A7DEC635322}"/>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8" name="Freeform 3342">
                <a:extLst>
                  <a:ext uri="{FF2B5EF4-FFF2-40B4-BE49-F238E27FC236}">
                    <a16:creationId xmlns:a16="http://schemas.microsoft.com/office/drawing/2014/main" id="{12E2418F-B64E-678E-C1C9-DA66D7D92C07}"/>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9" name="Freeform 3343">
                <a:extLst>
                  <a:ext uri="{FF2B5EF4-FFF2-40B4-BE49-F238E27FC236}">
                    <a16:creationId xmlns:a16="http://schemas.microsoft.com/office/drawing/2014/main" id="{822EBF7D-8948-2EE4-6C04-93EB9484E776}"/>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0" name="Freeform 3344">
                <a:extLst>
                  <a:ext uri="{FF2B5EF4-FFF2-40B4-BE49-F238E27FC236}">
                    <a16:creationId xmlns:a16="http://schemas.microsoft.com/office/drawing/2014/main" id="{78A1FB84-E971-3847-75F0-B2268DDFC133}"/>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1" name="Freeform 3345">
                <a:extLst>
                  <a:ext uri="{FF2B5EF4-FFF2-40B4-BE49-F238E27FC236}">
                    <a16:creationId xmlns:a16="http://schemas.microsoft.com/office/drawing/2014/main" id="{8F7199F1-73A8-F0EE-2AC1-C3D919A02608}"/>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2" name="Freeform 3346">
                <a:extLst>
                  <a:ext uri="{FF2B5EF4-FFF2-40B4-BE49-F238E27FC236}">
                    <a16:creationId xmlns:a16="http://schemas.microsoft.com/office/drawing/2014/main" id="{88718C51-7629-A9C6-D110-CB63958112B0}"/>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3" name="Freeform 3347">
                <a:extLst>
                  <a:ext uri="{FF2B5EF4-FFF2-40B4-BE49-F238E27FC236}">
                    <a16:creationId xmlns:a16="http://schemas.microsoft.com/office/drawing/2014/main" id="{2D183842-0CD9-773B-4AE7-046627C91CDB}"/>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4" name="Freeform 3348">
                <a:extLst>
                  <a:ext uri="{FF2B5EF4-FFF2-40B4-BE49-F238E27FC236}">
                    <a16:creationId xmlns:a16="http://schemas.microsoft.com/office/drawing/2014/main" id="{D007E872-ABFF-66B2-9AFF-8CB50FEC2218}"/>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5" name="Freeform 3349">
                <a:extLst>
                  <a:ext uri="{FF2B5EF4-FFF2-40B4-BE49-F238E27FC236}">
                    <a16:creationId xmlns:a16="http://schemas.microsoft.com/office/drawing/2014/main" id="{06AC0494-B952-9C73-E5E4-2DF180DBAA52}"/>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6" name="Freeform 3350">
                <a:extLst>
                  <a:ext uri="{FF2B5EF4-FFF2-40B4-BE49-F238E27FC236}">
                    <a16:creationId xmlns:a16="http://schemas.microsoft.com/office/drawing/2014/main" id="{3A1F1A0F-3E82-5B60-0253-528DEEA34B19}"/>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177" name="Title 148">
            <a:extLst>
              <a:ext uri="{FF2B5EF4-FFF2-40B4-BE49-F238E27FC236}">
                <a16:creationId xmlns:a16="http://schemas.microsoft.com/office/drawing/2014/main" id="{56276DCD-1129-5E16-5B56-C6BF9A2D09AB}"/>
              </a:ext>
            </a:extLst>
          </p:cNvPr>
          <p:cNvSpPr>
            <a:spLocks noGrp="1"/>
          </p:cNvSpPr>
          <p:nvPr>
            <p:ph type="title" hasCustomPrompt="1"/>
          </p:nvPr>
        </p:nvSpPr>
        <p:spPr>
          <a:xfrm>
            <a:off x="715785" y="553895"/>
            <a:ext cx="10866615" cy="1071705"/>
          </a:xfrm>
          <a:prstGeom prst="rect">
            <a:avLst/>
          </a:prstGeom>
        </p:spPr>
        <p:txBody>
          <a:bodyPr anchor="t"/>
          <a:lstStyle>
            <a:lvl1pPr>
              <a:defRPr sz="4000" b="1">
                <a:solidFill>
                  <a:schemeClr val="tx1"/>
                </a:solidFill>
              </a:defRPr>
            </a:lvl1pPr>
          </a:lstStyle>
          <a:p>
            <a:r>
              <a:rPr lang="en-US" dirty="0"/>
              <a:t>CLICK TO EDIT MASTER TITLE STYLE</a:t>
            </a:r>
            <a:endParaRPr lang="en-IN" dirty="0"/>
          </a:p>
        </p:txBody>
      </p:sp>
      <p:sp>
        <p:nvSpPr>
          <p:cNvPr id="399" name="Rectangle: Rounded Corners 398">
            <a:extLst>
              <a:ext uri="{FF2B5EF4-FFF2-40B4-BE49-F238E27FC236}">
                <a16:creationId xmlns:a16="http://schemas.microsoft.com/office/drawing/2014/main" id="{0CEFE17D-7EC5-32D6-79CD-8F06E48FBF34}"/>
              </a:ext>
            </a:extLst>
          </p:cNvPr>
          <p:cNvSpPr/>
          <p:nvPr/>
        </p:nvSpPr>
        <p:spPr>
          <a:xfrm>
            <a:off x="741574" y="1857376"/>
            <a:ext cx="2966237" cy="5614080"/>
          </a:xfrm>
          <a:prstGeom prst="roundRect">
            <a:avLst>
              <a:gd name="adj" fmla="val 5792"/>
            </a:avLst>
          </a:prstGeom>
          <a:solidFill>
            <a:srgbClr val="222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sp>
        <p:nvSpPr>
          <p:cNvPr id="400" name="Rectangle: Rounded Corners 399">
            <a:extLst>
              <a:ext uri="{FF2B5EF4-FFF2-40B4-BE49-F238E27FC236}">
                <a16:creationId xmlns:a16="http://schemas.microsoft.com/office/drawing/2014/main" id="{DA2FE1D6-6339-B19E-7E13-981FDBBC2B01}"/>
              </a:ext>
            </a:extLst>
          </p:cNvPr>
          <p:cNvSpPr/>
          <p:nvPr/>
        </p:nvSpPr>
        <p:spPr>
          <a:xfrm>
            <a:off x="978658" y="3852315"/>
            <a:ext cx="2461323" cy="1002761"/>
          </a:xfrm>
          <a:prstGeom prst="roundRect">
            <a:avLst>
              <a:gd name="adj" fmla="val 10176"/>
            </a:avLst>
          </a:prstGeom>
          <a:solidFill>
            <a:schemeClr val="bg1">
              <a:alpha val="20000"/>
            </a:schemeClr>
          </a:solidFill>
          <a:ln>
            <a:noFill/>
          </a:ln>
          <a:effectLst>
            <a:outerShdw blurRad="1016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dirty="0">
              <a:ln>
                <a:noFill/>
              </a:ln>
              <a:solidFill>
                <a:schemeClr val="bg1"/>
              </a:solidFill>
              <a:effectLst/>
              <a:uLnTx/>
              <a:uFillTx/>
              <a:latin typeface="Montserrat" pitchFamily="2" charset="0"/>
              <a:ea typeface="+mn-ea"/>
              <a:cs typeface="+mn-cs"/>
            </a:endParaRPr>
          </a:p>
        </p:txBody>
      </p:sp>
      <p:sp>
        <p:nvSpPr>
          <p:cNvPr id="401" name="Rectangle: Rounded Corners 400">
            <a:extLst>
              <a:ext uri="{FF2B5EF4-FFF2-40B4-BE49-F238E27FC236}">
                <a16:creationId xmlns:a16="http://schemas.microsoft.com/office/drawing/2014/main" id="{48088191-4C6B-51CF-2556-27B20826ABEB}"/>
              </a:ext>
            </a:extLst>
          </p:cNvPr>
          <p:cNvSpPr/>
          <p:nvPr/>
        </p:nvSpPr>
        <p:spPr>
          <a:xfrm>
            <a:off x="978658" y="5028580"/>
            <a:ext cx="2461323" cy="1002761"/>
          </a:xfrm>
          <a:prstGeom prst="roundRect">
            <a:avLst>
              <a:gd name="adj" fmla="val 10176"/>
            </a:avLst>
          </a:prstGeom>
          <a:solidFill>
            <a:schemeClr val="bg1">
              <a:alpha val="20000"/>
            </a:schemeClr>
          </a:solidFill>
          <a:ln>
            <a:noFill/>
          </a:ln>
          <a:effectLst>
            <a:outerShdw blurRad="1016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200" b="1" i="0" u="none" strike="noStrike" kern="1200" cap="none" spc="0" normalizeH="0" baseline="0" noProof="0" dirty="0">
              <a:ln>
                <a:noFill/>
              </a:ln>
              <a:solidFill>
                <a:schemeClr val="bg1"/>
              </a:solidFill>
              <a:effectLst/>
              <a:uLnTx/>
              <a:uFillTx/>
              <a:latin typeface="Montserrat" pitchFamily="2" charset="0"/>
              <a:ea typeface="+mn-ea"/>
              <a:cs typeface="+mn-cs"/>
            </a:endParaRPr>
          </a:p>
        </p:txBody>
      </p:sp>
      <p:sp>
        <p:nvSpPr>
          <p:cNvPr id="407" name="Chart Placeholder 405">
            <a:extLst>
              <a:ext uri="{FF2B5EF4-FFF2-40B4-BE49-F238E27FC236}">
                <a16:creationId xmlns:a16="http://schemas.microsoft.com/office/drawing/2014/main" id="{39BF1EDD-8FBE-C774-F4AD-F603F7B58F34}"/>
              </a:ext>
            </a:extLst>
          </p:cNvPr>
          <p:cNvSpPr>
            <a:spLocks noGrp="1"/>
          </p:cNvSpPr>
          <p:nvPr userDrawn="1">
            <p:ph type="chart" sz="quarter" idx="10"/>
          </p:nvPr>
        </p:nvSpPr>
        <p:spPr>
          <a:xfrm>
            <a:off x="6884988" y="1948074"/>
            <a:ext cx="4697412" cy="3841539"/>
          </a:xfrm>
          <a:prstGeom prst="rect">
            <a:avLst/>
          </a:prstGeom>
        </p:spPr>
        <p:txBody>
          <a:bodyPr anchor="ctr"/>
          <a:lstStyle>
            <a:lvl1pPr marL="0" indent="0" algn="ctr">
              <a:buNone/>
              <a:defRPr sz="1400"/>
            </a:lvl1pPr>
          </a:lstStyle>
          <a:p>
            <a:endParaRPr lang="en-IN"/>
          </a:p>
        </p:txBody>
      </p:sp>
      <p:sp>
        <p:nvSpPr>
          <p:cNvPr id="409" name="Text Placeholder 150">
            <a:extLst>
              <a:ext uri="{FF2B5EF4-FFF2-40B4-BE49-F238E27FC236}">
                <a16:creationId xmlns:a16="http://schemas.microsoft.com/office/drawing/2014/main" id="{F165E156-615A-A242-DA37-6EA29E60383C}"/>
              </a:ext>
            </a:extLst>
          </p:cNvPr>
          <p:cNvSpPr>
            <a:spLocks noGrp="1"/>
          </p:cNvSpPr>
          <p:nvPr userDrawn="1">
            <p:ph type="body" sz="quarter" idx="28" hasCustomPrompt="1"/>
          </p:nvPr>
        </p:nvSpPr>
        <p:spPr>
          <a:xfrm>
            <a:off x="3989787" y="1952148"/>
            <a:ext cx="2702782" cy="2966342"/>
          </a:xfrm>
          <a:prstGeom prst="rect">
            <a:avLst/>
          </a:prstGeom>
        </p:spPr>
        <p:txBody>
          <a:bodyPr anchor="t"/>
          <a:lstStyle>
            <a:lvl1pPr marL="0" indent="0">
              <a:lnSpc>
                <a:spcPct val="100000"/>
              </a:lnSpc>
              <a:spcBef>
                <a:spcPts val="0"/>
              </a:spcBef>
              <a:buNone/>
              <a:defRPr sz="1600" b="0" spc="0">
                <a:solidFill>
                  <a:schemeClr val="tx1"/>
                </a:solidFill>
              </a:defRPr>
            </a:lvl1pPr>
          </a:lstStyle>
          <a:p>
            <a:pPr lvl="0"/>
            <a:r>
              <a:rPr lang="en-US" dirty="0"/>
              <a:t>Add text</a:t>
            </a:r>
          </a:p>
        </p:txBody>
      </p:sp>
      <p:sp>
        <p:nvSpPr>
          <p:cNvPr id="411" name="Text Placeholder 150">
            <a:extLst>
              <a:ext uri="{FF2B5EF4-FFF2-40B4-BE49-F238E27FC236}">
                <a16:creationId xmlns:a16="http://schemas.microsoft.com/office/drawing/2014/main" id="{436158E8-78E2-824E-C6F4-A6FAE53CE613}"/>
              </a:ext>
            </a:extLst>
          </p:cNvPr>
          <p:cNvSpPr>
            <a:spLocks noGrp="1"/>
          </p:cNvSpPr>
          <p:nvPr>
            <p:ph type="body" sz="quarter" idx="29" hasCustomPrompt="1"/>
          </p:nvPr>
        </p:nvSpPr>
        <p:spPr>
          <a:xfrm>
            <a:off x="1039434" y="2191759"/>
            <a:ext cx="2370516" cy="903866"/>
          </a:xfrm>
          <a:prstGeom prst="rect">
            <a:avLst/>
          </a:prstGeom>
        </p:spPr>
        <p:txBody>
          <a:bodyPr anchor="t"/>
          <a:lstStyle>
            <a:lvl1pPr marL="0" indent="0">
              <a:lnSpc>
                <a:spcPct val="100000"/>
              </a:lnSpc>
              <a:spcBef>
                <a:spcPts val="0"/>
              </a:spcBef>
              <a:buNone/>
              <a:defRPr sz="1600" b="0" spc="0">
                <a:solidFill>
                  <a:schemeClr val="bg1"/>
                </a:solidFill>
              </a:defRPr>
            </a:lvl1pPr>
          </a:lstStyle>
          <a:p>
            <a:pPr lvl="0"/>
            <a:r>
              <a:rPr lang="en-US" dirty="0"/>
              <a:t>Add text</a:t>
            </a:r>
          </a:p>
        </p:txBody>
      </p:sp>
      <p:sp>
        <p:nvSpPr>
          <p:cNvPr id="412" name="Text Placeholder 150">
            <a:extLst>
              <a:ext uri="{FF2B5EF4-FFF2-40B4-BE49-F238E27FC236}">
                <a16:creationId xmlns:a16="http://schemas.microsoft.com/office/drawing/2014/main" id="{CBCDB1FB-6220-2C99-0C3B-57C2478D2FAD}"/>
              </a:ext>
            </a:extLst>
          </p:cNvPr>
          <p:cNvSpPr>
            <a:spLocks noGrp="1"/>
          </p:cNvSpPr>
          <p:nvPr>
            <p:ph type="body" sz="quarter" idx="30" hasCustomPrompt="1"/>
          </p:nvPr>
        </p:nvSpPr>
        <p:spPr>
          <a:xfrm>
            <a:off x="1039434" y="3115998"/>
            <a:ext cx="2370516" cy="686163"/>
          </a:xfrm>
          <a:prstGeom prst="rect">
            <a:avLst/>
          </a:prstGeom>
        </p:spPr>
        <p:txBody>
          <a:bodyPr anchor="t"/>
          <a:lstStyle>
            <a:lvl1pPr marL="0" indent="0">
              <a:lnSpc>
                <a:spcPct val="100000"/>
              </a:lnSpc>
              <a:spcBef>
                <a:spcPts val="0"/>
              </a:spcBef>
              <a:buNone/>
              <a:defRPr sz="2800" b="1" spc="0">
                <a:solidFill>
                  <a:schemeClr val="bg1"/>
                </a:solidFill>
              </a:defRPr>
            </a:lvl1pPr>
          </a:lstStyle>
          <a:p>
            <a:pPr lvl="0"/>
            <a:r>
              <a:rPr lang="en-US" dirty="0"/>
              <a:t>##</a:t>
            </a:r>
          </a:p>
        </p:txBody>
      </p:sp>
      <p:sp>
        <p:nvSpPr>
          <p:cNvPr id="413" name="Text Placeholder 150">
            <a:extLst>
              <a:ext uri="{FF2B5EF4-FFF2-40B4-BE49-F238E27FC236}">
                <a16:creationId xmlns:a16="http://schemas.microsoft.com/office/drawing/2014/main" id="{BBD6BF61-D1EB-4825-3C61-EF2721A5346D}"/>
              </a:ext>
            </a:extLst>
          </p:cNvPr>
          <p:cNvSpPr>
            <a:spLocks noGrp="1"/>
          </p:cNvSpPr>
          <p:nvPr>
            <p:ph type="body" sz="quarter" idx="31" hasCustomPrompt="1"/>
          </p:nvPr>
        </p:nvSpPr>
        <p:spPr>
          <a:xfrm>
            <a:off x="1039434" y="3937920"/>
            <a:ext cx="2370516" cy="341186"/>
          </a:xfrm>
          <a:prstGeom prst="rect">
            <a:avLst/>
          </a:prstGeom>
        </p:spPr>
        <p:txBody>
          <a:bodyPr anchor="t"/>
          <a:lstStyle>
            <a:lvl1pPr marL="0" indent="0">
              <a:lnSpc>
                <a:spcPct val="100000"/>
              </a:lnSpc>
              <a:spcBef>
                <a:spcPts val="0"/>
              </a:spcBef>
              <a:buNone/>
              <a:defRPr sz="1200" b="0" spc="0">
                <a:solidFill>
                  <a:schemeClr val="bg1"/>
                </a:solidFill>
              </a:defRPr>
            </a:lvl1pPr>
          </a:lstStyle>
          <a:p>
            <a:pPr lvl="0"/>
            <a:r>
              <a:rPr lang="en-US" dirty="0"/>
              <a:t>Add text</a:t>
            </a:r>
          </a:p>
        </p:txBody>
      </p:sp>
      <p:sp>
        <p:nvSpPr>
          <p:cNvPr id="414" name="Text Placeholder 150">
            <a:extLst>
              <a:ext uri="{FF2B5EF4-FFF2-40B4-BE49-F238E27FC236}">
                <a16:creationId xmlns:a16="http://schemas.microsoft.com/office/drawing/2014/main" id="{2B1F903C-CAEA-E1CF-9AF0-848F5FEF083B}"/>
              </a:ext>
            </a:extLst>
          </p:cNvPr>
          <p:cNvSpPr>
            <a:spLocks noGrp="1"/>
          </p:cNvSpPr>
          <p:nvPr>
            <p:ph type="body" sz="quarter" idx="32" hasCustomPrompt="1"/>
          </p:nvPr>
        </p:nvSpPr>
        <p:spPr>
          <a:xfrm>
            <a:off x="1039434" y="4283870"/>
            <a:ext cx="2370516" cy="490536"/>
          </a:xfrm>
          <a:prstGeom prst="rect">
            <a:avLst/>
          </a:prstGeom>
        </p:spPr>
        <p:txBody>
          <a:bodyPr anchor="t"/>
          <a:lstStyle>
            <a:lvl1pPr marL="0" indent="0">
              <a:lnSpc>
                <a:spcPct val="100000"/>
              </a:lnSpc>
              <a:spcBef>
                <a:spcPts val="0"/>
              </a:spcBef>
              <a:buNone/>
              <a:defRPr sz="2800" b="1" spc="0">
                <a:solidFill>
                  <a:schemeClr val="bg1"/>
                </a:solidFill>
              </a:defRPr>
            </a:lvl1pPr>
          </a:lstStyle>
          <a:p>
            <a:pPr lvl="0"/>
            <a:r>
              <a:rPr lang="en-US" dirty="0"/>
              <a:t>##</a:t>
            </a:r>
          </a:p>
        </p:txBody>
      </p:sp>
      <p:sp>
        <p:nvSpPr>
          <p:cNvPr id="415" name="Text Placeholder 150">
            <a:extLst>
              <a:ext uri="{FF2B5EF4-FFF2-40B4-BE49-F238E27FC236}">
                <a16:creationId xmlns:a16="http://schemas.microsoft.com/office/drawing/2014/main" id="{C9D722B5-6426-D51A-945C-376B9B8019BE}"/>
              </a:ext>
            </a:extLst>
          </p:cNvPr>
          <p:cNvSpPr>
            <a:spLocks noGrp="1"/>
          </p:cNvSpPr>
          <p:nvPr>
            <p:ph type="body" sz="quarter" idx="33" hasCustomPrompt="1"/>
          </p:nvPr>
        </p:nvSpPr>
        <p:spPr>
          <a:xfrm>
            <a:off x="1039434" y="5117670"/>
            <a:ext cx="2370516" cy="341186"/>
          </a:xfrm>
          <a:prstGeom prst="rect">
            <a:avLst/>
          </a:prstGeom>
        </p:spPr>
        <p:txBody>
          <a:bodyPr anchor="t"/>
          <a:lstStyle>
            <a:lvl1pPr marL="0" indent="0">
              <a:lnSpc>
                <a:spcPct val="100000"/>
              </a:lnSpc>
              <a:spcBef>
                <a:spcPts val="0"/>
              </a:spcBef>
              <a:buNone/>
              <a:defRPr sz="1200" b="0" spc="0">
                <a:solidFill>
                  <a:schemeClr val="bg1"/>
                </a:solidFill>
              </a:defRPr>
            </a:lvl1pPr>
          </a:lstStyle>
          <a:p>
            <a:pPr lvl="0"/>
            <a:r>
              <a:rPr lang="en-US" dirty="0"/>
              <a:t>Add text</a:t>
            </a:r>
          </a:p>
        </p:txBody>
      </p:sp>
      <p:sp>
        <p:nvSpPr>
          <p:cNvPr id="416" name="Text Placeholder 150">
            <a:extLst>
              <a:ext uri="{FF2B5EF4-FFF2-40B4-BE49-F238E27FC236}">
                <a16:creationId xmlns:a16="http://schemas.microsoft.com/office/drawing/2014/main" id="{EE4BADB4-6C63-2974-B56F-CAB872F120E5}"/>
              </a:ext>
            </a:extLst>
          </p:cNvPr>
          <p:cNvSpPr>
            <a:spLocks noGrp="1"/>
          </p:cNvSpPr>
          <p:nvPr>
            <p:ph type="body" sz="quarter" idx="34" hasCustomPrompt="1"/>
          </p:nvPr>
        </p:nvSpPr>
        <p:spPr>
          <a:xfrm>
            <a:off x="1039434" y="5463620"/>
            <a:ext cx="2370516" cy="490536"/>
          </a:xfrm>
          <a:prstGeom prst="rect">
            <a:avLst/>
          </a:prstGeom>
        </p:spPr>
        <p:txBody>
          <a:bodyPr anchor="t"/>
          <a:lstStyle>
            <a:lvl1pPr marL="0" indent="0">
              <a:lnSpc>
                <a:spcPct val="100000"/>
              </a:lnSpc>
              <a:spcBef>
                <a:spcPts val="0"/>
              </a:spcBef>
              <a:buNone/>
              <a:defRPr sz="2800" b="1" spc="0">
                <a:solidFill>
                  <a:schemeClr val="bg1"/>
                </a:solidFill>
              </a:defRPr>
            </a:lvl1pPr>
          </a:lstStyle>
          <a:p>
            <a:pPr lvl="0"/>
            <a:r>
              <a:rPr lang="en-US" dirty="0"/>
              <a:t>##</a:t>
            </a:r>
          </a:p>
        </p:txBody>
      </p:sp>
    </p:spTree>
    <p:extLst>
      <p:ext uri="{BB962C8B-B14F-4D97-AF65-F5344CB8AC3E}">
        <p14:creationId xmlns:p14="http://schemas.microsoft.com/office/powerpoint/2010/main" val="3693533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e Team">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D45E30-4E70-E79C-DBF1-14800221E241}"/>
              </a:ext>
            </a:extLst>
          </p:cNvPr>
          <p:cNvGrpSpPr/>
          <p:nvPr userDrawn="1"/>
        </p:nvGrpSpPr>
        <p:grpSpPr>
          <a:xfrm>
            <a:off x="-1689626" y="-8648630"/>
            <a:ext cx="17932884" cy="12006332"/>
            <a:chOff x="6249468" y="-1100935"/>
            <a:chExt cx="8072278" cy="5404509"/>
          </a:xfrm>
          <a:solidFill>
            <a:schemeClr val="bg1">
              <a:lumMod val="85000"/>
              <a:alpha val="30000"/>
            </a:schemeClr>
          </a:solidFill>
        </p:grpSpPr>
        <p:sp>
          <p:nvSpPr>
            <p:cNvPr id="288" name="Freeform 3214">
              <a:extLst>
                <a:ext uri="{FF2B5EF4-FFF2-40B4-BE49-F238E27FC236}">
                  <a16:creationId xmlns:a16="http://schemas.microsoft.com/office/drawing/2014/main" id="{DAF8DBC6-425A-17DC-0767-0CFA6855D70E}"/>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9" name="Freeform 3215">
              <a:extLst>
                <a:ext uri="{FF2B5EF4-FFF2-40B4-BE49-F238E27FC236}">
                  <a16:creationId xmlns:a16="http://schemas.microsoft.com/office/drawing/2014/main" id="{97C93ABE-8257-100D-9822-49F2A9AC9CD6}"/>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0" name="Freeform 3216">
              <a:extLst>
                <a:ext uri="{FF2B5EF4-FFF2-40B4-BE49-F238E27FC236}">
                  <a16:creationId xmlns:a16="http://schemas.microsoft.com/office/drawing/2014/main" id="{47C0E28D-E61E-6E64-A3EA-720EB6E4FD07}"/>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1" name="Freeform 3217">
              <a:extLst>
                <a:ext uri="{FF2B5EF4-FFF2-40B4-BE49-F238E27FC236}">
                  <a16:creationId xmlns:a16="http://schemas.microsoft.com/office/drawing/2014/main" id="{0553B366-81CB-0E95-2D78-E59605AC0A56}"/>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2" name="Freeform 3218">
              <a:extLst>
                <a:ext uri="{FF2B5EF4-FFF2-40B4-BE49-F238E27FC236}">
                  <a16:creationId xmlns:a16="http://schemas.microsoft.com/office/drawing/2014/main" id="{00A87FFD-1FD9-ECDC-7086-9A2A84FD2B41}"/>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3" name="Freeform 3219">
              <a:extLst>
                <a:ext uri="{FF2B5EF4-FFF2-40B4-BE49-F238E27FC236}">
                  <a16:creationId xmlns:a16="http://schemas.microsoft.com/office/drawing/2014/main" id="{1CF18C64-2E08-DAC7-F112-A558F79771B2}"/>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4" name="Freeform 3220">
              <a:extLst>
                <a:ext uri="{FF2B5EF4-FFF2-40B4-BE49-F238E27FC236}">
                  <a16:creationId xmlns:a16="http://schemas.microsoft.com/office/drawing/2014/main" id="{9188DE6E-A549-AB63-F0F0-01966A6EAC0B}"/>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5" name="Freeform 3221">
              <a:extLst>
                <a:ext uri="{FF2B5EF4-FFF2-40B4-BE49-F238E27FC236}">
                  <a16:creationId xmlns:a16="http://schemas.microsoft.com/office/drawing/2014/main" id="{CCC0C612-3590-F2E8-7C16-785F22DF3BEF}"/>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6" name="Freeform 3222">
              <a:extLst>
                <a:ext uri="{FF2B5EF4-FFF2-40B4-BE49-F238E27FC236}">
                  <a16:creationId xmlns:a16="http://schemas.microsoft.com/office/drawing/2014/main" id="{0AF38F95-9096-7E9F-9599-ECF44AFF5B7B}"/>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7" name="Freeform 3223">
              <a:extLst>
                <a:ext uri="{FF2B5EF4-FFF2-40B4-BE49-F238E27FC236}">
                  <a16:creationId xmlns:a16="http://schemas.microsoft.com/office/drawing/2014/main" id="{5DD4825F-9F05-6359-1CDC-6D68C4456B65}"/>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8" name="Freeform 3224">
              <a:extLst>
                <a:ext uri="{FF2B5EF4-FFF2-40B4-BE49-F238E27FC236}">
                  <a16:creationId xmlns:a16="http://schemas.microsoft.com/office/drawing/2014/main" id="{CB65BEDD-595A-B582-62AA-6BA121F7E63F}"/>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9" name="Freeform 3225">
              <a:extLst>
                <a:ext uri="{FF2B5EF4-FFF2-40B4-BE49-F238E27FC236}">
                  <a16:creationId xmlns:a16="http://schemas.microsoft.com/office/drawing/2014/main" id="{4EE770BE-351D-0BC1-7D3E-4523BF85D8CA}"/>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7" name="Freeform 3226">
              <a:extLst>
                <a:ext uri="{FF2B5EF4-FFF2-40B4-BE49-F238E27FC236}">
                  <a16:creationId xmlns:a16="http://schemas.microsoft.com/office/drawing/2014/main" id="{53F83D67-6717-3416-72DD-C96EC5364999}"/>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0" name="Freeform 3227">
              <a:extLst>
                <a:ext uri="{FF2B5EF4-FFF2-40B4-BE49-F238E27FC236}">
                  <a16:creationId xmlns:a16="http://schemas.microsoft.com/office/drawing/2014/main" id="{B24BE4A4-6E68-7C71-6296-054C72FD4D0C}"/>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2" name="Freeform 3228">
              <a:extLst>
                <a:ext uri="{FF2B5EF4-FFF2-40B4-BE49-F238E27FC236}">
                  <a16:creationId xmlns:a16="http://schemas.microsoft.com/office/drawing/2014/main" id="{5F60903E-BFCE-99C5-6781-E607CB5002D3}"/>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3" name="Freeform 3229">
              <a:extLst>
                <a:ext uri="{FF2B5EF4-FFF2-40B4-BE49-F238E27FC236}">
                  <a16:creationId xmlns:a16="http://schemas.microsoft.com/office/drawing/2014/main" id="{DF5469C0-541F-49FA-9E96-5A2E7F312016}"/>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4" name="Freeform 3230">
              <a:extLst>
                <a:ext uri="{FF2B5EF4-FFF2-40B4-BE49-F238E27FC236}">
                  <a16:creationId xmlns:a16="http://schemas.microsoft.com/office/drawing/2014/main" id="{F71FD8B8-A774-2754-4140-AE9ECB117864}"/>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5" name="Freeform 3231">
              <a:extLst>
                <a:ext uri="{FF2B5EF4-FFF2-40B4-BE49-F238E27FC236}">
                  <a16:creationId xmlns:a16="http://schemas.microsoft.com/office/drawing/2014/main" id="{8505D7CA-88BA-FFFF-A0A9-26201E34E78B}"/>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6" name="Freeform 3232">
              <a:extLst>
                <a:ext uri="{FF2B5EF4-FFF2-40B4-BE49-F238E27FC236}">
                  <a16:creationId xmlns:a16="http://schemas.microsoft.com/office/drawing/2014/main" id="{750D6644-BEA1-86F6-31CD-78BDD912D3AC}"/>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7" name="Freeform 3233">
              <a:extLst>
                <a:ext uri="{FF2B5EF4-FFF2-40B4-BE49-F238E27FC236}">
                  <a16:creationId xmlns:a16="http://schemas.microsoft.com/office/drawing/2014/main" id="{13912D86-80E9-AD98-FC69-0AF525F89EF5}"/>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8" name="Freeform 3234">
              <a:extLst>
                <a:ext uri="{FF2B5EF4-FFF2-40B4-BE49-F238E27FC236}">
                  <a16:creationId xmlns:a16="http://schemas.microsoft.com/office/drawing/2014/main" id="{6FE82F29-C1FD-72B7-1A28-13C5216FF5B3}"/>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9" name="Freeform 3235">
              <a:extLst>
                <a:ext uri="{FF2B5EF4-FFF2-40B4-BE49-F238E27FC236}">
                  <a16:creationId xmlns:a16="http://schemas.microsoft.com/office/drawing/2014/main" id="{EEB7F033-7E6B-58C3-B072-038DC99460E2}"/>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0" name="Freeform 3236">
              <a:extLst>
                <a:ext uri="{FF2B5EF4-FFF2-40B4-BE49-F238E27FC236}">
                  <a16:creationId xmlns:a16="http://schemas.microsoft.com/office/drawing/2014/main" id="{D09FF18B-26DD-8548-2460-D1F02AC5ADAD}"/>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1" name="Freeform 3237">
              <a:extLst>
                <a:ext uri="{FF2B5EF4-FFF2-40B4-BE49-F238E27FC236}">
                  <a16:creationId xmlns:a16="http://schemas.microsoft.com/office/drawing/2014/main" id="{479F12EE-8441-3D29-5C54-96D422431B74}"/>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2" name="Freeform 3238">
              <a:extLst>
                <a:ext uri="{FF2B5EF4-FFF2-40B4-BE49-F238E27FC236}">
                  <a16:creationId xmlns:a16="http://schemas.microsoft.com/office/drawing/2014/main" id="{85C7340A-073A-4053-D494-8003D4824D39}"/>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3" name="Freeform 3239">
              <a:extLst>
                <a:ext uri="{FF2B5EF4-FFF2-40B4-BE49-F238E27FC236}">
                  <a16:creationId xmlns:a16="http://schemas.microsoft.com/office/drawing/2014/main" id="{9DC8F818-478F-6BF7-29F9-F3907FB44B2F}"/>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4" name="Freeform 3240">
              <a:extLst>
                <a:ext uri="{FF2B5EF4-FFF2-40B4-BE49-F238E27FC236}">
                  <a16:creationId xmlns:a16="http://schemas.microsoft.com/office/drawing/2014/main" id="{A68761F7-529E-1F5D-DA76-B67B95D116FB}"/>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5" name="Freeform 3241">
              <a:extLst>
                <a:ext uri="{FF2B5EF4-FFF2-40B4-BE49-F238E27FC236}">
                  <a16:creationId xmlns:a16="http://schemas.microsoft.com/office/drawing/2014/main" id="{C35D162A-79C2-36E1-C9D0-054C173FCF15}"/>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2" name="Freeform 3242">
              <a:extLst>
                <a:ext uri="{FF2B5EF4-FFF2-40B4-BE49-F238E27FC236}">
                  <a16:creationId xmlns:a16="http://schemas.microsoft.com/office/drawing/2014/main" id="{6FD0D124-4326-64E2-D092-50D7D05786DC}"/>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6" name="Freeform 3243">
              <a:extLst>
                <a:ext uri="{FF2B5EF4-FFF2-40B4-BE49-F238E27FC236}">
                  <a16:creationId xmlns:a16="http://schemas.microsoft.com/office/drawing/2014/main" id="{DE064897-2788-F99C-E666-F360D233870F}"/>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7" name="Freeform 3244">
              <a:extLst>
                <a:ext uri="{FF2B5EF4-FFF2-40B4-BE49-F238E27FC236}">
                  <a16:creationId xmlns:a16="http://schemas.microsoft.com/office/drawing/2014/main" id="{5A296132-1726-F66C-B8AC-FED23DC0CE88}"/>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8" name="Freeform 3245">
              <a:extLst>
                <a:ext uri="{FF2B5EF4-FFF2-40B4-BE49-F238E27FC236}">
                  <a16:creationId xmlns:a16="http://schemas.microsoft.com/office/drawing/2014/main" id="{D5650E44-B632-3CF0-3EDF-5F44702AEC17}"/>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3246">
              <a:extLst>
                <a:ext uri="{FF2B5EF4-FFF2-40B4-BE49-F238E27FC236}">
                  <a16:creationId xmlns:a16="http://schemas.microsoft.com/office/drawing/2014/main" id="{3839EC8E-424D-B903-10A8-8D5F4BBCE376}"/>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0" name="Freeform 3247">
              <a:extLst>
                <a:ext uri="{FF2B5EF4-FFF2-40B4-BE49-F238E27FC236}">
                  <a16:creationId xmlns:a16="http://schemas.microsoft.com/office/drawing/2014/main" id="{C6433AD0-8594-9094-4B21-B1B6F9E61510}"/>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1" name="Freeform 3248">
              <a:extLst>
                <a:ext uri="{FF2B5EF4-FFF2-40B4-BE49-F238E27FC236}">
                  <a16:creationId xmlns:a16="http://schemas.microsoft.com/office/drawing/2014/main" id="{78DC9A0E-6E66-F951-310B-ADE7DFBA63CD}"/>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2" name="Freeform 3249">
              <a:extLst>
                <a:ext uri="{FF2B5EF4-FFF2-40B4-BE49-F238E27FC236}">
                  <a16:creationId xmlns:a16="http://schemas.microsoft.com/office/drawing/2014/main" id="{4EAC8ABB-EF63-5474-5389-021313C6FFE1}"/>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3" name="Freeform 3250">
              <a:extLst>
                <a:ext uri="{FF2B5EF4-FFF2-40B4-BE49-F238E27FC236}">
                  <a16:creationId xmlns:a16="http://schemas.microsoft.com/office/drawing/2014/main" id="{153B947B-D48F-A0B0-296D-2628D6B7A67E}"/>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4" name="Freeform 3251">
              <a:extLst>
                <a:ext uri="{FF2B5EF4-FFF2-40B4-BE49-F238E27FC236}">
                  <a16:creationId xmlns:a16="http://schemas.microsoft.com/office/drawing/2014/main" id="{D3E3CD19-2136-9FA9-F1CF-94C424847595}"/>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5" name="Freeform 3252">
              <a:extLst>
                <a:ext uri="{FF2B5EF4-FFF2-40B4-BE49-F238E27FC236}">
                  <a16:creationId xmlns:a16="http://schemas.microsoft.com/office/drawing/2014/main" id="{773274C0-3E5A-9F40-54D9-13ABA2A7310E}"/>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6" name="Freeform 3253">
              <a:extLst>
                <a:ext uri="{FF2B5EF4-FFF2-40B4-BE49-F238E27FC236}">
                  <a16:creationId xmlns:a16="http://schemas.microsoft.com/office/drawing/2014/main" id="{1BDB7C67-7FB6-BA40-1996-56C1C1E138DC}"/>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7" name="Freeform 3254">
              <a:extLst>
                <a:ext uri="{FF2B5EF4-FFF2-40B4-BE49-F238E27FC236}">
                  <a16:creationId xmlns:a16="http://schemas.microsoft.com/office/drawing/2014/main" id="{3D3C7662-1CC0-CB05-4DE8-35955E95157B}"/>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8" name="Freeform 3255">
              <a:extLst>
                <a:ext uri="{FF2B5EF4-FFF2-40B4-BE49-F238E27FC236}">
                  <a16:creationId xmlns:a16="http://schemas.microsoft.com/office/drawing/2014/main" id="{DA503EC6-0CD6-976A-3FAC-6B5EA72EC89C}"/>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9" name="Freeform 3256">
              <a:extLst>
                <a:ext uri="{FF2B5EF4-FFF2-40B4-BE49-F238E27FC236}">
                  <a16:creationId xmlns:a16="http://schemas.microsoft.com/office/drawing/2014/main" id="{FAC3A49B-53CD-6516-FE05-43BB33CF3320}"/>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0" name="Freeform 3257">
              <a:extLst>
                <a:ext uri="{FF2B5EF4-FFF2-40B4-BE49-F238E27FC236}">
                  <a16:creationId xmlns:a16="http://schemas.microsoft.com/office/drawing/2014/main" id="{C5E3A18C-E87D-FCAD-42ED-D9A648F603CD}"/>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1" name="Freeform 3258">
              <a:extLst>
                <a:ext uri="{FF2B5EF4-FFF2-40B4-BE49-F238E27FC236}">
                  <a16:creationId xmlns:a16="http://schemas.microsoft.com/office/drawing/2014/main" id="{B1276E2B-DEAD-F777-16ED-9CED27B73F5B}"/>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2" name="Freeform 3259">
              <a:extLst>
                <a:ext uri="{FF2B5EF4-FFF2-40B4-BE49-F238E27FC236}">
                  <a16:creationId xmlns:a16="http://schemas.microsoft.com/office/drawing/2014/main" id="{7BD9BA6C-9E2B-8A24-A5EF-AD1838971C86}"/>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3" name="Freeform 3260">
              <a:extLst>
                <a:ext uri="{FF2B5EF4-FFF2-40B4-BE49-F238E27FC236}">
                  <a16:creationId xmlns:a16="http://schemas.microsoft.com/office/drawing/2014/main" id="{7870013B-D849-0E07-01DC-55862B4D7C36}"/>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4" name="Freeform 3261">
              <a:extLst>
                <a:ext uri="{FF2B5EF4-FFF2-40B4-BE49-F238E27FC236}">
                  <a16:creationId xmlns:a16="http://schemas.microsoft.com/office/drawing/2014/main" id="{9DBBE26A-2F6D-648B-BF47-679800BC21FA}"/>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5" name="Freeform 3262">
              <a:extLst>
                <a:ext uri="{FF2B5EF4-FFF2-40B4-BE49-F238E27FC236}">
                  <a16:creationId xmlns:a16="http://schemas.microsoft.com/office/drawing/2014/main" id="{610F73D3-9884-4615-179E-F5605D3C9CE7}"/>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6" name="Freeform 3263">
              <a:extLst>
                <a:ext uri="{FF2B5EF4-FFF2-40B4-BE49-F238E27FC236}">
                  <a16:creationId xmlns:a16="http://schemas.microsoft.com/office/drawing/2014/main" id="{154A54F9-09C7-8E91-59D4-7156ACD539E0}"/>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8" name="Freeform 3264">
              <a:extLst>
                <a:ext uri="{FF2B5EF4-FFF2-40B4-BE49-F238E27FC236}">
                  <a16:creationId xmlns:a16="http://schemas.microsoft.com/office/drawing/2014/main" id="{A70B7F71-1CE9-0881-7D7B-7A181A106700}"/>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Freeform 3265">
              <a:extLst>
                <a:ext uri="{FF2B5EF4-FFF2-40B4-BE49-F238E27FC236}">
                  <a16:creationId xmlns:a16="http://schemas.microsoft.com/office/drawing/2014/main" id="{8155D48C-536D-E018-D93D-C6A92A6F5198}"/>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Freeform 3266">
              <a:extLst>
                <a:ext uri="{FF2B5EF4-FFF2-40B4-BE49-F238E27FC236}">
                  <a16:creationId xmlns:a16="http://schemas.microsoft.com/office/drawing/2014/main" id="{0ABA458C-BE55-A871-CACE-355911133145}"/>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3267">
              <a:extLst>
                <a:ext uri="{FF2B5EF4-FFF2-40B4-BE49-F238E27FC236}">
                  <a16:creationId xmlns:a16="http://schemas.microsoft.com/office/drawing/2014/main" id="{412DA5A1-4DF1-6B25-CA5B-DD39CB4D9A72}"/>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2" name="Freeform 3268">
              <a:extLst>
                <a:ext uri="{FF2B5EF4-FFF2-40B4-BE49-F238E27FC236}">
                  <a16:creationId xmlns:a16="http://schemas.microsoft.com/office/drawing/2014/main" id="{A12F4E8D-A7C2-7BAA-AE31-BB1E5B915BAB}"/>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6" name="Freeform 3269">
              <a:extLst>
                <a:ext uri="{FF2B5EF4-FFF2-40B4-BE49-F238E27FC236}">
                  <a16:creationId xmlns:a16="http://schemas.microsoft.com/office/drawing/2014/main" id="{DF5BD32E-F431-834C-F439-BE0618AAECE7}"/>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5" name="Freeform 3270">
              <a:extLst>
                <a:ext uri="{FF2B5EF4-FFF2-40B4-BE49-F238E27FC236}">
                  <a16:creationId xmlns:a16="http://schemas.microsoft.com/office/drawing/2014/main" id="{1DE3DCDE-8EFF-89DF-B4B0-0C6F990AC7F1}"/>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6" name="Freeform 3271">
              <a:extLst>
                <a:ext uri="{FF2B5EF4-FFF2-40B4-BE49-F238E27FC236}">
                  <a16:creationId xmlns:a16="http://schemas.microsoft.com/office/drawing/2014/main" id="{60CC4B1B-39CD-2F51-F14C-35F17CCBC0FE}"/>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7" name="Freeform 3272">
              <a:extLst>
                <a:ext uri="{FF2B5EF4-FFF2-40B4-BE49-F238E27FC236}">
                  <a16:creationId xmlns:a16="http://schemas.microsoft.com/office/drawing/2014/main" id="{BBED181F-0B08-719B-E16B-443645126992}"/>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Freeform 3273">
              <a:extLst>
                <a:ext uri="{FF2B5EF4-FFF2-40B4-BE49-F238E27FC236}">
                  <a16:creationId xmlns:a16="http://schemas.microsoft.com/office/drawing/2014/main" id="{79B491ED-6184-DFF0-1DF1-B4ABE8DDCE44}"/>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Freeform 3274">
              <a:extLst>
                <a:ext uri="{FF2B5EF4-FFF2-40B4-BE49-F238E27FC236}">
                  <a16:creationId xmlns:a16="http://schemas.microsoft.com/office/drawing/2014/main" id="{94D0255B-C09F-BEBA-8B42-8AEFA746472B}"/>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3275">
              <a:extLst>
                <a:ext uri="{FF2B5EF4-FFF2-40B4-BE49-F238E27FC236}">
                  <a16:creationId xmlns:a16="http://schemas.microsoft.com/office/drawing/2014/main" id="{37DF2B29-44F0-3422-BA2E-AD09F1CAFA77}"/>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1" name="Freeform 3276">
              <a:extLst>
                <a:ext uri="{FF2B5EF4-FFF2-40B4-BE49-F238E27FC236}">
                  <a16:creationId xmlns:a16="http://schemas.microsoft.com/office/drawing/2014/main" id="{E7D6C063-B457-1C1B-F47E-63DB14A28DD0}"/>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7" name="Freeform 3277">
              <a:extLst>
                <a:ext uri="{FF2B5EF4-FFF2-40B4-BE49-F238E27FC236}">
                  <a16:creationId xmlns:a16="http://schemas.microsoft.com/office/drawing/2014/main" id="{A453117E-526E-8614-C62F-59D88C31FCD5}"/>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398" name="Group 397">
              <a:extLst>
                <a:ext uri="{FF2B5EF4-FFF2-40B4-BE49-F238E27FC236}">
                  <a16:creationId xmlns:a16="http://schemas.microsoft.com/office/drawing/2014/main" id="{E4860555-C476-FE2C-B08A-BB54A3CC8494}"/>
                </a:ext>
              </a:extLst>
            </p:cNvPr>
            <p:cNvGrpSpPr/>
            <p:nvPr/>
          </p:nvGrpSpPr>
          <p:grpSpPr>
            <a:xfrm>
              <a:off x="6249468" y="-1100935"/>
              <a:ext cx="6847366" cy="4965858"/>
              <a:chOff x="6249468" y="-1100935"/>
              <a:chExt cx="6847366" cy="4965858"/>
            </a:xfrm>
            <a:grpFill/>
          </p:grpSpPr>
          <p:sp>
            <p:nvSpPr>
              <p:cNvPr id="402" name="Freeform 3279">
                <a:extLst>
                  <a:ext uri="{FF2B5EF4-FFF2-40B4-BE49-F238E27FC236}">
                    <a16:creationId xmlns:a16="http://schemas.microsoft.com/office/drawing/2014/main" id="{66FDF057-D2D8-57D9-A8CA-4EEAE8811719}"/>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3" name="Freeform 3280">
                <a:extLst>
                  <a:ext uri="{FF2B5EF4-FFF2-40B4-BE49-F238E27FC236}">
                    <a16:creationId xmlns:a16="http://schemas.microsoft.com/office/drawing/2014/main" id="{0B1B8ABE-09BB-E26D-00EB-8C12DE48A16D}"/>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4" name="Freeform 3281">
                <a:extLst>
                  <a:ext uri="{FF2B5EF4-FFF2-40B4-BE49-F238E27FC236}">
                    <a16:creationId xmlns:a16="http://schemas.microsoft.com/office/drawing/2014/main" id="{95015BCC-9D25-6AED-DE45-800D834E18D7}"/>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5" name="Freeform 3282">
                <a:extLst>
                  <a:ext uri="{FF2B5EF4-FFF2-40B4-BE49-F238E27FC236}">
                    <a16:creationId xmlns:a16="http://schemas.microsoft.com/office/drawing/2014/main" id="{5E9A31A6-A81A-E9FC-7FD0-0B153CF3A6C5}"/>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6" name="Freeform 3283">
                <a:extLst>
                  <a:ext uri="{FF2B5EF4-FFF2-40B4-BE49-F238E27FC236}">
                    <a16:creationId xmlns:a16="http://schemas.microsoft.com/office/drawing/2014/main" id="{BC1F5F5B-C061-EE01-2910-2C4470014DC7}"/>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8" name="Freeform 3284">
                <a:extLst>
                  <a:ext uri="{FF2B5EF4-FFF2-40B4-BE49-F238E27FC236}">
                    <a16:creationId xmlns:a16="http://schemas.microsoft.com/office/drawing/2014/main" id="{970DE94F-9DFE-9F7D-7E38-6F10ECA2A2B7}"/>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0" name="Freeform 3285">
                <a:extLst>
                  <a:ext uri="{FF2B5EF4-FFF2-40B4-BE49-F238E27FC236}">
                    <a16:creationId xmlns:a16="http://schemas.microsoft.com/office/drawing/2014/main" id="{AEEB77D5-2B2A-C4F9-431E-CFBF9171B087}"/>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7" name="Freeform 3286">
                <a:extLst>
                  <a:ext uri="{FF2B5EF4-FFF2-40B4-BE49-F238E27FC236}">
                    <a16:creationId xmlns:a16="http://schemas.microsoft.com/office/drawing/2014/main" id="{0ACF16AC-1C5A-07B5-2007-CFBC2C0B35EA}"/>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8" name="Freeform 3287">
                <a:extLst>
                  <a:ext uri="{FF2B5EF4-FFF2-40B4-BE49-F238E27FC236}">
                    <a16:creationId xmlns:a16="http://schemas.microsoft.com/office/drawing/2014/main" id="{C8F9FC20-EDB4-8469-54AF-C1924599A7C3}"/>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9" name="Freeform 3288">
                <a:extLst>
                  <a:ext uri="{FF2B5EF4-FFF2-40B4-BE49-F238E27FC236}">
                    <a16:creationId xmlns:a16="http://schemas.microsoft.com/office/drawing/2014/main" id="{3249C9DF-1EEC-2BF8-128F-6FD53AB2918D}"/>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0" name="Freeform 3289">
                <a:extLst>
                  <a:ext uri="{FF2B5EF4-FFF2-40B4-BE49-F238E27FC236}">
                    <a16:creationId xmlns:a16="http://schemas.microsoft.com/office/drawing/2014/main" id="{939BA6E9-F5DE-F7A9-319A-AC7B197A20FE}"/>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1" name="Freeform 3290">
                <a:extLst>
                  <a:ext uri="{FF2B5EF4-FFF2-40B4-BE49-F238E27FC236}">
                    <a16:creationId xmlns:a16="http://schemas.microsoft.com/office/drawing/2014/main" id="{1E2B85E0-58FC-07CE-F0CB-C8E885DF9D94}"/>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2" name="Freeform 3291">
                <a:extLst>
                  <a:ext uri="{FF2B5EF4-FFF2-40B4-BE49-F238E27FC236}">
                    <a16:creationId xmlns:a16="http://schemas.microsoft.com/office/drawing/2014/main" id="{682E3899-E4D2-48D4-E0CE-C6EC90210710}"/>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3" name="Freeform 3292">
                <a:extLst>
                  <a:ext uri="{FF2B5EF4-FFF2-40B4-BE49-F238E27FC236}">
                    <a16:creationId xmlns:a16="http://schemas.microsoft.com/office/drawing/2014/main" id="{97D74684-D58C-AE58-E342-B24CF29F09BF}"/>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4" name="Freeform 3293">
                <a:extLst>
                  <a:ext uri="{FF2B5EF4-FFF2-40B4-BE49-F238E27FC236}">
                    <a16:creationId xmlns:a16="http://schemas.microsoft.com/office/drawing/2014/main" id="{2A42B94F-8BD0-0383-6F82-E4728DDDA213}"/>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5" name="Freeform 3294">
                <a:extLst>
                  <a:ext uri="{FF2B5EF4-FFF2-40B4-BE49-F238E27FC236}">
                    <a16:creationId xmlns:a16="http://schemas.microsoft.com/office/drawing/2014/main" id="{EFF77D4D-4173-53DF-07FC-A040DEB74564}"/>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6" name="Freeform 3295">
                <a:extLst>
                  <a:ext uri="{FF2B5EF4-FFF2-40B4-BE49-F238E27FC236}">
                    <a16:creationId xmlns:a16="http://schemas.microsoft.com/office/drawing/2014/main" id="{382D94C6-50BB-8F2B-A34D-5D836F187C0D}"/>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7" name="Freeform 3296">
                <a:extLst>
                  <a:ext uri="{FF2B5EF4-FFF2-40B4-BE49-F238E27FC236}">
                    <a16:creationId xmlns:a16="http://schemas.microsoft.com/office/drawing/2014/main" id="{A50BCA56-D8AA-73FC-93C5-DCAD05D591B8}"/>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8" name="Freeform 3297">
                <a:extLst>
                  <a:ext uri="{FF2B5EF4-FFF2-40B4-BE49-F238E27FC236}">
                    <a16:creationId xmlns:a16="http://schemas.microsoft.com/office/drawing/2014/main" id="{8E814EDB-17F7-4682-C76E-5BECFA5324AF}"/>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9" name="Freeform 3298">
                <a:extLst>
                  <a:ext uri="{FF2B5EF4-FFF2-40B4-BE49-F238E27FC236}">
                    <a16:creationId xmlns:a16="http://schemas.microsoft.com/office/drawing/2014/main" id="{218CF376-D247-3F2D-4947-655317CD2A6B}"/>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0" name="Freeform 3299">
                <a:extLst>
                  <a:ext uri="{FF2B5EF4-FFF2-40B4-BE49-F238E27FC236}">
                    <a16:creationId xmlns:a16="http://schemas.microsoft.com/office/drawing/2014/main" id="{C7E4A461-8CCC-24CB-68B8-02FE7AFC0189}"/>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1" name="Freeform 3300">
                <a:extLst>
                  <a:ext uri="{FF2B5EF4-FFF2-40B4-BE49-F238E27FC236}">
                    <a16:creationId xmlns:a16="http://schemas.microsoft.com/office/drawing/2014/main" id="{9C8FB45C-CBC1-BBA9-98AC-A6E040EBE7F2}"/>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2" name="Freeform 3301">
                <a:extLst>
                  <a:ext uri="{FF2B5EF4-FFF2-40B4-BE49-F238E27FC236}">
                    <a16:creationId xmlns:a16="http://schemas.microsoft.com/office/drawing/2014/main" id="{ADD625EB-1D09-5EF6-D662-32B43AEDF6F0}"/>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3" name="Freeform 3302">
                <a:extLst>
                  <a:ext uri="{FF2B5EF4-FFF2-40B4-BE49-F238E27FC236}">
                    <a16:creationId xmlns:a16="http://schemas.microsoft.com/office/drawing/2014/main" id="{4ABA1277-8E0C-D9DB-09F7-7399C80AD303}"/>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4" name="Freeform 3303">
                <a:extLst>
                  <a:ext uri="{FF2B5EF4-FFF2-40B4-BE49-F238E27FC236}">
                    <a16:creationId xmlns:a16="http://schemas.microsoft.com/office/drawing/2014/main" id="{BF407E28-60CB-C3A4-37E0-8EE90198AB98}"/>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5" name="Freeform 3304">
                <a:extLst>
                  <a:ext uri="{FF2B5EF4-FFF2-40B4-BE49-F238E27FC236}">
                    <a16:creationId xmlns:a16="http://schemas.microsoft.com/office/drawing/2014/main" id="{213CB189-43A4-36DB-6A2F-7F6FCDBC13A1}"/>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6" name="Freeform 3305">
                <a:extLst>
                  <a:ext uri="{FF2B5EF4-FFF2-40B4-BE49-F238E27FC236}">
                    <a16:creationId xmlns:a16="http://schemas.microsoft.com/office/drawing/2014/main" id="{BC3455B4-E672-4C8E-4073-228B348D058E}"/>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7" name="Freeform 3306">
                <a:extLst>
                  <a:ext uri="{FF2B5EF4-FFF2-40B4-BE49-F238E27FC236}">
                    <a16:creationId xmlns:a16="http://schemas.microsoft.com/office/drawing/2014/main" id="{CCDBC026-2F97-FE46-B1B5-9D650677A193}"/>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8" name="Freeform 3307">
                <a:extLst>
                  <a:ext uri="{FF2B5EF4-FFF2-40B4-BE49-F238E27FC236}">
                    <a16:creationId xmlns:a16="http://schemas.microsoft.com/office/drawing/2014/main" id="{9A0CDC56-CAAB-F4DA-269B-E36FE8ACFFA1}"/>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9" name="Freeform 3308">
                <a:extLst>
                  <a:ext uri="{FF2B5EF4-FFF2-40B4-BE49-F238E27FC236}">
                    <a16:creationId xmlns:a16="http://schemas.microsoft.com/office/drawing/2014/main" id="{D16F757C-C0BB-E101-78EA-ACCCA0F6ED0C}"/>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0" name="Freeform 3309">
                <a:extLst>
                  <a:ext uri="{FF2B5EF4-FFF2-40B4-BE49-F238E27FC236}">
                    <a16:creationId xmlns:a16="http://schemas.microsoft.com/office/drawing/2014/main" id="{B34A3CBE-2F05-5ECB-8B57-4BFED9CD3915}"/>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1" name="Freeform 3310">
                <a:extLst>
                  <a:ext uri="{FF2B5EF4-FFF2-40B4-BE49-F238E27FC236}">
                    <a16:creationId xmlns:a16="http://schemas.microsoft.com/office/drawing/2014/main" id="{5BA1C8CC-44A2-26F1-26D4-4601BCC1E47F}"/>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2" name="Freeform 3311">
                <a:extLst>
                  <a:ext uri="{FF2B5EF4-FFF2-40B4-BE49-F238E27FC236}">
                    <a16:creationId xmlns:a16="http://schemas.microsoft.com/office/drawing/2014/main" id="{739EDE2E-2660-C785-08BB-6D01FEC4A0C2}"/>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3" name="Freeform 3312">
                <a:extLst>
                  <a:ext uri="{FF2B5EF4-FFF2-40B4-BE49-F238E27FC236}">
                    <a16:creationId xmlns:a16="http://schemas.microsoft.com/office/drawing/2014/main" id="{4A2C33FC-F861-FDC4-4488-F7EA3D6B3A68}"/>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4" name="Freeform 3313">
                <a:extLst>
                  <a:ext uri="{FF2B5EF4-FFF2-40B4-BE49-F238E27FC236}">
                    <a16:creationId xmlns:a16="http://schemas.microsoft.com/office/drawing/2014/main" id="{0B05A002-A562-4AC6-8684-8FB0C08819DE}"/>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5" name="Freeform 3314">
                <a:extLst>
                  <a:ext uri="{FF2B5EF4-FFF2-40B4-BE49-F238E27FC236}">
                    <a16:creationId xmlns:a16="http://schemas.microsoft.com/office/drawing/2014/main" id="{F3C93CB0-4463-56DB-066F-5950A66E7BE5}"/>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6" name="Freeform 3315">
                <a:extLst>
                  <a:ext uri="{FF2B5EF4-FFF2-40B4-BE49-F238E27FC236}">
                    <a16:creationId xmlns:a16="http://schemas.microsoft.com/office/drawing/2014/main" id="{719645AD-0B1F-05F0-9BED-7E0400418993}"/>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7" name="Freeform 3316">
                <a:extLst>
                  <a:ext uri="{FF2B5EF4-FFF2-40B4-BE49-F238E27FC236}">
                    <a16:creationId xmlns:a16="http://schemas.microsoft.com/office/drawing/2014/main" id="{64A4DC13-0FF6-898C-0E3D-DAC336D819BE}"/>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8" name="Oval 3317">
                <a:extLst>
                  <a:ext uri="{FF2B5EF4-FFF2-40B4-BE49-F238E27FC236}">
                    <a16:creationId xmlns:a16="http://schemas.microsoft.com/office/drawing/2014/main" id="{A5AFB77A-9115-6CF9-63B5-A45953890121}"/>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9" name="Freeform 3318">
                <a:extLst>
                  <a:ext uri="{FF2B5EF4-FFF2-40B4-BE49-F238E27FC236}">
                    <a16:creationId xmlns:a16="http://schemas.microsoft.com/office/drawing/2014/main" id="{FB04385D-C577-649F-E099-7120F2AAF93A}"/>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0" name="Freeform 3319">
                <a:extLst>
                  <a:ext uri="{FF2B5EF4-FFF2-40B4-BE49-F238E27FC236}">
                    <a16:creationId xmlns:a16="http://schemas.microsoft.com/office/drawing/2014/main" id="{BBB11327-DA4F-7A3B-0376-25A2C95CE9C7}"/>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1" name="Freeform 3320">
                <a:extLst>
                  <a:ext uri="{FF2B5EF4-FFF2-40B4-BE49-F238E27FC236}">
                    <a16:creationId xmlns:a16="http://schemas.microsoft.com/office/drawing/2014/main" id="{14830392-DC1C-DB25-D6CF-88850395BBE1}"/>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2" name="Freeform 3321">
                <a:extLst>
                  <a:ext uri="{FF2B5EF4-FFF2-40B4-BE49-F238E27FC236}">
                    <a16:creationId xmlns:a16="http://schemas.microsoft.com/office/drawing/2014/main" id="{7A05E459-A311-3C11-7B03-7E7865AFF0A3}"/>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3" name="Freeform 3322">
                <a:extLst>
                  <a:ext uri="{FF2B5EF4-FFF2-40B4-BE49-F238E27FC236}">
                    <a16:creationId xmlns:a16="http://schemas.microsoft.com/office/drawing/2014/main" id="{5F8CFB12-5A48-707E-3766-D34C534B5891}"/>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4" name="Freeform 3323">
                <a:extLst>
                  <a:ext uri="{FF2B5EF4-FFF2-40B4-BE49-F238E27FC236}">
                    <a16:creationId xmlns:a16="http://schemas.microsoft.com/office/drawing/2014/main" id="{95DC398C-D184-0E0D-5EF7-47950E6041D9}"/>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5" name="Freeform 3324">
                <a:extLst>
                  <a:ext uri="{FF2B5EF4-FFF2-40B4-BE49-F238E27FC236}">
                    <a16:creationId xmlns:a16="http://schemas.microsoft.com/office/drawing/2014/main" id="{17B6DE95-D8EC-4253-12F1-E396F7AD9FDB}"/>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6" name="Freeform 3325">
                <a:extLst>
                  <a:ext uri="{FF2B5EF4-FFF2-40B4-BE49-F238E27FC236}">
                    <a16:creationId xmlns:a16="http://schemas.microsoft.com/office/drawing/2014/main" id="{0F479B06-90DF-C61A-3B01-90038C13BEE0}"/>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7" name="Freeform 3326">
                <a:extLst>
                  <a:ext uri="{FF2B5EF4-FFF2-40B4-BE49-F238E27FC236}">
                    <a16:creationId xmlns:a16="http://schemas.microsoft.com/office/drawing/2014/main" id="{F4420560-AEC5-9F45-05E9-A01A3630CDB2}"/>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8" name="Freeform 3327">
                <a:extLst>
                  <a:ext uri="{FF2B5EF4-FFF2-40B4-BE49-F238E27FC236}">
                    <a16:creationId xmlns:a16="http://schemas.microsoft.com/office/drawing/2014/main" id="{A82B425D-4FD1-21DB-FEBB-D50757A55399}"/>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9" name="Freeform 3328">
                <a:extLst>
                  <a:ext uri="{FF2B5EF4-FFF2-40B4-BE49-F238E27FC236}">
                    <a16:creationId xmlns:a16="http://schemas.microsoft.com/office/drawing/2014/main" id="{519DB237-312D-FEA7-052B-0EFE340620EC}"/>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0" name="Freeform 3329">
                <a:extLst>
                  <a:ext uri="{FF2B5EF4-FFF2-40B4-BE49-F238E27FC236}">
                    <a16:creationId xmlns:a16="http://schemas.microsoft.com/office/drawing/2014/main" id="{698D0612-DF34-1826-8ADD-8468DBB2645F}"/>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1" name="Freeform 3330">
                <a:extLst>
                  <a:ext uri="{FF2B5EF4-FFF2-40B4-BE49-F238E27FC236}">
                    <a16:creationId xmlns:a16="http://schemas.microsoft.com/office/drawing/2014/main" id="{E919DFF8-511B-C2AD-BFA2-FD9DC4F058C6}"/>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2" name="Freeform 3331">
                <a:extLst>
                  <a:ext uri="{FF2B5EF4-FFF2-40B4-BE49-F238E27FC236}">
                    <a16:creationId xmlns:a16="http://schemas.microsoft.com/office/drawing/2014/main" id="{E669D5BB-6EF6-47E0-8BC4-65C510400765}"/>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3" name="Freeform 3332">
                <a:extLst>
                  <a:ext uri="{FF2B5EF4-FFF2-40B4-BE49-F238E27FC236}">
                    <a16:creationId xmlns:a16="http://schemas.microsoft.com/office/drawing/2014/main" id="{CF10C78C-C68A-B64B-76A3-F3387015D3FE}"/>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4" name="Freeform 3333">
                <a:extLst>
                  <a:ext uri="{FF2B5EF4-FFF2-40B4-BE49-F238E27FC236}">
                    <a16:creationId xmlns:a16="http://schemas.microsoft.com/office/drawing/2014/main" id="{CC4D2ABD-9A15-105B-4255-56B8B591A69B}"/>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5" name="Freeform 3334">
                <a:extLst>
                  <a:ext uri="{FF2B5EF4-FFF2-40B4-BE49-F238E27FC236}">
                    <a16:creationId xmlns:a16="http://schemas.microsoft.com/office/drawing/2014/main" id="{E5537EE7-7E51-EAC1-710F-BD9B8804AEFD}"/>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6" name="Freeform 3335">
                <a:extLst>
                  <a:ext uri="{FF2B5EF4-FFF2-40B4-BE49-F238E27FC236}">
                    <a16:creationId xmlns:a16="http://schemas.microsoft.com/office/drawing/2014/main" id="{4C8D3869-92F9-4E39-0BEA-F848F72C8A68}"/>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7" name="Freeform 3336">
                <a:extLst>
                  <a:ext uri="{FF2B5EF4-FFF2-40B4-BE49-F238E27FC236}">
                    <a16:creationId xmlns:a16="http://schemas.microsoft.com/office/drawing/2014/main" id="{7EFCF680-C51F-24B7-0232-AEE63510C0BD}"/>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8" name="Freeform 3337">
                <a:extLst>
                  <a:ext uri="{FF2B5EF4-FFF2-40B4-BE49-F238E27FC236}">
                    <a16:creationId xmlns:a16="http://schemas.microsoft.com/office/drawing/2014/main" id="{953E1CF2-7A6E-51C9-B29F-BEA51D46F656}"/>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9" name="Freeform 3338">
                <a:extLst>
                  <a:ext uri="{FF2B5EF4-FFF2-40B4-BE49-F238E27FC236}">
                    <a16:creationId xmlns:a16="http://schemas.microsoft.com/office/drawing/2014/main" id="{0C1094A8-F7BE-BFC8-2F76-759EFE1A05E0}"/>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0" name="Freeform 3339">
                <a:extLst>
                  <a:ext uri="{FF2B5EF4-FFF2-40B4-BE49-F238E27FC236}">
                    <a16:creationId xmlns:a16="http://schemas.microsoft.com/office/drawing/2014/main" id="{6F7C7E7A-1F97-CE22-B441-A8A88D0E2FA0}"/>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1" name="Freeform 3340">
                <a:extLst>
                  <a:ext uri="{FF2B5EF4-FFF2-40B4-BE49-F238E27FC236}">
                    <a16:creationId xmlns:a16="http://schemas.microsoft.com/office/drawing/2014/main" id="{2873606D-BB74-2499-D3EC-1BE7855FEB6C}"/>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2" name="Freeform 3341">
                <a:extLst>
                  <a:ext uri="{FF2B5EF4-FFF2-40B4-BE49-F238E27FC236}">
                    <a16:creationId xmlns:a16="http://schemas.microsoft.com/office/drawing/2014/main" id="{1604C727-F0E8-79E1-8C74-D4B87C651D91}"/>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3" name="Freeform 3342">
                <a:extLst>
                  <a:ext uri="{FF2B5EF4-FFF2-40B4-BE49-F238E27FC236}">
                    <a16:creationId xmlns:a16="http://schemas.microsoft.com/office/drawing/2014/main" id="{9817AF44-B266-A413-1E6E-58D28E71B73F}"/>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4" name="Freeform 3343">
                <a:extLst>
                  <a:ext uri="{FF2B5EF4-FFF2-40B4-BE49-F238E27FC236}">
                    <a16:creationId xmlns:a16="http://schemas.microsoft.com/office/drawing/2014/main" id="{75CE900C-BA09-882E-6D9B-EEBA9531C493}"/>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5" name="Freeform 3344">
                <a:extLst>
                  <a:ext uri="{FF2B5EF4-FFF2-40B4-BE49-F238E27FC236}">
                    <a16:creationId xmlns:a16="http://schemas.microsoft.com/office/drawing/2014/main" id="{B4532F62-7EE7-6490-5982-A938D20B0216}"/>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6" name="Freeform 3345">
                <a:extLst>
                  <a:ext uri="{FF2B5EF4-FFF2-40B4-BE49-F238E27FC236}">
                    <a16:creationId xmlns:a16="http://schemas.microsoft.com/office/drawing/2014/main" id="{394550DE-6B54-630B-160C-B08A665BE3A8}"/>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7" name="Freeform 3346">
                <a:extLst>
                  <a:ext uri="{FF2B5EF4-FFF2-40B4-BE49-F238E27FC236}">
                    <a16:creationId xmlns:a16="http://schemas.microsoft.com/office/drawing/2014/main" id="{5E6B1373-DAB4-578B-F1C0-E39F0D9F4D71}"/>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8" name="Freeform 3347">
                <a:extLst>
                  <a:ext uri="{FF2B5EF4-FFF2-40B4-BE49-F238E27FC236}">
                    <a16:creationId xmlns:a16="http://schemas.microsoft.com/office/drawing/2014/main" id="{D57CDD10-EE62-177F-3645-65DD33D6B012}"/>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9" name="Freeform 3348">
                <a:extLst>
                  <a:ext uri="{FF2B5EF4-FFF2-40B4-BE49-F238E27FC236}">
                    <a16:creationId xmlns:a16="http://schemas.microsoft.com/office/drawing/2014/main" id="{2572456D-5677-26FD-B622-27D42EC074D0}"/>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0" name="Freeform 3349">
                <a:extLst>
                  <a:ext uri="{FF2B5EF4-FFF2-40B4-BE49-F238E27FC236}">
                    <a16:creationId xmlns:a16="http://schemas.microsoft.com/office/drawing/2014/main" id="{9EB9414E-452B-1365-FCFE-2BBC0CC61155}"/>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1" name="Freeform 3350">
                <a:extLst>
                  <a:ext uri="{FF2B5EF4-FFF2-40B4-BE49-F238E27FC236}">
                    <a16:creationId xmlns:a16="http://schemas.microsoft.com/office/drawing/2014/main" id="{C2246B5D-0015-5FF5-1FBB-392363CF3903}"/>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482" name="Rectangle 481">
            <a:extLst>
              <a:ext uri="{FF2B5EF4-FFF2-40B4-BE49-F238E27FC236}">
                <a16:creationId xmlns:a16="http://schemas.microsoft.com/office/drawing/2014/main" id="{7F4B3343-167F-8087-E0F4-252EDEF496D1}"/>
              </a:ext>
            </a:extLst>
          </p:cNvPr>
          <p:cNvSpPr/>
          <p:nvPr userDrawn="1"/>
        </p:nvSpPr>
        <p:spPr>
          <a:xfrm>
            <a:off x="0" y="2199355"/>
            <a:ext cx="12192000" cy="4658646"/>
          </a:xfrm>
          <a:prstGeom prst="rect">
            <a:avLst/>
          </a:prstGeom>
          <a:solidFill>
            <a:srgbClr val="222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Title 148">
            <a:extLst>
              <a:ext uri="{FF2B5EF4-FFF2-40B4-BE49-F238E27FC236}">
                <a16:creationId xmlns:a16="http://schemas.microsoft.com/office/drawing/2014/main" id="{56276DCD-1129-5E16-5B56-C6BF9A2D09AB}"/>
              </a:ext>
            </a:extLst>
          </p:cNvPr>
          <p:cNvSpPr>
            <a:spLocks noGrp="1"/>
          </p:cNvSpPr>
          <p:nvPr userDrawn="1">
            <p:ph type="title" hasCustomPrompt="1"/>
          </p:nvPr>
        </p:nvSpPr>
        <p:spPr>
          <a:xfrm>
            <a:off x="715785" y="553895"/>
            <a:ext cx="10866615" cy="1071705"/>
          </a:xfrm>
          <a:prstGeom prst="rect">
            <a:avLst/>
          </a:prstGeom>
        </p:spPr>
        <p:txBody>
          <a:bodyPr anchor="t"/>
          <a:lstStyle>
            <a:lvl1pPr>
              <a:defRPr sz="4000" b="1">
                <a:solidFill>
                  <a:schemeClr val="tx1"/>
                </a:solidFill>
              </a:defRPr>
            </a:lvl1pPr>
          </a:lstStyle>
          <a:p>
            <a:r>
              <a:rPr lang="en-US" dirty="0"/>
              <a:t>CLICK TO EDIT MASTER TITLE STYLE</a:t>
            </a:r>
            <a:endParaRPr lang="en-IN" dirty="0"/>
          </a:p>
        </p:txBody>
      </p:sp>
      <p:sp>
        <p:nvSpPr>
          <p:cNvPr id="495" name="Freeform: Shape 494">
            <a:extLst>
              <a:ext uri="{FF2B5EF4-FFF2-40B4-BE49-F238E27FC236}">
                <a16:creationId xmlns:a16="http://schemas.microsoft.com/office/drawing/2014/main" id="{5F7F57EF-25E7-D465-6ED7-D163411F4FAD}"/>
              </a:ext>
            </a:extLst>
          </p:cNvPr>
          <p:cNvSpPr>
            <a:spLocks noGrp="1"/>
          </p:cNvSpPr>
          <p:nvPr>
            <p:ph type="pic" sz="quarter" idx="11" hasCustomPrompt="1"/>
          </p:nvPr>
        </p:nvSpPr>
        <p:spPr>
          <a:xfrm>
            <a:off x="1901951" y="1695449"/>
            <a:ext cx="1021915" cy="1021915"/>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Image</a:t>
            </a:r>
          </a:p>
        </p:txBody>
      </p:sp>
      <p:sp>
        <p:nvSpPr>
          <p:cNvPr id="496" name="Freeform: Shape 495">
            <a:extLst>
              <a:ext uri="{FF2B5EF4-FFF2-40B4-BE49-F238E27FC236}">
                <a16:creationId xmlns:a16="http://schemas.microsoft.com/office/drawing/2014/main" id="{FD4243E9-CF4D-1FAA-B6A5-D044EA0B1A84}"/>
              </a:ext>
            </a:extLst>
          </p:cNvPr>
          <p:cNvSpPr>
            <a:spLocks noGrp="1"/>
          </p:cNvSpPr>
          <p:nvPr>
            <p:ph type="pic" sz="quarter" idx="12" hasCustomPrompt="1"/>
          </p:nvPr>
        </p:nvSpPr>
        <p:spPr>
          <a:xfrm>
            <a:off x="5593198" y="1695449"/>
            <a:ext cx="1021915" cy="1021915"/>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Image</a:t>
            </a:r>
          </a:p>
        </p:txBody>
      </p:sp>
      <p:sp>
        <p:nvSpPr>
          <p:cNvPr id="497" name="Freeform: Shape 496">
            <a:extLst>
              <a:ext uri="{FF2B5EF4-FFF2-40B4-BE49-F238E27FC236}">
                <a16:creationId xmlns:a16="http://schemas.microsoft.com/office/drawing/2014/main" id="{677F0862-0E25-6C05-2CF7-F53DDA5E784A}"/>
              </a:ext>
            </a:extLst>
          </p:cNvPr>
          <p:cNvSpPr>
            <a:spLocks noGrp="1"/>
          </p:cNvSpPr>
          <p:nvPr>
            <p:ph type="pic" sz="quarter" idx="13" hasCustomPrompt="1"/>
          </p:nvPr>
        </p:nvSpPr>
        <p:spPr>
          <a:xfrm>
            <a:off x="9268133" y="1695449"/>
            <a:ext cx="1021915" cy="1021915"/>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Image</a:t>
            </a:r>
          </a:p>
        </p:txBody>
      </p:sp>
      <p:sp>
        <p:nvSpPr>
          <p:cNvPr id="500" name="Text Placeholder 150">
            <a:extLst>
              <a:ext uri="{FF2B5EF4-FFF2-40B4-BE49-F238E27FC236}">
                <a16:creationId xmlns:a16="http://schemas.microsoft.com/office/drawing/2014/main" id="{16BEB994-9C60-D036-5DC2-BF994B0A142B}"/>
              </a:ext>
            </a:extLst>
          </p:cNvPr>
          <p:cNvSpPr>
            <a:spLocks noGrp="1"/>
          </p:cNvSpPr>
          <p:nvPr>
            <p:ph type="body" sz="quarter" idx="15" hasCustomPrompt="1"/>
          </p:nvPr>
        </p:nvSpPr>
        <p:spPr>
          <a:xfrm>
            <a:off x="890772" y="2879939"/>
            <a:ext cx="3051974" cy="563349"/>
          </a:xfrm>
          <a:prstGeom prst="rect">
            <a:avLst/>
          </a:prstGeom>
        </p:spPr>
        <p:txBody>
          <a:bodyPr anchor="t"/>
          <a:lstStyle>
            <a:lvl1pPr marL="0" indent="0" algn="ctr">
              <a:lnSpc>
                <a:spcPct val="100000"/>
              </a:lnSpc>
              <a:spcBef>
                <a:spcPts val="0"/>
              </a:spcBef>
              <a:buNone/>
              <a:defRPr sz="1400" b="1" spc="0">
                <a:solidFill>
                  <a:schemeClr val="accent3"/>
                </a:solidFill>
              </a:defRPr>
            </a:lvl1pPr>
          </a:lstStyle>
          <a:p>
            <a:pPr lvl="0"/>
            <a:r>
              <a:rPr lang="en-US" dirty="0"/>
              <a:t>ADD TEXT</a:t>
            </a:r>
          </a:p>
        </p:txBody>
      </p:sp>
      <p:sp>
        <p:nvSpPr>
          <p:cNvPr id="501" name="Text Placeholder 150">
            <a:extLst>
              <a:ext uri="{FF2B5EF4-FFF2-40B4-BE49-F238E27FC236}">
                <a16:creationId xmlns:a16="http://schemas.microsoft.com/office/drawing/2014/main" id="{3D38BC7C-060B-DDE0-8C24-B8B29DDBAA63}"/>
              </a:ext>
            </a:extLst>
          </p:cNvPr>
          <p:cNvSpPr>
            <a:spLocks noGrp="1"/>
          </p:cNvSpPr>
          <p:nvPr>
            <p:ph type="body" sz="quarter" idx="16" hasCustomPrompt="1"/>
          </p:nvPr>
        </p:nvSpPr>
        <p:spPr>
          <a:xfrm>
            <a:off x="890772" y="3457575"/>
            <a:ext cx="3051974" cy="2846529"/>
          </a:xfrm>
          <a:prstGeom prst="rect">
            <a:avLst/>
          </a:prstGeom>
        </p:spPr>
        <p:txBody>
          <a:bodyPr anchor="t"/>
          <a:lstStyle>
            <a:lvl1pPr marL="0" indent="0" algn="ctr">
              <a:lnSpc>
                <a:spcPct val="100000"/>
              </a:lnSpc>
              <a:spcBef>
                <a:spcPts val="0"/>
              </a:spcBef>
              <a:buNone/>
              <a:defRPr sz="1200" b="0" spc="0">
                <a:solidFill>
                  <a:schemeClr val="bg1"/>
                </a:solidFill>
              </a:defRPr>
            </a:lvl1pPr>
          </a:lstStyle>
          <a:p>
            <a:pPr lvl="0"/>
            <a:r>
              <a:rPr lang="en-US" dirty="0"/>
              <a:t>Add text</a:t>
            </a:r>
          </a:p>
        </p:txBody>
      </p:sp>
      <p:sp>
        <p:nvSpPr>
          <p:cNvPr id="502" name="Text Placeholder 150">
            <a:extLst>
              <a:ext uri="{FF2B5EF4-FFF2-40B4-BE49-F238E27FC236}">
                <a16:creationId xmlns:a16="http://schemas.microsoft.com/office/drawing/2014/main" id="{D43660B3-153F-062B-751F-C718DA1214CB}"/>
              </a:ext>
            </a:extLst>
          </p:cNvPr>
          <p:cNvSpPr>
            <a:spLocks noGrp="1"/>
          </p:cNvSpPr>
          <p:nvPr>
            <p:ph type="body" sz="quarter" idx="17" hasCustomPrompt="1"/>
          </p:nvPr>
        </p:nvSpPr>
        <p:spPr>
          <a:xfrm>
            <a:off x="4574184" y="2879939"/>
            <a:ext cx="3051974" cy="563349"/>
          </a:xfrm>
          <a:prstGeom prst="rect">
            <a:avLst/>
          </a:prstGeom>
        </p:spPr>
        <p:txBody>
          <a:bodyPr anchor="t"/>
          <a:lstStyle>
            <a:lvl1pPr marL="0" indent="0" algn="ctr">
              <a:lnSpc>
                <a:spcPct val="100000"/>
              </a:lnSpc>
              <a:spcBef>
                <a:spcPts val="0"/>
              </a:spcBef>
              <a:buNone/>
              <a:defRPr sz="1400" b="1" spc="0">
                <a:solidFill>
                  <a:schemeClr val="accent3"/>
                </a:solidFill>
              </a:defRPr>
            </a:lvl1pPr>
          </a:lstStyle>
          <a:p>
            <a:pPr lvl="0"/>
            <a:r>
              <a:rPr lang="en-US" dirty="0"/>
              <a:t>ADD TEXT</a:t>
            </a:r>
          </a:p>
        </p:txBody>
      </p:sp>
      <p:sp>
        <p:nvSpPr>
          <p:cNvPr id="503" name="Text Placeholder 150">
            <a:extLst>
              <a:ext uri="{FF2B5EF4-FFF2-40B4-BE49-F238E27FC236}">
                <a16:creationId xmlns:a16="http://schemas.microsoft.com/office/drawing/2014/main" id="{8B185B23-F551-C44D-3CB3-7CBDF6597502}"/>
              </a:ext>
            </a:extLst>
          </p:cNvPr>
          <p:cNvSpPr>
            <a:spLocks noGrp="1"/>
          </p:cNvSpPr>
          <p:nvPr>
            <p:ph type="body" sz="quarter" idx="18" hasCustomPrompt="1"/>
          </p:nvPr>
        </p:nvSpPr>
        <p:spPr>
          <a:xfrm>
            <a:off x="4574184" y="3457575"/>
            <a:ext cx="3051974" cy="2846529"/>
          </a:xfrm>
          <a:prstGeom prst="rect">
            <a:avLst/>
          </a:prstGeom>
        </p:spPr>
        <p:txBody>
          <a:bodyPr anchor="t"/>
          <a:lstStyle>
            <a:lvl1pPr marL="0" indent="0" algn="ctr">
              <a:lnSpc>
                <a:spcPct val="100000"/>
              </a:lnSpc>
              <a:spcBef>
                <a:spcPts val="0"/>
              </a:spcBef>
              <a:buNone/>
              <a:defRPr sz="1200" b="0" spc="0">
                <a:solidFill>
                  <a:schemeClr val="bg1"/>
                </a:solidFill>
              </a:defRPr>
            </a:lvl1pPr>
          </a:lstStyle>
          <a:p>
            <a:pPr lvl="0"/>
            <a:r>
              <a:rPr lang="en-US" dirty="0"/>
              <a:t>Add text</a:t>
            </a:r>
          </a:p>
        </p:txBody>
      </p:sp>
      <p:sp>
        <p:nvSpPr>
          <p:cNvPr id="504" name="Text Placeholder 150">
            <a:extLst>
              <a:ext uri="{FF2B5EF4-FFF2-40B4-BE49-F238E27FC236}">
                <a16:creationId xmlns:a16="http://schemas.microsoft.com/office/drawing/2014/main" id="{23DE4DC3-C2C2-0BFA-4845-1F3A6874321F}"/>
              </a:ext>
            </a:extLst>
          </p:cNvPr>
          <p:cNvSpPr>
            <a:spLocks noGrp="1"/>
          </p:cNvSpPr>
          <p:nvPr>
            <p:ph type="body" sz="quarter" idx="19" hasCustomPrompt="1"/>
          </p:nvPr>
        </p:nvSpPr>
        <p:spPr>
          <a:xfrm>
            <a:off x="8253940" y="2879939"/>
            <a:ext cx="3051974" cy="563349"/>
          </a:xfrm>
          <a:prstGeom prst="rect">
            <a:avLst/>
          </a:prstGeom>
        </p:spPr>
        <p:txBody>
          <a:bodyPr anchor="t"/>
          <a:lstStyle>
            <a:lvl1pPr marL="0" indent="0" algn="ctr">
              <a:lnSpc>
                <a:spcPct val="100000"/>
              </a:lnSpc>
              <a:spcBef>
                <a:spcPts val="0"/>
              </a:spcBef>
              <a:buNone/>
              <a:defRPr sz="1400" b="1" spc="0">
                <a:solidFill>
                  <a:schemeClr val="accent3"/>
                </a:solidFill>
              </a:defRPr>
            </a:lvl1pPr>
          </a:lstStyle>
          <a:p>
            <a:pPr lvl="0"/>
            <a:r>
              <a:rPr lang="en-US" dirty="0"/>
              <a:t>ADD TEXT</a:t>
            </a:r>
          </a:p>
        </p:txBody>
      </p:sp>
      <p:sp>
        <p:nvSpPr>
          <p:cNvPr id="505" name="Text Placeholder 150">
            <a:extLst>
              <a:ext uri="{FF2B5EF4-FFF2-40B4-BE49-F238E27FC236}">
                <a16:creationId xmlns:a16="http://schemas.microsoft.com/office/drawing/2014/main" id="{03C5CF2D-CEDC-C2DD-DC25-A0408996A0F8}"/>
              </a:ext>
            </a:extLst>
          </p:cNvPr>
          <p:cNvSpPr>
            <a:spLocks noGrp="1"/>
          </p:cNvSpPr>
          <p:nvPr>
            <p:ph type="body" sz="quarter" idx="20" hasCustomPrompt="1"/>
          </p:nvPr>
        </p:nvSpPr>
        <p:spPr>
          <a:xfrm>
            <a:off x="8253940" y="3457575"/>
            <a:ext cx="3051974" cy="2846529"/>
          </a:xfrm>
          <a:prstGeom prst="rect">
            <a:avLst/>
          </a:prstGeom>
        </p:spPr>
        <p:txBody>
          <a:bodyPr anchor="t"/>
          <a:lstStyle>
            <a:lvl1pPr marL="0" indent="0" algn="ctr">
              <a:lnSpc>
                <a:spcPct val="100000"/>
              </a:lnSpc>
              <a:spcBef>
                <a:spcPts val="0"/>
              </a:spcBef>
              <a:buNone/>
              <a:defRPr sz="1200" b="0" spc="0">
                <a:solidFill>
                  <a:schemeClr val="bg1"/>
                </a:solidFill>
              </a:defRPr>
            </a:lvl1pPr>
          </a:lstStyle>
          <a:p>
            <a:pPr lvl="0"/>
            <a:r>
              <a:rPr lang="en-US" dirty="0"/>
              <a:t>Add text</a:t>
            </a:r>
          </a:p>
        </p:txBody>
      </p:sp>
    </p:spTree>
    <p:extLst>
      <p:ext uri="{BB962C8B-B14F-4D97-AF65-F5344CB8AC3E}">
        <p14:creationId xmlns:p14="http://schemas.microsoft.com/office/powerpoint/2010/main" val="3508512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at we slove">
    <p:bg>
      <p:bgPr>
        <a:solidFill>
          <a:schemeClr val="bg1"/>
        </a:solidFill>
        <a:effectLst/>
      </p:bgPr>
    </p:bg>
    <p:spTree>
      <p:nvGrpSpPr>
        <p:cNvPr id="1" name=""/>
        <p:cNvGrpSpPr/>
        <p:nvPr/>
      </p:nvGrpSpPr>
      <p:grpSpPr>
        <a:xfrm>
          <a:off x="0" y="0"/>
          <a:ext cx="0" cy="0"/>
          <a:chOff x="0" y="0"/>
          <a:chExt cx="0" cy="0"/>
        </a:xfrm>
      </p:grpSpPr>
      <p:sp>
        <p:nvSpPr>
          <p:cNvPr id="177" name="Title 148">
            <a:extLst>
              <a:ext uri="{FF2B5EF4-FFF2-40B4-BE49-F238E27FC236}">
                <a16:creationId xmlns:a16="http://schemas.microsoft.com/office/drawing/2014/main" id="{56276DCD-1129-5E16-5B56-C6BF9A2D09AB}"/>
              </a:ext>
            </a:extLst>
          </p:cNvPr>
          <p:cNvSpPr>
            <a:spLocks noGrp="1"/>
          </p:cNvSpPr>
          <p:nvPr userDrawn="1">
            <p:ph type="title" hasCustomPrompt="1"/>
          </p:nvPr>
        </p:nvSpPr>
        <p:spPr>
          <a:xfrm>
            <a:off x="715785" y="553895"/>
            <a:ext cx="5822733" cy="1417419"/>
          </a:xfrm>
          <a:prstGeom prst="rect">
            <a:avLst/>
          </a:prstGeom>
        </p:spPr>
        <p:txBody>
          <a:bodyPr anchor="t"/>
          <a:lstStyle>
            <a:lvl1pPr>
              <a:defRPr sz="4000" b="1">
                <a:solidFill>
                  <a:schemeClr val="tx1"/>
                </a:solidFill>
              </a:defRPr>
            </a:lvl1pPr>
          </a:lstStyle>
          <a:p>
            <a:r>
              <a:rPr lang="en-US" dirty="0"/>
              <a:t>CLICK TO EDIT MASTER TITLE STYLE</a:t>
            </a:r>
            <a:endParaRPr lang="en-IN" dirty="0"/>
          </a:p>
        </p:txBody>
      </p:sp>
      <p:grpSp>
        <p:nvGrpSpPr>
          <p:cNvPr id="3" name="Group 2">
            <a:extLst>
              <a:ext uri="{FF2B5EF4-FFF2-40B4-BE49-F238E27FC236}">
                <a16:creationId xmlns:a16="http://schemas.microsoft.com/office/drawing/2014/main" id="{EBAE99C4-2991-D230-E5E9-C136DA371DA5}"/>
              </a:ext>
            </a:extLst>
          </p:cNvPr>
          <p:cNvGrpSpPr/>
          <p:nvPr userDrawn="1"/>
        </p:nvGrpSpPr>
        <p:grpSpPr>
          <a:xfrm rot="10335125">
            <a:off x="-10011120" y="367060"/>
            <a:ext cx="14849352" cy="9941862"/>
            <a:chOff x="6249468" y="-1100935"/>
            <a:chExt cx="8072278" cy="5404509"/>
          </a:xfrm>
          <a:solidFill>
            <a:schemeClr val="bg1">
              <a:lumMod val="85000"/>
              <a:alpha val="28000"/>
            </a:schemeClr>
          </a:solidFill>
        </p:grpSpPr>
        <p:sp>
          <p:nvSpPr>
            <p:cNvPr id="4" name="Freeform 3214">
              <a:extLst>
                <a:ext uri="{FF2B5EF4-FFF2-40B4-BE49-F238E27FC236}">
                  <a16:creationId xmlns:a16="http://schemas.microsoft.com/office/drawing/2014/main" id="{8E643723-B05C-156D-E267-550162183606}"/>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3215">
              <a:extLst>
                <a:ext uri="{FF2B5EF4-FFF2-40B4-BE49-F238E27FC236}">
                  <a16:creationId xmlns:a16="http://schemas.microsoft.com/office/drawing/2014/main" id="{70585E3A-31A7-1104-AE09-7A9502DCB44C}"/>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3216">
              <a:extLst>
                <a:ext uri="{FF2B5EF4-FFF2-40B4-BE49-F238E27FC236}">
                  <a16:creationId xmlns:a16="http://schemas.microsoft.com/office/drawing/2014/main" id="{07A93362-29B2-52B2-F9E8-998ADD0C0822}"/>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3217">
              <a:extLst>
                <a:ext uri="{FF2B5EF4-FFF2-40B4-BE49-F238E27FC236}">
                  <a16:creationId xmlns:a16="http://schemas.microsoft.com/office/drawing/2014/main" id="{5881D912-9619-BF08-B4A0-2BB55A57207D}"/>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3218">
              <a:extLst>
                <a:ext uri="{FF2B5EF4-FFF2-40B4-BE49-F238E27FC236}">
                  <a16:creationId xmlns:a16="http://schemas.microsoft.com/office/drawing/2014/main" id="{D8358AFE-0EDB-0045-6524-A16EBF71DA52}"/>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3219">
              <a:extLst>
                <a:ext uri="{FF2B5EF4-FFF2-40B4-BE49-F238E27FC236}">
                  <a16:creationId xmlns:a16="http://schemas.microsoft.com/office/drawing/2014/main" id="{41985B08-5E73-73E3-04ED-D77E1A726C00}"/>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3220">
              <a:extLst>
                <a:ext uri="{FF2B5EF4-FFF2-40B4-BE49-F238E27FC236}">
                  <a16:creationId xmlns:a16="http://schemas.microsoft.com/office/drawing/2014/main" id="{D2A59562-358E-0CA2-280C-0C1BA65D93A8}"/>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3221">
              <a:extLst>
                <a:ext uri="{FF2B5EF4-FFF2-40B4-BE49-F238E27FC236}">
                  <a16:creationId xmlns:a16="http://schemas.microsoft.com/office/drawing/2014/main" id="{D5D06A32-DA40-98F2-A0F5-ED4B91C7418D}"/>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3222">
              <a:extLst>
                <a:ext uri="{FF2B5EF4-FFF2-40B4-BE49-F238E27FC236}">
                  <a16:creationId xmlns:a16="http://schemas.microsoft.com/office/drawing/2014/main" id="{478EB66E-9C23-47D4-16D9-1E417FAA334A}"/>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3223">
              <a:extLst>
                <a:ext uri="{FF2B5EF4-FFF2-40B4-BE49-F238E27FC236}">
                  <a16:creationId xmlns:a16="http://schemas.microsoft.com/office/drawing/2014/main" id="{ACBE215F-F77E-4513-E8EC-7810D2485F63}"/>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3224">
              <a:extLst>
                <a:ext uri="{FF2B5EF4-FFF2-40B4-BE49-F238E27FC236}">
                  <a16:creationId xmlns:a16="http://schemas.microsoft.com/office/drawing/2014/main" id="{C190E6C3-7ECA-94B8-84BA-AEBFB5536CBA}"/>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3225">
              <a:extLst>
                <a:ext uri="{FF2B5EF4-FFF2-40B4-BE49-F238E27FC236}">
                  <a16:creationId xmlns:a16="http://schemas.microsoft.com/office/drawing/2014/main" id="{7E0CAA10-44BF-B39A-882F-AA5C357486B3}"/>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3226">
              <a:extLst>
                <a:ext uri="{FF2B5EF4-FFF2-40B4-BE49-F238E27FC236}">
                  <a16:creationId xmlns:a16="http://schemas.microsoft.com/office/drawing/2014/main" id="{E3733030-B91B-71B8-111D-5E57862665EE}"/>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3227">
              <a:extLst>
                <a:ext uri="{FF2B5EF4-FFF2-40B4-BE49-F238E27FC236}">
                  <a16:creationId xmlns:a16="http://schemas.microsoft.com/office/drawing/2014/main" id="{448216BF-3C7A-0EBF-2BFF-3AFB03176A33}"/>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3228">
              <a:extLst>
                <a:ext uri="{FF2B5EF4-FFF2-40B4-BE49-F238E27FC236}">
                  <a16:creationId xmlns:a16="http://schemas.microsoft.com/office/drawing/2014/main" id="{44DB2B08-D587-1222-27AA-0492D0FB9487}"/>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3229">
              <a:extLst>
                <a:ext uri="{FF2B5EF4-FFF2-40B4-BE49-F238E27FC236}">
                  <a16:creationId xmlns:a16="http://schemas.microsoft.com/office/drawing/2014/main" id="{55302CE9-B8A0-F92D-0534-5AB8C6A23728}"/>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3230">
              <a:extLst>
                <a:ext uri="{FF2B5EF4-FFF2-40B4-BE49-F238E27FC236}">
                  <a16:creationId xmlns:a16="http://schemas.microsoft.com/office/drawing/2014/main" id="{6088A667-60E3-203E-3F4B-36EC06F591C4}"/>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3231">
              <a:extLst>
                <a:ext uri="{FF2B5EF4-FFF2-40B4-BE49-F238E27FC236}">
                  <a16:creationId xmlns:a16="http://schemas.microsoft.com/office/drawing/2014/main" id="{C40F34EC-263C-5A90-0016-C157CA1660CF}"/>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3232">
              <a:extLst>
                <a:ext uri="{FF2B5EF4-FFF2-40B4-BE49-F238E27FC236}">
                  <a16:creationId xmlns:a16="http://schemas.microsoft.com/office/drawing/2014/main" id="{6527C0F7-2E4C-9CDE-7EB8-5D565B4C50AB}"/>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3233">
              <a:extLst>
                <a:ext uri="{FF2B5EF4-FFF2-40B4-BE49-F238E27FC236}">
                  <a16:creationId xmlns:a16="http://schemas.microsoft.com/office/drawing/2014/main" id="{BF063553-E3E5-0BE5-6B23-F5FF9ACB14BD}"/>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3234">
              <a:extLst>
                <a:ext uri="{FF2B5EF4-FFF2-40B4-BE49-F238E27FC236}">
                  <a16:creationId xmlns:a16="http://schemas.microsoft.com/office/drawing/2014/main" id="{1EDE584C-B7C7-1F42-2527-8BC2BF7C970B}"/>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235">
              <a:extLst>
                <a:ext uri="{FF2B5EF4-FFF2-40B4-BE49-F238E27FC236}">
                  <a16:creationId xmlns:a16="http://schemas.microsoft.com/office/drawing/2014/main" id="{E0EF26CD-37B7-FF1C-C076-BC2D422A5EDE}"/>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236">
              <a:extLst>
                <a:ext uri="{FF2B5EF4-FFF2-40B4-BE49-F238E27FC236}">
                  <a16:creationId xmlns:a16="http://schemas.microsoft.com/office/drawing/2014/main" id="{0EBE65A4-088B-30EA-C9A4-F88348270C3C}"/>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237">
              <a:extLst>
                <a:ext uri="{FF2B5EF4-FFF2-40B4-BE49-F238E27FC236}">
                  <a16:creationId xmlns:a16="http://schemas.microsoft.com/office/drawing/2014/main" id="{FA00ADD0-ED7F-780D-36F1-6FD086C46037}"/>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3238">
              <a:extLst>
                <a:ext uri="{FF2B5EF4-FFF2-40B4-BE49-F238E27FC236}">
                  <a16:creationId xmlns:a16="http://schemas.microsoft.com/office/drawing/2014/main" id="{87E67DDA-86C5-61BE-ACC4-FD75E154EADF}"/>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3239">
              <a:extLst>
                <a:ext uri="{FF2B5EF4-FFF2-40B4-BE49-F238E27FC236}">
                  <a16:creationId xmlns:a16="http://schemas.microsoft.com/office/drawing/2014/main" id="{F6D9185B-234B-6E00-36C3-2E9FCE4E4D2D}"/>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3240">
              <a:extLst>
                <a:ext uri="{FF2B5EF4-FFF2-40B4-BE49-F238E27FC236}">
                  <a16:creationId xmlns:a16="http://schemas.microsoft.com/office/drawing/2014/main" id="{5C55A805-E65D-1B62-A67C-C32B0C85E1BA}"/>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3241">
              <a:extLst>
                <a:ext uri="{FF2B5EF4-FFF2-40B4-BE49-F238E27FC236}">
                  <a16:creationId xmlns:a16="http://schemas.microsoft.com/office/drawing/2014/main" id="{AB2D3E60-478F-46E6-859F-0ECD37CF32DE}"/>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3" name="Freeform 3242">
              <a:extLst>
                <a:ext uri="{FF2B5EF4-FFF2-40B4-BE49-F238E27FC236}">
                  <a16:creationId xmlns:a16="http://schemas.microsoft.com/office/drawing/2014/main" id="{4A40EE7F-4A5D-4C69-7612-14B213C45678}"/>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4" name="Freeform 3243">
              <a:extLst>
                <a:ext uri="{FF2B5EF4-FFF2-40B4-BE49-F238E27FC236}">
                  <a16:creationId xmlns:a16="http://schemas.microsoft.com/office/drawing/2014/main" id="{B233A77B-68AD-FED7-7647-AD81C8BFEA93}"/>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5" name="Freeform 3244">
              <a:extLst>
                <a:ext uri="{FF2B5EF4-FFF2-40B4-BE49-F238E27FC236}">
                  <a16:creationId xmlns:a16="http://schemas.microsoft.com/office/drawing/2014/main" id="{5D254ACE-8506-4235-3F63-F73AA34C8E77}"/>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6" name="Freeform 3245">
              <a:extLst>
                <a:ext uri="{FF2B5EF4-FFF2-40B4-BE49-F238E27FC236}">
                  <a16:creationId xmlns:a16="http://schemas.microsoft.com/office/drawing/2014/main" id="{33CB95B7-BDC5-5FAA-C995-EB551F4F5F1C}"/>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7" name="Freeform 3246">
              <a:extLst>
                <a:ext uri="{FF2B5EF4-FFF2-40B4-BE49-F238E27FC236}">
                  <a16:creationId xmlns:a16="http://schemas.microsoft.com/office/drawing/2014/main" id="{20F87B9A-E444-4C31-1E85-7E60CB995838}"/>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8" name="Freeform 3247">
              <a:extLst>
                <a:ext uri="{FF2B5EF4-FFF2-40B4-BE49-F238E27FC236}">
                  <a16:creationId xmlns:a16="http://schemas.microsoft.com/office/drawing/2014/main" id="{F7B0D78D-2DAD-464C-5F65-2AFA56461DF7}"/>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9" name="Freeform 3248">
              <a:extLst>
                <a:ext uri="{FF2B5EF4-FFF2-40B4-BE49-F238E27FC236}">
                  <a16:creationId xmlns:a16="http://schemas.microsoft.com/office/drawing/2014/main" id="{3555C645-25BF-7998-1A71-352E19BF143A}"/>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0" name="Freeform 3249">
              <a:extLst>
                <a:ext uri="{FF2B5EF4-FFF2-40B4-BE49-F238E27FC236}">
                  <a16:creationId xmlns:a16="http://schemas.microsoft.com/office/drawing/2014/main" id="{C7E5ED77-D79B-530C-E69D-824E031B63A5}"/>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1" name="Freeform 3250">
              <a:extLst>
                <a:ext uri="{FF2B5EF4-FFF2-40B4-BE49-F238E27FC236}">
                  <a16:creationId xmlns:a16="http://schemas.microsoft.com/office/drawing/2014/main" id="{497496E3-096C-4CD5-7832-D5622E8E028F}"/>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2" name="Freeform 3251">
              <a:extLst>
                <a:ext uri="{FF2B5EF4-FFF2-40B4-BE49-F238E27FC236}">
                  <a16:creationId xmlns:a16="http://schemas.microsoft.com/office/drawing/2014/main" id="{259C6055-B2B6-EEC0-8531-8A5BE1486565}"/>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3" name="Freeform 3252">
              <a:extLst>
                <a:ext uri="{FF2B5EF4-FFF2-40B4-BE49-F238E27FC236}">
                  <a16:creationId xmlns:a16="http://schemas.microsoft.com/office/drawing/2014/main" id="{39FDC48D-4517-C1C9-CAEA-87614AC7C5AF}"/>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4" name="Freeform 3253">
              <a:extLst>
                <a:ext uri="{FF2B5EF4-FFF2-40B4-BE49-F238E27FC236}">
                  <a16:creationId xmlns:a16="http://schemas.microsoft.com/office/drawing/2014/main" id="{D7E7CD25-9560-6334-4AEE-91344D882B48}"/>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8" name="Freeform 3254">
              <a:extLst>
                <a:ext uri="{FF2B5EF4-FFF2-40B4-BE49-F238E27FC236}">
                  <a16:creationId xmlns:a16="http://schemas.microsoft.com/office/drawing/2014/main" id="{4EE30E13-1F2A-4D11-7C81-2884F742818D}"/>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9" name="Freeform 3255">
              <a:extLst>
                <a:ext uri="{FF2B5EF4-FFF2-40B4-BE49-F238E27FC236}">
                  <a16:creationId xmlns:a16="http://schemas.microsoft.com/office/drawing/2014/main" id="{913DC516-D253-A4E3-DD4F-8DB30E6EE0D0}"/>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6" name="Freeform 3256">
              <a:extLst>
                <a:ext uri="{FF2B5EF4-FFF2-40B4-BE49-F238E27FC236}">
                  <a16:creationId xmlns:a16="http://schemas.microsoft.com/office/drawing/2014/main" id="{76C5F982-A767-F234-6C52-29196796B630}"/>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7" name="Freeform 3257">
              <a:extLst>
                <a:ext uri="{FF2B5EF4-FFF2-40B4-BE49-F238E27FC236}">
                  <a16:creationId xmlns:a16="http://schemas.microsoft.com/office/drawing/2014/main" id="{58BF1199-8619-6D6D-E4E7-A7864FEF4516}"/>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8" name="Freeform 3258">
              <a:extLst>
                <a:ext uri="{FF2B5EF4-FFF2-40B4-BE49-F238E27FC236}">
                  <a16:creationId xmlns:a16="http://schemas.microsoft.com/office/drawing/2014/main" id="{7FACE37E-88FD-BB23-08FB-BBACEE586860}"/>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9" name="Freeform 3259">
              <a:extLst>
                <a:ext uri="{FF2B5EF4-FFF2-40B4-BE49-F238E27FC236}">
                  <a16:creationId xmlns:a16="http://schemas.microsoft.com/office/drawing/2014/main" id="{84BCC055-6D02-05ED-753A-41112F8EA5EE}"/>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0" name="Freeform 3260">
              <a:extLst>
                <a:ext uri="{FF2B5EF4-FFF2-40B4-BE49-F238E27FC236}">
                  <a16:creationId xmlns:a16="http://schemas.microsoft.com/office/drawing/2014/main" id="{582B0250-09F6-0526-526F-07E54BD7140C}"/>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1" name="Freeform 3261">
              <a:extLst>
                <a:ext uri="{FF2B5EF4-FFF2-40B4-BE49-F238E27FC236}">
                  <a16:creationId xmlns:a16="http://schemas.microsoft.com/office/drawing/2014/main" id="{0CDECEFF-0D61-9226-2494-A7E19ECABEE0}"/>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0" name="Freeform 3262">
              <a:extLst>
                <a:ext uri="{FF2B5EF4-FFF2-40B4-BE49-F238E27FC236}">
                  <a16:creationId xmlns:a16="http://schemas.microsoft.com/office/drawing/2014/main" id="{0A74704A-B9D3-C7C7-B100-DC2C147872B7}"/>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1" name="Freeform 3263">
              <a:extLst>
                <a:ext uri="{FF2B5EF4-FFF2-40B4-BE49-F238E27FC236}">
                  <a16:creationId xmlns:a16="http://schemas.microsoft.com/office/drawing/2014/main" id="{ACFAEF6E-6246-9ED1-E53B-E01A1FF22486}"/>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2" name="Freeform 3264">
              <a:extLst>
                <a:ext uri="{FF2B5EF4-FFF2-40B4-BE49-F238E27FC236}">
                  <a16:creationId xmlns:a16="http://schemas.microsoft.com/office/drawing/2014/main" id="{5A2E1407-2A6D-7EC8-3F57-C6E9E72D3B7E}"/>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3" name="Freeform 3265">
              <a:extLst>
                <a:ext uri="{FF2B5EF4-FFF2-40B4-BE49-F238E27FC236}">
                  <a16:creationId xmlns:a16="http://schemas.microsoft.com/office/drawing/2014/main" id="{A53B946D-155D-C72F-88B4-325F502FB1D8}"/>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4" name="Freeform 3266">
              <a:extLst>
                <a:ext uri="{FF2B5EF4-FFF2-40B4-BE49-F238E27FC236}">
                  <a16:creationId xmlns:a16="http://schemas.microsoft.com/office/drawing/2014/main" id="{D3122AA3-88DE-DC8B-9B57-7DC1F0A7C1C9}"/>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5" name="Freeform 3267">
              <a:extLst>
                <a:ext uri="{FF2B5EF4-FFF2-40B4-BE49-F238E27FC236}">
                  <a16:creationId xmlns:a16="http://schemas.microsoft.com/office/drawing/2014/main" id="{C8BA4F98-A531-57BE-83A9-0514AD29E055}"/>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6" name="Freeform 3268">
              <a:extLst>
                <a:ext uri="{FF2B5EF4-FFF2-40B4-BE49-F238E27FC236}">
                  <a16:creationId xmlns:a16="http://schemas.microsoft.com/office/drawing/2014/main" id="{98D37F4A-8135-2A09-675F-95295D05B239}"/>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8" name="Freeform 3269">
              <a:extLst>
                <a:ext uri="{FF2B5EF4-FFF2-40B4-BE49-F238E27FC236}">
                  <a16:creationId xmlns:a16="http://schemas.microsoft.com/office/drawing/2014/main" id="{6F34A112-837B-E331-C183-C2524619532A}"/>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 name="Freeform 3270">
              <a:extLst>
                <a:ext uri="{FF2B5EF4-FFF2-40B4-BE49-F238E27FC236}">
                  <a16:creationId xmlns:a16="http://schemas.microsoft.com/office/drawing/2014/main" id="{9ED82694-460C-EB53-E230-35F6EC9C51D3}"/>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1" name="Freeform 3271">
              <a:extLst>
                <a:ext uri="{FF2B5EF4-FFF2-40B4-BE49-F238E27FC236}">
                  <a16:creationId xmlns:a16="http://schemas.microsoft.com/office/drawing/2014/main" id="{9BDC4C1E-A07C-280F-2CC1-C42C2CFE0380}"/>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6" name="Freeform 3272">
              <a:extLst>
                <a:ext uri="{FF2B5EF4-FFF2-40B4-BE49-F238E27FC236}">
                  <a16:creationId xmlns:a16="http://schemas.microsoft.com/office/drawing/2014/main" id="{73064762-AB64-50AA-E32D-F295AFF4985F}"/>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7" name="Freeform 3273">
              <a:extLst>
                <a:ext uri="{FF2B5EF4-FFF2-40B4-BE49-F238E27FC236}">
                  <a16:creationId xmlns:a16="http://schemas.microsoft.com/office/drawing/2014/main" id="{C478D555-C05A-A98F-9564-4C0F6E5772DE}"/>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8" name="Freeform 3274">
              <a:extLst>
                <a:ext uri="{FF2B5EF4-FFF2-40B4-BE49-F238E27FC236}">
                  <a16:creationId xmlns:a16="http://schemas.microsoft.com/office/drawing/2014/main" id="{2B2F01EA-0C5C-A216-077A-4CE1DA94EC80}"/>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9" name="Freeform 3275">
              <a:extLst>
                <a:ext uri="{FF2B5EF4-FFF2-40B4-BE49-F238E27FC236}">
                  <a16:creationId xmlns:a16="http://schemas.microsoft.com/office/drawing/2014/main" id="{F09CEDAE-AC53-326D-0CDD-26CCDFC91FE5}"/>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0" name="Freeform 3276">
              <a:extLst>
                <a:ext uri="{FF2B5EF4-FFF2-40B4-BE49-F238E27FC236}">
                  <a16:creationId xmlns:a16="http://schemas.microsoft.com/office/drawing/2014/main" id="{3991A79A-E215-498B-548B-B79FB9029AB7}"/>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1" name="Freeform 3277">
              <a:extLst>
                <a:ext uri="{FF2B5EF4-FFF2-40B4-BE49-F238E27FC236}">
                  <a16:creationId xmlns:a16="http://schemas.microsoft.com/office/drawing/2014/main" id="{B2FEA118-074E-0006-A494-26E610637231}"/>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332" name="Group 331">
              <a:extLst>
                <a:ext uri="{FF2B5EF4-FFF2-40B4-BE49-F238E27FC236}">
                  <a16:creationId xmlns:a16="http://schemas.microsoft.com/office/drawing/2014/main" id="{41ACAD02-46C4-8E70-EB19-F8690FA29F63}"/>
                </a:ext>
              </a:extLst>
            </p:cNvPr>
            <p:cNvGrpSpPr/>
            <p:nvPr/>
          </p:nvGrpSpPr>
          <p:grpSpPr>
            <a:xfrm>
              <a:off x="6249468" y="-1100935"/>
              <a:ext cx="6847366" cy="4965858"/>
              <a:chOff x="6249468" y="-1100935"/>
              <a:chExt cx="6847366" cy="4965858"/>
            </a:xfrm>
            <a:grpFill/>
          </p:grpSpPr>
          <p:sp>
            <p:nvSpPr>
              <p:cNvPr id="333" name="Freeform 3279">
                <a:extLst>
                  <a:ext uri="{FF2B5EF4-FFF2-40B4-BE49-F238E27FC236}">
                    <a16:creationId xmlns:a16="http://schemas.microsoft.com/office/drawing/2014/main" id="{765A457F-6A6D-F89B-B0DA-7E3BFBDF674A}"/>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4" name="Freeform 3280">
                <a:extLst>
                  <a:ext uri="{FF2B5EF4-FFF2-40B4-BE49-F238E27FC236}">
                    <a16:creationId xmlns:a16="http://schemas.microsoft.com/office/drawing/2014/main" id="{BB683964-6BB0-04BB-BF49-9AF32A4DC918}"/>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5" name="Freeform 3281">
                <a:extLst>
                  <a:ext uri="{FF2B5EF4-FFF2-40B4-BE49-F238E27FC236}">
                    <a16:creationId xmlns:a16="http://schemas.microsoft.com/office/drawing/2014/main" id="{50E91D37-C919-A220-D516-DFC05110F01E}"/>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6" name="Freeform 3282">
                <a:extLst>
                  <a:ext uri="{FF2B5EF4-FFF2-40B4-BE49-F238E27FC236}">
                    <a16:creationId xmlns:a16="http://schemas.microsoft.com/office/drawing/2014/main" id="{40D927E8-3273-86B0-6CC0-F36DF2802611}"/>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7" name="Freeform 3283">
                <a:extLst>
                  <a:ext uri="{FF2B5EF4-FFF2-40B4-BE49-F238E27FC236}">
                    <a16:creationId xmlns:a16="http://schemas.microsoft.com/office/drawing/2014/main" id="{EAD6B9EE-B600-F985-CD87-B83DB154026A}"/>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8" name="Freeform 3284">
                <a:extLst>
                  <a:ext uri="{FF2B5EF4-FFF2-40B4-BE49-F238E27FC236}">
                    <a16:creationId xmlns:a16="http://schemas.microsoft.com/office/drawing/2014/main" id="{AB6C797F-28AA-AB05-F816-8CBF9B257B48}"/>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9" name="Freeform 3285">
                <a:extLst>
                  <a:ext uri="{FF2B5EF4-FFF2-40B4-BE49-F238E27FC236}">
                    <a16:creationId xmlns:a16="http://schemas.microsoft.com/office/drawing/2014/main" id="{1F6A660F-99FF-A0EE-95D9-FCD88B79B294}"/>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0" name="Freeform 3286">
                <a:extLst>
                  <a:ext uri="{FF2B5EF4-FFF2-40B4-BE49-F238E27FC236}">
                    <a16:creationId xmlns:a16="http://schemas.microsoft.com/office/drawing/2014/main" id="{E8DEF02C-3CFD-A114-C3C8-FF822B56A764}"/>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1" name="Freeform 3287">
                <a:extLst>
                  <a:ext uri="{FF2B5EF4-FFF2-40B4-BE49-F238E27FC236}">
                    <a16:creationId xmlns:a16="http://schemas.microsoft.com/office/drawing/2014/main" id="{C370A50C-6403-3E05-FCFE-2C0BD16EC928}"/>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2" name="Freeform 3288">
                <a:extLst>
                  <a:ext uri="{FF2B5EF4-FFF2-40B4-BE49-F238E27FC236}">
                    <a16:creationId xmlns:a16="http://schemas.microsoft.com/office/drawing/2014/main" id="{5897280D-9845-DD86-7EA9-BBC8F48FECEC}"/>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3" name="Freeform 3289">
                <a:extLst>
                  <a:ext uri="{FF2B5EF4-FFF2-40B4-BE49-F238E27FC236}">
                    <a16:creationId xmlns:a16="http://schemas.microsoft.com/office/drawing/2014/main" id="{45EF3B3D-9D48-DFE0-41C7-20CCF45D87C2}"/>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4" name="Freeform 3290">
                <a:extLst>
                  <a:ext uri="{FF2B5EF4-FFF2-40B4-BE49-F238E27FC236}">
                    <a16:creationId xmlns:a16="http://schemas.microsoft.com/office/drawing/2014/main" id="{080E62A6-1F95-EC67-BAC2-5FA7ED27A617}"/>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5" name="Freeform 3291">
                <a:extLst>
                  <a:ext uri="{FF2B5EF4-FFF2-40B4-BE49-F238E27FC236}">
                    <a16:creationId xmlns:a16="http://schemas.microsoft.com/office/drawing/2014/main" id="{407684D9-9C54-063A-89F0-E6B68890DAC9}"/>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6" name="Freeform 3292">
                <a:extLst>
                  <a:ext uri="{FF2B5EF4-FFF2-40B4-BE49-F238E27FC236}">
                    <a16:creationId xmlns:a16="http://schemas.microsoft.com/office/drawing/2014/main" id="{6094F0A3-CCBA-560A-D220-D0DBBA12B6CA}"/>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7" name="Freeform 3293">
                <a:extLst>
                  <a:ext uri="{FF2B5EF4-FFF2-40B4-BE49-F238E27FC236}">
                    <a16:creationId xmlns:a16="http://schemas.microsoft.com/office/drawing/2014/main" id="{4A4E9D45-86B5-1BB7-5167-F941E1F76A8B}"/>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8" name="Freeform 3294">
                <a:extLst>
                  <a:ext uri="{FF2B5EF4-FFF2-40B4-BE49-F238E27FC236}">
                    <a16:creationId xmlns:a16="http://schemas.microsoft.com/office/drawing/2014/main" id="{0ACE2B3E-054E-DDA3-EF5B-10FAEE129BD8}"/>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9" name="Freeform 3295">
                <a:extLst>
                  <a:ext uri="{FF2B5EF4-FFF2-40B4-BE49-F238E27FC236}">
                    <a16:creationId xmlns:a16="http://schemas.microsoft.com/office/drawing/2014/main" id="{87D3FF5E-D060-D6EA-C7C4-6A289B004635}"/>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0" name="Freeform 3296">
                <a:extLst>
                  <a:ext uri="{FF2B5EF4-FFF2-40B4-BE49-F238E27FC236}">
                    <a16:creationId xmlns:a16="http://schemas.microsoft.com/office/drawing/2014/main" id="{D4FF47B5-A59D-9799-E0E2-C2C2B033A20A}"/>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1" name="Freeform 3297">
                <a:extLst>
                  <a:ext uri="{FF2B5EF4-FFF2-40B4-BE49-F238E27FC236}">
                    <a16:creationId xmlns:a16="http://schemas.microsoft.com/office/drawing/2014/main" id="{5F025630-AAB2-3E0F-DF52-A29F4DB989C3}"/>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8" name="Freeform 3298">
                <a:extLst>
                  <a:ext uri="{FF2B5EF4-FFF2-40B4-BE49-F238E27FC236}">
                    <a16:creationId xmlns:a16="http://schemas.microsoft.com/office/drawing/2014/main" id="{A027350B-81DB-AC6E-FFBB-62EA44EE7FD9}"/>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9" name="Freeform 3299">
                <a:extLst>
                  <a:ext uri="{FF2B5EF4-FFF2-40B4-BE49-F238E27FC236}">
                    <a16:creationId xmlns:a16="http://schemas.microsoft.com/office/drawing/2014/main" id="{2B0E3053-810E-64FA-5456-96A567439821}"/>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0" name="Freeform 3300">
                <a:extLst>
                  <a:ext uri="{FF2B5EF4-FFF2-40B4-BE49-F238E27FC236}">
                    <a16:creationId xmlns:a16="http://schemas.microsoft.com/office/drawing/2014/main" id="{967C6304-2417-29B5-C8D1-C7B84FFED541}"/>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1" name="Freeform 3301">
                <a:extLst>
                  <a:ext uri="{FF2B5EF4-FFF2-40B4-BE49-F238E27FC236}">
                    <a16:creationId xmlns:a16="http://schemas.microsoft.com/office/drawing/2014/main" id="{0DD5E8F4-23E8-1208-6D12-0F26D86A6E0E}"/>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2" name="Freeform 3302">
                <a:extLst>
                  <a:ext uri="{FF2B5EF4-FFF2-40B4-BE49-F238E27FC236}">
                    <a16:creationId xmlns:a16="http://schemas.microsoft.com/office/drawing/2014/main" id="{963CE7A5-9A3E-7425-5B79-75D95B194619}"/>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3" name="Freeform 3303">
                <a:extLst>
                  <a:ext uri="{FF2B5EF4-FFF2-40B4-BE49-F238E27FC236}">
                    <a16:creationId xmlns:a16="http://schemas.microsoft.com/office/drawing/2014/main" id="{08470D20-C4E8-3B84-AFE7-01616F89E103}"/>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4" name="Freeform 3304">
                <a:extLst>
                  <a:ext uri="{FF2B5EF4-FFF2-40B4-BE49-F238E27FC236}">
                    <a16:creationId xmlns:a16="http://schemas.microsoft.com/office/drawing/2014/main" id="{D544944B-8DA7-C3B4-1D26-0BCAD03709D9}"/>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5" name="Freeform 3305">
                <a:extLst>
                  <a:ext uri="{FF2B5EF4-FFF2-40B4-BE49-F238E27FC236}">
                    <a16:creationId xmlns:a16="http://schemas.microsoft.com/office/drawing/2014/main" id="{71C4B896-9DCF-0F32-30F4-FD29EBC88CC1}"/>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6" name="Freeform 3306">
                <a:extLst>
                  <a:ext uri="{FF2B5EF4-FFF2-40B4-BE49-F238E27FC236}">
                    <a16:creationId xmlns:a16="http://schemas.microsoft.com/office/drawing/2014/main" id="{8E9B1BA9-B937-DE59-D843-C55C92F12F3A}"/>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7" name="Freeform 3307">
                <a:extLst>
                  <a:ext uri="{FF2B5EF4-FFF2-40B4-BE49-F238E27FC236}">
                    <a16:creationId xmlns:a16="http://schemas.microsoft.com/office/drawing/2014/main" id="{FFADD7EB-BB84-E21B-42AE-F74272A4A90F}"/>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8" name="Freeform 3308">
                <a:extLst>
                  <a:ext uri="{FF2B5EF4-FFF2-40B4-BE49-F238E27FC236}">
                    <a16:creationId xmlns:a16="http://schemas.microsoft.com/office/drawing/2014/main" id="{2E9CE59B-7C42-AC0E-30CD-ACA57CFC9512}"/>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9" name="Freeform 3309">
                <a:extLst>
                  <a:ext uri="{FF2B5EF4-FFF2-40B4-BE49-F238E27FC236}">
                    <a16:creationId xmlns:a16="http://schemas.microsoft.com/office/drawing/2014/main" id="{326631E3-9105-EC07-9224-C6823D37A287}"/>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0" name="Freeform 3310">
                <a:extLst>
                  <a:ext uri="{FF2B5EF4-FFF2-40B4-BE49-F238E27FC236}">
                    <a16:creationId xmlns:a16="http://schemas.microsoft.com/office/drawing/2014/main" id="{BB5C7E5D-022D-BBC5-FD4D-A4D0662CCC5C}"/>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1" name="Freeform 3311">
                <a:extLst>
                  <a:ext uri="{FF2B5EF4-FFF2-40B4-BE49-F238E27FC236}">
                    <a16:creationId xmlns:a16="http://schemas.microsoft.com/office/drawing/2014/main" id="{2F58A300-D355-7DF4-6644-5A637676A8F3}"/>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3" name="Freeform 3312">
                <a:extLst>
                  <a:ext uri="{FF2B5EF4-FFF2-40B4-BE49-F238E27FC236}">
                    <a16:creationId xmlns:a16="http://schemas.microsoft.com/office/drawing/2014/main" id="{9CAC73EF-5B7B-9499-C6B3-E93BA332DCC2}"/>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4" name="Freeform 3313">
                <a:extLst>
                  <a:ext uri="{FF2B5EF4-FFF2-40B4-BE49-F238E27FC236}">
                    <a16:creationId xmlns:a16="http://schemas.microsoft.com/office/drawing/2014/main" id="{60BE8213-652B-1E4B-9BF6-29504EF6FD34}"/>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5" name="Freeform 3314">
                <a:extLst>
                  <a:ext uri="{FF2B5EF4-FFF2-40B4-BE49-F238E27FC236}">
                    <a16:creationId xmlns:a16="http://schemas.microsoft.com/office/drawing/2014/main" id="{05DB3A22-FAAD-75BF-134D-DA534AAFB7DC}"/>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7" name="Freeform 3315">
                <a:extLst>
                  <a:ext uri="{FF2B5EF4-FFF2-40B4-BE49-F238E27FC236}">
                    <a16:creationId xmlns:a16="http://schemas.microsoft.com/office/drawing/2014/main" id="{CB356D0F-D324-8F31-883B-0353C536FC8A}"/>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3" name="Freeform 3316">
                <a:extLst>
                  <a:ext uri="{FF2B5EF4-FFF2-40B4-BE49-F238E27FC236}">
                    <a16:creationId xmlns:a16="http://schemas.microsoft.com/office/drawing/2014/main" id="{7A94802C-95A4-4E4D-69B8-60B687D3C8EB}"/>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4" name="Oval 3317">
                <a:extLst>
                  <a:ext uri="{FF2B5EF4-FFF2-40B4-BE49-F238E27FC236}">
                    <a16:creationId xmlns:a16="http://schemas.microsoft.com/office/drawing/2014/main" id="{A337D294-F961-E718-E2BB-E1BA06D608C1}"/>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5" name="Freeform 3318">
                <a:extLst>
                  <a:ext uri="{FF2B5EF4-FFF2-40B4-BE49-F238E27FC236}">
                    <a16:creationId xmlns:a16="http://schemas.microsoft.com/office/drawing/2014/main" id="{004BF0BD-8CE8-D39B-EFBA-8938B4B6AD84}"/>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8" name="Freeform 3319">
                <a:extLst>
                  <a:ext uri="{FF2B5EF4-FFF2-40B4-BE49-F238E27FC236}">
                    <a16:creationId xmlns:a16="http://schemas.microsoft.com/office/drawing/2014/main" id="{CF3A97A8-70D4-02A1-6C8F-125C9417DA8F}"/>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9" name="Freeform 3320">
                <a:extLst>
                  <a:ext uri="{FF2B5EF4-FFF2-40B4-BE49-F238E27FC236}">
                    <a16:creationId xmlns:a16="http://schemas.microsoft.com/office/drawing/2014/main" id="{8421F24B-CE29-5DA6-50ED-A670978A9519}"/>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0" name="Freeform 3321">
                <a:extLst>
                  <a:ext uri="{FF2B5EF4-FFF2-40B4-BE49-F238E27FC236}">
                    <a16:creationId xmlns:a16="http://schemas.microsoft.com/office/drawing/2014/main" id="{16F3EB6A-5241-E50A-3F3C-F8FD6F815EB2}"/>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1" name="Freeform 3322">
                <a:extLst>
                  <a:ext uri="{FF2B5EF4-FFF2-40B4-BE49-F238E27FC236}">
                    <a16:creationId xmlns:a16="http://schemas.microsoft.com/office/drawing/2014/main" id="{419A6F6A-E6AB-CB17-B7CF-7726817B07F5}"/>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2" name="Freeform 3323">
                <a:extLst>
                  <a:ext uri="{FF2B5EF4-FFF2-40B4-BE49-F238E27FC236}">
                    <a16:creationId xmlns:a16="http://schemas.microsoft.com/office/drawing/2014/main" id="{DB915468-AEEA-AA67-0F06-D0235A02875D}"/>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3" name="Freeform 3324">
                <a:extLst>
                  <a:ext uri="{FF2B5EF4-FFF2-40B4-BE49-F238E27FC236}">
                    <a16:creationId xmlns:a16="http://schemas.microsoft.com/office/drawing/2014/main" id="{E7531F49-2781-AA9C-E914-95AD5B966BB3}"/>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4" name="Freeform 3325">
                <a:extLst>
                  <a:ext uri="{FF2B5EF4-FFF2-40B4-BE49-F238E27FC236}">
                    <a16:creationId xmlns:a16="http://schemas.microsoft.com/office/drawing/2014/main" id="{8F162979-FA1A-F686-8783-D6FB365C7F87}"/>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4" name="Freeform 3326">
                <a:extLst>
                  <a:ext uri="{FF2B5EF4-FFF2-40B4-BE49-F238E27FC236}">
                    <a16:creationId xmlns:a16="http://schemas.microsoft.com/office/drawing/2014/main" id="{0E85EEE5-C613-8666-98FD-A36B4DE92871}"/>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5" name="Freeform 3327">
                <a:extLst>
                  <a:ext uri="{FF2B5EF4-FFF2-40B4-BE49-F238E27FC236}">
                    <a16:creationId xmlns:a16="http://schemas.microsoft.com/office/drawing/2014/main" id="{52A5E233-50CF-983B-0E75-08648FACDC05}"/>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6" name="Freeform 3328">
                <a:extLst>
                  <a:ext uri="{FF2B5EF4-FFF2-40B4-BE49-F238E27FC236}">
                    <a16:creationId xmlns:a16="http://schemas.microsoft.com/office/drawing/2014/main" id="{54722B7D-5940-305F-5A17-AE11482CDCFD}"/>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7" name="Freeform 3329">
                <a:extLst>
                  <a:ext uri="{FF2B5EF4-FFF2-40B4-BE49-F238E27FC236}">
                    <a16:creationId xmlns:a16="http://schemas.microsoft.com/office/drawing/2014/main" id="{94A2435E-FE92-2611-7AB5-3B91B4B6C013}"/>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8" name="Freeform 3330">
                <a:extLst>
                  <a:ext uri="{FF2B5EF4-FFF2-40B4-BE49-F238E27FC236}">
                    <a16:creationId xmlns:a16="http://schemas.microsoft.com/office/drawing/2014/main" id="{6CAC7916-0475-3414-9464-6CADC8917D8C}"/>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9" name="Freeform 3331">
                <a:extLst>
                  <a:ext uri="{FF2B5EF4-FFF2-40B4-BE49-F238E27FC236}">
                    <a16:creationId xmlns:a16="http://schemas.microsoft.com/office/drawing/2014/main" id="{B2DCBCC6-8197-D33D-E60E-501BFBB1EB91}"/>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0" name="Freeform 3332">
                <a:extLst>
                  <a:ext uri="{FF2B5EF4-FFF2-40B4-BE49-F238E27FC236}">
                    <a16:creationId xmlns:a16="http://schemas.microsoft.com/office/drawing/2014/main" id="{7BBC7109-F264-2C36-EA04-0923747A11E4}"/>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1" name="Freeform 3333">
                <a:extLst>
                  <a:ext uri="{FF2B5EF4-FFF2-40B4-BE49-F238E27FC236}">
                    <a16:creationId xmlns:a16="http://schemas.microsoft.com/office/drawing/2014/main" id="{88F12E11-3A9B-F56E-D0AC-4AF222F81C4D}"/>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2" name="Freeform 3334">
                <a:extLst>
                  <a:ext uri="{FF2B5EF4-FFF2-40B4-BE49-F238E27FC236}">
                    <a16:creationId xmlns:a16="http://schemas.microsoft.com/office/drawing/2014/main" id="{BCFC6AD0-68C8-0E53-4A23-DBBA4A07B26D}"/>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3" name="Freeform 3335">
                <a:extLst>
                  <a:ext uri="{FF2B5EF4-FFF2-40B4-BE49-F238E27FC236}">
                    <a16:creationId xmlns:a16="http://schemas.microsoft.com/office/drawing/2014/main" id="{6336A0C9-04AF-85D8-AE6E-4F5875AD91D4}"/>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4" name="Freeform 3336">
                <a:extLst>
                  <a:ext uri="{FF2B5EF4-FFF2-40B4-BE49-F238E27FC236}">
                    <a16:creationId xmlns:a16="http://schemas.microsoft.com/office/drawing/2014/main" id="{B27E692E-C128-051E-10E9-0C06307E6C00}"/>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5" name="Freeform 3337">
                <a:extLst>
                  <a:ext uri="{FF2B5EF4-FFF2-40B4-BE49-F238E27FC236}">
                    <a16:creationId xmlns:a16="http://schemas.microsoft.com/office/drawing/2014/main" id="{4299FBB2-C55E-E22B-3A1B-6E5CF1D78752}"/>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6" name="Freeform 3338">
                <a:extLst>
                  <a:ext uri="{FF2B5EF4-FFF2-40B4-BE49-F238E27FC236}">
                    <a16:creationId xmlns:a16="http://schemas.microsoft.com/office/drawing/2014/main" id="{401E9B51-A4E4-25D9-FC1F-AF74597A87C2}"/>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9" name="Freeform 3339">
                <a:extLst>
                  <a:ext uri="{FF2B5EF4-FFF2-40B4-BE49-F238E27FC236}">
                    <a16:creationId xmlns:a16="http://schemas.microsoft.com/office/drawing/2014/main" id="{A363D34D-B726-0CF6-01D8-ED8513162945}"/>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0" name="Freeform 3340">
                <a:extLst>
                  <a:ext uri="{FF2B5EF4-FFF2-40B4-BE49-F238E27FC236}">
                    <a16:creationId xmlns:a16="http://schemas.microsoft.com/office/drawing/2014/main" id="{31EBACB1-5981-BF7E-0BBC-01848E9A6638}"/>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1" name="Freeform 3341">
                <a:extLst>
                  <a:ext uri="{FF2B5EF4-FFF2-40B4-BE49-F238E27FC236}">
                    <a16:creationId xmlns:a16="http://schemas.microsoft.com/office/drawing/2014/main" id="{A51FB92A-253B-E109-8B2E-EB6DB51F5307}"/>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7" name="Freeform 3342">
                <a:extLst>
                  <a:ext uri="{FF2B5EF4-FFF2-40B4-BE49-F238E27FC236}">
                    <a16:creationId xmlns:a16="http://schemas.microsoft.com/office/drawing/2014/main" id="{25F7BD03-BE10-0869-0137-795A9F151379}"/>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9" name="Freeform 3343">
                <a:extLst>
                  <a:ext uri="{FF2B5EF4-FFF2-40B4-BE49-F238E27FC236}">
                    <a16:creationId xmlns:a16="http://schemas.microsoft.com/office/drawing/2014/main" id="{90253CA6-E2B4-0986-DE22-86DC9ACF6154}"/>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1" name="Freeform 3344">
                <a:extLst>
                  <a:ext uri="{FF2B5EF4-FFF2-40B4-BE49-F238E27FC236}">
                    <a16:creationId xmlns:a16="http://schemas.microsoft.com/office/drawing/2014/main" id="{219B96FD-D24A-4A73-652B-E9B6668829B8}"/>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2" name="Freeform 3345">
                <a:extLst>
                  <a:ext uri="{FF2B5EF4-FFF2-40B4-BE49-F238E27FC236}">
                    <a16:creationId xmlns:a16="http://schemas.microsoft.com/office/drawing/2014/main" id="{37C3C6F5-F541-4055-22ED-374DE8AFE95A}"/>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3" name="Freeform 3346">
                <a:extLst>
                  <a:ext uri="{FF2B5EF4-FFF2-40B4-BE49-F238E27FC236}">
                    <a16:creationId xmlns:a16="http://schemas.microsoft.com/office/drawing/2014/main" id="{498813ED-7EB4-FAC2-4F14-7B0AB6EA3EF0}"/>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4" name="Freeform 3347">
                <a:extLst>
                  <a:ext uri="{FF2B5EF4-FFF2-40B4-BE49-F238E27FC236}">
                    <a16:creationId xmlns:a16="http://schemas.microsoft.com/office/drawing/2014/main" id="{5ABEA6A9-B009-33DD-855F-032066099794}"/>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5" name="Freeform 3348">
                <a:extLst>
                  <a:ext uri="{FF2B5EF4-FFF2-40B4-BE49-F238E27FC236}">
                    <a16:creationId xmlns:a16="http://schemas.microsoft.com/office/drawing/2014/main" id="{E23AF2F5-4EB4-B1D9-8D45-A8C9222731E5}"/>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6" name="Freeform 3349">
                <a:extLst>
                  <a:ext uri="{FF2B5EF4-FFF2-40B4-BE49-F238E27FC236}">
                    <a16:creationId xmlns:a16="http://schemas.microsoft.com/office/drawing/2014/main" id="{89A593AF-3E7D-ED44-C331-360CF855CAA1}"/>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2" name="Freeform 3350">
                <a:extLst>
                  <a:ext uri="{FF2B5EF4-FFF2-40B4-BE49-F238E27FC236}">
                    <a16:creationId xmlns:a16="http://schemas.microsoft.com/office/drawing/2014/main" id="{54B5068F-9BE5-7DE7-35F1-2223AEA16F80}"/>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513" name="Oval 512">
            <a:extLst>
              <a:ext uri="{FF2B5EF4-FFF2-40B4-BE49-F238E27FC236}">
                <a16:creationId xmlns:a16="http://schemas.microsoft.com/office/drawing/2014/main" id="{31B733E9-7EE3-8FCB-7E72-D2ED5B90A807}"/>
              </a:ext>
            </a:extLst>
          </p:cNvPr>
          <p:cNvSpPr>
            <a:spLocks/>
          </p:cNvSpPr>
          <p:nvPr userDrawn="1"/>
        </p:nvSpPr>
        <p:spPr>
          <a:xfrm>
            <a:off x="6986231" y="-2625702"/>
            <a:ext cx="8385887" cy="8385887"/>
          </a:xfrm>
          <a:prstGeom prst="ellipse">
            <a:avLst/>
          </a:prstGeom>
          <a:solidFill>
            <a:srgbClr val="22265D"/>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457200" rtlCol="0" anchor="ctr"/>
          <a:lstStyle/>
          <a:p>
            <a:endParaRPr lang="en-IN" sz="1600" b="1">
              <a:solidFill>
                <a:schemeClr val="tx1"/>
              </a:solidFill>
              <a:latin typeface="Montserrat" panose="02000505000000020004" pitchFamily="2" charset="0"/>
            </a:endParaRPr>
          </a:p>
        </p:txBody>
      </p:sp>
      <p:sp>
        <p:nvSpPr>
          <p:cNvPr id="545" name="Freeform: Shape 544">
            <a:extLst>
              <a:ext uri="{FF2B5EF4-FFF2-40B4-BE49-F238E27FC236}">
                <a16:creationId xmlns:a16="http://schemas.microsoft.com/office/drawing/2014/main" id="{4AC6F6CC-6292-FBC0-DEBA-DAE8E4C87334}"/>
              </a:ext>
            </a:extLst>
          </p:cNvPr>
          <p:cNvSpPr>
            <a:spLocks noGrp="1"/>
          </p:cNvSpPr>
          <p:nvPr>
            <p:ph type="pic" sz="quarter" idx="11" hasCustomPrompt="1"/>
          </p:nvPr>
        </p:nvSpPr>
        <p:spPr>
          <a:xfrm>
            <a:off x="1214562" y="2871231"/>
            <a:ext cx="792038" cy="792038"/>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Icon</a:t>
            </a:r>
          </a:p>
        </p:txBody>
      </p:sp>
      <p:sp>
        <p:nvSpPr>
          <p:cNvPr id="546" name="Text Placeholder 150">
            <a:extLst>
              <a:ext uri="{FF2B5EF4-FFF2-40B4-BE49-F238E27FC236}">
                <a16:creationId xmlns:a16="http://schemas.microsoft.com/office/drawing/2014/main" id="{979523BA-F182-4714-15F5-D16A54CABB46}"/>
              </a:ext>
            </a:extLst>
          </p:cNvPr>
          <p:cNvSpPr>
            <a:spLocks noGrp="1"/>
          </p:cNvSpPr>
          <p:nvPr>
            <p:ph type="body" sz="quarter" idx="15" hasCustomPrompt="1"/>
          </p:nvPr>
        </p:nvSpPr>
        <p:spPr>
          <a:xfrm>
            <a:off x="2205270" y="2668187"/>
            <a:ext cx="4340030" cy="341260"/>
          </a:xfrm>
          <a:prstGeom prst="rect">
            <a:avLst/>
          </a:prstGeom>
        </p:spPr>
        <p:txBody>
          <a:bodyPr anchor="ctr"/>
          <a:lstStyle>
            <a:lvl1pPr marL="0" indent="0">
              <a:lnSpc>
                <a:spcPct val="100000"/>
              </a:lnSpc>
              <a:spcBef>
                <a:spcPts val="0"/>
              </a:spcBef>
              <a:buNone/>
              <a:defRPr sz="1400" b="1" spc="0">
                <a:solidFill>
                  <a:schemeClr val="tx1"/>
                </a:solidFill>
              </a:defRPr>
            </a:lvl1pPr>
          </a:lstStyle>
          <a:p>
            <a:pPr lvl="0"/>
            <a:r>
              <a:rPr lang="en-US" dirty="0"/>
              <a:t>ADD TEXT</a:t>
            </a:r>
          </a:p>
        </p:txBody>
      </p:sp>
      <p:sp>
        <p:nvSpPr>
          <p:cNvPr id="547" name="Text Placeholder 150">
            <a:extLst>
              <a:ext uri="{FF2B5EF4-FFF2-40B4-BE49-F238E27FC236}">
                <a16:creationId xmlns:a16="http://schemas.microsoft.com/office/drawing/2014/main" id="{59783C38-D85B-6BAB-E581-6D2698149D7C}"/>
              </a:ext>
            </a:extLst>
          </p:cNvPr>
          <p:cNvSpPr>
            <a:spLocks noGrp="1"/>
          </p:cNvSpPr>
          <p:nvPr>
            <p:ph type="body" sz="quarter" idx="16" hasCustomPrompt="1"/>
          </p:nvPr>
        </p:nvSpPr>
        <p:spPr>
          <a:xfrm>
            <a:off x="2205270" y="3041688"/>
            <a:ext cx="4340030" cy="1017371"/>
          </a:xfrm>
          <a:prstGeom prst="rect">
            <a:avLst/>
          </a:prstGeom>
        </p:spPr>
        <p:txBody>
          <a:bodyPr anchor="t"/>
          <a:lstStyle>
            <a:lvl1pPr marL="0" indent="0">
              <a:lnSpc>
                <a:spcPct val="100000"/>
              </a:lnSpc>
              <a:spcBef>
                <a:spcPts val="0"/>
              </a:spcBef>
              <a:buNone/>
              <a:defRPr sz="1200" b="0" spc="0">
                <a:solidFill>
                  <a:schemeClr val="tx1"/>
                </a:solidFill>
              </a:defRPr>
            </a:lvl1pPr>
          </a:lstStyle>
          <a:p>
            <a:pPr lvl="0"/>
            <a:r>
              <a:rPr lang="en-US" dirty="0"/>
              <a:t>Add text</a:t>
            </a:r>
          </a:p>
        </p:txBody>
      </p:sp>
      <p:sp>
        <p:nvSpPr>
          <p:cNvPr id="548" name="Freeform: Shape 547">
            <a:extLst>
              <a:ext uri="{FF2B5EF4-FFF2-40B4-BE49-F238E27FC236}">
                <a16:creationId xmlns:a16="http://schemas.microsoft.com/office/drawing/2014/main" id="{14E4B353-7A4D-065D-BE5D-ACC1A2E26628}"/>
              </a:ext>
            </a:extLst>
          </p:cNvPr>
          <p:cNvSpPr>
            <a:spLocks noGrp="1"/>
          </p:cNvSpPr>
          <p:nvPr>
            <p:ph type="pic" sz="quarter" idx="17" hasCustomPrompt="1"/>
          </p:nvPr>
        </p:nvSpPr>
        <p:spPr>
          <a:xfrm>
            <a:off x="1214562" y="4728662"/>
            <a:ext cx="792038" cy="792038"/>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solidFill>
            <a:schemeClr val="bg1">
              <a:lumMod val="95000"/>
            </a:schemeClr>
          </a:solidFill>
          <a:ln>
            <a:noFill/>
          </a:ln>
        </p:spPr>
        <p:txBody>
          <a:bodyPr wrap="square" anchor="ctr">
            <a:noAutofit/>
          </a:bodyPr>
          <a:lstStyle>
            <a:lvl1pPr marL="0" indent="0" algn="ctr">
              <a:buNone/>
              <a:defRPr sz="1400"/>
            </a:lvl1pPr>
          </a:lstStyle>
          <a:p>
            <a:r>
              <a:rPr lang="en-IN" dirty="0"/>
              <a:t>Icon</a:t>
            </a:r>
          </a:p>
        </p:txBody>
      </p:sp>
      <p:sp>
        <p:nvSpPr>
          <p:cNvPr id="549" name="Text Placeholder 150">
            <a:extLst>
              <a:ext uri="{FF2B5EF4-FFF2-40B4-BE49-F238E27FC236}">
                <a16:creationId xmlns:a16="http://schemas.microsoft.com/office/drawing/2014/main" id="{7ABDD356-92A3-022D-CB4E-5EE100D4B0F3}"/>
              </a:ext>
            </a:extLst>
          </p:cNvPr>
          <p:cNvSpPr>
            <a:spLocks noGrp="1"/>
          </p:cNvSpPr>
          <p:nvPr>
            <p:ph type="body" sz="quarter" idx="18" hasCustomPrompt="1"/>
          </p:nvPr>
        </p:nvSpPr>
        <p:spPr>
          <a:xfrm>
            <a:off x="2205270" y="4525618"/>
            <a:ext cx="4340030" cy="341260"/>
          </a:xfrm>
          <a:prstGeom prst="rect">
            <a:avLst/>
          </a:prstGeom>
        </p:spPr>
        <p:txBody>
          <a:bodyPr anchor="ctr"/>
          <a:lstStyle>
            <a:lvl1pPr marL="0" indent="0">
              <a:lnSpc>
                <a:spcPct val="100000"/>
              </a:lnSpc>
              <a:spcBef>
                <a:spcPts val="0"/>
              </a:spcBef>
              <a:buNone/>
              <a:defRPr sz="1400" b="1" spc="0">
                <a:solidFill>
                  <a:schemeClr val="tx1"/>
                </a:solidFill>
              </a:defRPr>
            </a:lvl1pPr>
          </a:lstStyle>
          <a:p>
            <a:pPr lvl="0"/>
            <a:r>
              <a:rPr lang="en-US" dirty="0"/>
              <a:t>ADD TEXT</a:t>
            </a:r>
          </a:p>
        </p:txBody>
      </p:sp>
      <p:sp>
        <p:nvSpPr>
          <p:cNvPr id="550" name="Text Placeholder 150">
            <a:extLst>
              <a:ext uri="{FF2B5EF4-FFF2-40B4-BE49-F238E27FC236}">
                <a16:creationId xmlns:a16="http://schemas.microsoft.com/office/drawing/2014/main" id="{53128398-325D-A2EE-78F4-80D251EF8C23}"/>
              </a:ext>
            </a:extLst>
          </p:cNvPr>
          <p:cNvSpPr>
            <a:spLocks noGrp="1"/>
          </p:cNvSpPr>
          <p:nvPr>
            <p:ph type="body" sz="quarter" idx="19" hasCustomPrompt="1"/>
          </p:nvPr>
        </p:nvSpPr>
        <p:spPr>
          <a:xfrm>
            <a:off x="2205270" y="4899119"/>
            <a:ext cx="4340030" cy="1017371"/>
          </a:xfrm>
          <a:prstGeom prst="rect">
            <a:avLst/>
          </a:prstGeom>
        </p:spPr>
        <p:txBody>
          <a:bodyPr anchor="t"/>
          <a:lstStyle>
            <a:lvl1pPr marL="0" indent="0">
              <a:lnSpc>
                <a:spcPct val="100000"/>
              </a:lnSpc>
              <a:spcBef>
                <a:spcPts val="0"/>
              </a:spcBef>
              <a:buNone/>
              <a:defRPr sz="1200" b="0" spc="0">
                <a:solidFill>
                  <a:schemeClr val="tx1"/>
                </a:solidFill>
              </a:defRPr>
            </a:lvl1pPr>
          </a:lstStyle>
          <a:p>
            <a:pPr lvl="0"/>
            <a:r>
              <a:rPr lang="en-US" dirty="0"/>
              <a:t>Add text</a:t>
            </a:r>
          </a:p>
        </p:txBody>
      </p:sp>
      <p:sp>
        <p:nvSpPr>
          <p:cNvPr id="551" name="Text Placeholder 150">
            <a:extLst>
              <a:ext uri="{FF2B5EF4-FFF2-40B4-BE49-F238E27FC236}">
                <a16:creationId xmlns:a16="http://schemas.microsoft.com/office/drawing/2014/main" id="{093683CD-4697-E166-559C-6D8982246E11}"/>
              </a:ext>
            </a:extLst>
          </p:cNvPr>
          <p:cNvSpPr>
            <a:spLocks noGrp="1"/>
          </p:cNvSpPr>
          <p:nvPr>
            <p:ph type="body" sz="quarter" idx="20" hasCustomPrompt="1"/>
          </p:nvPr>
        </p:nvSpPr>
        <p:spPr>
          <a:xfrm>
            <a:off x="7887855" y="1100739"/>
            <a:ext cx="3668061" cy="2948641"/>
          </a:xfrm>
          <a:prstGeom prst="rect">
            <a:avLst/>
          </a:prstGeom>
        </p:spPr>
        <p:txBody>
          <a:bodyPr anchor="t"/>
          <a:lstStyle>
            <a:lvl1pPr marL="0" indent="0">
              <a:lnSpc>
                <a:spcPct val="100000"/>
              </a:lnSpc>
              <a:spcBef>
                <a:spcPts val="0"/>
              </a:spcBef>
              <a:buNone/>
              <a:defRPr sz="1800" b="1" spc="0">
                <a:solidFill>
                  <a:schemeClr val="accent3"/>
                </a:solidFill>
              </a:defRPr>
            </a:lvl1pPr>
          </a:lstStyle>
          <a:p>
            <a:pPr lvl="0"/>
            <a:r>
              <a:rPr lang="en-US" dirty="0"/>
              <a:t>Add text</a:t>
            </a:r>
          </a:p>
        </p:txBody>
      </p:sp>
    </p:spTree>
    <p:extLst>
      <p:ext uri="{BB962C8B-B14F-4D97-AF65-F5344CB8AC3E}">
        <p14:creationId xmlns:p14="http://schemas.microsoft.com/office/powerpoint/2010/main" val="263509959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ser Utility">
    <p:bg>
      <p:bgPr>
        <a:solidFill>
          <a:schemeClr val="accent1"/>
        </a:solidFill>
        <a:effectLst/>
      </p:bgPr>
    </p:bg>
    <p:spTree>
      <p:nvGrpSpPr>
        <p:cNvPr id="1" name=""/>
        <p:cNvGrpSpPr/>
        <p:nvPr/>
      </p:nvGrpSpPr>
      <p:grpSpPr>
        <a:xfrm>
          <a:off x="0" y="0"/>
          <a:ext cx="0" cy="0"/>
          <a:chOff x="0" y="0"/>
          <a:chExt cx="0" cy="0"/>
        </a:xfrm>
      </p:grpSpPr>
      <p:sp>
        <p:nvSpPr>
          <p:cNvPr id="177" name="Title 148">
            <a:extLst>
              <a:ext uri="{FF2B5EF4-FFF2-40B4-BE49-F238E27FC236}">
                <a16:creationId xmlns:a16="http://schemas.microsoft.com/office/drawing/2014/main" id="{56276DCD-1129-5E16-5B56-C6BF9A2D09AB}"/>
              </a:ext>
            </a:extLst>
          </p:cNvPr>
          <p:cNvSpPr>
            <a:spLocks noGrp="1"/>
          </p:cNvSpPr>
          <p:nvPr userDrawn="1">
            <p:ph type="title" hasCustomPrompt="1"/>
          </p:nvPr>
        </p:nvSpPr>
        <p:spPr>
          <a:xfrm>
            <a:off x="715785" y="553895"/>
            <a:ext cx="10866615" cy="1084405"/>
          </a:xfrm>
          <a:prstGeom prst="rect">
            <a:avLst/>
          </a:prstGeom>
        </p:spPr>
        <p:txBody>
          <a:bodyPr anchor="t"/>
          <a:lstStyle>
            <a:lvl1pPr>
              <a:defRPr sz="4000" b="1">
                <a:solidFill>
                  <a:schemeClr val="bg1"/>
                </a:solidFill>
              </a:defRPr>
            </a:lvl1pPr>
          </a:lstStyle>
          <a:p>
            <a:r>
              <a:rPr lang="en-US" dirty="0"/>
              <a:t>CLICK TO EDIT MASTER TITLE STYLE</a:t>
            </a:r>
            <a:endParaRPr lang="en-IN" dirty="0"/>
          </a:p>
        </p:txBody>
      </p:sp>
      <p:grpSp>
        <p:nvGrpSpPr>
          <p:cNvPr id="2" name="Group 1">
            <a:extLst>
              <a:ext uri="{FF2B5EF4-FFF2-40B4-BE49-F238E27FC236}">
                <a16:creationId xmlns:a16="http://schemas.microsoft.com/office/drawing/2014/main" id="{073B0134-BA95-00A8-D2ED-262F1000FB80}"/>
              </a:ext>
            </a:extLst>
          </p:cNvPr>
          <p:cNvGrpSpPr/>
          <p:nvPr userDrawn="1"/>
        </p:nvGrpSpPr>
        <p:grpSpPr>
          <a:xfrm>
            <a:off x="-1689626" y="-8648630"/>
            <a:ext cx="17932884" cy="12006332"/>
            <a:chOff x="6249468" y="-1100935"/>
            <a:chExt cx="8072278" cy="5404509"/>
          </a:xfrm>
          <a:solidFill>
            <a:schemeClr val="bg1">
              <a:alpha val="15000"/>
            </a:schemeClr>
          </a:solidFill>
        </p:grpSpPr>
        <p:sp>
          <p:nvSpPr>
            <p:cNvPr id="480" name="Freeform 3214">
              <a:extLst>
                <a:ext uri="{FF2B5EF4-FFF2-40B4-BE49-F238E27FC236}">
                  <a16:creationId xmlns:a16="http://schemas.microsoft.com/office/drawing/2014/main" id="{2B041EDA-C43C-CC28-1139-2455C625C7FB}"/>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1" name="Freeform 3215">
              <a:extLst>
                <a:ext uri="{FF2B5EF4-FFF2-40B4-BE49-F238E27FC236}">
                  <a16:creationId xmlns:a16="http://schemas.microsoft.com/office/drawing/2014/main" id="{238EC6FE-3BB7-DD76-B9B1-DC6D4EFAE71D}"/>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2" name="Freeform 3216">
              <a:extLst>
                <a:ext uri="{FF2B5EF4-FFF2-40B4-BE49-F238E27FC236}">
                  <a16:creationId xmlns:a16="http://schemas.microsoft.com/office/drawing/2014/main" id="{9356D9DC-93E0-0552-6E84-B5853042CF8D}"/>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5" name="Freeform 3217">
              <a:extLst>
                <a:ext uri="{FF2B5EF4-FFF2-40B4-BE49-F238E27FC236}">
                  <a16:creationId xmlns:a16="http://schemas.microsoft.com/office/drawing/2014/main" id="{943A57AE-E841-0CDA-299E-0E68F3F9DAFB}"/>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6" name="Freeform 3218">
              <a:extLst>
                <a:ext uri="{FF2B5EF4-FFF2-40B4-BE49-F238E27FC236}">
                  <a16:creationId xmlns:a16="http://schemas.microsoft.com/office/drawing/2014/main" id="{C7EB0296-F9EB-F9AB-D43F-0970F2529D1B}"/>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7" name="Freeform 3219">
              <a:extLst>
                <a:ext uri="{FF2B5EF4-FFF2-40B4-BE49-F238E27FC236}">
                  <a16:creationId xmlns:a16="http://schemas.microsoft.com/office/drawing/2014/main" id="{7FFF1CB8-D0C5-19BA-CF64-074EF2E000ED}"/>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0" name="Freeform 3220">
              <a:extLst>
                <a:ext uri="{FF2B5EF4-FFF2-40B4-BE49-F238E27FC236}">
                  <a16:creationId xmlns:a16="http://schemas.microsoft.com/office/drawing/2014/main" id="{83DDE153-0146-87E4-D18E-192DEDE38AC3}"/>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1" name="Freeform 3221">
              <a:extLst>
                <a:ext uri="{FF2B5EF4-FFF2-40B4-BE49-F238E27FC236}">
                  <a16:creationId xmlns:a16="http://schemas.microsoft.com/office/drawing/2014/main" id="{8295575A-B8E8-6811-7A5F-2B3FE80122AC}"/>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2" name="Freeform 3222">
              <a:extLst>
                <a:ext uri="{FF2B5EF4-FFF2-40B4-BE49-F238E27FC236}">
                  <a16:creationId xmlns:a16="http://schemas.microsoft.com/office/drawing/2014/main" id="{D72B5E5F-13C4-F8AB-F561-BD15631F9B69}"/>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3" name="Freeform 3223">
              <a:extLst>
                <a:ext uri="{FF2B5EF4-FFF2-40B4-BE49-F238E27FC236}">
                  <a16:creationId xmlns:a16="http://schemas.microsoft.com/office/drawing/2014/main" id="{3904AAE9-2364-0694-E717-2436B7E298F8}"/>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4" name="Freeform 3224">
              <a:extLst>
                <a:ext uri="{FF2B5EF4-FFF2-40B4-BE49-F238E27FC236}">
                  <a16:creationId xmlns:a16="http://schemas.microsoft.com/office/drawing/2014/main" id="{4BFA92F9-61F1-8442-A1AC-341CB0CB1491}"/>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5" name="Freeform 3225">
              <a:extLst>
                <a:ext uri="{FF2B5EF4-FFF2-40B4-BE49-F238E27FC236}">
                  <a16:creationId xmlns:a16="http://schemas.microsoft.com/office/drawing/2014/main" id="{D48B7459-F9BE-C8BB-DFE1-870317CD1E75}"/>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4" name="Freeform 3226">
              <a:extLst>
                <a:ext uri="{FF2B5EF4-FFF2-40B4-BE49-F238E27FC236}">
                  <a16:creationId xmlns:a16="http://schemas.microsoft.com/office/drawing/2014/main" id="{25978985-8BDD-DA64-C72E-B36C0EE879F6}"/>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5" name="Freeform 3227">
              <a:extLst>
                <a:ext uri="{FF2B5EF4-FFF2-40B4-BE49-F238E27FC236}">
                  <a16:creationId xmlns:a16="http://schemas.microsoft.com/office/drawing/2014/main" id="{67169A86-17C8-6AA9-44B9-06D71D2EEDFE}"/>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6" name="Freeform 3228">
              <a:extLst>
                <a:ext uri="{FF2B5EF4-FFF2-40B4-BE49-F238E27FC236}">
                  <a16:creationId xmlns:a16="http://schemas.microsoft.com/office/drawing/2014/main" id="{F67AD513-03C8-2B5F-8B0E-0BB2B095A3CD}"/>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7" name="Freeform 3229">
              <a:extLst>
                <a:ext uri="{FF2B5EF4-FFF2-40B4-BE49-F238E27FC236}">
                  <a16:creationId xmlns:a16="http://schemas.microsoft.com/office/drawing/2014/main" id="{8E51E9A0-1127-0EFB-7DF6-CFDB40B61227}"/>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8" name="Freeform 3230">
              <a:extLst>
                <a:ext uri="{FF2B5EF4-FFF2-40B4-BE49-F238E27FC236}">
                  <a16:creationId xmlns:a16="http://schemas.microsoft.com/office/drawing/2014/main" id="{72E1B809-5287-EE06-E0FC-AC4A489B6CDA}"/>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9" name="Freeform 3231">
              <a:extLst>
                <a:ext uri="{FF2B5EF4-FFF2-40B4-BE49-F238E27FC236}">
                  <a16:creationId xmlns:a16="http://schemas.microsoft.com/office/drawing/2014/main" id="{2E8A7499-1649-66E8-35AE-105AA97E63C9}"/>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0" name="Freeform 3232">
              <a:extLst>
                <a:ext uri="{FF2B5EF4-FFF2-40B4-BE49-F238E27FC236}">
                  <a16:creationId xmlns:a16="http://schemas.microsoft.com/office/drawing/2014/main" id="{29200114-E59B-BB63-B1A7-CCBE39A9D875}"/>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1" name="Freeform 3233">
              <a:extLst>
                <a:ext uri="{FF2B5EF4-FFF2-40B4-BE49-F238E27FC236}">
                  <a16:creationId xmlns:a16="http://schemas.microsoft.com/office/drawing/2014/main" id="{15F5F0B5-0736-9766-55D0-C6E2351307C1}"/>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2" name="Freeform 3234">
              <a:extLst>
                <a:ext uri="{FF2B5EF4-FFF2-40B4-BE49-F238E27FC236}">
                  <a16:creationId xmlns:a16="http://schemas.microsoft.com/office/drawing/2014/main" id="{D2F53987-2D04-41D0-4844-F111EE6519C1}"/>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3" name="Freeform 3235">
              <a:extLst>
                <a:ext uri="{FF2B5EF4-FFF2-40B4-BE49-F238E27FC236}">
                  <a16:creationId xmlns:a16="http://schemas.microsoft.com/office/drawing/2014/main" id="{CCB9F8E3-EA9C-8DD1-00E1-405809F354B8}"/>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4" name="Freeform 3236">
              <a:extLst>
                <a:ext uri="{FF2B5EF4-FFF2-40B4-BE49-F238E27FC236}">
                  <a16:creationId xmlns:a16="http://schemas.microsoft.com/office/drawing/2014/main" id="{FEFA7746-FA6B-4617-362E-C840C6DF4DAB}"/>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5" name="Freeform 3237">
              <a:extLst>
                <a:ext uri="{FF2B5EF4-FFF2-40B4-BE49-F238E27FC236}">
                  <a16:creationId xmlns:a16="http://schemas.microsoft.com/office/drawing/2014/main" id="{CC4D0F9B-F913-624A-3DF7-D155FF139197}"/>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6" name="Freeform 3238">
              <a:extLst>
                <a:ext uri="{FF2B5EF4-FFF2-40B4-BE49-F238E27FC236}">
                  <a16:creationId xmlns:a16="http://schemas.microsoft.com/office/drawing/2014/main" id="{ED883D1E-BB10-C66F-4ECB-C50427755AA6}"/>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7" name="Freeform 3239">
              <a:extLst>
                <a:ext uri="{FF2B5EF4-FFF2-40B4-BE49-F238E27FC236}">
                  <a16:creationId xmlns:a16="http://schemas.microsoft.com/office/drawing/2014/main" id="{BC09D503-A678-44F2-FFE9-146AE85D3800}"/>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8" name="Freeform 3240">
              <a:extLst>
                <a:ext uri="{FF2B5EF4-FFF2-40B4-BE49-F238E27FC236}">
                  <a16:creationId xmlns:a16="http://schemas.microsoft.com/office/drawing/2014/main" id="{67EF0026-54C7-9C90-2F69-896E8209FF7D}"/>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9" name="Freeform 3241">
              <a:extLst>
                <a:ext uri="{FF2B5EF4-FFF2-40B4-BE49-F238E27FC236}">
                  <a16:creationId xmlns:a16="http://schemas.microsoft.com/office/drawing/2014/main" id="{E98A8EA8-1439-E15B-4AE4-F0EA504462A8}"/>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0" name="Freeform 3242">
              <a:extLst>
                <a:ext uri="{FF2B5EF4-FFF2-40B4-BE49-F238E27FC236}">
                  <a16:creationId xmlns:a16="http://schemas.microsoft.com/office/drawing/2014/main" id="{15614855-6C9E-7834-6DE6-67B0E45ECDAB}"/>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1" name="Freeform 3243">
              <a:extLst>
                <a:ext uri="{FF2B5EF4-FFF2-40B4-BE49-F238E27FC236}">
                  <a16:creationId xmlns:a16="http://schemas.microsoft.com/office/drawing/2014/main" id="{1C3C10DE-EECE-B87B-C7F7-D03BB85067C1}"/>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2" name="Freeform 3244">
              <a:extLst>
                <a:ext uri="{FF2B5EF4-FFF2-40B4-BE49-F238E27FC236}">
                  <a16:creationId xmlns:a16="http://schemas.microsoft.com/office/drawing/2014/main" id="{167293DB-C688-BF6C-F6C6-6B2B47F28338}"/>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3" name="Freeform 3245">
              <a:extLst>
                <a:ext uri="{FF2B5EF4-FFF2-40B4-BE49-F238E27FC236}">
                  <a16:creationId xmlns:a16="http://schemas.microsoft.com/office/drawing/2014/main" id="{2D2654A7-32D5-F254-49AA-5ED1E80C1B2B}"/>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4" name="Freeform 3246">
              <a:extLst>
                <a:ext uri="{FF2B5EF4-FFF2-40B4-BE49-F238E27FC236}">
                  <a16:creationId xmlns:a16="http://schemas.microsoft.com/office/drawing/2014/main" id="{180EF6E8-8755-7956-74F5-4526E863B636}"/>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5" name="Freeform 3247">
              <a:extLst>
                <a:ext uri="{FF2B5EF4-FFF2-40B4-BE49-F238E27FC236}">
                  <a16:creationId xmlns:a16="http://schemas.microsoft.com/office/drawing/2014/main" id="{8F061DA0-5068-CE23-BB57-57F6F5252299}"/>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6" name="Freeform 3248">
              <a:extLst>
                <a:ext uri="{FF2B5EF4-FFF2-40B4-BE49-F238E27FC236}">
                  <a16:creationId xmlns:a16="http://schemas.microsoft.com/office/drawing/2014/main" id="{95F48CC0-8DBC-3C35-E9AE-D5E3E243612B}"/>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7" name="Freeform 3249">
              <a:extLst>
                <a:ext uri="{FF2B5EF4-FFF2-40B4-BE49-F238E27FC236}">
                  <a16:creationId xmlns:a16="http://schemas.microsoft.com/office/drawing/2014/main" id="{684E2598-32A7-EA38-78BD-FCF742968722}"/>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8" name="Freeform 3250">
              <a:extLst>
                <a:ext uri="{FF2B5EF4-FFF2-40B4-BE49-F238E27FC236}">
                  <a16:creationId xmlns:a16="http://schemas.microsoft.com/office/drawing/2014/main" id="{98133419-2704-A0F9-AF64-EDDD7B7B026D}"/>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9" name="Freeform 3251">
              <a:extLst>
                <a:ext uri="{FF2B5EF4-FFF2-40B4-BE49-F238E27FC236}">
                  <a16:creationId xmlns:a16="http://schemas.microsoft.com/office/drawing/2014/main" id="{246F9207-A1BD-492E-94C1-A4B28BF024A0}"/>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0" name="Freeform 3252">
              <a:extLst>
                <a:ext uri="{FF2B5EF4-FFF2-40B4-BE49-F238E27FC236}">
                  <a16:creationId xmlns:a16="http://schemas.microsoft.com/office/drawing/2014/main" id="{7A033899-C93A-3313-B02D-327369AB4A72}"/>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1" name="Freeform 3253">
              <a:extLst>
                <a:ext uri="{FF2B5EF4-FFF2-40B4-BE49-F238E27FC236}">
                  <a16:creationId xmlns:a16="http://schemas.microsoft.com/office/drawing/2014/main" id="{0F0287C2-0979-AAA8-B78A-83F2B10DE275}"/>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2" name="Freeform 3254">
              <a:extLst>
                <a:ext uri="{FF2B5EF4-FFF2-40B4-BE49-F238E27FC236}">
                  <a16:creationId xmlns:a16="http://schemas.microsoft.com/office/drawing/2014/main" id="{A3302038-2951-7F55-47FF-9B08C1FCFF38}"/>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3" name="Freeform 3255">
              <a:extLst>
                <a:ext uri="{FF2B5EF4-FFF2-40B4-BE49-F238E27FC236}">
                  <a16:creationId xmlns:a16="http://schemas.microsoft.com/office/drawing/2014/main" id="{3DABFC25-A828-0EBD-5E62-0142EFA06E12}"/>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8" name="Freeform 3256">
              <a:extLst>
                <a:ext uri="{FF2B5EF4-FFF2-40B4-BE49-F238E27FC236}">
                  <a16:creationId xmlns:a16="http://schemas.microsoft.com/office/drawing/2014/main" id="{B080BD8F-5ADB-0017-7D87-5E26E39620C6}"/>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9" name="Freeform 3257">
              <a:extLst>
                <a:ext uri="{FF2B5EF4-FFF2-40B4-BE49-F238E27FC236}">
                  <a16:creationId xmlns:a16="http://schemas.microsoft.com/office/drawing/2014/main" id="{8AAE72D3-209B-9CAF-9828-0421C69DE4D5}"/>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0" name="Freeform 3258">
              <a:extLst>
                <a:ext uri="{FF2B5EF4-FFF2-40B4-BE49-F238E27FC236}">
                  <a16:creationId xmlns:a16="http://schemas.microsoft.com/office/drawing/2014/main" id="{D1592E0C-5BF6-9C8B-BAA3-F1AC5F4E2237}"/>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1" name="Freeform 3259">
              <a:extLst>
                <a:ext uri="{FF2B5EF4-FFF2-40B4-BE49-F238E27FC236}">
                  <a16:creationId xmlns:a16="http://schemas.microsoft.com/office/drawing/2014/main" id="{BB3AE476-343A-2DF7-2FBA-B5EAB937320F}"/>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2" name="Freeform 3260">
              <a:extLst>
                <a:ext uri="{FF2B5EF4-FFF2-40B4-BE49-F238E27FC236}">
                  <a16:creationId xmlns:a16="http://schemas.microsoft.com/office/drawing/2014/main" id="{DEAC52F1-0BB1-4A33-6920-479A5D1D6404}"/>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3" name="Freeform 3261">
              <a:extLst>
                <a:ext uri="{FF2B5EF4-FFF2-40B4-BE49-F238E27FC236}">
                  <a16:creationId xmlns:a16="http://schemas.microsoft.com/office/drawing/2014/main" id="{D9EE3211-4E9C-EEB2-0C20-F22913896A34}"/>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4" name="Freeform 3262">
              <a:extLst>
                <a:ext uri="{FF2B5EF4-FFF2-40B4-BE49-F238E27FC236}">
                  <a16:creationId xmlns:a16="http://schemas.microsoft.com/office/drawing/2014/main" id="{91C9F880-879A-F334-8CC8-A73FD571CAA4}"/>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5" name="Freeform 3263">
              <a:extLst>
                <a:ext uri="{FF2B5EF4-FFF2-40B4-BE49-F238E27FC236}">
                  <a16:creationId xmlns:a16="http://schemas.microsoft.com/office/drawing/2014/main" id="{357EF645-7252-4563-B1AD-FA473E64FE81}"/>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6" name="Freeform 3264">
              <a:extLst>
                <a:ext uri="{FF2B5EF4-FFF2-40B4-BE49-F238E27FC236}">
                  <a16:creationId xmlns:a16="http://schemas.microsoft.com/office/drawing/2014/main" id="{D4CDDCF8-E726-50B4-8F75-2E9D038C81A1}"/>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7" name="Freeform 3265">
              <a:extLst>
                <a:ext uri="{FF2B5EF4-FFF2-40B4-BE49-F238E27FC236}">
                  <a16:creationId xmlns:a16="http://schemas.microsoft.com/office/drawing/2014/main" id="{F00A3E7F-BBB3-F28D-8BBD-0CC4141F28AC}"/>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8" name="Freeform 3266">
              <a:extLst>
                <a:ext uri="{FF2B5EF4-FFF2-40B4-BE49-F238E27FC236}">
                  <a16:creationId xmlns:a16="http://schemas.microsoft.com/office/drawing/2014/main" id="{967D158E-3BC2-43E9-13FA-3A3CFDAF732A}"/>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9" name="Freeform 3267">
              <a:extLst>
                <a:ext uri="{FF2B5EF4-FFF2-40B4-BE49-F238E27FC236}">
                  <a16:creationId xmlns:a16="http://schemas.microsoft.com/office/drawing/2014/main" id="{83B0FF22-960F-3288-5A1E-FFDBAE1D9717}"/>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7" name="Freeform 3268">
              <a:extLst>
                <a:ext uri="{FF2B5EF4-FFF2-40B4-BE49-F238E27FC236}">
                  <a16:creationId xmlns:a16="http://schemas.microsoft.com/office/drawing/2014/main" id="{04630A1C-BE25-4EF1-8533-A02D3ABDD20F}"/>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0" name="Freeform 3269">
              <a:extLst>
                <a:ext uri="{FF2B5EF4-FFF2-40B4-BE49-F238E27FC236}">
                  <a16:creationId xmlns:a16="http://schemas.microsoft.com/office/drawing/2014/main" id="{032DBFDC-835C-3DA8-2297-91C0649A8C9F}"/>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2" name="Freeform 3270">
              <a:extLst>
                <a:ext uri="{FF2B5EF4-FFF2-40B4-BE49-F238E27FC236}">
                  <a16:creationId xmlns:a16="http://schemas.microsoft.com/office/drawing/2014/main" id="{A135F1BB-1E50-42E7-E9BB-586146C8CAE3}"/>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3" name="Freeform 3271">
              <a:extLst>
                <a:ext uri="{FF2B5EF4-FFF2-40B4-BE49-F238E27FC236}">
                  <a16:creationId xmlns:a16="http://schemas.microsoft.com/office/drawing/2014/main" id="{CBA491C4-B8B8-7EC4-5C6D-12886401488E}"/>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4" name="Freeform 3272">
              <a:extLst>
                <a:ext uri="{FF2B5EF4-FFF2-40B4-BE49-F238E27FC236}">
                  <a16:creationId xmlns:a16="http://schemas.microsoft.com/office/drawing/2014/main" id="{A2383689-B1BF-D24E-BC86-F1663EDD7650}"/>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5" name="Freeform 3273">
              <a:extLst>
                <a:ext uri="{FF2B5EF4-FFF2-40B4-BE49-F238E27FC236}">
                  <a16:creationId xmlns:a16="http://schemas.microsoft.com/office/drawing/2014/main" id="{92E55196-C790-A3E6-11D7-32A2117230D2}"/>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6" name="Freeform 3274">
              <a:extLst>
                <a:ext uri="{FF2B5EF4-FFF2-40B4-BE49-F238E27FC236}">
                  <a16:creationId xmlns:a16="http://schemas.microsoft.com/office/drawing/2014/main" id="{D855DAE8-1FD3-EFB4-5EDC-2CA44457B67C}"/>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7" name="Freeform 3275">
              <a:extLst>
                <a:ext uri="{FF2B5EF4-FFF2-40B4-BE49-F238E27FC236}">
                  <a16:creationId xmlns:a16="http://schemas.microsoft.com/office/drawing/2014/main" id="{E9161C97-B2D8-1A26-63D3-590DB9276489}"/>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8" name="Freeform 3276">
              <a:extLst>
                <a:ext uri="{FF2B5EF4-FFF2-40B4-BE49-F238E27FC236}">
                  <a16:creationId xmlns:a16="http://schemas.microsoft.com/office/drawing/2014/main" id="{4C34FC4E-CED4-8DB3-2265-B85D938D8D2C}"/>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9" name="Freeform 3277">
              <a:extLst>
                <a:ext uri="{FF2B5EF4-FFF2-40B4-BE49-F238E27FC236}">
                  <a16:creationId xmlns:a16="http://schemas.microsoft.com/office/drawing/2014/main" id="{3E540487-8035-A89D-DD19-C8EA3A7AADBF}"/>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544" name="Group 543">
              <a:extLst>
                <a:ext uri="{FF2B5EF4-FFF2-40B4-BE49-F238E27FC236}">
                  <a16:creationId xmlns:a16="http://schemas.microsoft.com/office/drawing/2014/main" id="{B56F6E41-6CD5-4382-E095-27F7FBC3F590}"/>
                </a:ext>
              </a:extLst>
            </p:cNvPr>
            <p:cNvGrpSpPr/>
            <p:nvPr/>
          </p:nvGrpSpPr>
          <p:grpSpPr>
            <a:xfrm>
              <a:off x="6249468" y="-1100935"/>
              <a:ext cx="6847366" cy="4965858"/>
              <a:chOff x="6249468" y="-1100935"/>
              <a:chExt cx="6847366" cy="4965858"/>
            </a:xfrm>
            <a:grpFill/>
          </p:grpSpPr>
          <p:sp>
            <p:nvSpPr>
              <p:cNvPr id="552" name="Freeform 3279">
                <a:extLst>
                  <a:ext uri="{FF2B5EF4-FFF2-40B4-BE49-F238E27FC236}">
                    <a16:creationId xmlns:a16="http://schemas.microsoft.com/office/drawing/2014/main" id="{A3C0CFCF-7145-1284-5C77-DBC48686855E}"/>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3" name="Freeform 3280">
                <a:extLst>
                  <a:ext uri="{FF2B5EF4-FFF2-40B4-BE49-F238E27FC236}">
                    <a16:creationId xmlns:a16="http://schemas.microsoft.com/office/drawing/2014/main" id="{65FD4E3E-EF44-21D1-2FE1-AD306A65667E}"/>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4" name="Freeform 3281">
                <a:extLst>
                  <a:ext uri="{FF2B5EF4-FFF2-40B4-BE49-F238E27FC236}">
                    <a16:creationId xmlns:a16="http://schemas.microsoft.com/office/drawing/2014/main" id="{DE201805-E2C2-6460-99FB-A5F6AA99F35D}"/>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5" name="Freeform 3282">
                <a:extLst>
                  <a:ext uri="{FF2B5EF4-FFF2-40B4-BE49-F238E27FC236}">
                    <a16:creationId xmlns:a16="http://schemas.microsoft.com/office/drawing/2014/main" id="{97EB8239-95EA-29DE-8DC8-72AB78E6C98B}"/>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6" name="Freeform 3283">
                <a:extLst>
                  <a:ext uri="{FF2B5EF4-FFF2-40B4-BE49-F238E27FC236}">
                    <a16:creationId xmlns:a16="http://schemas.microsoft.com/office/drawing/2014/main" id="{90A0D00F-1D9B-BA49-312E-6F169E7DC4A1}"/>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7" name="Freeform 3284">
                <a:extLst>
                  <a:ext uri="{FF2B5EF4-FFF2-40B4-BE49-F238E27FC236}">
                    <a16:creationId xmlns:a16="http://schemas.microsoft.com/office/drawing/2014/main" id="{A91C10C4-294B-8CD6-345D-D1CB3671BA9F}"/>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8" name="Freeform 3285">
                <a:extLst>
                  <a:ext uri="{FF2B5EF4-FFF2-40B4-BE49-F238E27FC236}">
                    <a16:creationId xmlns:a16="http://schemas.microsoft.com/office/drawing/2014/main" id="{B844176B-6E7B-DDC1-FA10-29257F1613BF}"/>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9" name="Freeform 3286">
                <a:extLst>
                  <a:ext uri="{FF2B5EF4-FFF2-40B4-BE49-F238E27FC236}">
                    <a16:creationId xmlns:a16="http://schemas.microsoft.com/office/drawing/2014/main" id="{C92A7FE2-FE76-D4C7-5141-0DBB28921849}"/>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0" name="Freeform 3287">
                <a:extLst>
                  <a:ext uri="{FF2B5EF4-FFF2-40B4-BE49-F238E27FC236}">
                    <a16:creationId xmlns:a16="http://schemas.microsoft.com/office/drawing/2014/main" id="{30DCE1E4-BF38-C277-6C58-C05B8101ECBC}"/>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1" name="Freeform 3288">
                <a:extLst>
                  <a:ext uri="{FF2B5EF4-FFF2-40B4-BE49-F238E27FC236}">
                    <a16:creationId xmlns:a16="http://schemas.microsoft.com/office/drawing/2014/main" id="{7DAB074F-0EFC-0CF6-37C6-900C99241A49}"/>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2" name="Freeform 3289">
                <a:extLst>
                  <a:ext uri="{FF2B5EF4-FFF2-40B4-BE49-F238E27FC236}">
                    <a16:creationId xmlns:a16="http://schemas.microsoft.com/office/drawing/2014/main" id="{56D38353-CAD6-ED05-4E57-8DFD682DB4CE}"/>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3" name="Freeform 3290">
                <a:extLst>
                  <a:ext uri="{FF2B5EF4-FFF2-40B4-BE49-F238E27FC236}">
                    <a16:creationId xmlns:a16="http://schemas.microsoft.com/office/drawing/2014/main" id="{F835F94F-B24B-A07E-EA4F-32619848ABAC}"/>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4" name="Freeform 3291">
                <a:extLst>
                  <a:ext uri="{FF2B5EF4-FFF2-40B4-BE49-F238E27FC236}">
                    <a16:creationId xmlns:a16="http://schemas.microsoft.com/office/drawing/2014/main" id="{89F6D2DC-4CB2-473E-C354-5BEB86386318}"/>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5" name="Freeform 3292">
                <a:extLst>
                  <a:ext uri="{FF2B5EF4-FFF2-40B4-BE49-F238E27FC236}">
                    <a16:creationId xmlns:a16="http://schemas.microsoft.com/office/drawing/2014/main" id="{15749174-53FD-8A05-E8E8-23F9F87CB0E9}"/>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6" name="Freeform 3293">
                <a:extLst>
                  <a:ext uri="{FF2B5EF4-FFF2-40B4-BE49-F238E27FC236}">
                    <a16:creationId xmlns:a16="http://schemas.microsoft.com/office/drawing/2014/main" id="{3211B537-7F96-CA7D-8CC0-188DFFAF4449}"/>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7" name="Freeform 3294">
                <a:extLst>
                  <a:ext uri="{FF2B5EF4-FFF2-40B4-BE49-F238E27FC236}">
                    <a16:creationId xmlns:a16="http://schemas.microsoft.com/office/drawing/2014/main" id="{A7759D3B-D74D-7C9D-DD6C-C3D1C4577787}"/>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8" name="Freeform 3295">
                <a:extLst>
                  <a:ext uri="{FF2B5EF4-FFF2-40B4-BE49-F238E27FC236}">
                    <a16:creationId xmlns:a16="http://schemas.microsoft.com/office/drawing/2014/main" id="{DA2A70D1-C772-4738-FB33-081DAF7864A0}"/>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9" name="Freeform 3296">
                <a:extLst>
                  <a:ext uri="{FF2B5EF4-FFF2-40B4-BE49-F238E27FC236}">
                    <a16:creationId xmlns:a16="http://schemas.microsoft.com/office/drawing/2014/main" id="{1DE20AD6-BBDD-240E-2D36-C6DA2EB4B337}"/>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0" name="Freeform 3297">
                <a:extLst>
                  <a:ext uri="{FF2B5EF4-FFF2-40B4-BE49-F238E27FC236}">
                    <a16:creationId xmlns:a16="http://schemas.microsoft.com/office/drawing/2014/main" id="{0D14373F-EC96-F5F7-FDEC-D6548CAC5EF7}"/>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1" name="Freeform 3298">
                <a:extLst>
                  <a:ext uri="{FF2B5EF4-FFF2-40B4-BE49-F238E27FC236}">
                    <a16:creationId xmlns:a16="http://schemas.microsoft.com/office/drawing/2014/main" id="{FF6E165C-982E-E1B3-34E6-5ED87FC59EFE}"/>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2" name="Freeform 3299">
                <a:extLst>
                  <a:ext uri="{FF2B5EF4-FFF2-40B4-BE49-F238E27FC236}">
                    <a16:creationId xmlns:a16="http://schemas.microsoft.com/office/drawing/2014/main" id="{3F67A739-320A-9778-9B4F-CEA9CA19D133}"/>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3" name="Freeform 3300">
                <a:extLst>
                  <a:ext uri="{FF2B5EF4-FFF2-40B4-BE49-F238E27FC236}">
                    <a16:creationId xmlns:a16="http://schemas.microsoft.com/office/drawing/2014/main" id="{93A70227-ECD6-A2AB-9813-E35A7FC70030}"/>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4" name="Freeform 3301">
                <a:extLst>
                  <a:ext uri="{FF2B5EF4-FFF2-40B4-BE49-F238E27FC236}">
                    <a16:creationId xmlns:a16="http://schemas.microsoft.com/office/drawing/2014/main" id="{48962CE2-1AE8-6BC7-F378-701B674722AB}"/>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5" name="Freeform 3302">
                <a:extLst>
                  <a:ext uri="{FF2B5EF4-FFF2-40B4-BE49-F238E27FC236}">
                    <a16:creationId xmlns:a16="http://schemas.microsoft.com/office/drawing/2014/main" id="{0D4B06C4-A545-F312-BA2A-E09469C79CCD}"/>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0" name="Freeform 3303">
                <a:extLst>
                  <a:ext uri="{FF2B5EF4-FFF2-40B4-BE49-F238E27FC236}">
                    <a16:creationId xmlns:a16="http://schemas.microsoft.com/office/drawing/2014/main" id="{D2DF467F-0E64-5A4E-8093-EED6193BD498}"/>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1" name="Freeform 3304">
                <a:extLst>
                  <a:ext uri="{FF2B5EF4-FFF2-40B4-BE49-F238E27FC236}">
                    <a16:creationId xmlns:a16="http://schemas.microsoft.com/office/drawing/2014/main" id="{7E4E0936-6B7E-7ECE-9492-8AD6B8B300A1}"/>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2" name="Freeform 3305">
                <a:extLst>
                  <a:ext uri="{FF2B5EF4-FFF2-40B4-BE49-F238E27FC236}">
                    <a16:creationId xmlns:a16="http://schemas.microsoft.com/office/drawing/2014/main" id="{32A800DF-038A-FB87-43BC-B1B65868033E}"/>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3" name="Freeform 3306">
                <a:extLst>
                  <a:ext uri="{FF2B5EF4-FFF2-40B4-BE49-F238E27FC236}">
                    <a16:creationId xmlns:a16="http://schemas.microsoft.com/office/drawing/2014/main" id="{CFC2FE11-DBD7-3E85-B5CD-3F01B19B0F41}"/>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4" name="Freeform 3307">
                <a:extLst>
                  <a:ext uri="{FF2B5EF4-FFF2-40B4-BE49-F238E27FC236}">
                    <a16:creationId xmlns:a16="http://schemas.microsoft.com/office/drawing/2014/main" id="{602B6A1F-D46D-B145-B1E9-65334B01D9CE}"/>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5" name="Freeform 3308">
                <a:extLst>
                  <a:ext uri="{FF2B5EF4-FFF2-40B4-BE49-F238E27FC236}">
                    <a16:creationId xmlns:a16="http://schemas.microsoft.com/office/drawing/2014/main" id="{09544A64-71A3-8B16-BE93-6EBB368D2D4A}"/>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2" name="Freeform 3309">
                <a:extLst>
                  <a:ext uri="{FF2B5EF4-FFF2-40B4-BE49-F238E27FC236}">
                    <a16:creationId xmlns:a16="http://schemas.microsoft.com/office/drawing/2014/main" id="{DE11FCE2-2CDB-03E4-F33C-3B33704E8762}"/>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6" name="Freeform 3310">
                <a:extLst>
                  <a:ext uri="{FF2B5EF4-FFF2-40B4-BE49-F238E27FC236}">
                    <a16:creationId xmlns:a16="http://schemas.microsoft.com/office/drawing/2014/main" id="{FBD09BF9-2496-B192-E35A-A282C4DAB582}"/>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7" name="Freeform 3311">
                <a:extLst>
                  <a:ext uri="{FF2B5EF4-FFF2-40B4-BE49-F238E27FC236}">
                    <a16:creationId xmlns:a16="http://schemas.microsoft.com/office/drawing/2014/main" id="{222E818E-FBF5-8D85-2D24-CF84D1AEAD4F}"/>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8" name="Freeform 3312">
                <a:extLst>
                  <a:ext uri="{FF2B5EF4-FFF2-40B4-BE49-F238E27FC236}">
                    <a16:creationId xmlns:a16="http://schemas.microsoft.com/office/drawing/2014/main" id="{E735E41D-1382-A528-618B-BC08FE3EAFB5}"/>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3313">
                <a:extLst>
                  <a:ext uri="{FF2B5EF4-FFF2-40B4-BE49-F238E27FC236}">
                    <a16:creationId xmlns:a16="http://schemas.microsoft.com/office/drawing/2014/main" id="{2F166C5A-B0B8-DF6F-4308-75B2E38DC2F3}"/>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0" name="Freeform 3314">
                <a:extLst>
                  <a:ext uri="{FF2B5EF4-FFF2-40B4-BE49-F238E27FC236}">
                    <a16:creationId xmlns:a16="http://schemas.microsoft.com/office/drawing/2014/main" id="{8B0DB2DA-97DF-04BD-A326-77ABF95D46B6}"/>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1" name="Freeform 3315">
                <a:extLst>
                  <a:ext uri="{FF2B5EF4-FFF2-40B4-BE49-F238E27FC236}">
                    <a16:creationId xmlns:a16="http://schemas.microsoft.com/office/drawing/2014/main" id="{D654334A-CF7D-E387-1294-6FD7C9000AA9}"/>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2" name="Freeform 3316">
                <a:extLst>
                  <a:ext uri="{FF2B5EF4-FFF2-40B4-BE49-F238E27FC236}">
                    <a16:creationId xmlns:a16="http://schemas.microsoft.com/office/drawing/2014/main" id="{F30DF046-7ED5-6337-EB46-9BC6CE813614}"/>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3" name="Oval 3317">
                <a:extLst>
                  <a:ext uri="{FF2B5EF4-FFF2-40B4-BE49-F238E27FC236}">
                    <a16:creationId xmlns:a16="http://schemas.microsoft.com/office/drawing/2014/main" id="{7327B655-4112-BB31-7096-84C9B68E5017}"/>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4" name="Freeform 3318">
                <a:extLst>
                  <a:ext uri="{FF2B5EF4-FFF2-40B4-BE49-F238E27FC236}">
                    <a16:creationId xmlns:a16="http://schemas.microsoft.com/office/drawing/2014/main" id="{20B44CCE-9651-A670-C557-A3538A7CB033}"/>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5" name="Freeform 3319">
                <a:extLst>
                  <a:ext uri="{FF2B5EF4-FFF2-40B4-BE49-F238E27FC236}">
                    <a16:creationId xmlns:a16="http://schemas.microsoft.com/office/drawing/2014/main" id="{67579BCB-8E0B-6329-8620-34602C3A9E30}"/>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6" name="Freeform 3320">
                <a:extLst>
                  <a:ext uri="{FF2B5EF4-FFF2-40B4-BE49-F238E27FC236}">
                    <a16:creationId xmlns:a16="http://schemas.microsoft.com/office/drawing/2014/main" id="{3C5559A8-81B3-6992-FDC9-B6D5409D0555}"/>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7" name="Freeform 3321">
                <a:extLst>
                  <a:ext uri="{FF2B5EF4-FFF2-40B4-BE49-F238E27FC236}">
                    <a16:creationId xmlns:a16="http://schemas.microsoft.com/office/drawing/2014/main" id="{DD25642A-D2FC-2FE1-6FF6-63B5E40D4E41}"/>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8" name="Freeform 3322">
                <a:extLst>
                  <a:ext uri="{FF2B5EF4-FFF2-40B4-BE49-F238E27FC236}">
                    <a16:creationId xmlns:a16="http://schemas.microsoft.com/office/drawing/2014/main" id="{ED1874DE-EF32-11CE-353B-15632B6BC5F5}"/>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9" name="Freeform 3323">
                <a:extLst>
                  <a:ext uri="{FF2B5EF4-FFF2-40B4-BE49-F238E27FC236}">
                    <a16:creationId xmlns:a16="http://schemas.microsoft.com/office/drawing/2014/main" id="{72B9546C-2704-DDEF-B0DC-25A0368EA87C}"/>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0" name="Freeform 3324">
                <a:extLst>
                  <a:ext uri="{FF2B5EF4-FFF2-40B4-BE49-F238E27FC236}">
                    <a16:creationId xmlns:a16="http://schemas.microsoft.com/office/drawing/2014/main" id="{6BAA132C-C3F9-302F-40FD-ABD42E4061B4}"/>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1" name="Freeform 3325">
                <a:extLst>
                  <a:ext uri="{FF2B5EF4-FFF2-40B4-BE49-F238E27FC236}">
                    <a16:creationId xmlns:a16="http://schemas.microsoft.com/office/drawing/2014/main" id="{620C8D6A-F044-8CC6-C7B4-8C06AC4AD563}"/>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2" name="Freeform 3326">
                <a:extLst>
                  <a:ext uri="{FF2B5EF4-FFF2-40B4-BE49-F238E27FC236}">
                    <a16:creationId xmlns:a16="http://schemas.microsoft.com/office/drawing/2014/main" id="{40DDEFF4-75C8-B0D7-C0EC-D8683401C666}"/>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3" name="Freeform 3327">
                <a:extLst>
                  <a:ext uri="{FF2B5EF4-FFF2-40B4-BE49-F238E27FC236}">
                    <a16:creationId xmlns:a16="http://schemas.microsoft.com/office/drawing/2014/main" id="{066263E3-8600-B455-0D72-B4B9753BDB41}"/>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4" name="Freeform 3328">
                <a:extLst>
                  <a:ext uri="{FF2B5EF4-FFF2-40B4-BE49-F238E27FC236}">
                    <a16:creationId xmlns:a16="http://schemas.microsoft.com/office/drawing/2014/main" id="{2A3F0254-A988-AD04-AC78-171580260B78}"/>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5" name="Freeform 3329">
                <a:extLst>
                  <a:ext uri="{FF2B5EF4-FFF2-40B4-BE49-F238E27FC236}">
                    <a16:creationId xmlns:a16="http://schemas.microsoft.com/office/drawing/2014/main" id="{10C0313A-F3B0-1B07-1C11-81EBD2B9E766}"/>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6" name="Freeform 3330">
                <a:extLst>
                  <a:ext uri="{FF2B5EF4-FFF2-40B4-BE49-F238E27FC236}">
                    <a16:creationId xmlns:a16="http://schemas.microsoft.com/office/drawing/2014/main" id="{72208947-D0F0-9542-2F33-B0B86E91F296}"/>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8" name="Freeform 3331">
                <a:extLst>
                  <a:ext uri="{FF2B5EF4-FFF2-40B4-BE49-F238E27FC236}">
                    <a16:creationId xmlns:a16="http://schemas.microsoft.com/office/drawing/2014/main" id="{5040EFE5-93BD-FBE4-D21C-15DB1AA82627}"/>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Freeform 3332">
                <a:extLst>
                  <a:ext uri="{FF2B5EF4-FFF2-40B4-BE49-F238E27FC236}">
                    <a16:creationId xmlns:a16="http://schemas.microsoft.com/office/drawing/2014/main" id="{FB41BCDC-0233-9BAD-5CA2-43EA7DAE3E76}"/>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Freeform 3333">
                <a:extLst>
                  <a:ext uri="{FF2B5EF4-FFF2-40B4-BE49-F238E27FC236}">
                    <a16:creationId xmlns:a16="http://schemas.microsoft.com/office/drawing/2014/main" id="{CDDE0305-DC9E-881C-8E28-DC1796C91B44}"/>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3334">
                <a:extLst>
                  <a:ext uri="{FF2B5EF4-FFF2-40B4-BE49-F238E27FC236}">
                    <a16:creationId xmlns:a16="http://schemas.microsoft.com/office/drawing/2014/main" id="{A412ABFF-4B01-917E-C413-ECFD429448EB}"/>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2" name="Freeform 3335">
                <a:extLst>
                  <a:ext uri="{FF2B5EF4-FFF2-40B4-BE49-F238E27FC236}">
                    <a16:creationId xmlns:a16="http://schemas.microsoft.com/office/drawing/2014/main" id="{F6ABD7F8-5447-A0F9-5FF2-5DE4C64566AB}"/>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6" name="Freeform 3336">
                <a:extLst>
                  <a:ext uri="{FF2B5EF4-FFF2-40B4-BE49-F238E27FC236}">
                    <a16:creationId xmlns:a16="http://schemas.microsoft.com/office/drawing/2014/main" id="{D3DBE59D-FE00-BAB9-D19B-9B71AE5477BD}"/>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5" name="Freeform 3337">
                <a:extLst>
                  <a:ext uri="{FF2B5EF4-FFF2-40B4-BE49-F238E27FC236}">
                    <a16:creationId xmlns:a16="http://schemas.microsoft.com/office/drawing/2014/main" id="{0E066F54-78AE-0D06-BCB3-519751FE88F4}"/>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6" name="Freeform 3338">
                <a:extLst>
                  <a:ext uri="{FF2B5EF4-FFF2-40B4-BE49-F238E27FC236}">
                    <a16:creationId xmlns:a16="http://schemas.microsoft.com/office/drawing/2014/main" id="{266AFFD0-3622-3CE2-34A1-1CB3402F0E1E}"/>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7" name="Freeform 3339">
                <a:extLst>
                  <a:ext uri="{FF2B5EF4-FFF2-40B4-BE49-F238E27FC236}">
                    <a16:creationId xmlns:a16="http://schemas.microsoft.com/office/drawing/2014/main" id="{3D05343A-7FB8-AA63-DB21-800EA9694305}"/>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Freeform 3340">
                <a:extLst>
                  <a:ext uri="{FF2B5EF4-FFF2-40B4-BE49-F238E27FC236}">
                    <a16:creationId xmlns:a16="http://schemas.microsoft.com/office/drawing/2014/main" id="{D5893EE2-863F-A215-862C-21628059609A}"/>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Freeform 3341">
                <a:extLst>
                  <a:ext uri="{FF2B5EF4-FFF2-40B4-BE49-F238E27FC236}">
                    <a16:creationId xmlns:a16="http://schemas.microsoft.com/office/drawing/2014/main" id="{383D57DF-C1A7-64D0-D9F5-524EB4B9B0EF}"/>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3342">
                <a:extLst>
                  <a:ext uri="{FF2B5EF4-FFF2-40B4-BE49-F238E27FC236}">
                    <a16:creationId xmlns:a16="http://schemas.microsoft.com/office/drawing/2014/main" id="{9C32D78A-E921-7E7C-01C2-37A462F946BF}"/>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1" name="Freeform 3343">
                <a:extLst>
                  <a:ext uri="{FF2B5EF4-FFF2-40B4-BE49-F238E27FC236}">
                    <a16:creationId xmlns:a16="http://schemas.microsoft.com/office/drawing/2014/main" id="{893B550C-AB59-8B8F-3274-1E61E08FCF03}"/>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7" name="Freeform 3344">
                <a:extLst>
                  <a:ext uri="{FF2B5EF4-FFF2-40B4-BE49-F238E27FC236}">
                    <a16:creationId xmlns:a16="http://schemas.microsoft.com/office/drawing/2014/main" id="{84ECD4C1-2269-965C-6179-B468EABA5D5A}"/>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8" name="Freeform 3345">
                <a:extLst>
                  <a:ext uri="{FF2B5EF4-FFF2-40B4-BE49-F238E27FC236}">
                    <a16:creationId xmlns:a16="http://schemas.microsoft.com/office/drawing/2014/main" id="{2D7A28F9-2A15-846F-DB32-7236A2BA047B}"/>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2" name="Freeform 3346">
                <a:extLst>
                  <a:ext uri="{FF2B5EF4-FFF2-40B4-BE49-F238E27FC236}">
                    <a16:creationId xmlns:a16="http://schemas.microsoft.com/office/drawing/2014/main" id="{CC2D67AE-DD84-45DE-F72F-C72C25105C66}"/>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3" name="Freeform 3347">
                <a:extLst>
                  <a:ext uri="{FF2B5EF4-FFF2-40B4-BE49-F238E27FC236}">
                    <a16:creationId xmlns:a16="http://schemas.microsoft.com/office/drawing/2014/main" id="{363865B4-D622-0628-C967-CDEFEAA5A8A2}"/>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4" name="Freeform 3348">
                <a:extLst>
                  <a:ext uri="{FF2B5EF4-FFF2-40B4-BE49-F238E27FC236}">
                    <a16:creationId xmlns:a16="http://schemas.microsoft.com/office/drawing/2014/main" id="{70FAC5E1-E2C4-41F3-AA4D-D307E8F17053}"/>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5" name="Freeform 3349">
                <a:extLst>
                  <a:ext uri="{FF2B5EF4-FFF2-40B4-BE49-F238E27FC236}">
                    <a16:creationId xmlns:a16="http://schemas.microsoft.com/office/drawing/2014/main" id="{A1EF3C6D-14A5-8893-01EF-829EB4615520}"/>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6" name="Freeform 3350">
                <a:extLst>
                  <a:ext uri="{FF2B5EF4-FFF2-40B4-BE49-F238E27FC236}">
                    <a16:creationId xmlns:a16="http://schemas.microsoft.com/office/drawing/2014/main" id="{24400F38-07A8-5BC2-90BA-A3575D9DF4EB}"/>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408" name="Oval 407">
            <a:extLst>
              <a:ext uri="{FF2B5EF4-FFF2-40B4-BE49-F238E27FC236}">
                <a16:creationId xmlns:a16="http://schemas.microsoft.com/office/drawing/2014/main" id="{27E045F8-FBD5-DE5E-81EA-D6B24FF4EF0A}"/>
              </a:ext>
            </a:extLst>
          </p:cNvPr>
          <p:cNvSpPr/>
          <p:nvPr userDrawn="1"/>
        </p:nvSpPr>
        <p:spPr>
          <a:xfrm>
            <a:off x="1400101" y="1850713"/>
            <a:ext cx="1363980" cy="136398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E30C1A4D-E452-EC71-91D5-FCFE90255D68}"/>
              </a:ext>
            </a:extLst>
          </p:cNvPr>
          <p:cNvSpPr/>
          <p:nvPr userDrawn="1"/>
        </p:nvSpPr>
        <p:spPr>
          <a:xfrm>
            <a:off x="6875615" y="1850713"/>
            <a:ext cx="1363980" cy="136398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2F40D023-A919-E7BA-89C2-0BC5861125F8}"/>
              </a:ext>
            </a:extLst>
          </p:cNvPr>
          <p:cNvSpPr/>
          <p:nvPr userDrawn="1"/>
        </p:nvSpPr>
        <p:spPr>
          <a:xfrm>
            <a:off x="1400101" y="4075981"/>
            <a:ext cx="1363980" cy="136398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1D59030B-6068-DE1B-DE45-B00DD5F1D8B3}"/>
              </a:ext>
            </a:extLst>
          </p:cNvPr>
          <p:cNvSpPr/>
          <p:nvPr userDrawn="1"/>
        </p:nvSpPr>
        <p:spPr>
          <a:xfrm>
            <a:off x="6875615" y="4075981"/>
            <a:ext cx="1363980" cy="136398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Freeform: Shape 594">
            <a:extLst>
              <a:ext uri="{FF2B5EF4-FFF2-40B4-BE49-F238E27FC236}">
                <a16:creationId xmlns:a16="http://schemas.microsoft.com/office/drawing/2014/main" id="{49B9A519-3E64-D63E-AEE6-AD7A7A50FAB1}"/>
              </a:ext>
            </a:extLst>
          </p:cNvPr>
          <p:cNvSpPr>
            <a:spLocks noGrp="1"/>
          </p:cNvSpPr>
          <p:nvPr>
            <p:ph type="pic" sz="quarter" idx="11" hasCustomPrompt="1"/>
          </p:nvPr>
        </p:nvSpPr>
        <p:spPr>
          <a:xfrm>
            <a:off x="1089426" y="2444509"/>
            <a:ext cx="792038" cy="792038"/>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400">
                <a:solidFill>
                  <a:schemeClr val="bg1"/>
                </a:solidFill>
              </a:defRPr>
            </a:lvl1pPr>
          </a:lstStyle>
          <a:p>
            <a:r>
              <a:rPr lang="en-IN" dirty="0"/>
              <a:t>Icon</a:t>
            </a:r>
          </a:p>
        </p:txBody>
      </p:sp>
      <p:sp>
        <p:nvSpPr>
          <p:cNvPr id="596" name="Text Placeholder 150">
            <a:extLst>
              <a:ext uri="{FF2B5EF4-FFF2-40B4-BE49-F238E27FC236}">
                <a16:creationId xmlns:a16="http://schemas.microsoft.com/office/drawing/2014/main" id="{C497D03B-CD82-4218-639E-7B152F38FB5F}"/>
              </a:ext>
            </a:extLst>
          </p:cNvPr>
          <p:cNvSpPr>
            <a:spLocks noGrp="1"/>
          </p:cNvSpPr>
          <p:nvPr>
            <p:ph type="body" sz="quarter" idx="15" hasCustomPrompt="1"/>
          </p:nvPr>
        </p:nvSpPr>
        <p:spPr>
          <a:xfrm>
            <a:off x="2057980" y="2095018"/>
            <a:ext cx="3935018" cy="341260"/>
          </a:xfrm>
          <a:prstGeom prst="rect">
            <a:avLst/>
          </a:prstGeom>
          <a:noFill/>
        </p:spPr>
        <p:txBody>
          <a:bodyPr anchor="ctr"/>
          <a:lstStyle>
            <a:lvl1pPr marL="0" indent="0">
              <a:lnSpc>
                <a:spcPct val="100000"/>
              </a:lnSpc>
              <a:spcBef>
                <a:spcPts val="0"/>
              </a:spcBef>
              <a:buNone/>
              <a:defRPr sz="1400" b="1" spc="0">
                <a:solidFill>
                  <a:schemeClr val="bg1"/>
                </a:solidFill>
              </a:defRPr>
            </a:lvl1pPr>
          </a:lstStyle>
          <a:p>
            <a:pPr lvl="0"/>
            <a:r>
              <a:rPr lang="en-US" dirty="0"/>
              <a:t>ADD TEXT</a:t>
            </a:r>
          </a:p>
        </p:txBody>
      </p:sp>
      <p:sp>
        <p:nvSpPr>
          <p:cNvPr id="597" name="Text Placeholder 150">
            <a:extLst>
              <a:ext uri="{FF2B5EF4-FFF2-40B4-BE49-F238E27FC236}">
                <a16:creationId xmlns:a16="http://schemas.microsoft.com/office/drawing/2014/main" id="{30515B99-46FD-B463-9912-C46D1AFF43C1}"/>
              </a:ext>
            </a:extLst>
          </p:cNvPr>
          <p:cNvSpPr>
            <a:spLocks noGrp="1"/>
          </p:cNvSpPr>
          <p:nvPr>
            <p:ph type="body" sz="quarter" idx="16" hasCustomPrompt="1"/>
          </p:nvPr>
        </p:nvSpPr>
        <p:spPr>
          <a:xfrm>
            <a:off x="2057980" y="2468519"/>
            <a:ext cx="3935018" cy="1212894"/>
          </a:xfrm>
          <a:prstGeom prst="rect">
            <a:avLst/>
          </a:prstGeom>
          <a:noFill/>
        </p:spPr>
        <p:txBody>
          <a:bodyPr anchor="t"/>
          <a:lstStyle>
            <a:lvl1pPr marL="0" indent="0">
              <a:lnSpc>
                <a:spcPct val="100000"/>
              </a:lnSpc>
              <a:spcBef>
                <a:spcPts val="0"/>
              </a:spcBef>
              <a:buNone/>
              <a:defRPr sz="1200" b="0" spc="0">
                <a:solidFill>
                  <a:schemeClr val="bg1"/>
                </a:solidFill>
              </a:defRPr>
            </a:lvl1pPr>
          </a:lstStyle>
          <a:p>
            <a:pPr lvl="0"/>
            <a:r>
              <a:rPr lang="en-US" dirty="0"/>
              <a:t>Add text</a:t>
            </a:r>
          </a:p>
        </p:txBody>
      </p:sp>
      <p:sp>
        <p:nvSpPr>
          <p:cNvPr id="598" name="Freeform: Shape 597">
            <a:extLst>
              <a:ext uri="{FF2B5EF4-FFF2-40B4-BE49-F238E27FC236}">
                <a16:creationId xmlns:a16="http://schemas.microsoft.com/office/drawing/2014/main" id="{9EB2FDD0-99AB-6385-DC84-F496797FA8B0}"/>
              </a:ext>
            </a:extLst>
          </p:cNvPr>
          <p:cNvSpPr>
            <a:spLocks noGrp="1"/>
          </p:cNvSpPr>
          <p:nvPr>
            <p:ph type="pic" sz="quarter" idx="17" hasCustomPrompt="1"/>
          </p:nvPr>
        </p:nvSpPr>
        <p:spPr>
          <a:xfrm>
            <a:off x="6592826" y="2444509"/>
            <a:ext cx="792038" cy="792038"/>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400">
                <a:solidFill>
                  <a:schemeClr val="bg1"/>
                </a:solidFill>
              </a:defRPr>
            </a:lvl1pPr>
          </a:lstStyle>
          <a:p>
            <a:r>
              <a:rPr lang="en-IN" dirty="0"/>
              <a:t>Icon</a:t>
            </a:r>
          </a:p>
        </p:txBody>
      </p:sp>
      <p:sp>
        <p:nvSpPr>
          <p:cNvPr id="599" name="Text Placeholder 150">
            <a:extLst>
              <a:ext uri="{FF2B5EF4-FFF2-40B4-BE49-F238E27FC236}">
                <a16:creationId xmlns:a16="http://schemas.microsoft.com/office/drawing/2014/main" id="{AF802A54-7A0C-F909-9E53-99DBA7EC7171}"/>
              </a:ext>
            </a:extLst>
          </p:cNvPr>
          <p:cNvSpPr>
            <a:spLocks noGrp="1"/>
          </p:cNvSpPr>
          <p:nvPr>
            <p:ph type="body" sz="quarter" idx="18" hasCustomPrompt="1"/>
          </p:nvPr>
        </p:nvSpPr>
        <p:spPr>
          <a:xfrm>
            <a:off x="7561380" y="2095018"/>
            <a:ext cx="3935018" cy="341260"/>
          </a:xfrm>
          <a:prstGeom prst="rect">
            <a:avLst/>
          </a:prstGeom>
          <a:noFill/>
        </p:spPr>
        <p:txBody>
          <a:bodyPr anchor="ctr"/>
          <a:lstStyle>
            <a:lvl1pPr marL="0" indent="0">
              <a:lnSpc>
                <a:spcPct val="100000"/>
              </a:lnSpc>
              <a:spcBef>
                <a:spcPts val="0"/>
              </a:spcBef>
              <a:buNone/>
              <a:defRPr sz="1400" b="1" spc="0">
                <a:solidFill>
                  <a:schemeClr val="bg1"/>
                </a:solidFill>
              </a:defRPr>
            </a:lvl1pPr>
          </a:lstStyle>
          <a:p>
            <a:pPr lvl="0"/>
            <a:r>
              <a:rPr lang="en-US" dirty="0"/>
              <a:t>ADD TEXT</a:t>
            </a:r>
          </a:p>
        </p:txBody>
      </p:sp>
      <p:sp>
        <p:nvSpPr>
          <p:cNvPr id="600" name="Text Placeholder 150">
            <a:extLst>
              <a:ext uri="{FF2B5EF4-FFF2-40B4-BE49-F238E27FC236}">
                <a16:creationId xmlns:a16="http://schemas.microsoft.com/office/drawing/2014/main" id="{38093D34-2681-ABC0-144C-A1B7B54A4E4A}"/>
              </a:ext>
            </a:extLst>
          </p:cNvPr>
          <p:cNvSpPr>
            <a:spLocks noGrp="1"/>
          </p:cNvSpPr>
          <p:nvPr>
            <p:ph type="body" sz="quarter" idx="19" hasCustomPrompt="1"/>
          </p:nvPr>
        </p:nvSpPr>
        <p:spPr>
          <a:xfrm>
            <a:off x="7561380" y="2468519"/>
            <a:ext cx="3935018" cy="1212894"/>
          </a:xfrm>
          <a:prstGeom prst="rect">
            <a:avLst/>
          </a:prstGeom>
          <a:noFill/>
        </p:spPr>
        <p:txBody>
          <a:bodyPr anchor="t"/>
          <a:lstStyle>
            <a:lvl1pPr marL="0" indent="0">
              <a:lnSpc>
                <a:spcPct val="100000"/>
              </a:lnSpc>
              <a:spcBef>
                <a:spcPts val="0"/>
              </a:spcBef>
              <a:buNone/>
              <a:defRPr sz="1200" b="0" spc="0">
                <a:solidFill>
                  <a:schemeClr val="bg1"/>
                </a:solidFill>
              </a:defRPr>
            </a:lvl1pPr>
          </a:lstStyle>
          <a:p>
            <a:pPr lvl="0"/>
            <a:r>
              <a:rPr lang="en-US" dirty="0"/>
              <a:t>Add text</a:t>
            </a:r>
          </a:p>
        </p:txBody>
      </p:sp>
      <p:sp>
        <p:nvSpPr>
          <p:cNvPr id="601" name="Freeform: Shape 600">
            <a:extLst>
              <a:ext uri="{FF2B5EF4-FFF2-40B4-BE49-F238E27FC236}">
                <a16:creationId xmlns:a16="http://schemas.microsoft.com/office/drawing/2014/main" id="{59C98233-96CE-F5C6-3F2A-8A118A4C39D0}"/>
              </a:ext>
            </a:extLst>
          </p:cNvPr>
          <p:cNvSpPr>
            <a:spLocks noGrp="1"/>
          </p:cNvSpPr>
          <p:nvPr>
            <p:ph type="pic" sz="quarter" idx="20" hasCustomPrompt="1"/>
          </p:nvPr>
        </p:nvSpPr>
        <p:spPr>
          <a:xfrm>
            <a:off x="1089426" y="4662193"/>
            <a:ext cx="792038" cy="792038"/>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400">
                <a:solidFill>
                  <a:schemeClr val="bg1"/>
                </a:solidFill>
              </a:defRPr>
            </a:lvl1pPr>
          </a:lstStyle>
          <a:p>
            <a:r>
              <a:rPr lang="en-IN" dirty="0"/>
              <a:t>Icon</a:t>
            </a:r>
          </a:p>
        </p:txBody>
      </p:sp>
      <p:sp>
        <p:nvSpPr>
          <p:cNvPr id="602" name="Text Placeholder 150">
            <a:extLst>
              <a:ext uri="{FF2B5EF4-FFF2-40B4-BE49-F238E27FC236}">
                <a16:creationId xmlns:a16="http://schemas.microsoft.com/office/drawing/2014/main" id="{620DC712-0560-3B48-178C-B76C48CE2BE5}"/>
              </a:ext>
            </a:extLst>
          </p:cNvPr>
          <p:cNvSpPr>
            <a:spLocks noGrp="1"/>
          </p:cNvSpPr>
          <p:nvPr>
            <p:ph type="body" sz="quarter" idx="21" hasCustomPrompt="1"/>
          </p:nvPr>
        </p:nvSpPr>
        <p:spPr>
          <a:xfrm>
            <a:off x="2057980" y="4312702"/>
            <a:ext cx="3935018" cy="341260"/>
          </a:xfrm>
          <a:prstGeom prst="rect">
            <a:avLst/>
          </a:prstGeom>
          <a:noFill/>
        </p:spPr>
        <p:txBody>
          <a:bodyPr anchor="ctr"/>
          <a:lstStyle>
            <a:lvl1pPr marL="0" indent="0">
              <a:lnSpc>
                <a:spcPct val="100000"/>
              </a:lnSpc>
              <a:spcBef>
                <a:spcPts val="0"/>
              </a:spcBef>
              <a:buNone/>
              <a:defRPr sz="1400" b="1" spc="0">
                <a:solidFill>
                  <a:schemeClr val="bg1"/>
                </a:solidFill>
              </a:defRPr>
            </a:lvl1pPr>
          </a:lstStyle>
          <a:p>
            <a:pPr lvl="0"/>
            <a:r>
              <a:rPr lang="en-US" dirty="0"/>
              <a:t>ADD TEXT</a:t>
            </a:r>
          </a:p>
        </p:txBody>
      </p:sp>
      <p:sp>
        <p:nvSpPr>
          <p:cNvPr id="603" name="Text Placeholder 150">
            <a:extLst>
              <a:ext uri="{FF2B5EF4-FFF2-40B4-BE49-F238E27FC236}">
                <a16:creationId xmlns:a16="http://schemas.microsoft.com/office/drawing/2014/main" id="{F80FCB26-71E9-76AF-DD0A-0CA09AB94E19}"/>
              </a:ext>
            </a:extLst>
          </p:cNvPr>
          <p:cNvSpPr>
            <a:spLocks noGrp="1"/>
          </p:cNvSpPr>
          <p:nvPr>
            <p:ph type="body" sz="quarter" idx="22" hasCustomPrompt="1"/>
          </p:nvPr>
        </p:nvSpPr>
        <p:spPr>
          <a:xfrm>
            <a:off x="2057980" y="4686203"/>
            <a:ext cx="3935018" cy="1212894"/>
          </a:xfrm>
          <a:prstGeom prst="rect">
            <a:avLst/>
          </a:prstGeom>
          <a:noFill/>
        </p:spPr>
        <p:txBody>
          <a:bodyPr anchor="t"/>
          <a:lstStyle>
            <a:lvl1pPr marL="0" indent="0">
              <a:lnSpc>
                <a:spcPct val="100000"/>
              </a:lnSpc>
              <a:spcBef>
                <a:spcPts val="0"/>
              </a:spcBef>
              <a:buNone/>
              <a:defRPr sz="1200" b="0" spc="0">
                <a:solidFill>
                  <a:schemeClr val="bg1"/>
                </a:solidFill>
              </a:defRPr>
            </a:lvl1pPr>
          </a:lstStyle>
          <a:p>
            <a:pPr lvl="0"/>
            <a:r>
              <a:rPr lang="en-US" dirty="0"/>
              <a:t>Add text</a:t>
            </a:r>
          </a:p>
        </p:txBody>
      </p:sp>
      <p:sp>
        <p:nvSpPr>
          <p:cNvPr id="604" name="Freeform: Shape 603">
            <a:extLst>
              <a:ext uri="{FF2B5EF4-FFF2-40B4-BE49-F238E27FC236}">
                <a16:creationId xmlns:a16="http://schemas.microsoft.com/office/drawing/2014/main" id="{BFF1EE6C-9D1A-6EA9-8469-3CFBA6B51C46}"/>
              </a:ext>
            </a:extLst>
          </p:cNvPr>
          <p:cNvSpPr>
            <a:spLocks noGrp="1"/>
          </p:cNvSpPr>
          <p:nvPr>
            <p:ph type="pic" sz="quarter" idx="23" hasCustomPrompt="1"/>
          </p:nvPr>
        </p:nvSpPr>
        <p:spPr>
          <a:xfrm>
            <a:off x="6592826" y="4662193"/>
            <a:ext cx="792038" cy="792038"/>
          </a:xfrm>
          <a:custGeom>
            <a:avLst/>
            <a:gdLst>
              <a:gd name="connsiteX0" fmla="*/ 800405 w 1600810"/>
              <a:gd name="connsiteY0" fmla="*/ 0 h 1600810"/>
              <a:gd name="connsiteX1" fmla="*/ 1600810 w 1600810"/>
              <a:gd name="connsiteY1" fmla="*/ 800405 h 1600810"/>
              <a:gd name="connsiteX2" fmla="*/ 800405 w 1600810"/>
              <a:gd name="connsiteY2" fmla="*/ 1600810 h 1600810"/>
              <a:gd name="connsiteX3" fmla="*/ 0 w 1600810"/>
              <a:gd name="connsiteY3" fmla="*/ 800405 h 1600810"/>
              <a:gd name="connsiteX4" fmla="*/ 800405 w 1600810"/>
              <a:gd name="connsiteY4" fmla="*/ 0 h 160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810" h="1600810">
                <a:moveTo>
                  <a:pt x="800405" y="0"/>
                </a:moveTo>
                <a:cubicBezTo>
                  <a:pt x="1242456" y="0"/>
                  <a:pt x="1600810" y="358354"/>
                  <a:pt x="1600810" y="800405"/>
                </a:cubicBezTo>
                <a:cubicBezTo>
                  <a:pt x="1600810" y="1242456"/>
                  <a:pt x="1242456" y="1600810"/>
                  <a:pt x="800405" y="1600810"/>
                </a:cubicBezTo>
                <a:cubicBezTo>
                  <a:pt x="358354" y="1600810"/>
                  <a:pt x="0" y="1242456"/>
                  <a:pt x="0" y="800405"/>
                </a:cubicBezTo>
                <a:cubicBezTo>
                  <a:pt x="0" y="358354"/>
                  <a:pt x="358354" y="0"/>
                  <a:pt x="800405" y="0"/>
                </a:cubicBezTo>
                <a:close/>
              </a:path>
            </a:pathLst>
          </a:custGeom>
          <a:noFill/>
          <a:ln>
            <a:noFill/>
          </a:ln>
        </p:spPr>
        <p:txBody>
          <a:bodyPr wrap="square" anchor="ctr">
            <a:noAutofit/>
          </a:bodyPr>
          <a:lstStyle>
            <a:lvl1pPr marL="0" indent="0" algn="ctr">
              <a:buNone/>
              <a:defRPr sz="1400">
                <a:solidFill>
                  <a:schemeClr val="bg1"/>
                </a:solidFill>
              </a:defRPr>
            </a:lvl1pPr>
          </a:lstStyle>
          <a:p>
            <a:r>
              <a:rPr lang="en-IN" dirty="0"/>
              <a:t>Icon</a:t>
            </a:r>
          </a:p>
        </p:txBody>
      </p:sp>
      <p:sp>
        <p:nvSpPr>
          <p:cNvPr id="605" name="Text Placeholder 150">
            <a:extLst>
              <a:ext uri="{FF2B5EF4-FFF2-40B4-BE49-F238E27FC236}">
                <a16:creationId xmlns:a16="http://schemas.microsoft.com/office/drawing/2014/main" id="{67BF9C08-4C03-0947-E75F-7DB61541F8D8}"/>
              </a:ext>
            </a:extLst>
          </p:cNvPr>
          <p:cNvSpPr>
            <a:spLocks noGrp="1"/>
          </p:cNvSpPr>
          <p:nvPr>
            <p:ph type="body" sz="quarter" idx="24" hasCustomPrompt="1"/>
          </p:nvPr>
        </p:nvSpPr>
        <p:spPr>
          <a:xfrm>
            <a:off x="7561380" y="4312702"/>
            <a:ext cx="3935018" cy="341260"/>
          </a:xfrm>
          <a:prstGeom prst="rect">
            <a:avLst/>
          </a:prstGeom>
          <a:noFill/>
        </p:spPr>
        <p:txBody>
          <a:bodyPr anchor="ctr"/>
          <a:lstStyle>
            <a:lvl1pPr marL="0" indent="0">
              <a:lnSpc>
                <a:spcPct val="100000"/>
              </a:lnSpc>
              <a:spcBef>
                <a:spcPts val="0"/>
              </a:spcBef>
              <a:buNone/>
              <a:defRPr sz="1400" b="1" spc="0">
                <a:solidFill>
                  <a:schemeClr val="bg1"/>
                </a:solidFill>
              </a:defRPr>
            </a:lvl1pPr>
          </a:lstStyle>
          <a:p>
            <a:pPr lvl="0"/>
            <a:r>
              <a:rPr lang="en-US" dirty="0"/>
              <a:t>ADD TEXT</a:t>
            </a:r>
          </a:p>
        </p:txBody>
      </p:sp>
      <p:sp>
        <p:nvSpPr>
          <p:cNvPr id="606" name="Text Placeholder 150">
            <a:extLst>
              <a:ext uri="{FF2B5EF4-FFF2-40B4-BE49-F238E27FC236}">
                <a16:creationId xmlns:a16="http://schemas.microsoft.com/office/drawing/2014/main" id="{0810A11D-0BA3-DB04-802B-9370021614AA}"/>
              </a:ext>
            </a:extLst>
          </p:cNvPr>
          <p:cNvSpPr>
            <a:spLocks noGrp="1"/>
          </p:cNvSpPr>
          <p:nvPr>
            <p:ph type="body" sz="quarter" idx="25" hasCustomPrompt="1"/>
          </p:nvPr>
        </p:nvSpPr>
        <p:spPr>
          <a:xfrm>
            <a:off x="7561380" y="4686203"/>
            <a:ext cx="3935018" cy="1212894"/>
          </a:xfrm>
          <a:prstGeom prst="rect">
            <a:avLst/>
          </a:prstGeom>
          <a:noFill/>
        </p:spPr>
        <p:txBody>
          <a:bodyPr anchor="t"/>
          <a:lstStyle>
            <a:lvl1pPr marL="0" indent="0">
              <a:lnSpc>
                <a:spcPct val="100000"/>
              </a:lnSpc>
              <a:spcBef>
                <a:spcPts val="0"/>
              </a:spcBef>
              <a:buNone/>
              <a:defRPr sz="1200" b="0" spc="0">
                <a:solidFill>
                  <a:schemeClr val="bg1"/>
                </a:solidFill>
              </a:defRPr>
            </a:lvl1pPr>
          </a:lstStyle>
          <a:p>
            <a:pPr lvl="0"/>
            <a:r>
              <a:rPr lang="en-US" dirty="0"/>
              <a:t>Add text</a:t>
            </a:r>
          </a:p>
        </p:txBody>
      </p:sp>
    </p:spTree>
    <p:extLst>
      <p:ext uri="{BB962C8B-B14F-4D97-AF65-F5344CB8AC3E}">
        <p14:creationId xmlns:p14="http://schemas.microsoft.com/office/powerpoint/2010/main" val="313379707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with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7F5B69-59A4-F25E-AFF8-F2F4DB0C987F}"/>
              </a:ext>
            </a:extLst>
          </p:cNvPr>
          <p:cNvSpPr/>
          <p:nvPr userDrawn="1"/>
        </p:nvSpPr>
        <p:spPr>
          <a:xfrm>
            <a:off x="8692307" y="0"/>
            <a:ext cx="3499693" cy="6858000"/>
          </a:xfrm>
          <a:prstGeom prst="rect">
            <a:avLst/>
          </a:prstGeom>
          <a:solidFill>
            <a:srgbClr val="222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80" name="Group 479">
            <a:extLst>
              <a:ext uri="{FF2B5EF4-FFF2-40B4-BE49-F238E27FC236}">
                <a16:creationId xmlns:a16="http://schemas.microsoft.com/office/drawing/2014/main" id="{EB171F5E-CED2-6447-C8E0-954A5ACBD957}"/>
              </a:ext>
            </a:extLst>
          </p:cNvPr>
          <p:cNvGrpSpPr/>
          <p:nvPr userDrawn="1"/>
        </p:nvGrpSpPr>
        <p:grpSpPr>
          <a:xfrm>
            <a:off x="-1689626" y="-8648630"/>
            <a:ext cx="17932884" cy="12006332"/>
            <a:chOff x="6249468" y="-1100935"/>
            <a:chExt cx="8072278" cy="5404509"/>
          </a:xfrm>
          <a:solidFill>
            <a:schemeClr val="bg1">
              <a:lumMod val="85000"/>
              <a:alpha val="15000"/>
            </a:schemeClr>
          </a:solidFill>
        </p:grpSpPr>
        <p:sp>
          <p:nvSpPr>
            <p:cNvPr id="481" name="Freeform 3214">
              <a:extLst>
                <a:ext uri="{FF2B5EF4-FFF2-40B4-BE49-F238E27FC236}">
                  <a16:creationId xmlns:a16="http://schemas.microsoft.com/office/drawing/2014/main" id="{F761AF11-327D-91FF-7EFD-6D930C128BA6}"/>
                </a:ext>
              </a:extLst>
            </p:cNvPr>
            <p:cNvSpPr>
              <a:spLocks noEditPoints="1"/>
            </p:cNvSpPr>
            <p:nvPr/>
          </p:nvSpPr>
          <p:spPr bwMode="auto">
            <a:xfrm>
              <a:off x="6903306" y="-223633"/>
              <a:ext cx="7399129" cy="4494102"/>
            </a:xfrm>
            <a:custGeom>
              <a:avLst/>
              <a:gdLst>
                <a:gd name="T0" fmla="*/ 783 w 1129"/>
                <a:gd name="T1" fmla="*/ 686 h 686"/>
                <a:gd name="T2" fmla="*/ 940 w 1129"/>
                <a:gd name="T3" fmla="*/ 678 h 686"/>
                <a:gd name="T4" fmla="*/ 1052 w 1129"/>
                <a:gd name="T5" fmla="*/ 609 h 686"/>
                <a:gd name="T6" fmla="*/ 1079 w 1129"/>
                <a:gd name="T7" fmla="*/ 599 h 686"/>
                <a:gd name="T8" fmla="*/ 885 w 1129"/>
                <a:gd name="T9" fmla="*/ 625 h 686"/>
                <a:gd name="T10" fmla="*/ 866 w 1129"/>
                <a:gd name="T11" fmla="*/ 588 h 686"/>
                <a:gd name="T12" fmla="*/ 869 w 1129"/>
                <a:gd name="T13" fmla="*/ 587 h 686"/>
                <a:gd name="T14" fmla="*/ 1077 w 1129"/>
                <a:gd name="T15" fmla="*/ 596 h 686"/>
                <a:gd name="T16" fmla="*/ 742 w 1129"/>
                <a:gd name="T17" fmla="*/ 586 h 686"/>
                <a:gd name="T18" fmla="*/ 745 w 1129"/>
                <a:gd name="T19" fmla="*/ 590 h 686"/>
                <a:gd name="T20" fmla="*/ 804 w 1129"/>
                <a:gd name="T21" fmla="*/ 621 h 686"/>
                <a:gd name="T22" fmla="*/ 786 w 1129"/>
                <a:gd name="T23" fmla="*/ 535 h 686"/>
                <a:gd name="T24" fmla="*/ 987 w 1129"/>
                <a:gd name="T25" fmla="*/ 585 h 686"/>
                <a:gd name="T26" fmla="*/ 1007 w 1129"/>
                <a:gd name="T27" fmla="*/ 622 h 686"/>
                <a:gd name="T28" fmla="*/ 1076 w 1129"/>
                <a:gd name="T29" fmla="*/ 597 h 686"/>
                <a:gd name="T30" fmla="*/ 1035 w 1129"/>
                <a:gd name="T31" fmla="*/ 567 h 686"/>
                <a:gd name="T32" fmla="*/ 1036 w 1129"/>
                <a:gd name="T33" fmla="*/ 563 h 686"/>
                <a:gd name="T34" fmla="*/ 674 w 1129"/>
                <a:gd name="T35" fmla="*/ 487 h 686"/>
                <a:gd name="T36" fmla="*/ 695 w 1129"/>
                <a:gd name="T37" fmla="*/ 508 h 686"/>
                <a:gd name="T38" fmla="*/ 674 w 1129"/>
                <a:gd name="T39" fmla="*/ 488 h 686"/>
                <a:gd name="T40" fmla="*/ 733 w 1129"/>
                <a:gd name="T41" fmla="*/ 544 h 686"/>
                <a:gd name="T42" fmla="*/ 757 w 1129"/>
                <a:gd name="T43" fmla="*/ 540 h 686"/>
                <a:gd name="T44" fmla="*/ 761 w 1129"/>
                <a:gd name="T45" fmla="*/ 461 h 686"/>
                <a:gd name="T46" fmla="*/ 605 w 1129"/>
                <a:gd name="T47" fmla="*/ 444 h 686"/>
                <a:gd name="T48" fmla="*/ 487 w 1129"/>
                <a:gd name="T49" fmla="*/ 412 h 686"/>
                <a:gd name="T50" fmla="*/ 671 w 1129"/>
                <a:gd name="T51" fmla="*/ 485 h 686"/>
                <a:gd name="T52" fmla="*/ 418 w 1129"/>
                <a:gd name="T53" fmla="*/ 441 h 686"/>
                <a:gd name="T54" fmla="*/ 484 w 1129"/>
                <a:gd name="T55" fmla="*/ 412 h 686"/>
                <a:gd name="T56" fmla="*/ 552 w 1129"/>
                <a:gd name="T57" fmla="*/ 382 h 686"/>
                <a:gd name="T58" fmla="*/ 600 w 1129"/>
                <a:gd name="T59" fmla="*/ 439 h 686"/>
                <a:gd name="T60" fmla="*/ 616 w 1129"/>
                <a:gd name="T61" fmla="*/ 398 h 686"/>
                <a:gd name="T62" fmla="*/ 360 w 1129"/>
                <a:gd name="T63" fmla="*/ 323 h 686"/>
                <a:gd name="T64" fmla="*/ 359 w 1129"/>
                <a:gd name="T65" fmla="*/ 324 h 686"/>
                <a:gd name="T66" fmla="*/ 266 w 1129"/>
                <a:gd name="T67" fmla="*/ 311 h 686"/>
                <a:gd name="T68" fmla="*/ 346 w 1129"/>
                <a:gd name="T69" fmla="*/ 294 h 686"/>
                <a:gd name="T70" fmla="*/ 327 w 1129"/>
                <a:gd name="T71" fmla="*/ 291 h 686"/>
                <a:gd name="T72" fmla="*/ 327 w 1129"/>
                <a:gd name="T73" fmla="*/ 315 h 686"/>
                <a:gd name="T74" fmla="*/ 355 w 1129"/>
                <a:gd name="T75" fmla="*/ 282 h 686"/>
                <a:gd name="T76" fmla="*/ 308 w 1129"/>
                <a:gd name="T77" fmla="*/ 227 h 686"/>
                <a:gd name="T78" fmla="*/ 335 w 1129"/>
                <a:gd name="T79" fmla="*/ 204 h 686"/>
                <a:gd name="T80" fmla="*/ 363 w 1129"/>
                <a:gd name="T81" fmla="*/ 191 h 686"/>
                <a:gd name="T82" fmla="*/ 374 w 1129"/>
                <a:gd name="T83" fmla="*/ 174 h 686"/>
                <a:gd name="T84" fmla="*/ 53 w 1129"/>
                <a:gd name="T85" fmla="*/ 170 h 686"/>
                <a:gd name="T86" fmla="*/ 302 w 1129"/>
                <a:gd name="T87" fmla="*/ 160 h 686"/>
                <a:gd name="T88" fmla="*/ 320 w 1129"/>
                <a:gd name="T89" fmla="*/ 181 h 686"/>
                <a:gd name="T90" fmla="*/ 293 w 1129"/>
                <a:gd name="T91" fmla="*/ 146 h 686"/>
                <a:gd name="T92" fmla="*/ 220 w 1129"/>
                <a:gd name="T93" fmla="*/ 150 h 686"/>
                <a:gd name="T94" fmla="*/ 339 w 1129"/>
                <a:gd name="T95" fmla="*/ 97 h 686"/>
                <a:gd name="T96" fmla="*/ 264 w 1129"/>
                <a:gd name="T97" fmla="*/ 131 h 686"/>
                <a:gd name="T98" fmla="*/ 114 w 1129"/>
                <a:gd name="T99" fmla="*/ 109 h 686"/>
                <a:gd name="T100" fmla="*/ 216 w 1129"/>
                <a:gd name="T101" fmla="*/ 106 h 686"/>
                <a:gd name="T102" fmla="*/ 371 w 1129"/>
                <a:gd name="T103" fmla="*/ 65 h 686"/>
                <a:gd name="T104" fmla="*/ 327 w 1129"/>
                <a:gd name="T105" fmla="*/ 162 h 686"/>
                <a:gd name="T106" fmla="*/ 371 w 1129"/>
                <a:gd name="T107" fmla="*/ 65 h 686"/>
                <a:gd name="T108" fmla="*/ 94 w 1129"/>
                <a:gd name="T109" fmla="*/ 88 h 686"/>
                <a:gd name="T110" fmla="*/ 34 w 1129"/>
                <a:gd name="T111" fmla="*/ 59 h 686"/>
                <a:gd name="T112" fmla="*/ 59 w 1129"/>
                <a:gd name="T113" fmla="*/ 103 h 686"/>
                <a:gd name="T114" fmla="*/ 110 w 1129"/>
                <a:gd name="T115" fmla="*/ 89 h 686"/>
                <a:gd name="T116" fmla="*/ 107 w 1129"/>
                <a:gd name="T117" fmla="*/ 63 h 686"/>
                <a:gd name="T118" fmla="*/ 193 w 1129"/>
                <a:gd name="T119" fmla="*/ 40 h 686"/>
                <a:gd name="T120" fmla="*/ 35 w 1129"/>
                <a:gd name="T121" fmla="*/ 22 h 686"/>
                <a:gd name="T122" fmla="*/ 33 w 1129"/>
                <a:gd name="T123"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686">
                  <a:moveTo>
                    <a:pt x="1093" y="634"/>
                  </a:moveTo>
                  <a:cubicBezTo>
                    <a:pt x="1093" y="634"/>
                    <a:pt x="1093" y="634"/>
                    <a:pt x="1093" y="634"/>
                  </a:cubicBezTo>
                  <a:cubicBezTo>
                    <a:pt x="1128" y="638"/>
                    <a:pt x="1128" y="638"/>
                    <a:pt x="1128" y="638"/>
                  </a:cubicBezTo>
                  <a:cubicBezTo>
                    <a:pt x="1128" y="638"/>
                    <a:pt x="1128" y="637"/>
                    <a:pt x="1128" y="637"/>
                  </a:cubicBezTo>
                  <a:cubicBezTo>
                    <a:pt x="1128" y="637"/>
                    <a:pt x="1128" y="637"/>
                    <a:pt x="1128" y="637"/>
                  </a:cubicBezTo>
                  <a:cubicBezTo>
                    <a:pt x="1093" y="634"/>
                    <a:pt x="1093" y="634"/>
                    <a:pt x="1093" y="634"/>
                  </a:cubicBezTo>
                  <a:moveTo>
                    <a:pt x="889" y="631"/>
                  </a:moveTo>
                  <a:cubicBezTo>
                    <a:pt x="889" y="631"/>
                    <a:pt x="889" y="631"/>
                    <a:pt x="889" y="631"/>
                  </a:cubicBezTo>
                  <a:cubicBezTo>
                    <a:pt x="937" y="678"/>
                    <a:pt x="937" y="678"/>
                    <a:pt x="937" y="678"/>
                  </a:cubicBezTo>
                  <a:cubicBezTo>
                    <a:pt x="937" y="678"/>
                    <a:pt x="937" y="678"/>
                    <a:pt x="937" y="678"/>
                  </a:cubicBezTo>
                  <a:cubicBezTo>
                    <a:pt x="889" y="631"/>
                    <a:pt x="889" y="631"/>
                    <a:pt x="889" y="631"/>
                  </a:cubicBezTo>
                  <a:moveTo>
                    <a:pt x="805" y="624"/>
                  </a:moveTo>
                  <a:cubicBezTo>
                    <a:pt x="783" y="686"/>
                    <a:pt x="783" y="686"/>
                    <a:pt x="783" y="686"/>
                  </a:cubicBezTo>
                  <a:cubicBezTo>
                    <a:pt x="783" y="686"/>
                    <a:pt x="783" y="686"/>
                    <a:pt x="783" y="686"/>
                  </a:cubicBezTo>
                  <a:cubicBezTo>
                    <a:pt x="806" y="624"/>
                    <a:pt x="806" y="624"/>
                    <a:pt x="806" y="624"/>
                  </a:cubicBezTo>
                  <a:cubicBezTo>
                    <a:pt x="805" y="624"/>
                    <a:pt x="805" y="624"/>
                    <a:pt x="805" y="624"/>
                  </a:cubicBezTo>
                  <a:moveTo>
                    <a:pt x="768" y="622"/>
                  </a:moveTo>
                  <a:cubicBezTo>
                    <a:pt x="768" y="622"/>
                    <a:pt x="768" y="622"/>
                    <a:pt x="768" y="622"/>
                  </a:cubicBezTo>
                  <a:cubicBezTo>
                    <a:pt x="781" y="686"/>
                    <a:pt x="781" y="686"/>
                    <a:pt x="781" y="686"/>
                  </a:cubicBezTo>
                  <a:cubicBezTo>
                    <a:pt x="781" y="685"/>
                    <a:pt x="781" y="685"/>
                    <a:pt x="782" y="685"/>
                  </a:cubicBezTo>
                  <a:cubicBezTo>
                    <a:pt x="768" y="622"/>
                    <a:pt x="768" y="622"/>
                    <a:pt x="768" y="622"/>
                  </a:cubicBezTo>
                  <a:moveTo>
                    <a:pt x="770" y="620"/>
                  </a:moveTo>
                  <a:cubicBezTo>
                    <a:pt x="770" y="620"/>
                    <a:pt x="770" y="620"/>
                    <a:pt x="770" y="620"/>
                  </a:cubicBezTo>
                  <a:cubicBezTo>
                    <a:pt x="804" y="622"/>
                    <a:pt x="804" y="622"/>
                    <a:pt x="804" y="622"/>
                  </a:cubicBezTo>
                  <a:cubicBezTo>
                    <a:pt x="804" y="622"/>
                    <a:pt x="804" y="622"/>
                    <a:pt x="804" y="621"/>
                  </a:cubicBezTo>
                  <a:cubicBezTo>
                    <a:pt x="770" y="620"/>
                    <a:pt x="770" y="620"/>
                    <a:pt x="770" y="620"/>
                  </a:cubicBezTo>
                  <a:moveTo>
                    <a:pt x="968" y="613"/>
                  </a:moveTo>
                  <a:cubicBezTo>
                    <a:pt x="940" y="678"/>
                    <a:pt x="940" y="678"/>
                    <a:pt x="940" y="678"/>
                  </a:cubicBezTo>
                  <a:cubicBezTo>
                    <a:pt x="940" y="678"/>
                    <a:pt x="940" y="678"/>
                    <a:pt x="940" y="678"/>
                  </a:cubicBezTo>
                  <a:cubicBezTo>
                    <a:pt x="968" y="613"/>
                    <a:pt x="968" y="613"/>
                    <a:pt x="968" y="613"/>
                  </a:cubicBezTo>
                  <a:cubicBezTo>
                    <a:pt x="968" y="613"/>
                    <a:pt x="968" y="613"/>
                    <a:pt x="968" y="613"/>
                  </a:cubicBezTo>
                  <a:moveTo>
                    <a:pt x="967" y="611"/>
                  </a:moveTo>
                  <a:cubicBezTo>
                    <a:pt x="890" y="628"/>
                    <a:pt x="890" y="628"/>
                    <a:pt x="890" y="628"/>
                  </a:cubicBezTo>
                  <a:cubicBezTo>
                    <a:pt x="890" y="628"/>
                    <a:pt x="890" y="628"/>
                    <a:pt x="890" y="628"/>
                  </a:cubicBezTo>
                  <a:cubicBezTo>
                    <a:pt x="967" y="612"/>
                    <a:pt x="967" y="612"/>
                    <a:pt x="967" y="612"/>
                  </a:cubicBezTo>
                  <a:cubicBezTo>
                    <a:pt x="967" y="612"/>
                    <a:pt x="967" y="612"/>
                    <a:pt x="967" y="611"/>
                  </a:cubicBezTo>
                  <a:moveTo>
                    <a:pt x="1056" y="609"/>
                  </a:moveTo>
                  <a:cubicBezTo>
                    <a:pt x="1056" y="610"/>
                    <a:pt x="1055" y="610"/>
                    <a:pt x="1055" y="610"/>
                  </a:cubicBezTo>
                  <a:cubicBezTo>
                    <a:pt x="1088" y="632"/>
                    <a:pt x="1088" y="632"/>
                    <a:pt x="1088" y="632"/>
                  </a:cubicBezTo>
                  <a:cubicBezTo>
                    <a:pt x="1088" y="632"/>
                    <a:pt x="1088" y="632"/>
                    <a:pt x="1088" y="632"/>
                  </a:cubicBezTo>
                  <a:cubicBezTo>
                    <a:pt x="1056" y="609"/>
                    <a:pt x="1056" y="609"/>
                    <a:pt x="1056" y="609"/>
                  </a:cubicBezTo>
                  <a:moveTo>
                    <a:pt x="1052" y="609"/>
                  </a:moveTo>
                  <a:cubicBezTo>
                    <a:pt x="1009" y="624"/>
                    <a:pt x="1009" y="624"/>
                    <a:pt x="1009" y="624"/>
                  </a:cubicBezTo>
                  <a:cubicBezTo>
                    <a:pt x="1010" y="624"/>
                    <a:pt x="1010" y="624"/>
                    <a:pt x="1010" y="624"/>
                  </a:cubicBezTo>
                  <a:cubicBezTo>
                    <a:pt x="1052" y="609"/>
                    <a:pt x="1052" y="609"/>
                    <a:pt x="1052" y="609"/>
                  </a:cubicBezTo>
                  <a:cubicBezTo>
                    <a:pt x="1052" y="609"/>
                    <a:pt x="1052" y="609"/>
                    <a:pt x="1052" y="609"/>
                  </a:cubicBezTo>
                  <a:moveTo>
                    <a:pt x="1078" y="600"/>
                  </a:moveTo>
                  <a:cubicBezTo>
                    <a:pt x="1078" y="600"/>
                    <a:pt x="1077" y="600"/>
                    <a:pt x="1077" y="600"/>
                  </a:cubicBezTo>
                  <a:cubicBezTo>
                    <a:pt x="1089" y="631"/>
                    <a:pt x="1089" y="631"/>
                    <a:pt x="1089" y="631"/>
                  </a:cubicBezTo>
                  <a:cubicBezTo>
                    <a:pt x="1089" y="631"/>
                    <a:pt x="1089" y="631"/>
                    <a:pt x="1089" y="631"/>
                  </a:cubicBezTo>
                  <a:cubicBezTo>
                    <a:pt x="1078" y="600"/>
                    <a:pt x="1078" y="600"/>
                    <a:pt x="1078" y="600"/>
                  </a:cubicBezTo>
                  <a:moveTo>
                    <a:pt x="1079" y="599"/>
                  </a:moveTo>
                  <a:cubicBezTo>
                    <a:pt x="1079" y="599"/>
                    <a:pt x="1078" y="599"/>
                    <a:pt x="1078" y="600"/>
                  </a:cubicBezTo>
                  <a:cubicBezTo>
                    <a:pt x="1128" y="637"/>
                    <a:pt x="1128" y="637"/>
                    <a:pt x="1128" y="637"/>
                  </a:cubicBezTo>
                  <a:cubicBezTo>
                    <a:pt x="1128" y="637"/>
                    <a:pt x="1128" y="636"/>
                    <a:pt x="1129" y="636"/>
                  </a:cubicBezTo>
                  <a:cubicBezTo>
                    <a:pt x="1079" y="599"/>
                    <a:pt x="1079" y="599"/>
                    <a:pt x="1079" y="599"/>
                  </a:cubicBezTo>
                  <a:moveTo>
                    <a:pt x="1075" y="599"/>
                  </a:moveTo>
                  <a:cubicBezTo>
                    <a:pt x="1056" y="608"/>
                    <a:pt x="1056" y="608"/>
                    <a:pt x="1056" y="608"/>
                  </a:cubicBezTo>
                  <a:cubicBezTo>
                    <a:pt x="1056" y="608"/>
                    <a:pt x="1056" y="608"/>
                    <a:pt x="1056" y="608"/>
                  </a:cubicBezTo>
                  <a:cubicBezTo>
                    <a:pt x="1075" y="599"/>
                    <a:pt x="1075" y="599"/>
                    <a:pt x="1075" y="599"/>
                  </a:cubicBezTo>
                  <a:cubicBezTo>
                    <a:pt x="1075" y="599"/>
                    <a:pt x="1075" y="599"/>
                    <a:pt x="1075" y="599"/>
                  </a:cubicBezTo>
                  <a:moveTo>
                    <a:pt x="744" y="591"/>
                  </a:moveTo>
                  <a:cubicBezTo>
                    <a:pt x="744" y="591"/>
                    <a:pt x="744" y="591"/>
                    <a:pt x="744" y="591"/>
                  </a:cubicBezTo>
                  <a:cubicBezTo>
                    <a:pt x="766" y="618"/>
                    <a:pt x="766" y="618"/>
                    <a:pt x="766" y="618"/>
                  </a:cubicBezTo>
                  <a:cubicBezTo>
                    <a:pt x="766" y="618"/>
                    <a:pt x="766" y="618"/>
                    <a:pt x="767" y="618"/>
                  </a:cubicBezTo>
                  <a:cubicBezTo>
                    <a:pt x="767" y="618"/>
                    <a:pt x="767" y="618"/>
                    <a:pt x="767" y="618"/>
                  </a:cubicBezTo>
                  <a:cubicBezTo>
                    <a:pt x="744" y="591"/>
                    <a:pt x="744" y="591"/>
                    <a:pt x="744" y="591"/>
                  </a:cubicBezTo>
                  <a:moveTo>
                    <a:pt x="868" y="588"/>
                  </a:moveTo>
                  <a:cubicBezTo>
                    <a:pt x="868" y="588"/>
                    <a:pt x="868" y="589"/>
                    <a:pt x="868" y="589"/>
                  </a:cubicBezTo>
                  <a:cubicBezTo>
                    <a:pt x="885" y="625"/>
                    <a:pt x="885" y="625"/>
                    <a:pt x="885" y="625"/>
                  </a:cubicBezTo>
                  <a:cubicBezTo>
                    <a:pt x="885" y="625"/>
                    <a:pt x="885" y="625"/>
                    <a:pt x="885" y="625"/>
                  </a:cubicBezTo>
                  <a:cubicBezTo>
                    <a:pt x="868" y="588"/>
                    <a:pt x="868" y="588"/>
                    <a:pt x="868" y="588"/>
                  </a:cubicBezTo>
                  <a:moveTo>
                    <a:pt x="866" y="588"/>
                  </a:moveTo>
                  <a:cubicBezTo>
                    <a:pt x="836" y="624"/>
                    <a:pt x="836" y="624"/>
                    <a:pt x="836" y="624"/>
                  </a:cubicBezTo>
                  <a:cubicBezTo>
                    <a:pt x="809" y="622"/>
                    <a:pt x="809" y="622"/>
                    <a:pt x="809" y="622"/>
                  </a:cubicBezTo>
                  <a:cubicBezTo>
                    <a:pt x="809" y="622"/>
                    <a:pt x="809" y="622"/>
                    <a:pt x="809" y="622"/>
                  </a:cubicBezTo>
                  <a:cubicBezTo>
                    <a:pt x="835" y="624"/>
                    <a:pt x="835" y="624"/>
                    <a:pt x="835" y="624"/>
                  </a:cubicBezTo>
                  <a:cubicBezTo>
                    <a:pt x="784" y="686"/>
                    <a:pt x="784" y="686"/>
                    <a:pt x="784" y="686"/>
                  </a:cubicBezTo>
                  <a:cubicBezTo>
                    <a:pt x="784" y="686"/>
                    <a:pt x="784" y="686"/>
                    <a:pt x="784" y="686"/>
                  </a:cubicBezTo>
                  <a:cubicBezTo>
                    <a:pt x="836" y="624"/>
                    <a:pt x="836" y="624"/>
                    <a:pt x="836" y="624"/>
                  </a:cubicBezTo>
                  <a:cubicBezTo>
                    <a:pt x="883" y="628"/>
                    <a:pt x="883" y="628"/>
                    <a:pt x="883" y="628"/>
                  </a:cubicBezTo>
                  <a:cubicBezTo>
                    <a:pt x="883" y="628"/>
                    <a:pt x="883" y="628"/>
                    <a:pt x="883" y="628"/>
                  </a:cubicBezTo>
                  <a:cubicBezTo>
                    <a:pt x="836" y="624"/>
                    <a:pt x="836" y="624"/>
                    <a:pt x="836" y="624"/>
                  </a:cubicBezTo>
                  <a:cubicBezTo>
                    <a:pt x="866" y="588"/>
                    <a:pt x="866" y="588"/>
                    <a:pt x="866" y="588"/>
                  </a:cubicBezTo>
                  <a:cubicBezTo>
                    <a:pt x="866" y="588"/>
                    <a:pt x="866" y="588"/>
                    <a:pt x="866" y="588"/>
                  </a:cubicBezTo>
                  <a:moveTo>
                    <a:pt x="865" y="588"/>
                  </a:moveTo>
                  <a:cubicBezTo>
                    <a:pt x="809" y="620"/>
                    <a:pt x="809" y="620"/>
                    <a:pt x="809" y="620"/>
                  </a:cubicBezTo>
                  <a:cubicBezTo>
                    <a:pt x="809" y="620"/>
                    <a:pt x="809" y="620"/>
                    <a:pt x="809" y="621"/>
                  </a:cubicBezTo>
                  <a:cubicBezTo>
                    <a:pt x="866" y="588"/>
                    <a:pt x="866" y="588"/>
                    <a:pt x="866" y="588"/>
                  </a:cubicBezTo>
                  <a:cubicBezTo>
                    <a:pt x="865" y="588"/>
                    <a:pt x="865" y="588"/>
                    <a:pt x="865" y="588"/>
                  </a:cubicBezTo>
                  <a:moveTo>
                    <a:pt x="984" y="585"/>
                  </a:moveTo>
                  <a:cubicBezTo>
                    <a:pt x="969" y="609"/>
                    <a:pt x="969" y="609"/>
                    <a:pt x="969" y="609"/>
                  </a:cubicBezTo>
                  <a:cubicBezTo>
                    <a:pt x="970" y="609"/>
                    <a:pt x="970" y="610"/>
                    <a:pt x="970" y="610"/>
                  </a:cubicBezTo>
                  <a:cubicBezTo>
                    <a:pt x="984" y="585"/>
                    <a:pt x="984" y="585"/>
                    <a:pt x="984" y="585"/>
                  </a:cubicBezTo>
                  <a:cubicBezTo>
                    <a:pt x="984" y="585"/>
                    <a:pt x="984" y="585"/>
                    <a:pt x="984" y="585"/>
                  </a:cubicBezTo>
                  <a:moveTo>
                    <a:pt x="982" y="583"/>
                  </a:moveTo>
                  <a:cubicBezTo>
                    <a:pt x="938" y="604"/>
                    <a:pt x="938" y="604"/>
                    <a:pt x="938" y="604"/>
                  </a:cubicBezTo>
                  <a:cubicBezTo>
                    <a:pt x="869" y="587"/>
                    <a:pt x="869" y="587"/>
                    <a:pt x="869" y="587"/>
                  </a:cubicBezTo>
                  <a:cubicBezTo>
                    <a:pt x="869" y="587"/>
                    <a:pt x="869" y="587"/>
                    <a:pt x="869" y="587"/>
                  </a:cubicBezTo>
                  <a:cubicBezTo>
                    <a:pt x="869" y="587"/>
                    <a:pt x="869" y="587"/>
                    <a:pt x="869" y="587"/>
                  </a:cubicBezTo>
                  <a:cubicBezTo>
                    <a:pt x="938" y="604"/>
                    <a:pt x="938" y="604"/>
                    <a:pt x="938" y="604"/>
                  </a:cubicBezTo>
                  <a:cubicBezTo>
                    <a:pt x="890" y="627"/>
                    <a:pt x="890" y="627"/>
                    <a:pt x="890" y="627"/>
                  </a:cubicBezTo>
                  <a:cubicBezTo>
                    <a:pt x="890" y="627"/>
                    <a:pt x="890" y="627"/>
                    <a:pt x="890" y="627"/>
                  </a:cubicBezTo>
                  <a:cubicBezTo>
                    <a:pt x="939" y="604"/>
                    <a:pt x="939" y="604"/>
                    <a:pt x="939" y="604"/>
                  </a:cubicBezTo>
                  <a:cubicBezTo>
                    <a:pt x="967" y="611"/>
                    <a:pt x="967" y="611"/>
                    <a:pt x="967" y="611"/>
                  </a:cubicBezTo>
                  <a:cubicBezTo>
                    <a:pt x="967" y="611"/>
                    <a:pt x="967" y="611"/>
                    <a:pt x="967" y="611"/>
                  </a:cubicBezTo>
                  <a:cubicBezTo>
                    <a:pt x="967" y="611"/>
                    <a:pt x="967" y="611"/>
                    <a:pt x="967" y="611"/>
                  </a:cubicBezTo>
                  <a:cubicBezTo>
                    <a:pt x="939" y="604"/>
                    <a:pt x="939" y="604"/>
                    <a:pt x="939" y="604"/>
                  </a:cubicBezTo>
                  <a:cubicBezTo>
                    <a:pt x="982" y="583"/>
                    <a:pt x="982" y="583"/>
                    <a:pt x="982" y="583"/>
                  </a:cubicBezTo>
                  <a:cubicBezTo>
                    <a:pt x="982" y="583"/>
                    <a:pt x="982" y="583"/>
                    <a:pt x="982" y="583"/>
                  </a:cubicBezTo>
                  <a:moveTo>
                    <a:pt x="1082" y="564"/>
                  </a:moveTo>
                  <a:cubicBezTo>
                    <a:pt x="1077" y="596"/>
                    <a:pt x="1077" y="596"/>
                    <a:pt x="1077" y="596"/>
                  </a:cubicBezTo>
                  <a:cubicBezTo>
                    <a:pt x="1077" y="596"/>
                    <a:pt x="1077" y="596"/>
                    <a:pt x="1077" y="596"/>
                  </a:cubicBezTo>
                  <a:cubicBezTo>
                    <a:pt x="1077" y="596"/>
                    <a:pt x="1077" y="596"/>
                    <a:pt x="1077" y="596"/>
                  </a:cubicBezTo>
                  <a:cubicBezTo>
                    <a:pt x="1077" y="596"/>
                    <a:pt x="1077" y="596"/>
                    <a:pt x="1077" y="596"/>
                  </a:cubicBezTo>
                  <a:cubicBezTo>
                    <a:pt x="1083" y="564"/>
                    <a:pt x="1083" y="564"/>
                    <a:pt x="1083" y="564"/>
                  </a:cubicBezTo>
                  <a:cubicBezTo>
                    <a:pt x="1083" y="564"/>
                    <a:pt x="1083" y="564"/>
                    <a:pt x="1083" y="564"/>
                  </a:cubicBezTo>
                  <a:cubicBezTo>
                    <a:pt x="1083" y="564"/>
                    <a:pt x="1082" y="564"/>
                    <a:pt x="1082" y="564"/>
                  </a:cubicBezTo>
                  <a:moveTo>
                    <a:pt x="757" y="556"/>
                  </a:moveTo>
                  <a:cubicBezTo>
                    <a:pt x="743" y="586"/>
                    <a:pt x="743" y="586"/>
                    <a:pt x="743" y="586"/>
                  </a:cubicBezTo>
                  <a:cubicBezTo>
                    <a:pt x="743" y="586"/>
                    <a:pt x="743" y="586"/>
                    <a:pt x="744" y="587"/>
                  </a:cubicBezTo>
                  <a:cubicBezTo>
                    <a:pt x="757" y="556"/>
                    <a:pt x="757" y="556"/>
                    <a:pt x="757" y="556"/>
                  </a:cubicBezTo>
                  <a:cubicBezTo>
                    <a:pt x="757" y="556"/>
                    <a:pt x="757" y="556"/>
                    <a:pt x="757" y="556"/>
                  </a:cubicBezTo>
                  <a:moveTo>
                    <a:pt x="735" y="547"/>
                  </a:moveTo>
                  <a:cubicBezTo>
                    <a:pt x="735" y="547"/>
                    <a:pt x="735" y="547"/>
                    <a:pt x="735" y="547"/>
                  </a:cubicBezTo>
                  <a:cubicBezTo>
                    <a:pt x="742" y="586"/>
                    <a:pt x="742" y="586"/>
                    <a:pt x="742" y="586"/>
                  </a:cubicBezTo>
                  <a:cubicBezTo>
                    <a:pt x="742" y="586"/>
                    <a:pt x="742" y="586"/>
                    <a:pt x="742" y="586"/>
                  </a:cubicBezTo>
                  <a:cubicBezTo>
                    <a:pt x="735" y="547"/>
                    <a:pt x="735" y="547"/>
                    <a:pt x="735" y="547"/>
                  </a:cubicBezTo>
                  <a:moveTo>
                    <a:pt x="736" y="546"/>
                  </a:moveTo>
                  <a:cubicBezTo>
                    <a:pt x="736" y="546"/>
                    <a:pt x="736" y="546"/>
                    <a:pt x="736" y="546"/>
                  </a:cubicBezTo>
                  <a:cubicBezTo>
                    <a:pt x="756" y="554"/>
                    <a:pt x="756" y="554"/>
                    <a:pt x="756" y="554"/>
                  </a:cubicBezTo>
                  <a:cubicBezTo>
                    <a:pt x="756" y="554"/>
                    <a:pt x="756" y="554"/>
                    <a:pt x="756" y="554"/>
                  </a:cubicBezTo>
                  <a:cubicBezTo>
                    <a:pt x="736" y="546"/>
                    <a:pt x="736" y="546"/>
                    <a:pt x="736" y="546"/>
                  </a:cubicBezTo>
                  <a:moveTo>
                    <a:pt x="787" y="536"/>
                  </a:moveTo>
                  <a:cubicBezTo>
                    <a:pt x="771" y="604"/>
                    <a:pt x="771" y="604"/>
                    <a:pt x="771" y="604"/>
                  </a:cubicBezTo>
                  <a:cubicBezTo>
                    <a:pt x="765" y="600"/>
                    <a:pt x="765" y="600"/>
                    <a:pt x="765" y="600"/>
                  </a:cubicBezTo>
                  <a:cubicBezTo>
                    <a:pt x="758" y="556"/>
                    <a:pt x="758" y="556"/>
                    <a:pt x="758" y="556"/>
                  </a:cubicBezTo>
                  <a:cubicBezTo>
                    <a:pt x="758" y="556"/>
                    <a:pt x="758" y="556"/>
                    <a:pt x="758" y="556"/>
                  </a:cubicBezTo>
                  <a:cubicBezTo>
                    <a:pt x="765" y="600"/>
                    <a:pt x="765" y="600"/>
                    <a:pt x="765" y="600"/>
                  </a:cubicBezTo>
                  <a:cubicBezTo>
                    <a:pt x="745" y="590"/>
                    <a:pt x="745" y="590"/>
                    <a:pt x="745" y="590"/>
                  </a:cubicBezTo>
                  <a:cubicBezTo>
                    <a:pt x="745" y="590"/>
                    <a:pt x="745" y="590"/>
                    <a:pt x="745" y="590"/>
                  </a:cubicBezTo>
                  <a:cubicBezTo>
                    <a:pt x="765" y="601"/>
                    <a:pt x="765" y="601"/>
                    <a:pt x="765" y="601"/>
                  </a:cubicBezTo>
                  <a:cubicBezTo>
                    <a:pt x="767" y="618"/>
                    <a:pt x="767" y="618"/>
                    <a:pt x="767" y="618"/>
                  </a:cubicBezTo>
                  <a:cubicBezTo>
                    <a:pt x="767" y="618"/>
                    <a:pt x="767" y="618"/>
                    <a:pt x="768" y="618"/>
                  </a:cubicBezTo>
                  <a:cubicBezTo>
                    <a:pt x="765" y="601"/>
                    <a:pt x="765" y="601"/>
                    <a:pt x="765" y="601"/>
                  </a:cubicBezTo>
                  <a:cubicBezTo>
                    <a:pt x="771" y="604"/>
                    <a:pt x="771" y="604"/>
                    <a:pt x="771" y="604"/>
                  </a:cubicBezTo>
                  <a:cubicBezTo>
                    <a:pt x="768" y="618"/>
                    <a:pt x="768" y="618"/>
                    <a:pt x="768" y="618"/>
                  </a:cubicBezTo>
                  <a:cubicBezTo>
                    <a:pt x="768" y="618"/>
                    <a:pt x="768" y="618"/>
                    <a:pt x="768" y="618"/>
                  </a:cubicBezTo>
                  <a:cubicBezTo>
                    <a:pt x="772" y="604"/>
                    <a:pt x="772" y="604"/>
                    <a:pt x="772" y="604"/>
                  </a:cubicBezTo>
                  <a:cubicBezTo>
                    <a:pt x="788" y="613"/>
                    <a:pt x="788" y="613"/>
                    <a:pt x="788" y="613"/>
                  </a:cubicBezTo>
                  <a:cubicBezTo>
                    <a:pt x="769" y="619"/>
                    <a:pt x="769" y="619"/>
                    <a:pt x="769" y="619"/>
                  </a:cubicBezTo>
                  <a:cubicBezTo>
                    <a:pt x="769" y="619"/>
                    <a:pt x="770" y="619"/>
                    <a:pt x="770" y="619"/>
                  </a:cubicBezTo>
                  <a:cubicBezTo>
                    <a:pt x="789" y="613"/>
                    <a:pt x="789" y="613"/>
                    <a:pt x="789" y="613"/>
                  </a:cubicBezTo>
                  <a:cubicBezTo>
                    <a:pt x="804" y="621"/>
                    <a:pt x="804" y="621"/>
                    <a:pt x="804" y="621"/>
                  </a:cubicBezTo>
                  <a:cubicBezTo>
                    <a:pt x="804" y="621"/>
                    <a:pt x="804" y="620"/>
                    <a:pt x="804" y="620"/>
                  </a:cubicBezTo>
                  <a:cubicBezTo>
                    <a:pt x="789" y="613"/>
                    <a:pt x="789" y="613"/>
                    <a:pt x="789" y="613"/>
                  </a:cubicBezTo>
                  <a:cubicBezTo>
                    <a:pt x="865" y="588"/>
                    <a:pt x="865" y="588"/>
                    <a:pt x="865" y="588"/>
                  </a:cubicBezTo>
                  <a:cubicBezTo>
                    <a:pt x="865" y="587"/>
                    <a:pt x="865" y="587"/>
                    <a:pt x="865" y="587"/>
                  </a:cubicBezTo>
                  <a:cubicBezTo>
                    <a:pt x="789" y="613"/>
                    <a:pt x="789" y="613"/>
                    <a:pt x="789" y="613"/>
                  </a:cubicBezTo>
                  <a:cubicBezTo>
                    <a:pt x="772" y="604"/>
                    <a:pt x="772" y="604"/>
                    <a:pt x="772" y="604"/>
                  </a:cubicBezTo>
                  <a:cubicBezTo>
                    <a:pt x="788" y="536"/>
                    <a:pt x="788" y="536"/>
                    <a:pt x="788" y="536"/>
                  </a:cubicBezTo>
                  <a:cubicBezTo>
                    <a:pt x="788" y="536"/>
                    <a:pt x="787" y="536"/>
                    <a:pt x="787" y="536"/>
                  </a:cubicBezTo>
                  <a:moveTo>
                    <a:pt x="786" y="534"/>
                  </a:moveTo>
                  <a:cubicBezTo>
                    <a:pt x="759" y="553"/>
                    <a:pt x="759" y="553"/>
                    <a:pt x="759" y="553"/>
                  </a:cubicBezTo>
                  <a:cubicBezTo>
                    <a:pt x="759" y="553"/>
                    <a:pt x="760" y="553"/>
                    <a:pt x="760" y="553"/>
                  </a:cubicBezTo>
                  <a:cubicBezTo>
                    <a:pt x="760" y="553"/>
                    <a:pt x="760" y="553"/>
                    <a:pt x="760" y="553"/>
                  </a:cubicBezTo>
                  <a:cubicBezTo>
                    <a:pt x="786" y="535"/>
                    <a:pt x="786" y="535"/>
                    <a:pt x="786" y="535"/>
                  </a:cubicBezTo>
                  <a:cubicBezTo>
                    <a:pt x="786" y="535"/>
                    <a:pt x="786" y="535"/>
                    <a:pt x="786" y="535"/>
                  </a:cubicBezTo>
                  <a:cubicBezTo>
                    <a:pt x="786" y="534"/>
                    <a:pt x="786" y="534"/>
                    <a:pt x="786" y="534"/>
                  </a:cubicBezTo>
                  <a:moveTo>
                    <a:pt x="1000" y="610"/>
                  </a:moveTo>
                  <a:cubicBezTo>
                    <a:pt x="995" y="600"/>
                    <a:pt x="995" y="600"/>
                    <a:pt x="995" y="600"/>
                  </a:cubicBezTo>
                  <a:cubicBezTo>
                    <a:pt x="1009" y="594"/>
                    <a:pt x="1009" y="594"/>
                    <a:pt x="1009" y="594"/>
                  </a:cubicBezTo>
                  <a:cubicBezTo>
                    <a:pt x="1008" y="610"/>
                    <a:pt x="1008" y="610"/>
                    <a:pt x="1008" y="610"/>
                  </a:cubicBezTo>
                  <a:cubicBezTo>
                    <a:pt x="1000" y="610"/>
                    <a:pt x="1000" y="610"/>
                    <a:pt x="1000" y="610"/>
                  </a:cubicBezTo>
                  <a:moveTo>
                    <a:pt x="1013" y="529"/>
                  </a:moveTo>
                  <a:cubicBezTo>
                    <a:pt x="1010" y="574"/>
                    <a:pt x="1010" y="574"/>
                    <a:pt x="1010" y="574"/>
                  </a:cubicBezTo>
                  <a:cubicBezTo>
                    <a:pt x="989" y="580"/>
                    <a:pt x="989" y="580"/>
                    <a:pt x="989" y="580"/>
                  </a:cubicBezTo>
                  <a:cubicBezTo>
                    <a:pt x="989" y="581"/>
                    <a:pt x="989" y="581"/>
                    <a:pt x="989" y="581"/>
                  </a:cubicBezTo>
                  <a:cubicBezTo>
                    <a:pt x="1010" y="574"/>
                    <a:pt x="1010" y="574"/>
                    <a:pt x="1010" y="574"/>
                  </a:cubicBezTo>
                  <a:cubicBezTo>
                    <a:pt x="1009" y="594"/>
                    <a:pt x="1009" y="594"/>
                    <a:pt x="1009" y="594"/>
                  </a:cubicBezTo>
                  <a:cubicBezTo>
                    <a:pt x="995" y="600"/>
                    <a:pt x="995" y="600"/>
                    <a:pt x="995" y="600"/>
                  </a:cubicBezTo>
                  <a:cubicBezTo>
                    <a:pt x="987" y="585"/>
                    <a:pt x="987" y="585"/>
                    <a:pt x="987" y="585"/>
                  </a:cubicBezTo>
                  <a:cubicBezTo>
                    <a:pt x="987" y="585"/>
                    <a:pt x="987" y="585"/>
                    <a:pt x="987" y="585"/>
                  </a:cubicBezTo>
                  <a:cubicBezTo>
                    <a:pt x="994" y="600"/>
                    <a:pt x="994" y="600"/>
                    <a:pt x="994" y="600"/>
                  </a:cubicBezTo>
                  <a:cubicBezTo>
                    <a:pt x="970" y="610"/>
                    <a:pt x="970" y="610"/>
                    <a:pt x="970" y="610"/>
                  </a:cubicBezTo>
                  <a:cubicBezTo>
                    <a:pt x="970" y="610"/>
                    <a:pt x="970" y="610"/>
                    <a:pt x="971" y="611"/>
                  </a:cubicBezTo>
                  <a:cubicBezTo>
                    <a:pt x="994" y="600"/>
                    <a:pt x="994" y="600"/>
                    <a:pt x="994" y="600"/>
                  </a:cubicBezTo>
                  <a:cubicBezTo>
                    <a:pt x="999" y="610"/>
                    <a:pt x="999" y="610"/>
                    <a:pt x="999" y="610"/>
                  </a:cubicBezTo>
                  <a:cubicBezTo>
                    <a:pt x="971" y="611"/>
                    <a:pt x="971" y="611"/>
                    <a:pt x="971" y="611"/>
                  </a:cubicBezTo>
                  <a:cubicBezTo>
                    <a:pt x="971" y="611"/>
                    <a:pt x="971" y="611"/>
                    <a:pt x="971" y="611"/>
                  </a:cubicBezTo>
                  <a:cubicBezTo>
                    <a:pt x="999" y="610"/>
                    <a:pt x="999" y="610"/>
                    <a:pt x="999" y="610"/>
                  </a:cubicBezTo>
                  <a:cubicBezTo>
                    <a:pt x="1006" y="623"/>
                    <a:pt x="1006" y="623"/>
                    <a:pt x="1006" y="623"/>
                  </a:cubicBezTo>
                  <a:cubicBezTo>
                    <a:pt x="1006" y="623"/>
                    <a:pt x="1006" y="623"/>
                    <a:pt x="1006" y="623"/>
                  </a:cubicBezTo>
                  <a:cubicBezTo>
                    <a:pt x="1000" y="610"/>
                    <a:pt x="1000" y="610"/>
                    <a:pt x="1000" y="610"/>
                  </a:cubicBezTo>
                  <a:cubicBezTo>
                    <a:pt x="1008" y="610"/>
                    <a:pt x="1008" y="610"/>
                    <a:pt x="1008" y="610"/>
                  </a:cubicBezTo>
                  <a:cubicBezTo>
                    <a:pt x="1007" y="622"/>
                    <a:pt x="1007" y="622"/>
                    <a:pt x="1007" y="622"/>
                  </a:cubicBezTo>
                  <a:cubicBezTo>
                    <a:pt x="1007" y="622"/>
                    <a:pt x="1007" y="622"/>
                    <a:pt x="1007" y="622"/>
                  </a:cubicBezTo>
                  <a:cubicBezTo>
                    <a:pt x="1007" y="622"/>
                    <a:pt x="1007" y="622"/>
                    <a:pt x="1007" y="622"/>
                  </a:cubicBezTo>
                  <a:cubicBezTo>
                    <a:pt x="1008" y="610"/>
                    <a:pt x="1008" y="610"/>
                    <a:pt x="1008" y="610"/>
                  </a:cubicBezTo>
                  <a:cubicBezTo>
                    <a:pt x="1052" y="609"/>
                    <a:pt x="1052" y="609"/>
                    <a:pt x="1052" y="609"/>
                  </a:cubicBezTo>
                  <a:cubicBezTo>
                    <a:pt x="1052" y="609"/>
                    <a:pt x="1052" y="608"/>
                    <a:pt x="1052" y="608"/>
                  </a:cubicBezTo>
                  <a:cubicBezTo>
                    <a:pt x="1008" y="610"/>
                    <a:pt x="1008" y="610"/>
                    <a:pt x="1008" y="610"/>
                  </a:cubicBezTo>
                  <a:cubicBezTo>
                    <a:pt x="1009" y="594"/>
                    <a:pt x="1009" y="594"/>
                    <a:pt x="1009" y="594"/>
                  </a:cubicBezTo>
                  <a:cubicBezTo>
                    <a:pt x="1050" y="576"/>
                    <a:pt x="1050" y="576"/>
                    <a:pt x="1050" y="576"/>
                  </a:cubicBezTo>
                  <a:cubicBezTo>
                    <a:pt x="1066" y="589"/>
                    <a:pt x="1066" y="589"/>
                    <a:pt x="1066" y="589"/>
                  </a:cubicBezTo>
                  <a:cubicBezTo>
                    <a:pt x="1055" y="607"/>
                    <a:pt x="1055" y="607"/>
                    <a:pt x="1055" y="607"/>
                  </a:cubicBezTo>
                  <a:cubicBezTo>
                    <a:pt x="1055" y="607"/>
                    <a:pt x="1055" y="607"/>
                    <a:pt x="1055" y="607"/>
                  </a:cubicBezTo>
                  <a:cubicBezTo>
                    <a:pt x="1066" y="589"/>
                    <a:pt x="1066" y="589"/>
                    <a:pt x="1066" y="589"/>
                  </a:cubicBezTo>
                  <a:cubicBezTo>
                    <a:pt x="1075" y="597"/>
                    <a:pt x="1075" y="597"/>
                    <a:pt x="1075" y="597"/>
                  </a:cubicBezTo>
                  <a:cubicBezTo>
                    <a:pt x="1075" y="597"/>
                    <a:pt x="1075" y="597"/>
                    <a:pt x="1076" y="597"/>
                  </a:cubicBezTo>
                  <a:cubicBezTo>
                    <a:pt x="1066" y="589"/>
                    <a:pt x="1066" y="589"/>
                    <a:pt x="1066" y="589"/>
                  </a:cubicBezTo>
                  <a:cubicBezTo>
                    <a:pt x="1082" y="564"/>
                    <a:pt x="1082" y="564"/>
                    <a:pt x="1082" y="564"/>
                  </a:cubicBezTo>
                  <a:cubicBezTo>
                    <a:pt x="1082" y="564"/>
                    <a:pt x="1082" y="564"/>
                    <a:pt x="1081" y="564"/>
                  </a:cubicBezTo>
                  <a:cubicBezTo>
                    <a:pt x="1066" y="589"/>
                    <a:pt x="1066" y="589"/>
                    <a:pt x="1066" y="589"/>
                  </a:cubicBezTo>
                  <a:cubicBezTo>
                    <a:pt x="1050" y="576"/>
                    <a:pt x="1050" y="576"/>
                    <a:pt x="1050" y="576"/>
                  </a:cubicBezTo>
                  <a:cubicBezTo>
                    <a:pt x="1081" y="563"/>
                    <a:pt x="1081" y="563"/>
                    <a:pt x="1081" y="563"/>
                  </a:cubicBezTo>
                  <a:cubicBezTo>
                    <a:pt x="1081" y="563"/>
                    <a:pt x="1081" y="563"/>
                    <a:pt x="1080" y="563"/>
                  </a:cubicBezTo>
                  <a:cubicBezTo>
                    <a:pt x="1050" y="576"/>
                    <a:pt x="1050" y="576"/>
                    <a:pt x="1050" y="576"/>
                  </a:cubicBezTo>
                  <a:cubicBezTo>
                    <a:pt x="1039" y="567"/>
                    <a:pt x="1039" y="567"/>
                    <a:pt x="1039" y="567"/>
                  </a:cubicBezTo>
                  <a:cubicBezTo>
                    <a:pt x="1039" y="567"/>
                    <a:pt x="1039" y="567"/>
                    <a:pt x="1039" y="567"/>
                  </a:cubicBezTo>
                  <a:cubicBezTo>
                    <a:pt x="1050" y="576"/>
                    <a:pt x="1050" y="576"/>
                    <a:pt x="1050" y="576"/>
                  </a:cubicBezTo>
                  <a:cubicBezTo>
                    <a:pt x="1009" y="593"/>
                    <a:pt x="1009" y="593"/>
                    <a:pt x="1009" y="593"/>
                  </a:cubicBezTo>
                  <a:cubicBezTo>
                    <a:pt x="1011" y="574"/>
                    <a:pt x="1011" y="574"/>
                    <a:pt x="1011" y="574"/>
                  </a:cubicBezTo>
                  <a:cubicBezTo>
                    <a:pt x="1035" y="567"/>
                    <a:pt x="1035" y="567"/>
                    <a:pt x="1035" y="567"/>
                  </a:cubicBezTo>
                  <a:cubicBezTo>
                    <a:pt x="1035" y="566"/>
                    <a:pt x="1035" y="566"/>
                    <a:pt x="1035" y="566"/>
                  </a:cubicBezTo>
                  <a:cubicBezTo>
                    <a:pt x="1011" y="574"/>
                    <a:pt x="1011" y="574"/>
                    <a:pt x="1011" y="574"/>
                  </a:cubicBezTo>
                  <a:cubicBezTo>
                    <a:pt x="1013" y="529"/>
                    <a:pt x="1013" y="529"/>
                    <a:pt x="1013" y="529"/>
                  </a:cubicBezTo>
                  <a:cubicBezTo>
                    <a:pt x="1013" y="529"/>
                    <a:pt x="1013" y="529"/>
                    <a:pt x="1013" y="529"/>
                  </a:cubicBezTo>
                  <a:cubicBezTo>
                    <a:pt x="1013" y="529"/>
                    <a:pt x="1013" y="529"/>
                    <a:pt x="1013" y="529"/>
                  </a:cubicBezTo>
                  <a:moveTo>
                    <a:pt x="1012" y="529"/>
                  </a:moveTo>
                  <a:cubicBezTo>
                    <a:pt x="987" y="578"/>
                    <a:pt x="987" y="578"/>
                    <a:pt x="987" y="578"/>
                  </a:cubicBezTo>
                  <a:cubicBezTo>
                    <a:pt x="987" y="578"/>
                    <a:pt x="987" y="579"/>
                    <a:pt x="987" y="579"/>
                  </a:cubicBezTo>
                  <a:cubicBezTo>
                    <a:pt x="1013" y="529"/>
                    <a:pt x="1013" y="529"/>
                    <a:pt x="1013" y="529"/>
                  </a:cubicBezTo>
                  <a:cubicBezTo>
                    <a:pt x="1013" y="529"/>
                    <a:pt x="1012" y="529"/>
                    <a:pt x="1012" y="529"/>
                  </a:cubicBezTo>
                  <a:moveTo>
                    <a:pt x="1015" y="529"/>
                  </a:moveTo>
                  <a:cubicBezTo>
                    <a:pt x="1014" y="529"/>
                    <a:pt x="1014" y="529"/>
                    <a:pt x="1014" y="529"/>
                  </a:cubicBezTo>
                  <a:cubicBezTo>
                    <a:pt x="1036" y="563"/>
                    <a:pt x="1036" y="563"/>
                    <a:pt x="1036" y="563"/>
                  </a:cubicBezTo>
                  <a:cubicBezTo>
                    <a:pt x="1036" y="563"/>
                    <a:pt x="1036" y="563"/>
                    <a:pt x="1036" y="563"/>
                  </a:cubicBezTo>
                  <a:cubicBezTo>
                    <a:pt x="1015" y="529"/>
                    <a:pt x="1015" y="529"/>
                    <a:pt x="1015" y="529"/>
                  </a:cubicBezTo>
                  <a:moveTo>
                    <a:pt x="692" y="525"/>
                  </a:moveTo>
                  <a:cubicBezTo>
                    <a:pt x="692" y="525"/>
                    <a:pt x="692" y="525"/>
                    <a:pt x="692" y="525"/>
                  </a:cubicBezTo>
                  <a:cubicBezTo>
                    <a:pt x="733" y="545"/>
                    <a:pt x="733" y="545"/>
                    <a:pt x="733" y="545"/>
                  </a:cubicBezTo>
                  <a:cubicBezTo>
                    <a:pt x="733" y="545"/>
                    <a:pt x="733" y="544"/>
                    <a:pt x="733" y="544"/>
                  </a:cubicBezTo>
                  <a:cubicBezTo>
                    <a:pt x="692" y="525"/>
                    <a:pt x="692" y="525"/>
                    <a:pt x="692" y="525"/>
                  </a:cubicBezTo>
                  <a:moveTo>
                    <a:pt x="670" y="488"/>
                  </a:moveTo>
                  <a:cubicBezTo>
                    <a:pt x="605" y="514"/>
                    <a:pt x="605" y="514"/>
                    <a:pt x="605" y="514"/>
                  </a:cubicBezTo>
                  <a:cubicBezTo>
                    <a:pt x="605" y="514"/>
                    <a:pt x="605" y="514"/>
                    <a:pt x="605" y="514"/>
                  </a:cubicBezTo>
                  <a:cubicBezTo>
                    <a:pt x="671" y="488"/>
                    <a:pt x="671" y="488"/>
                    <a:pt x="671" y="488"/>
                  </a:cubicBezTo>
                  <a:cubicBezTo>
                    <a:pt x="670" y="488"/>
                    <a:pt x="670" y="488"/>
                    <a:pt x="670" y="488"/>
                  </a:cubicBezTo>
                  <a:moveTo>
                    <a:pt x="702" y="479"/>
                  </a:moveTo>
                  <a:cubicBezTo>
                    <a:pt x="674" y="486"/>
                    <a:pt x="674" y="486"/>
                    <a:pt x="674" y="486"/>
                  </a:cubicBezTo>
                  <a:cubicBezTo>
                    <a:pt x="674" y="486"/>
                    <a:pt x="674" y="487"/>
                    <a:pt x="674" y="487"/>
                  </a:cubicBezTo>
                  <a:cubicBezTo>
                    <a:pt x="702" y="479"/>
                    <a:pt x="702" y="479"/>
                    <a:pt x="702" y="479"/>
                  </a:cubicBezTo>
                  <a:cubicBezTo>
                    <a:pt x="702" y="479"/>
                    <a:pt x="702" y="479"/>
                    <a:pt x="702" y="479"/>
                  </a:cubicBezTo>
                  <a:moveTo>
                    <a:pt x="495" y="469"/>
                  </a:moveTo>
                  <a:cubicBezTo>
                    <a:pt x="429" y="470"/>
                    <a:pt x="429" y="470"/>
                    <a:pt x="429" y="470"/>
                  </a:cubicBezTo>
                  <a:cubicBezTo>
                    <a:pt x="429" y="470"/>
                    <a:pt x="429" y="470"/>
                    <a:pt x="429" y="470"/>
                  </a:cubicBezTo>
                  <a:cubicBezTo>
                    <a:pt x="495" y="469"/>
                    <a:pt x="495" y="469"/>
                    <a:pt x="495" y="469"/>
                  </a:cubicBezTo>
                  <a:cubicBezTo>
                    <a:pt x="495" y="469"/>
                    <a:pt x="495" y="469"/>
                    <a:pt x="495" y="469"/>
                  </a:cubicBezTo>
                  <a:moveTo>
                    <a:pt x="762" y="461"/>
                  </a:moveTo>
                  <a:cubicBezTo>
                    <a:pt x="753" y="501"/>
                    <a:pt x="753" y="501"/>
                    <a:pt x="753" y="501"/>
                  </a:cubicBezTo>
                  <a:cubicBezTo>
                    <a:pt x="754" y="501"/>
                    <a:pt x="754" y="501"/>
                    <a:pt x="754" y="501"/>
                  </a:cubicBezTo>
                  <a:cubicBezTo>
                    <a:pt x="763" y="461"/>
                    <a:pt x="763" y="461"/>
                    <a:pt x="763" y="461"/>
                  </a:cubicBezTo>
                  <a:cubicBezTo>
                    <a:pt x="763" y="461"/>
                    <a:pt x="763" y="461"/>
                    <a:pt x="762" y="461"/>
                  </a:cubicBezTo>
                  <a:moveTo>
                    <a:pt x="701" y="514"/>
                  </a:moveTo>
                  <a:cubicBezTo>
                    <a:pt x="695" y="508"/>
                    <a:pt x="695" y="508"/>
                    <a:pt x="695" y="508"/>
                  </a:cubicBezTo>
                  <a:cubicBezTo>
                    <a:pt x="699" y="498"/>
                    <a:pt x="699" y="498"/>
                    <a:pt x="699" y="498"/>
                  </a:cubicBezTo>
                  <a:cubicBezTo>
                    <a:pt x="713" y="503"/>
                    <a:pt x="713" y="503"/>
                    <a:pt x="713" y="503"/>
                  </a:cubicBezTo>
                  <a:cubicBezTo>
                    <a:pt x="701" y="514"/>
                    <a:pt x="701" y="514"/>
                    <a:pt x="701" y="514"/>
                  </a:cubicBezTo>
                  <a:moveTo>
                    <a:pt x="761" y="461"/>
                  </a:moveTo>
                  <a:cubicBezTo>
                    <a:pt x="728" y="490"/>
                    <a:pt x="728" y="490"/>
                    <a:pt x="728" y="490"/>
                  </a:cubicBezTo>
                  <a:cubicBezTo>
                    <a:pt x="708" y="479"/>
                    <a:pt x="708" y="479"/>
                    <a:pt x="708" y="479"/>
                  </a:cubicBezTo>
                  <a:cubicBezTo>
                    <a:pt x="708" y="480"/>
                    <a:pt x="708" y="480"/>
                    <a:pt x="708" y="480"/>
                  </a:cubicBezTo>
                  <a:cubicBezTo>
                    <a:pt x="728" y="490"/>
                    <a:pt x="728" y="490"/>
                    <a:pt x="728" y="490"/>
                  </a:cubicBezTo>
                  <a:cubicBezTo>
                    <a:pt x="713" y="503"/>
                    <a:pt x="713" y="503"/>
                    <a:pt x="713" y="503"/>
                  </a:cubicBezTo>
                  <a:cubicBezTo>
                    <a:pt x="699" y="497"/>
                    <a:pt x="699" y="497"/>
                    <a:pt x="699" y="497"/>
                  </a:cubicBezTo>
                  <a:cubicBezTo>
                    <a:pt x="704" y="481"/>
                    <a:pt x="704" y="481"/>
                    <a:pt x="704" y="481"/>
                  </a:cubicBezTo>
                  <a:cubicBezTo>
                    <a:pt x="704" y="481"/>
                    <a:pt x="704" y="481"/>
                    <a:pt x="704" y="481"/>
                  </a:cubicBezTo>
                  <a:cubicBezTo>
                    <a:pt x="698" y="497"/>
                    <a:pt x="698" y="497"/>
                    <a:pt x="698" y="497"/>
                  </a:cubicBezTo>
                  <a:cubicBezTo>
                    <a:pt x="674" y="488"/>
                    <a:pt x="674" y="488"/>
                    <a:pt x="674" y="488"/>
                  </a:cubicBezTo>
                  <a:cubicBezTo>
                    <a:pt x="674" y="488"/>
                    <a:pt x="674" y="488"/>
                    <a:pt x="674" y="488"/>
                  </a:cubicBezTo>
                  <a:cubicBezTo>
                    <a:pt x="698" y="498"/>
                    <a:pt x="698" y="498"/>
                    <a:pt x="698" y="498"/>
                  </a:cubicBezTo>
                  <a:cubicBezTo>
                    <a:pt x="695" y="508"/>
                    <a:pt x="695" y="508"/>
                    <a:pt x="695" y="508"/>
                  </a:cubicBezTo>
                  <a:cubicBezTo>
                    <a:pt x="674" y="488"/>
                    <a:pt x="674" y="488"/>
                    <a:pt x="674" y="488"/>
                  </a:cubicBezTo>
                  <a:cubicBezTo>
                    <a:pt x="674" y="488"/>
                    <a:pt x="674" y="488"/>
                    <a:pt x="674" y="489"/>
                  </a:cubicBezTo>
                  <a:cubicBezTo>
                    <a:pt x="695" y="508"/>
                    <a:pt x="695" y="508"/>
                    <a:pt x="695" y="508"/>
                  </a:cubicBezTo>
                  <a:cubicBezTo>
                    <a:pt x="690" y="521"/>
                    <a:pt x="690" y="521"/>
                    <a:pt x="690" y="521"/>
                  </a:cubicBezTo>
                  <a:cubicBezTo>
                    <a:pt x="690" y="521"/>
                    <a:pt x="690" y="521"/>
                    <a:pt x="691" y="521"/>
                  </a:cubicBezTo>
                  <a:cubicBezTo>
                    <a:pt x="695" y="509"/>
                    <a:pt x="695" y="509"/>
                    <a:pt x="695" y="509"/>
                  </a:cubicBezTo>
                  <a:cubicBezTo>
                    <a:pt x="701" y="514"/>
                    <a:pt x="701" y="514"/>
                    <a:pt x="701" y="514"/>
                  </a:cubicBezTo>
                  <a:cubicBezTo>
                    <a:pt x="691" y="522"/>
                    <a:pt x="691" y="522"/>
                    <a:pt x="691" y="522"/>
                  </a:cubicBezTo>
                  <a:cubicBezTo>
                    <a:pt x="691" y="522"/>
                    <a:pt x="692" y="522"/>
                    <a:pt x="692" y="522"/>
                  </a:cubicBezTo>
                  <a:cubicBezTo>
                    <a:pt x="701" y="514"/>
                    <a:pt x="701" y="514"/>
                    <a:pt x="701" y="514"/>
                  </a:cubicBezTo>
                  <a:cubicBezTo>
                    <a:pt x="733" y="544"/>
                    <a:pt x="733" y="544"/>
                    <a:pt x="733" y="544"/>
                  </a:cubicBezTo>
                  <a:cubicBezTo>
                    <a:pt x="733" y="544"/>
                    <a:pt x="733" y="544"/>
                    <a:pt x="733" y="544"/>
                  </a:cubicBezTo>
                  <a:cubicBezTo>
                    <a:pt x="701" y="514"/>
                    <a:pt x="701" y="514"/>
                    <a:pt x="701" y="514"/>
                  </a:cubicBezTo>
                  <a:cubicBezTo>
                    <a:pt x="713" y="503"/>
                    <a:pt x="713" y="503"/>
                    <a:pt x="713" y="503"/>
                  </a:cubicBezTo>
                  <a:cubicBezTo>
                    <a:pt x="754" y="520"/>
                    <a:pt x="754" y="520"/>
                    <a:pt x="754" y="520"/>
                  </a:cubicBezTo>
                  <a:cubicBezTo>
                    <a:pt x="756" y="540"/>
                    <a:pt x="756" y="540"/>
                    <a:pt x="756" y="540"/>
                  </a:cubicBezTo>
                  <a:cubicBezTo>
                    <a:pt x="736" y="545"/>
                    <a:pt x="736" y="545"/>
                    <a:pt x="736" y="545"/>
                  </a:cubicBezTo>
                  <a:cubicBezTo>
                    <a:pt x="736" y="545"/>
                    <a:pt x="736" y="545"/>
                    <a:pt x="736" y="545"/>
                  </a:cubicBezTo>
                  <a:cubicBezTo>
                    <a:pt x="756" y="541"/>
                    <a:pt x="756" y="541"/>
                    <a:pt x="756" y="541"/>
                  </a:cubicBezTo>
                  <a:cubicBezTo>
                    <a:pt x="758" y="553"/>
                    <a:pt x="758" y="553"/>
                    <a:pt x="758" y="553"/>
                  </a:cubicBezTo>
                  <a:cubicBezTo>
                    <a:pt x="758" y="553"/>
                    <a:pt x="758" y="553"/>
                    <a:pt x="758" y="553"/>
                  </a:cubicBezTo>
                  <a:cubicBezTo>
                    <a:pt x="757" y="540"/>
                    <a:pt x="757" y="540"/>
                    <a:pt x="757" y="540"/>
                  </a:cubicBezTo>
                  <a:cubicBezTo>
                    <a:pt x="786" y="534"/>
                    <a:pt x="786" y="534"/>
                    <a:pt x="786" y="534"/>
                  </a:cubicBezTo>
                  <a:cubicBezTo>
                    <a:pt x="786" y="534"/>
                    <a:pt x="785" y="534"/>
                    <a:pt x="785" y="533"/>
                  </a:cubicBezTo>
                  <a:cubicBezTo>
                    <a:pt x="757" y="540"/>
                    <a:pt x="757" y="540"/>
                    <a:pt x="757" y="540"/>
                  </a:cubicBezTo>
                  <a:cubicBezTo>
                    <a:pt x="755" y="520"/>
                    <a:pt x="755" y="520"/>
                    <a:pt x="755" y="520"/>
                  </a:cubicBezTo>
                  <a:cubicBezTo>
                    <a:pt x="786" y="532"/>
                    <a:pt x="786" y="532"/>
                    <a:pt x="786" y="532"/>
                  </a:cubicBezTo>
                  <a:cubicBezTo>
                    <a:pt x="786" y="532"/>
                    <a:pt x="786" y="532"/>
                    <a:pt x="786" y="532"/>
                  </a:cubicBezTo>
                  <a:cubicBezTo>
                    <a:pt x="755" y="520"/>
                    <a:pt x="755" y="520"/>
                    <a:pt x="755" y="520"/>
                  </a:cubicBezTo>
                  <a:cubicBezTo>
                    <a:pt x="754" y="506"/>
                    <a:pt x="754" y="506"/>
                    <a:pt x="754" y="506"/>
                  </a:cubicBezTo>
                  <a:cubicBezTo>
                    <a:pt x="753" y="506"/>
                    <a:pt x="753" y="506"/>
                    <a:pt x="753" y="506"/>
                  </a:cubicBezTo>
                  <a:cubicBezTo>
                    <a:pt x="754" y="519"/>
                    <a:pt x="754" y="519"/>
                    <a:pt x="754" y="519"/>
                  </a:cubicBezTo>
                  <a:cubicBezTo>
                    <a:pt x="714" y="503"/>
                    <a:pt x="714" y="503"/>
                    <a:pt x="714" y="503"/>
                  </a:cubicBezTo>
                  <a:cubicBezTo>
                    <a:pt x="728" y="490"/>
                    <a:pt x="728" y="490"/>
                    <a:pt x="728" y="490"/>
                  </a:cubicBezTo>
                  <a:cubicBezTo>
                    <a:pt x="751" y="502"/>
                    <a:pt x="751" y="502"/>
                    <a:pt x="751" y="502"/>
                  </a:cubicBezTo>
                  <a:cubicBezTo>
                    <a:pt x="751" y="502"/>
                    <a:pt x="751" y="502"/>
                    <a:pt x="751" y="502"/>
                  </a:cubicBezTo>
                  <a:cubicBezTo>
                    <a:pt x="728" y="490"/>
                    <a:pt x="728" y="490"/>
                    <a:pt x="728" y="490"/>
                  </a:cubicBezTo>
                  <a:cubicBezTo>
                    <a:pt x="762" y="461"/>
                    <a:pt x="762" y="461"/>
                    <a:pt x="762" y="461"/>
                  </a:cubicBezTo>
                  <a:cubicBezTo>
                    <a:pt x="762" y="461"/>
                    <a:pt x="762" y="461"/>
                    <a:pt x="761" y="461"/>
                  </a:cubicBezTo>
                  <a:moveTo>
                    <a:pt x="761" y="460"/>
                  </a:moveTo>
                  <a:cubicBezTo>
                    <a:pt x="708" y="477"/>
                    <a:pt x="708" y="477"/>
                    <a:pt x="708" y="477"/>
                  </a:cubicBezTo>
                  <a:cubicBezTo>
                    <a:pt x="708" y="477"/>
                    <a:pt x="708" y="477"/>
                    <a:pt x="708" y="477"/>
                  </a:cubicBezTo>
                  <a:cubicBezTo>
                    <a:pt x="761" y="460"/>
                    <a:pt x="761" y="460"/>
                    <a:pt x="761" y="460"/>
                  </a:cubicBezTo>
                  <a:cubicBezTo>
                    <a:pt x="761" y="460"/>
                    <a:pt x="761" y="460"/>
                    <a:pt x="761" y="460"/>
                  </a:cubicBezTo>
                  <a:moveTo>
                    <a:pt x="602" y="445"/>
                  </a:moveTo>
                  <a:cubicBezTo>
                    <a:pt x="602" y="445"/>
                    <a:pt x="602" y="445"/>
                    <a:pt x="602" y="445"/>
                  </a:cubicBezTo>
                  <a:cubicBezTo>
                    <a:pt x="602" y="445"/>
                    <a:pt x="602" y="445"/>
                    <a:pt x="602" y="445"/>
                  </a:cubicBezTo>
                  <a:cubicBezTo>
                    <a:pt x="602" y="512"/>
                    <a:pt x="602" y="512"/>
                    <a:pt x="602" y="512"/>
                  </a:cubicBezTo>
                  <a:cubicBezTo>
                    <a:pt x="602" y="512"/>
                    <a:pt x="603" y="512"/>
                    <a:pt x="603" y="512"/>
                  </a:cubicBezTo>
                  <a:cubicBezTo>
                    <a:pt x="603" y="512"/>
                    <a:pt x="603" y="512"/>
                    <a:pt x="603" y="512"/>
                  </a:cubicBezTo>
                  <a:cubicBezTo>
                    <a:pt x="602" y="445"/>
                    <a:pt x="602" y="445"/>
                    <a:pt x="602" y="445"/>
                  </a:cubicBezTo>
                  <a:moveTo>
                    <a:pt x="605" y="443"/>
                  </a:moveTo>
                  <a:cubicBezTo>
                    <a:pt x="605" y="443"/>
                    <a:pt x="605" y="443"/>
                    <a:pt x="605" y="444"/>
                  </a:cubicBezTo>
                  <a:cubicBezTo>
                    <a:pt x="671" y="486"/>
                    <a:pt x="671" y="486"/>
                    <a:pt x="671" y="486"/>
                  </a:cubicBezTo>
                  <a:cubicBezTo>
                    <a:pt x="671" y="486"/>
                    <a:pt x="671" y="486"/>
                    <a:pt x="671" y="486"/>
                  </a:cubicBezTo>
                  <a:cubicBezTo>
                    <a:pt x="605" y="443"/>
                    <a:pt x="605" y="443"/>
                    <a:pt x="605" y="443"/>
                  </a:cubicBezTo>
                  <a:moveTo>
                    <a:pt x="374" y="427"/>
                  </a:moveTo>
                  <a:cubicBezTo>
                    <a:pt x="374" y="427"/>
                    <a:pt x="373" y="427"/>
                    <a:pt x="373" y="427"/>
                  </a:cubicBezTo>
                  <a:cubicBezTo>
                    <a:pt x="424" y="468"/>
                    <a:pt x="424" y="468"/>
                    <a:pt x="424" y="468"/>
                  </a:cubicBezTo>
                  <a:cubicBezTo>
                    <a:pt x="424" y="468"/>
                    <a:pt x="424" y="468"/>
                    <a:pt x="424" y="468"/>
                  </a:cubicBezTo>
                  <a:cubicBezTo>
                    <a:pt x="374" y="427"/>
                    <a:pt x="374" y="427"/>
                    <a:pt x="374" y="427"/>
                  </a:cubicBezTo>
                  <a:moveTo>
                    <a:pt x="487" y="412"/>
                  </a:moveTo>
                  <a:cubicBezTo>
                    <a:pt x="486" y="412"/>
                    <a:pt x="486" y="412"/>
                    <a:pt x="486" y="412"/>
                  </a:cubicBezTo>
                  <a:cubicBezTo>
                    <a:pt x="497" y="466"/>
                    <a:pt x="497" y="466"/>
                    <a:pt x="497" y="466"/>
                  </a:cubicBezTo>
                  <a:cubicBezTo>
                    <a:pt x="497" y="466"/>
                    <a:pt x="497" y="466"/>
                    <a:pt x="497" y="466"/>
                  </a:cubicBezTo>
                  <a:cubicBezTo>
                    <a:pt x="497" y="466"/>
                    <a:pt x="497" y="466"/>
                    <a:pt x="497" y="466"/>
                  </a:cubicBezTo>
                  <a:cubicBezTo>
                    <a:pt x="487" y="412"/>
                    <a:pt x="487" y="412"/>
                    <a:pt x="487" y="412"/>
                  </a:cubicBezTo>
                  <a:moveTo>
                    <a:pt x="617" y="400"/>
                  </a:moveTo>
                  <a:cubicBezTo>
                    <a:pt x="603" y="438"/>
                    <a:pt x="603" y="438"/>
                    <a:pt x="603" y="438"/>
                  </a:cubicBezTo>
                  <a:cubicBezTo>
                    <a:pt x="603" y="438"/>
                    <a:pt x="603" y="438"/>
                    <a:pt x="604" y="438"/>
                  </a:cubicBezTo>
                  <a:cubicBezTo>
                    <a:pt x="617" y="400"/>
                    <a:pt x="617" y="400"/>
                    <a:pt x="617" y="400"/>
                  </a:cubicBezTo>
                  <a:cubicBezTo>
                    <a:pt x="617" y="400"/>
                    <a:pt x="617" y="400"/>
                    <a:pt x="617" y="400"/>
                  </a:cubicBezTo>
                  <a:moveTo>
                    <a:pt x="619" y="400"/>
                  </a:moveTo>
                  <a:cubicBezTo>
                    <a:pt x="619" y="400"/>
                    <a:pt x="619" y="400"/>
                    <a:pt x="619" y="400"/>
                  </a:cubicBezTo>
                  <a:cubicBezTo>
                    <a:pt x="619" y="400"/>
                    <a:pt x="619" y="400"/>
                    <a:pt x="619" y="400"/>
                  </a:cubicBezTo>
                  <a:cubicBezTo>
                    <a:pt x="656" y="460"/>
                    <a:pt x="656" y="460"/>
                    <a:pt x="656" y="460"/>
                  </a:cubicBezTo>
                  <a:cubicBezTo>
                    <a:pt x="606" y="442"/>
                    <a:pt x="606" y="442"/>
                    <a:pt x="606" y="442"/>
                  </a:cubicBezTo>
                  <a:cubicBezTo>
                    <a:pt x="605" y="443"/>
                    <a:pt x="605" y="443"/>
                    <a:pt x="605" y="443"/>
                  </a:cubicBezTo>
                  <a:cubicBezTo>
                    <a:pt x="656" y="461"/>
                    <a:pt x="656" y="461"/>
                    <a:pt x="656" y="461"/>
                  </a:cubicBezTo>
                  <a:cubicBezTo>
                    <a:pt x="671" y="486"/>
                    <a:pt x="671" y="486"/>
                    <a:pt x="671" y="486"/>
                  </a:cubicBezTo>
                  <a:cubicBezTo>
                    <a:pt x="671" y="485"/>
                    <a:pt x="671" y="485"/>
                    <a:pt x="671" y="485"/>
                  </a:cubicBezTo>
                  <a:cubicBezTo>
                    <a:pt x="671" y="485"/>
                    <a:pt x="671" y="485"/>
                    <a:pt x="671" y="485"/>
                  </a:cubicBezTo>
                  <a:cubicBezTo>
                    <a:pt x="657" y="461"/>
                    <a:pt x="657" y="461"/>
                    <a:pt x="657" y="461"/>
                  </a:cubicBezTo>
                  <a:cubicBezTo>
                    <a:pt x="702" y="477"/>
                    <a:pt x="702" y="477"/>
                    <a:pt x="702" y="477"/>
                  </a:cubicBezTo>
                  <a:cubicBezTo>
                    <a:pt x="702" y="477"/>
                    <a:pt x="702" y="477"/>
                    <a:pt x="702" y="477"/>
                  </a:cubicBezTo>
                  <a:cubicBezTo>
                    <a:pt x="656" y="460"/>
                    <a:pt x="656" y="460"/>
                    <a:pt x="656" y="460"/>
                  </a:cubicBezTo>
                  <a:cubicBezTo>
                    <a:pt x="619" y="400"/>
                    <a:pt x="619" y="400"/>
                    <a:pt x="619" y="400"/>
                  </a:cubicBezTo>
                  <a:moveTo>
                    <a:pt x="405" y="396"/>
                  </a:moveTo>
                  <a:cubicBezTo>
                    <a:pt x="405" y="396"/>
                    <a:pt x="405" y="396"/>
                    <a:pt x="405" y="396"/>
                  </a:cubicBezTo>
                  <a:cubicBezTo>
                    <a:pt x="412" y="420"/>
                    <a:pt x="412" y="420"/>
                    <a:pt x="412" y="420"/>
                  </a:cubicBezTo>
                  <a:cubicBezTo>
                    <a:pt x="374" y="425"/>
                    <a:pt x="374" y="425"/>
                    <a:pt x="374" y="425"/>
                  </a:cubicBezTo>
                  <a:cubicBezTo>
                    <a:pt x="374" y="426"/>
                    <a:pt x="374" y="426"/>
                    <a:pt x="374" y="426"/>
                  </a:cubicBezTo>
                  <a:cubicBezTo>
                    <a:pt x="374" y="426"/>
                    <a:pt x="374" y="426"/>
                    <a:pt x="374" y="426"/>
                  </a:cubicBezTo>
                  <a:cubicBezTo>
                    <a:pt x="412" y="420"/>
                    <a:pt x="412" y="420"/>
                    <a:pt x="412" y="420"/>
                  </a:cubicBezTo>
                  <a:cubicBezTo>
                    <a:pt x="418" y="441"/>
                    <a:pt x="418" y="441"/>
                    <a:pt x="418" y="441"/>
                  </a:cubicBezTo>
                  <a:cubicBezTo>
                    <a:pt x="374" y="426"/>
                    <a:pt x="374" y="426"/>
                    <a:pt x="374" y="426"/>
                  </a:cubicBezTo>
                  <a:cubicBezTo>
                    <a:pt x="374" y="427"/>
                    <a:pt x="374" y="427"/>
                    <a:pt x="374" y="427"/>
                  </a:cubicBezTo>
                  <a:cubicBezTo>
                    <a:pt x="418" y="442"/>
                    <a:pt x="418" y="442"/>
                    <a:pt x="418" y="442"/>
                  </a:cubicBezTo>
                  <a:cubicBezTo>
                    <a:pt x="426" y="467"/>
                    <a:pt x="426" y="467"/>
                    <a:pt x="426" y="467"/>
                  </a:cubicBezTo>
                  <a:cubicBezTo>
                    <a:pt x="426" y="467"/>
                    <a:pt x="426" y="467"/>
                    <a:pt x="426" y="467"/>
                  </a:cubicBezTo>
                  <a:cubicBezTo>
                    <a:pt x="419" y="442"/>
                    <a:pt x="419" y="442"/>
                    <a:pt x="419" y="442"/>
                  </a:cubicBezTo>
                  <a:cubicBezTo>
                    <a:pt x="445" y="451"/>
                    <a:pt x="445" y="451"/>
                    <a:pt x="445" y="451"/>
                  </a:cubicBezTo>
                  <a:cubicBezTo>
                    <a:pt x="428" y="468"/>
                    <a:pt x="428" y="468"/>
                    <a:pt x="428" y="468"/>
                  </a:cubicBezTo>
                  <a:cubicBezTo>
                    <a:pt x="428" y="468"/>
                    <a:pt x="428" y="468"/>
                    <a:pt x="429" y="468"/>
                  </a:cubicBezTo>
                  <a:cubicBezTo>
                    <a:pt x="445" y="451"/>
                    <a:pt x="445" y="451"/>
                    <a:pt x="445" y="451"/>
                  </a:cubicBezTo>
                  <a:cubicBezTo>
                    <a:pt x="495" y="468"/>
                    <a:pt x="495" y="468"/>
                    <a:pt x="495" y="468"/>
                  </a:cubicBezTo>
                  <a:cubicBezTo>
                    <a:pt x="495" y="468"/>
                    <a:pt x="495" y="468"/>
                    <a:pt x="495" y="468"/>
                  </a:cubicBezTo>
                  <a:cubicBezTo>
                    <a:pt x="445" y="451"/>
                    <a:pt x="445" y="451"/>
                    <a:pt x="445" y="451"/>
                  </a:cubicBezTo>
                  <a:cubicBezTo>
                    <a:pt x="484" y="412"/>
                    <a:pt x="484" y="412"/>
                    <a:pt x="484" y="412"/>
                  </a:cubicBezTo>
                  <a:cubicBezTo>
                    <a:pt x="484" y="411"/>
                    <a:pt x="484" y="411"/>
                    <a:pt x="484" y="411"/>
                  </a:cubicBezTo>
                  <a:cubicBezTo>
                    <a:pt x="445" y="451"/>
                    <a:pt x="445" y="451"/>
                    <a:pt x="445" y="451"/>
                  </a:cubicBezTo>
                  <a:cubicBezTo>
                    <a:pt x="418" y="442"/>
                    <a:pt x="418" y="442"/>
                    <a:pt x="418" y="442"/>
                  </a:cubicBezTo>
                  <a:cubicBezTo>
                    <a:pt x="412" y="420"/>
                    <a:pt x="412" y="420"/>
                    <a:pt x="412" y="420"/>
                  </a:cubicBezTo>
                  <a:cubicBezTo>
                    <a:pt x="483" y="410"/>
                    <a:pt x="483" y="410"/>
                    <a:pt x="483" y="410"/>
                  </a:cubicBezTo>
                  <a:cubicBezTo>
                    <a:pt x="483" y="410"/>
                    <a:pt x="483" y="410"/>
                    <a:pt x="483" y="410"/>
                  </a:cubicBezTo>
                  <a:cubicBezTo>
                    <a:pt x="412" y="420"/>
                    <a:pt x="412" y="420"/>
                    <a:pt x="412" y="420"/>
                  </a:cubicBezTo>
                  <a:cubicBezTo>
                    <a:pt x="405" y="396"/>
                    <a:pt x="405" y="396"/>
                    <a:pt x="405" y="396"/>
                  </a:cubicBezTo>
                  <a:moveTo>
                    <a:pt x="401" y="395"/>
                  </a:moveTo>
                  <a:cubicBezTo>
                    <a:pt x="373" y="424"/>
                    <a:pt x="373" y="424"/>
                    <a:pt x="373" y="424"/>
                  </a:cubicBezTo>
                  <a:cubicBezTo>
                    <a:pt x="373" y="424"/>
                    <a:pt x="373" y="425"/>
                    <a:pt x="373" y="425"/>
                  </a:cubicBezTo>
                  <a:cubicBezTo>
                    <a:pt x="402" y="395"/>
                    <a:pt x="402" y="395"/>
                    <a:pt x="402" y="395"/>
                  </a:cubicBezTo>
                  <a:cubicBezTo>
                    <a:pt x="402" y="395"/>
                    <a:pt x="401" y="395"/>
                    <a:pt x="401" y="395"/>
                  </a:cubicBezTo>
                  <a:moveTo>
                    <a:pt x="552" y="382"/>
                  </a:moveTo>
                  <a:cubicBezTo>
                    <a:pt x="552" y="382"/>
                    <a:pt x="552" y="382"/>
                    <a:pt x="552" y="382"/>
                  </a:cubicBezTo>
                  <a:cubicBezTo>
                    <a:pt x="569" y="402"/>
                    <a:pt x="569" y="402"/>
                    <a:pt x="569" y="402"/>
                  </a:cubicBezTo>
                  <a:cubicBezTo>
                    <a:pt x="535" y="405"/>
                    <a:pt x="535" y="405"/>
                    <a:pt x="535" y="405"/>
                  </a:cubicBezTo>
                  <a:cubicBezTo>
                    <a:pt x="549" y="382"/>
                    <a:pt x="549" y="382"/>
                    <a:pt x="549" y="382"/>
                  </a:cubicBezTo>
                  <a:cubicBezTo>
                    <a:pt x="549" y="382"/>
                    <a:pt x="549" y="382"/>
                    <a:pt x="549" y="382"/>
                  </a:cubicBezTo>
                  <a:cubicBezTo>
                    <a:pt x="535" y="405"/>
                    <a:pt x="535" y="405"/>
                    <a:pt x="535" y="405"/>
                  </a:cubicBezTo>
                  <a:cubicBezTo>
                    <a:pt x="489" y="409"/>
                    <a:pt x="489" y="409"/>
                    <a:pt x="489" y="409"/>
                  </a:cubicBezTo>
                  <a:cubicBezTo>
                    <a:pt x="489" y="409"/>
                    <a:pt x="489" y="409"/>
                    <a:pt x="489" y="409"/>
                  </a:cubicBezTo>
                  <a:cubicBezTo>
                    <a:pt x="535" y="405"/>
                    <a:pt x="535" y="405"/>
                    <a:pt x="535" y="405"/>
                  </a:cubicBezTo>
                  <a:cubicBezTo>
                    <a:pt x="498" y="466"/>
                    <a:pt x="498" y="466"/>
                    <a:pt x="498" y="466"/>
                  </a:cubicBezTo>
                  <a:cubicBezTo>
                    <a:pt x="499" y="466"/>
                    <a:pt x="499" y="467"/>
                    <a:pt x="499" y="467"/>
                  </a:cubicBezTo>
                  <a:cubicBezTo>
                    <a:pt x="535" y="405"/>
                    <a:pt x="535" y="405"/>
                    <a:pt x="535" y="405"/>
                  </a:cubicBezTo>
                  <a:cubicBezTo>
                    <a:pt x="569" y="402"/>
                    <a:pt x="569" y="402"/>
                    <a:pt x="569" y="402"/>
                  </a:cubicBezTo>
                  <a:cubicBezTo>
                    <a:pt x="600" y="439"/>
                    <a:pt x="600" y="439"/>
                    <a:pt x="600" y="439"/>
                  </a:cubicBezTo>
                  <a:cubicBezTo>
                    <a:pt x="600" y="439"/>
                    <a:pt x="600" y="439"/>
                    <a:pt x="600" y="439"/>
                  </a:cubicBezTo>
                  <a:cubicBezTo>
                    <a:pt x="569" y="402"/>
                    <a:pt x="569" y="402"/>
                    <a:pt x="569" y="402"/>
                  </a:cubicBezTo>
                  <a:cubicBezTo>
                    <a:pt x="616" y="398"/>
                    <a:pt x="616" y="398"/>
                    <a:pt x="616" y="398"/>
                  </a:cubicBezTo>
                  <a:cubicBezTo>
                    <a:pt x="616" y="398"/>
                    <a:pt x="616" y="398"/>
                    <a:pt x="616" y="398"/>
                  </a:cubicBezTo>
                  <a:cubicBezTo>
                    <a:pt x="569" y="402"/>
                    <a:pt x="569" y="402"/>
                    <a:pt x="569" y="402"/>
                  </a:cubicBezTo>
                  <a:cubicBezTo>
                    <a:pt x="552" y="382"/>
                    <a:pt x="552" y="382"/>
                    <a:pt x="552" y="382"/>
                  </a:cubicBezTo>
                  <a:moveTo>
                    <a:pt x="548" y="381"/>
                  </a:moveTo>
                  <a:cubicBezTo>
                    <a:pt x="488" y="408"/>
                    <a:pt x="488" y="408"/>
                    <a:pt x="488" y="408"/>
                  </a:cubicBezTo>
                  <a:cubicBezTo>
                    <a:pt x="488" y="408"/>
                    <a:pt x="488" y="408"/>
                    <a:pt x="488" y="408"/>
                  </a:cubicBezTo>
                  <a:cubicBezTo>
                    <a:pt x="548" y="381"/>
                    <a:pt x="548" y="381"/>
                    <a:pt x="548" y="381"/>
                  </a:cubicBezTo>
                  <a:cubicBezTo>
                    <a:pt x="548" y="381"/>
                    <a:pt x="548" y="381"/>
                    <a:pt x="548" y="381"/>
                  </a:cubicBezTo>
                  <a:moveTo>
                    <a:pt x="553" y="380"/>
                  </a:moveTo>
                  <a:cubicBezTo>
                    <a:pt x="553" y="380"/>
                    <a:pt x="553" y="381"/>
                    <a:pt x="553" y="381"/>
                  </a:cubicBezTo>
                  <a:cubicBezTo>
                    <a:pt x="616" y="398"/>
                    <a:pt x="616" y="398"/>
                    <a:pt x="616" y="398"/>
                  </a:cubicBezTo>
                  <a:cubicBezTo>
                    <a:pt x="616" y="398"/>
                    <a:pt x="616" y="397"/>
                    <a:pt x="616" y="397"/>
                  </a:cubicBezTo>
                  <a:cubicBezTo>
                    <a:pt x="553" y="380"/>
                    <a:pt x="553" y="380"/>
                    <a:pt x="553" y="380"/>
                  </a:cubicBezTo>
                  <a:moveTo>
                    <a:pt x="432" y="327"/>
                  </a:moveTo>
                  <a:cubicBezTo>
                    <a:pt x="405" y="389"/>
                    <a:pt x="405" y="389"/>
                    <a:pt x="405" y="389"/>
                  </a:cubicBezTo>
                  <a:cubicBezTo>
                    <a:pt x="405" y="389"/>
                    <a:pt x="405" y="389"/>
                    <a:pt x="405" y="389"/>
                  </a:cubicBezTo>
                  <a:cubicBezTo>
                    <a:pt x="432" y="328"/>
                    <a:pt x="432" y="328"/>
                    <a:pt x="432" y="328"/>
                  </a:cubicBezTo>
                  <a:cubicBezTo>
                    <a:pt x="432" y="328"/>
                    <a:pt x="432" y="327"/>
                    <a:pt x="432" y="327"/>
                  </a:cubicBezTo>
                  <a:moveTo>
                    <a:pt x="359" y="324"/>
                  </a:moveTo>
                  <a:cubicBezTo>
                    <a:pt x="359" y="324"/>
                    <a:pt x="359" y="324"/>
                    <a:pt x="359" y="324"/>
                  </a:cubicBezTo>
                  <a:cubicBezTo>
                    <a:pt x="402" y="390"/>
                    <a:pt x="402" y="390"/>
                    <a:pt x="402" y="390"/>
                  </a:cubicBezTo>
                  <a:cubicBezTo>
                    <a:pt x="402" y="390"/>
                    <a:pt x="402" y="390"/>
                    <a:pt x="402" y="389"/>
                  </a:cubicBezTo>
                  <a:cubicBezTo>
                    <a:pt x="359" y="324"/>
                    <a:pt x="359" y="324"/>
                    <a:pt x="359" y="324"/>
                  </a:cubicBezTo>
                  <a:moveTo>
                    <a:pt x="360" y="322"/>
                  </a:moveTo>
                  <a:cubicBezTo>
                    <a:pt x="360" y="322"/>
                    <a:pt x="360" y="323"/>
                    <a:pt x="360" y="323"/>
                  </a:cubicBezTo>
                  <a:cubicBezTo>
                    <a:pt x="431" y="325"/>
                    <a:pt x="431" y="325"/>
                    <a:pt x="431" y="325"/>
                  </a:cubicBezTo>
                  <a:cubicBezTo>
                    <a:pt x="431" y="325"/>
                    <a:pt x="431" y="325"/>
                    <a:pt x="431" y="325"/>
                  </a:cubicBezTo>
                  <a:cubicBezTo>
                    <a:pt x="360" y="322"/>
                    <a:pt x="360" y="322"/>
                    <a:pt x="360" y="322"/>
                  </a:cubicBezTo>
                  <a:moveTo>
                    <a:pt x="327" y="320"/>
                  </a:moveTo>
                  <a:cubicBezTo>
                    <a:pt x="327" y="320"/>
                    <a:pt x="327" y="320"/>
                    <a:pt x="327" y="320"/>
                  </a:cubicBezTo>
                  <a:cubicBezTo>
                    <a:pt x="362" y="353"/>
                    <a:pt x="362" y="353"/>
                    <a:pt x="362" y="353"/>
                  </a:cubicBezTo>
                  <a:cubicBezTo>
                    <a:pt x="372" y="424"/>
                    <a:pt x="372" y="424"/>
                    <a:pt x="372" y="424"/>
                  </a:cubicBezTo>
                  <a:cubicBezTo>
                    <a:pt x="372" y="424"/>
                    <a:pt x="372" y="424"/>
                    <a:pt x="372" y="424"/>
                  </a:cubicBezTo>
                  <a:cubicBezTo>
                    <a:pt x="372" y="424"/>
                    <a:pt x="372" y="424"/>
                    <a:pt x="372" y="424"/>
                  </a:cubicBezTo>
                  <a:cubicBezTo>
                    <a:pt x="363" y="354"/>
                    <a:pt x="363" y="354"/>
                    <a:pt x="363" y="354"/>
                  </a:cubicBezTo>
                  <a:cubicBezTo>
                    <a:pt x="401" y="390"/>
                    <a:pt x="401" y="390"/>
                    <a:pt x="401" y="390"/>
                  </a:cubicBezTo>
                  <a:cubicBezTo>
                    <a:pt x="401" y="390"/>
                    <a:pt x="401" y="390"/>
                    <a:pt x="401" y="390"/>
                  </a:cubicBezTo>
                  <a:cubicBezTo>
                    <a:pt x="363" y="353"/>
                    <a:pt x="363" y="353"/>
                    <a:pt x="363" y="353"/>
                  </a:cubicBezTo>
                  <a:cubicBezTo>
                    <a:pt x="359" y="324"/>
                    <a:pt x="359" y="324"/>
                    <a:pt x="359" y="324"/>
                  </a:cubicBezTo>
                  <a:cubicBezTo>
                    <a:pt x="359" y="324"/>
                    <a:pt x="359" y="324"/>
                    <a:pt x="359" y="324"/>
                  </a:cubicBezTo>
                  <a:cubicBezTo>
                    <a:pt x="359" y="324"/>
                    <a:pt x="358" y="324"/>
                    <a:pt x="358" y="324"/>
                  </a:cubicBezTo>
                  <a:cubicBezTo>
                    <a:pt x="362" y="353"/>
                    <a:pt x="362" y="353"/>
                    <a:pt x="362" y="353"/>
                  </a:cubicBezTo>
                  <a:cubicBezTo>
                    <a:pt x="327" y="320"/>
                    <a:pt x="327" y="320"/>
                    <a:pt x="327" y="320"/>
                  </a:cubicBezTo>
                  <a:moveTo>
                    <a:pt x="328" y="318"/>
                  </a:moveTo>
                  <a:cubicBezTo>
                    <a:pt x="328" y="318"/>
                    <a:pt x="328" y="318"/>
                    <a:pt x="328" y="318"/>
                  </a:cubicBezTo>
                  <a:cubicBezTo>
                    <a:pt x="356" y="322"/>
                    <a:pt x="356" y="322"/>
                    <a:pt x="356" y="322"/>
                  </a:cubicBezTo>
                  <a:cubicBezTo>
                    <a:pt x="356" y="322"/>
                    <a:pt x="356" y="322"/>
                    <a:pt x="356" y="322"/>
                  </a:cubicBezTo>
                  <a:cubicBezTo>
                    <a:pt x="328" y="318"/>
                    <a:pt x="328" y="318"/>
                    <a:pt x="328" y="318"/>
                  </a:cubicBezTo>
                  <a:moveTo>
                    <a:pt x="266" y="311"/>
                  </a:moveTo>
                  <a:cubicBezTo>
                    <a:pt x="266" y="311"/>
                    <a:pt x="266" y="311"/>
                    <a:pt x="266" y="311"/>
                  </a:cubicBezTo>
                  <a:cubicBezTo>
                    <a:pt x="321" y="317"/>
                    <a:pt x="321" y="317"/>
                    <a:pt x="321" y="317"/>
                  </a:cubicBezTo>
                  <a:cubicBezTo>
                    <a:pt x="321" y="317"/>
                    <a:pt x="321" y="317"/>
                    <a:pt x="321" y="317"/>
                  </a:cubicBezTo>
                  <a:cubicBezTo>
                    <a:pt x="266" y="311"/>
                    <a:pt x="266" y="311"/>
                    <a:pt x="266" y="311"/>
                  </a:cubicBezTo>
                  <a:moveTo>
                    <a:pt x="289" y="277"/>
                  </a:moveTo>
                  <a:cubicBezTo>
                    <a:pt x="265" y="309"/>
                    <a:pt x="265" y="309"/>
                    <a:pt x="265" y="309"/>
                  </a:cubicBezTo>
                  <a:cubicBezTo>
                    <a:pt x="265" y="309"/>
                    <a:pt x="265" y="309"/>
                    <a:pt x="265" y="309"/>
                  </a:cubicBezTo>
                  <a:cubicBezTo>
                    <a:pt x="289" y="277"/>
                    <a:pt x="289" y="277"/>
                    <a:pt x="289" y="277"/>
                  </a:cubicBezTo>
                  <a:cubicBezTo>
                    <a:pt x="289" y="277"/>
                    <a:pt x="289" y="277"/>
                    <a:pt x="289" y="277"/>
                  </a:cubicBezTo>
                  <a:moveTo>
                    <a:pt x="326" y="245"/>
                  </a:moveTo>
                  <a:cubicBezTo>
                    <a:pt x="326" y="245"/>
                    <a:pt x="326" y="245"/>
                    <a:pt x="326" y="245"/>
                  </a:cubicBezTo>
                  <a:cubicBezTo>
                    <a:pt x="356" y="280"/>
                    <a:pt x="356" y="280"/>
                    <a:pt x="356" y="280"/>
                  </a:cubicBezTo>
                  <a:cubicBezTo>
                    <a:pt x="356" y="280"/>
                    <a:pt x="356" y="280"/>
                    <a:pt x="356" y="279"/>
                  </a:cubicBezTo>
                  <a:cubicBezTo>
                    <a:pt x="326" y="245"/>
                    <a:pt x="326" y="245"/>
                    <a:pt x="326" y="245"/>
                  </a:cubicBezTo>
                  <a:moveTo>
                    <a:pt x="339" y="302"/>
                  </a:moveTo>
                  <a:cubicBezTo>
                    <a:pt x="328" y="291"/>
                    <a:pt x="328" y="291"/>
                    <a:pt x="328" y="291"/>
                  </a:cubicBezTo>
                  <a:cubicBezTo>
                    <a:pt x="343" y="286"/>
                    <a:pt x="343" y="286"/>
                    <a:pt x="343" y="286"/>
                  </a:cubicBezTo>
                  <a:cubicBezTo>
                    <a:pt x="346" y="294"/>
                    <a:pt x="346" y="294"/>
                    <a:pt x="346" y="294"/>
                  </a:cubicBezTo>
                  <a:cubicBezTo>
                    <a:pt x="339" y="302"/>
                    <a:pt x="339" y="302"/>
                    <a:pt x="339" y="302"/>
                  </a:cubicBezTo>
                  <a:moveTo>
                    <a:pt x="306" y="228"/>
                  </a:moveTo>
                  <a:cubicBezTo>
                    <a:pt x="303" y="239"/>
                    <a:pt x="303" y="239"/>
                    <a:pt x="303" y="239"/>
                  </a:cubicBezTo>
                  <a:cubicBezTo>
                    <a:pt x="274" y="234"/>
                    <a:pt x="274" y="234"/>
                    <a:pt x="274" y="234"/>
                  </a:cubicBezTo>
                  <a:cubicBezTo>
                    <a:pt x="274" y="234"/>
                    <a:pt x="274" y="234"/>
                    <a:pt x="274" y="234"/>
                  </a:cubicBezTo>
                  <a:cubicBezTo>
                    <a:pt x="302" y="240"/>
                    <a:pt x="302" y="240"/>
                    <a:pt x="302" y="240"/>
                  </a:cubicBezTo>
                  <a:cubicBezTo>
                    <a:pt x="296" y="259"/>
                    <a:pt x="296" y="259"/>
                    <a:pt x="296" y="259"/>
                  </a:cubicBezTo>
                  <a:cubicBezTo>
                    <a:pt x="273" y="235"/>
                    <a:pt x="273" y="235"/>
                    <a:pt x="273" y="235"/>
                  </a:cubicBezTo>
                  <a:cubicBezTo>
                    <a:pt x="273" y="235"/>
                    <a:pt x="273" y="235"/>
                    <a:pt x="273" y="236"/>
                  </a:cubicBezTo>
                  <a:cubicBezTo>
                    <a:pt x="296" y="259"/>
                    <a:pt x="296" y="259"/>
                    <a:pt x="296" y="259"/>
                  </a:cubicBezTo>
                  <a:cubicBezTo>
                    <a:pt x="292" y="272"/>
                    <a:pt x="292" y="272"/>
                    <a:pt x="292" y="272"/>
                  </a:cubicBezTo>
                  <a:cubicBezTo>
                    <a:pt x="292" y="272"/>
                    <a:pt x="292" y="272"/>
                    <a:pt x="292" y="272"/>
                  </a:cubicBezTo>
                  <a:cubicBezTo>
                    <a:pt x="296" y="260"/>
                    <a:pt x="296" y="260"/>
                    <a:pt x="296" y="260"/>
                  </a:cubicBezTo>
                  <a:cubicBezTo>
                    <a:pt x="327" y="291"/>
                    <a:pt x="327" y="291"/>
                    <a:pt x="327" y="291"/>
                  </a:cubicBezTo>
                  <a:cubicBezTo>
                    <a:pt x="309" y="297"/>
                    <a:pt x="309" y="297"/>
                    <a:pt x="309" y="297"/>
                  </a:cubicBezTo>
                  <a:cubicBezTo>
                    <a:pt x="293" y="277"/>
                    <a:pt x="293" y="277"/>
                    <a:pt x="293" y="277"/>
                  </a:cubicBezTo>
                  <a:cubicBezTo>
                    <a:pt x="293" y="277"/>
                    <a:pt x="293" y="277"/>
                    <a:pt x="292" y="277"/>
                  </a:cubicBezTo>
                  <a:cubicBezTo>
                    <a:pt x="308" y="297"/>
                    <a:pt x="308" y="297"/>
                    <a:pt x="308" y="297"/>
                  </a:cubicBezTo>
                  <a:cubicBezTo>
                    <a:pt x="266" y="310"/>
                    <a:pt x="266" y="310"/>
                    <a:pt x="266" y="310"/>
                  </a:cubicBezTo>
                  <a:cubicBezTo>
                    <a:pt x="266" y="310"/>
                    <a:pt x="266" y="310"/>
                    <a:pt x="266" y="310"/>
                  </a:cubicBezTo>
                  <a:cubicBezTo>
                    <a:pt x="308" y="297"/>
                    <a:pt x="308" y="297"/>
                    <a:pt x="308" y="297"/>
                  </a:cubicBezTo>
                  <a:cubicBezTo>
                    <a:pt x="322" y="315"/>
                    <a:pt x="322" y="315"/>
                    <a:pt x="322" y="315"/>
                  </a:cubicBezTo>
                  <a:cubicBezTo>
                    <a:pt x="322" y="315"/>
                    <a:pt x="323" y="315"/>
                    <a:pt x="323" y="315"/>
                  </a:cubicBezTo>
                  <a:cubicBezTo>
                    <a:pt x="309" y="297"/>
                    <a:pt x="309" y="297"/>
                    <a:pt x="309" y="297"/>
                  </a:cubicBezTo>
                  <a:cubicBezTo>
                    <a:pt x="327" y="291"/>
                    <a:pt x="327" y="291"/>
                    <a:pt x="327" y="291"/>
                  </a:cubicBezTo>
                  <a:cubicBezTo>
                    <a:pt x="338" y="302"/>
                    <a:pt x="338" y="302"/>
                    <a:pt x="338" y="302"/>
                  </a:cubicBezTo>
                  <a:cubicBezTo>
                    <a:pt x="327" y="315"/>
                    <a:pt x="327" y="315"/>
                    <a:pt x="327" y="315"/>
                  </a:cubicBezTo>
                  <a:cubicBezTo>
                    <a:pt x="327" y="315"/>
                    <a:pt x="327" y="315"/>
                    <a:pt x="327" y="315"/>
                  </a:cubicBezTo>
                  <a:cubicBezTo>
                    <a:pt x="339" y="303"/>
                    <a:pt x="339" y="303"/>
                    <a:pt x="339" y="303"/>
                  </a:cubicBezTo>
                  <a:cubicBezTo>
                    <a:pt x="357" y="321"/>
                    <a:pt x="357" y="321"/>
                    <a:pt x="357" y="321"/>
                  </a:cubicBezTo>
                  <a:cubicBezTo>
                    <a:pt x="357" y="321"/>
                    <a:pt x="357" y="321"/>
                    <a:pt x="357" y="321"/>
                  </a:cubicBezTo>
                  <a:cubicBezTo>
                    <a:pt x="339" y="302"/>
                    <a:pt x="339" y="302"/>
                    <a:pt x="339" y="302"/>
                  </a:cubicBezTo>
                  <a:cubicBezTo>
                    <a:pt x="346" y="294"/>
                    <a:pt x="346" y="294"/>
                    <a:pt x="346" y="294"/>
                  </a:cubicBezTo>
                  <a:cubicBezTo>
                    <a:pt x="357" y="321"/>
                    <a:pt x="357" y="321"/>
                    <a:pt x="357" y="321"/>
                  </a:cubicBezTo>
                  <a:cubicBezTo>
                    <a:pt x="357" y="321"/>
                    <a:pt x="358" y="321"/>
                    <a:pt x="358" y="321"/>
                  </a:cubicBezTo>
                  <a:cubicBezTo>
                    <a:pt x="346" y="294"/>
                    <a:pt x="346" y="294"/>
                    <a:pt x="346" y="294"/>
                  </a:cubicBezTo>
                  <a:cubicBezTo>
                    <a:pt x="356" y="284"/>
                    <a:pt x="356" y="284"/>
                    <a:pt x="356" y="284"/>
                  </a:cubicBezTo>
                  <a:cubicBezTo>
                    <a:pt x="356" y="284"/>
                    <a:pt x="356" y="284"/>
                    <a:pt x="356" y="284"/>
                  </a:cubicBezTo>
                  <a:cubicBezTo>
                    <a:pt x="346" y="294"/>
                    <a:pt x="346" y="294"/>
                    <a:pt x="346" y="294"/>
                  </a:cubicBezTo>
                  <a:cubicBezTo>
                    <a:pt x="343" y="286"/>
                    <a:pt x="343" y="286"/>
                    <a:pt x="343" y="286"/>
                  </a:cubicBezTo>
                  <a:cubicBezTo>
                    <a:pt x="355" y="283"/>
                    <a:pt x="355" y="283"/>
                    <a:pt x="355" y="283"/>
                  </a:cubicBezTo>
                  <a:cubicBezTo>
                    <a:pt x="355" y="283"/>
                    <a:pt x="355" y="282"/>
                    <a:pt x="355" y="282"/>
                  </a:cubicBezTo>
                  <a:cubicBezTo>
                    <a:pt x="343" y="286"/>
                    <a:pt x="343" y="286"/>
                    <a:pt x="343" y="286"/>
                  </a:cubicBezTo>
                  <a:cubicBezTo>
                    <a:pt x="326" y="246"/>
                    <a:pt x="326" y="246"/>
                    <a:pt x="326" y="246"/>
                  </a:cubicBezTo>
                  <a:cubicBezTo>
                    <a:pt x="326" y="246"/>
                    <a:pt x="326" y="246"/>
                    <a:pt x="326" y="246"/>
                  </a:cubicBezTo>
                  <a:cubicBezTo>
                    <a:pt x="343" y="286"/>
                    <a:pt x="343" y="286"/>
                    <a:pt x="343" y="286"/>
                  </a:cubicBezTo>
                  <a:cubicBezTo>
                    <a:pt x="328" y="291"/>
                    <a:pt x="328" y="291"/>
                    <a:pt x="328" y="291"/>
                  </a:cubicBezTo>
                  <a:cubicBezTo>
                    <a:pt x="296" y="259"/>
                    <a:pt x="296" y="259"/>
                    <a:pt x="296" y="259"/>
                  </a:cubicBezTo>
                  <a:cubicBezTo>
                    <a:pt x="303" y="240"/>
                    <a:pt x="303" y="240"/>
                    <a:pt x="303" y="240"/>
                  </a:cubicBezTo>
                  <a:cubicBezTo>
                    <a:pt x="323" y="244"/>
                    <a:pt x="323" y="244"/>
                    <a:pt x="323" y="244"/>
                  </a:cubicBezTo>
                  <a:cubicBezTo>
                    <a:pt x="323" y="244"/>
                    <a:pt x="323" y="243"/>
                    <a:pt x="323" y="243"/>
                  </a:cubicBezTo>
                  <a:cubicBezTo>
                    <a:pt x="303" y="239"/>
                    <a:pt x="303" y="239"/>
                    <a:pt x="303" y="239"/>
                  </a:cubicBezTo>
                  <a:cubicBezTo>
                    <a:pt x="307" y="228"/>
                    <a:pt x="307" y="228"/>
                    <a:pt x="307" y="228"/>
                  </a:cubicBezTo>
                  <a:cubicBezTo>
                    <a:pt x="307" y="228"/>
                    <a:pt x="307" y="228"/>
                    <a:pt x="306" y="228"/>
                  </a:cubicBezTo>
                  <a:moveTo>
                    <a:pt x="309" y="227"/>
                  </a:moveTo>
                  <a:cubicBezTo>
                    <a:pt x="309" y="227"/>
                    <a:pt x="309" y="227"/>
                    <a:pt x="308" y="227"/>
                  </a:cubicBezTo>
                  <a:cubicBezTo>
                    <a:pt x="324" y="243"/>
                    <a:pt x="324" y="243"/>
                    <a:pt x="324" y="243"/>
                  </a:cubicBezTo>
                  <a:cubicBezTo>
                    <a:pt x="324" y="243"/>
                    <a:pt x="324" y="242"/>
                    <a:pt x="324" y="242"/>
                  </a:cubicBezTo>
                  <a:cubicBezTo>
                    <a:pt x="309" y="227"/>
                    <a:pt x="309" y="227"/>
                    <a:pt x="309" y="227"/>
                  </a:cubicBezTo>
                  <a:moveTo>
                    <a:pt x="305" y="226"/>
                  </a:moveTo>
                  <a:cubicBezTo>
                    <a:pt x="274" y="233"/>
                    <a:pt x="274" y="233"/>
                    <a:pt x="274" y="233"/>
                  </a:cubicBezTo>
                  <a:cubicBezTo>
                    <a:pt x="274" y="233"/>
                    <a:pt x="274" y="233"/>
                    <a:pt x="274" y="233"/>
                  </a:cubicBezTo>
                  <a:cubicBezTo>
                    <a:pt x="274" y="233"/>
                    <a:pt x="274" y="233"/>
                    <a:pt x="274" y="233"/>
                  </a:cubicBezTo>
                  <a:cubicBezTo>
                    <a:pt x="305" y="227"/>
                    <a:pt x="305" y="227"/>
                    <a:pt x="305" y="227"/>
                  </a:cubicBezTo>
                  <a:cubicBezTo>
                    <a:pt x="305" y="227"/>
                    <a:pt x="305" y="226"/>
                    <a:pt x="305" y="226"/>
                  </a:cubicBezTo>
                  <a:cubicBezTo>
                    <a:pt x="305" y="226"/>
                    <a:pt x="305" y="226"/>
                    <a:pt x="305" y="226"/>
                  </a:cubicBezTo>
                  <a:moveTo>
                    <a:pt x="335" y="204"/>
                  </a:moveTo>
                  <a:cubicBezTo>
                    <a:pt x="325" y="242"/>
                    <a:pt x="325" y="242"/>
                    <a:pt x="325" y="242"/>
                  </a:cubicBezTo>
                  <a:cubicBezTo>
                    <a:pt x="325" y="242"/>
                    <a:pt x="326" y="242"/>
                    <a:pt x="326" y="242"/>
                  </a:cubicBezTo>
                  <a:cubicBezTo>
                    <a:pt x="335" y="204"/>
                    <a:pt x="335" y="204"/>
                    <a:pt x="335" y="204"/>
                  </a:cubicBezTo>
                  <a:cubicBezTo>
                    <a:pt x="335" y="204"/>
                    <a:pt x="335" y="204"/>
                    <a:pt x="335" y="204"/>
                  </a:cubicBezTo>
                  <a:moveTo>
                    <a:pt x="333" y="203"/>
                  </a:moveTo>
                  <a:cubicBezTo>
                    <a:pt x="309" y="225"/>
                    <a:pt x="309" y="225"/>
                    <a:pt x="309" y="225"/>
                  </a:cubicBezTo>
                  <a:cubicBezTo>
                    <a:pt x="309" y="225"/>
                    <a:pt x="309" y="225"/>
                    <a:pt x="309" y="225"/>
                  </a:cubicBezTo>
                  <a:cubicBezTo>
                    <a:pt x="334" y="203"/>
                    <a:pt x="334" y="203"/>
                    <a:pt x="334" y="203"/>
                  </a:cubicBezTo>
                  <a:cubicBezTo>
                    <a:pt x="334" y="203"/>
                    <a:pt x="333" y="203"/>
                    <a:pt x="333" y="203"/>
                  </a:cubicBezTo>
                  <a:moveTo>
                    <a:pt x="419" y="170"/>
                  </a:moveTo>
                  <a:cubicBezTo>
                    <a:pt x="364" y="190"/>
                    <a:pt x="364" y="190"/>
                    <a:pt x="364" y="190"/>
                  </a:cubicBezTo>
                  <a:cubicBezTo>
                    <a:pt x="375" y="175"/>
                    <a:pt x="375" y="175"/>
                    <a:pt x="375" y="175"/>
                  </a:cubicBezTo>
                  <a:cubicBezTo>
                    <a:pt x="375" y="175"/>
                    <a:pt x="374" y="175"/>
                    <a:pt x="374" y="175"/>
                  </a:cubicBezTo>
                  <a:cubicBezTo>
                    <a:pt x="363" y="190"/>
                    <a:pt x="363" y="190"/>
                    <a:pt x="363" y="190"/>
                  </a:cubicBezTo>
                  <a:cubicBezTo>
                    <a:pt x="338" y="200"/>
                    <a:pt x="338" y="200"/>
                    <a:pt x="338" y="200"/>
                  </a:cubicBezTo>
                  <a:cubicBezTo>
                    <a:pt x="338" y="200"/>
                    <a:pt x="338" y="200"/>
                    <a:pt x="338" y="200"/>
                  </a:cubicBezTo>
                  <a:cubicBezTo>
                    <a:pt x="363" y="191"/>
                    <a:pt x="363" y="191"/>
                    <a:pt x="363" y="191"/>
                  </a:cubicBezTo>
                  <a:cubicBezTo>
                    <a:pt x="326" y="242"/>
                    <a:pt x="326" y="242"/>
                    <a:pt x="326" y="242"/>
                  </a:cubicBezTo>
                  <a:cubicBezTo>
                    <a:pt x="326" y="242"/>
                    <a:pt x="326" y="242"/>
                    <a:pt x="326" y="242"/>
                  </a:cubicBezTo>
                  <a:cubicBezTo>
                    <a:pt x="364" y="191"/>
                    <a:pt x="364" y="191"/>
                    <a:pt x="364" y="191"/>
                  </a:cubicBezTo>
                  <a:cubicBezTo>
                    <a:pt x="419" y="170"/>
                    <a:pt x="419" y="170"/>
                    <a:pt x="419" y="170"/>
                  </a:cubicBezTo>
                  <a:cubicBezTo>
                    <a:pt x="419" y="170"/>
                    <a:pt x="419" y="170"/>
                    <a:pt x="419" y="170"/>
                  </a:cubicBezTo>
                  <a:moveTo>
                    <a:pt x="326" y="164"/>
                  </a:moveTo>
                  <a:cubicBezTo>
                    <a:pt x="325" y="164"/>
                    <a:pt x="325" y="164"/>
                    <a:pt x="325" y="164"/>
                  </a:cubicBezTo>
                  <a:cubicBezTo>
                    <a:pt x="325" y="164"/>
                    <a:pt x="325" y="164"/>
                    <a:pt x="325" y="164"/>
                  </a:cubicBezTo>
                  <a:cubicBezTo>
                    <a:pt x="335" y="198"/>
                    <a:pt x="335" y="198"/>
                    <a:pt x="335" y="198"/>
                  </a:cubicBezTo>
                  <a:cubicBezTo>
                    <a:pt x="335" y="198"/>
                    <a:pt x="335" y="198"/>
                    <a:pt x="335" y="198"/>
                  </a:cubicBezTo>
                  <a:cubicBezTo>
                    <a:pt x="326" y="164"/>
                    <a:pt x="326" y="164"/>
                    <a:pt x="326" y="164"/>
                  </a:cubicBezTo>
                  <a:moveTo>
                    <a:pt x="327" y="163"/>
                  </a:moveTo>
                  <a:cubicBezTo>
                    <a:pt x="327" y="163"/>
                    <a:pt x="327" y="163"/>
                    <a:pt x="327" y="163"/>
                  </a:cubicBezTo>
                  <a:cubicBezTo>
                    <a:pt x="374" y="174"/>
                    <a:pt x="374" y="174"/>
                    <a:pt x="374" y="174"/>
                  </a:cubicBezTo>
                  <a:cubicBezTo>
                    <a:pt x="374" y="173"/>
                    <a:pt x="374" y="173"/>
                    <a:pt x="374" y="173"/>
                  </a:cubicBezTo>
                  <a:cubicBezTo>
                    <a:pt x="327" y="163"/>
                    <a:pt x="327" y="163"/>
                    <a:pt x="327" y="163"/>
                  </a:cubicBezTo>
                  <a:moveTo>
                    <a:pt x="1" y="162"/>
                  </a:moveTo>
                  <a:cubicBezTo>
                    <a:pt x="1" y="162"/>
                    <a:pt x="1" y="162"/>
                    <a:pt x="1" y="162"/>
                  </a:cubicBezTo>
                  <a:cubicBezTo>
                    <a:pt x="48" y="172"/>
                    <a:pt x="48" y="172"/>
                    <a:pt x="48" y="172"/>
                  </a:cubicBezTo>
                  <a:cubicBezTo>
                    <a:pt x="48" y="172"/>
                    <a:pt x="48" y="172"/>
                    <a:pt x="48" y="172"/>
                  </a:cubicBezTo>
                  <a:cubicBezTo>
                    <a:pt x="1" y="162"/>
                    <a:pt x="1" y="162"/>
                    <a:pt x="1" y="162"/>
                  </a:cubicBezTo>
                  <a:moveTo>
                    <a:pt x="219" y="153"/>
                  </a:moveTo>
                  <a:cubicBezTo>
                    <a:pt x="171" y="163"/>
                    <a:pt x="171" y="163"/>
                    <a:pt x="171" y="163"/>
                  </a:cubicBezTo>
                  <a:cubicBezTo>
                    <a:pt x="171" y="163"/>
                    <a:pt x="171" y="163"/>
                    <a:pt x="171" y="163"/>
                  </a:cubicBezTo>
                  <a:cubicBezTo>
                    <a:pt x="219" y="153"/>
                    <a:pt x="219" y="153"/>
                    <a:pt x="219" y="153"/>
                  </a:cubicBezTo>
                  <a:cubicBezTo>
                    <a:pt x="219" y="153"/>
                    <a:pt x="219" y="153"/>
                    <a:pt x="219" y="153"/>
                  </a:cubicBezTo>
                  <a:moveTo>
                    <a:pt x="62" y="149"/>
                  </a:moveTo>
                  <a:cubicBezTo>
                    <a:pt x="53" y="170"/>
                    <a:pt x="53" y="170"/>
                    <a:pt x="53" y="170"/>
                  </a:cubicBezTo>
                  <a:cubicBezTo>
                    <a:pt x="53" y="170"/>
                    <a:pt x="53" y="170"/>
                    <a:pt x="53" y="170"/>
                  </a:cubicBezTo>
                  <a:cubicBezTo>
                    <a:pt x="62" y="149"/>
                    <a:pt x="62" y="149"/>
                    <a:pt x="62" y="149"/>
                  </a:cubicBezTo>
                  <a:cubicBezTo>
                    <a:pt x="62" y="149"/>
                    <a:pt x="62" y="149"/>
                    <a:pt x="62" y="149"/>
                  </a:cubicBezTo>
                  <a:moveTo>
                    <a:pt x="61" y="147"/>
                  </a:moveTo>
                  <a:cubicBezTo>
                    <a:pt x="1" y="161"/>
                    <a:pt x="1" y="161"/>
                    <a:pt x="1" y="161"/>
                  </a:cubicBezTo>
                  <a:cubicBezTo>
                    <a:pt x="1" y="161"/>
                    <a:pt x="1" y="161"/>
                    <a:pt x="1" y="161"/>
                  </a:cubicBezTo>
                  <a:cubicBezTo>
                    <a:pt x="61" y="148"/>
                    <a:pt x="61" y="148"/>
                    <a:pt x="61" y="148"/>
                  </a:cubicBezTo>
                  <a:cubicBezTo>
                    <a:pt x="61" y="148"/>
                    <a:pt x="61" y="148"/>
                    <a:pt x="61" y="147"/>
                  </a:cubicBezTo>
                  <a:moveTo>
                    <a:pt x="292" y="147"/>
                  </a:moveTo>
                  <a:cubicBezTo>
                    <a:pt x="292" y="147"/>
                    <a:pt x="292" y="147"/>
                    <a:pt x="292" y="147"/>
                  </a:cubicBezTo>
                  <a:cubicBezTo>
                    <a:pt x="302" y="160"/>
                    <a:pt x="302" y="160"/>
                    <a:pt x="302" y="160"/>
                  </a:cubicBezTo>
                  <a:cubicBezTo>
                    <a:pt x="222" y="152"/>
                    <a:pt x="222" y="152"/>
                    <a:pt x="222" y="152"/>
                  </a:cubicBezTo>
                  <a:cubicBezTo>
                    <a:pt x="222" y="152"/>
                    <a:pt x="222" y="153"/>
                    <a:pt x="222" y="153"/>
                  </a:cubicBezTo>
                  <a:cubicBezTo>
                    <a:pt x="302" y="160"/>
                    <a:pt x="302" y="160"/>
                    <a:pt x="302" y="160"/>
                  </a:cubicBezTo>
                  <a:cubicBezTo>
                    <a:pt x="315" y="175"/>
                    <a:pt x="315" y="175"/>
                    <a:pt x="315" y="175"/>
                  </a:cubicBezTo>
                  <a:cubicBezTo>
                    <a:pt x="272" y="231"/>
                    <a:pt x="272" y="231"/>
                    <a:pt x="272" y="231"/>
                  </a:cubicBezTo>
                  <a:cubicBezTo>
                    <a:pt x="273" y="231"/>
                    <a:pt x="273" y="231"/>
                    <a:pt x="273" y="231"/>
                  </a:cubicBezTo>
                  <a:cubicBezTo>
                    <a:pt x="315" y="176"/>
                    <a:pt x="315" y="176"/>
                    <a:pt x="315" y="176"/>
                  </a:cubicBezTo>
                  <a:cubicBezTo>
                    <a:pt x="319" y="181"/>
                    <a:pt x="319" y="181"/>
                    <a:pt x="319" y="181"/>
                  </a:cubicBezTo>
                  <a:cubicBezTo>
                    <a:pt x="308" y="224"/>
                    <a:pt x="308" y="224"/>
                    <a:pt x="308" y="224"/>
                  </a:cubicBezTo>
                  <a:cubicBezTo>
                    <a:pt x="308" y="224"/>
                    <a:pt x="308" y="224"/>
                    <a:pt x="308" y="224"/>
                  </a:cubicBezTo>
                  <a:cubicBezTo>
                    <a:pt x="320" y="182"/>
                    <a:pt x="320" y="182"/>
                    <a:pt x="320" y="182"/>
                  </a:cubicBezTo>
                  <a:cubicBezTo>
                    <a:pt x="334" y="199"/>
                    <a:pt x="334" y="199"/>
                    <a:pt x="334" y="199"/>
                  </a:cubicBezTo>
                  <a:cubicBezTo>
                    <a:pt x="334" y="199"/>
                    <a:pt x="334" y="199"/>
                    <a:pt x="334" y="199"/>
                  </a:cubicBezTo>
                  <a:cubicBezTo>
                    <a:pt x="320" y="181"/>
                    <a:pt x="320" y="181"/>
                    <a:pt x="320" y="181"/>
                  </a:cubicBezTo>
                  <a:cubicBezTo>
                    <a:pt x="325" y="164"/>
                    <a:pt x="325" y="164"/>
                    <a:pt x="325" y="164"/>
                  </a:cubicBezTo>
                  <a:cubicBezTo>
                    <a:pt x="324" y="164"/>
                    <a:pt x="324" y="164"/>
                    <a:pt x="324" y="164"/>
                  </a:cubicBezTo>
                  <a:cubicBezTo>
                    <a:pt x="320" y="181"/>
                    <a:pt x="320" y="181"/>
                    <a:pt x="320" y="181"/>
                  </a:cubicBezTo>
                  <a:cubicBezTo>
                    <a:pt x="315" y="175"/>
                    <a:pt x="315" y="175"/>
                    <a:pt x="315" y="175"/>
                  </a:cubicBezTo>
                  <a:cubicBezTo>
                    <a:pt x="324" y="164"/>
                    <a:pt x="324" y="164"/>
                    <a:pt x="324" y="164"/>
                  </a:cubicBezTo>
                  <a:cubicBezTo>
                    <a:pt x="324" y="164"/>
                    <a:pt x="324" y="164"/>
                    <a:pt x="324" y="164"/>
                  </a:cubicBezTo>
                  <a:cubicBezTo>
                    <a:pt x="315" y="175"/>
                    <a:pt x="315" y="175"/>
                    <a:pt x="315" y="175"/>
                  </a:cubicBezTo>
                  <a:cubicBezTo>
                    <a:pt x="303" y="160"/>
                    <a:pt x="303" y="160"/>
                    <a:pt x="303" y="160"/>
                  </a:cubicBezTo>
                  <a:cubicBezTo>
                    <a:pt x="323" y="162"/>
                    <a:pt x="323" y="162"/>
                    <a:pt x="323" y="162"/>
                  </a:cubicBezTo>
                  <a:cubicBezTo>
                    <a:pt x="323" y="162"/>
                    <a:pt x="323" y="162"/>
                    <a:pt x="323" y="162"/>
                  </a:cubicBezTo>
                  <a:cubicBezTo>
                    <a:pt x="303" y="160"/>
                    <a:pt x="303" y="160"/>
                    <a:pt x="303" y="160"/>
                  </a:cubicBezTo>
                  <a:cubicBezTo>
                    <a:pt x="292" y="147"/>
                    <a:pt x="292" y="147"/>
                    <a:pt x="292" y="147"/>
                  </a:cubicBezTo>
                  <a:moveTo>
                    <a:pt x="293" y="146"/>
                  </a:moveTo>
                  <a:cubicBezTo>
                    <a:pt x="293" y="146"/>
                    <a:pt x="293" y="146"/>
                    <a:pt x="293" y="146"/>
                  </a:cubicBezTo>
                  <a:cubicBezTo>
                    <a:pt x="323" y="162"/>
                    <a:pt x="323" y="162"/>
                    <a:pt x="323" y="162"/>
                  </a:cubicBezTo>
                  <a:cubicBezTo>
                    <a:pt x="323" y="162"/>
                    <a:pt x="323" y="161"/>
                    <a:pt x="323" y="161"/>
                  </a:cubicBezTo>
                  <a:cubicBezTo>
                    <a:pt x="293" y="146"/>
                    <a:pt x="293" y="146"/>
                    <a:pt x="293" y="146"/>
                  </a:cubicBezTo>
                  <a:moveTo>
                    <a:pt x="287" y="145"/>
                  </a:moveTo>
                  <a:cubicBezTo>
                    <a:pt x="222" y="152"/>
                    <a:pt x="222" y="152"/>
                    <a:pt x="222" y="152"/>
                  </a:cubicBezTo>
                  <a:cubicBezTo>
                    <a:pt x="222" y="152"/>
                    <a:pt x="222" y="152"/>
                    <a:pt x="222" y="152"/>
                  </a:cubicBezTo>
                  <a:cubicBezTo>
                    <a:pt x="288" y="145"/>
                    <a:pt x="288" y="145"/>
                    <a:pt x="288" y="145"/>
                  </a:cubicBezTo>
                  <a:cubicBezTo>
                    <a:pt x="288" y="145"/>
                    <a:pt x="288" y="145"/>
                    <a:pt x="287" y="145"/>
                  </a:cubicBezTo>
                  <a:moveTo>
                    <a:pt x="107" y="111"/>
                  </a:moveTo>
                  <a:cubicBezTo>
                    <a:pt x="64" y="146"/>
                    <a:pt x="64" y="146"/>
                    <a:pt x="64" y="146"/>
                  </a:cubicBezTo>
                  <a:cubicBezTo>
                    <a:pt x="64" y="146"/>
                    <a:pt x="64" y="146"/>
                    <a:pt x="64" y="146"/>
                  </a:cubicBezTo>
                  <a:cubicBezTo>
                    <a:pt x="108" y="111"/>
                    <a:pt x="108" y="111"/>
                    <a:pt x="108" y="111"/>
                  </a:cubicBezTo>
                  <a:cubicBezTo>
                    <a:pt x="108" y="111"/>
                    <a:pt x="108" y="111"/>
                    <a:pt x="107" y="111"/>
                  </a:cubicBezTo>
                  <a:moveTo>
                    <a:pt x="220" y="110"/>
                  </a:moveTo>
                  <a:cubicBezTo>
                    <a:pt x="220" y="110"/>
                    <a:pt x="220" y="110"/>
                    <a:pt x="219" y="110"/>
                  </a:cubicBezTo>
                  <a:cubicBezTo>
                    <a:pt x="219" y="110"/>
                    <a:pt x="219" y="110"/>
                    <a:pt x="219" y="110"/>
                  </a:cubicBezTo>
                  <a:cubicBezTo>
                    <a:pt x="220" y="150"/>
                    <a:pt x="220" y="150"/>
                    <a:pt x="220" y="150"/>
                  </a:cubicBezTo>
                  <a:cubicBezTo>
                    <a:pt x="220" y="150"/>
                    <a:pt x="220" y="150"/>
                    <a:pt x="221" y="150"/>
                  </a:cubicBezTo>
                  <a:cubicBezTo>
                    <a:pt x="221" y="150"/>
                    <a:pt x="221" y="150"/>
                    <a:pt x="221" y="150"/>
                  </a:cubicBezTo>
                  <a:cubicBezTo>
                    <a:pt x="220" y="110"/>
                    <a:pt x="220" y="110"/>
                    <a:pt x="220" y="110"/>
                  </a:cubicBezTo>
                  <a:moveTo>
                    <a:pt x="57" y="105"/>
                  </a:moveTo>
                  <a:cubicBezTo>
                    <a:pt x="57" y="105"/>
                    <a:pt x="57" y="105"/>
                    <a:pt x="57" y="106"/>
                  </a:cubicBezTo>
                  <a:cubicBezTo>
                    <a:pt x="62" y="145"/>
                    <a:pt x="62" y="145"/>
                    <a:pt x="62" y="145"/>
                  </a:cubicBezTo>
                  <a:cubicBezTo>
                    <a:pt x="62" y="145"/>
                    <a:pt x="63" y="145"/>
                    <a:pt x="63" y="145"/>
                  </a:cubicBezTo>
                  <a:cubicBezTo>
                    <a:pt x="57" y="105"/>
                    <a:pt x="57" y="105"/>
                    <a:pt x="57" y="105"/>
                  </a:cubicBezTo>
                  <a:moveTo>
                    <a:pt x="54" y="105"/>
                  </a:moveTo>
                  <a:cubicBezTo>
                    <a:pt x="0" y="160"/>
                    <a:pt x="0" y="160"/>
                    <a:pt x="0" y="160"/>
                  </a:cubicBezTo>
                  <a:cubicBezTo>
                    <a:pt x="1" y="160"/>
                    <a:pt x="1" y="160"/>
                    <a:pt x="1" y="160"/>
                  </a:cubicBezTo>
                  <a:cubicBezTo>
                    <a:pt x="55" y="105"/>
                    <a:pt x="55" y="105"/>
                    <a:pt x="55" y="105"/>
                  </a:cubicBezTo>
                  <a:cubicBezTo>
                    <a:pt x="55" y="105"/>
                    <a:pt x="54" y="105"/>
                    <a:pt x="54" y="105"/>
                  </a:cubicBezTo>
                  <a:moveTo>
                    <a:pt x="339" y="97"/>
                  </a:moveTo>
                  <a:cubicBezTo>
                    <a:pt x="325" y="160"/>
                    <a:pt x="325" y="160"/>
                    <a:pt x="325" y="160"/>
                  </a:cubicBezTo>
                  <a:cubicBezTo>
                    <a:pt x="325" y="160"/>
                    <a:pt x="325" y="160"/>
                    <a:pt x="325" y="161"/>
                  </a:cubicBezTo>
                  <a:cubicBezTo>
                    <a:pt x="339" y="97"/>
                    <a:pt x="339" y="97"/>
                    <a:pt x="339" y="97"/>
                  </a:cubicBezTo>
                  <a:cubicBezTo>
                    <a:pt x="339" y="97"/>
                    <a:pt x="339" y="97"/>
                    <a:pt x="339" y="97"/>
                  </a:cubicBezTo>
                  <a:moveTo>
                    <a:pt x="337" y="96"/>
                  </a:moveTo>
                  <a:cubicBezTo>
                    <a:pt x="292" y="143"/>
                    <a:pt x="292" y="143"/>
                    <a:pt x="292" y="143"/>
                  </a:cubicBezTo>
                  <a:cubicBezTo>
                    <a:pt x="292" y="143"/>
                    <a:pt x="292" y="143"/>
                    <a:pt x="292" y="143"/>
                  </a:cubicBezTo>
                  <a:cubicBezTo>
                    <a:pt x="338" y="96"/>
                    <a:pt x="338" y="96"/>
                    <a:pt x="338" y="96"/>
                  </a:cubicBezTo>
                  <a:cubicBezTo>
                    <a:pt x="338" y="96"/>
                    <a:pt x="338" y="96"/>
                    <a:pt x="337" y="96"/>
                  </a:cubicBezTo>
                  <a:moveTo>
                    <a:pt x="337" y="95"/>
                  </a:moveTo>
                  <a:cubicBezTo>
                    <a:pt x="264" y="131"/>
                    <a:pt x="264" y="131"/>
                    <a:pt x="264" y="131"/>
                  </a:cubicBezTo>
                  <a:cubicBezTo>
                    <a:pt x="223" y="108"/>
                    <a:pt x="223" y="108"/>
                    <a:pt x="223" y="108"/>
                  </a:cubicBezTo>
                  <a:cubicBezTo>
                    <a:pt x="223" y="108"/>
                    <a:pt x="223" y="108"/>
                    <a:pt x="222" y="108"/>
                  </a:cubicBezTo>
                  <a:cubicBezTo>
                    <a:pt x="264" y="131"/>
                    <a:pt x="264" y="131"/>
                    <a:pt x="264" y="131"/>
                  </a:cubicBezTo>
                  <a:cubicBezTo>
                    <a:pt x="222" y="151"/>
                    <a:pt x="222" y="151"/>
                    <a:pt x="222" y="151"/>
                  </a:cubicBezTo>
                  <a:cubicBezTo>
                    <a:pt x="222" y="151"/>
                    <a:pt x="222" y="152"/>
                    <a:pt x="222" y="152"/>
                  </a:cubicBezTo>
                  <a:cubicBezTo>
                    <a:pt x="264" y="131"/>
                    <a:pt x="264" y="131"/>
                    <a:pt x="264" y="131"/>
                  </a:cubicBezTo>
                  <a:cubicBezTo>
                    <a:pt x="288" y="144"/>
                    <a:pt x="288" y="144"/>
                    <a:pt x="288" y="144"/>
                  </a:cubicBezTo>
                  <a:cubicBezTo>
                    <a:pt x="288" y="144"/>
                    <a:pt x="288" y="144"/>
                    <a:pt x="288" y="143"/>
                  </a:cubicBezTo>
                  <a:cubicBezTo>
                    <a:pt x="265" y="131"/>
                    <a:pt x="265" y="131"/>
                    <a:pt x="265" y="131"/>
                  </a:cubicBezTo>
                  <a:cubicBezTo>
                    <a:pt x="337" y="95"/>
                    <a:pt x="337" y="95"/>
                    <a:pt x="337" y="95"/>
                  </a:cubicBezTo>
                  <a:cubicBezTo>
                    <a:pt x="337" y="95"/>
                    <a:pt x="337" y="95"/>
                    <a:pt x="337" y="95"/>
                  </a:cubicBezTo>
                  <a:moveTo>
                    <a:pt x="139" y="90"/>
                  </a:moveTo>
                  <a:cubicBezTo>
                    <a:pt x="139" y="90"/>
                    <a:pt x="139" y="90"/>
                    <a:pt x="139" y="90"/>
                  </a:cubicBezTo>
                  <a:cubicBezTo>
                    <a:pt x="139" y="90"/>
                    <a:pt x="139" y="90"/>
                    <a:pt x="139" y="90"/>
                  </a:cubicBezTo>
                  <a:cubicBezTo>
                    <a:pt x="162" y="107"/>
                    <a:pt x="162" y="107"/>
                    <a:pt x="162" y="107"/>
                  </a:cubicBezTo>
                  <a:cubicBezTo>
                    <a:pt x="114" y="109"/>
                    <a:pt x="114" y="109"/>
                    <a:pt x="114" y="109"/>
                  </a:cubicBezTo>
                  <a:cubicBezTo>
                    <a:pt x="114" y="109"/>
                    <a:pt x="114" y="109"/>
                    <a:pt x="114" y="109"/>
                  </a:cubicBezTo>
                  <a:cubicBezTo>
                    <a:pt x="162" y="108"/>
                    <a:pt x="162" y="108"/>
                    <a:pt x="162" y="108"/>
                  </a:cubicBezTo>
                  <a:cubicBezTo>
                    <a:pt x="195" y="133"/>
                    <a:pt x="195" y="133"/>
                    <a:pt x="195" y="133"/>
                  </a:cubicBezTo>
                  <a:cubicBezTo>
                    <a:pt x="170" y="162"/>
                    <a:pt x="170" y="162"/>
                    <a:pt x="170" y="162"/>
                  </a:cubicBezTo>
                  <a:cubicBezTo>
                    <a:pt x="170" y="162"/>
                    <a:pt x="171" y="162"/>
                    <a:pt x="171" y="162"/>
                  </a:cubicBezTo>
                  <a:cubicBezTo>
                    <a:pt x="196" y="134"/>
                    <a:pt x="196" y="134"/>
                    <a:pt x="196" y="134"/>
                  </a:cubicBezTo>
                  <a:cubicBezTo>
                    <a:pt x="219" y="151"/>
                    <a:pt x="219" y="151"/>
                    <a:pt x="219" y="151"/>
                  </a:cubicBezTo>
                  <a:cubicBezTo>
                    <a:pt x="219" y="151"/>
                    <a:pt x="219" y="151"/>
                    <a:pt x="219" y="151"/>
                  </a:cubicBezTo>
                  <a:cubicBezTo>
                    <a:pt x="219" y="151"/>
                    <a:pt x="219" y="151"/>
                    <a:pt x="219" y="151"/>
                  </a:cubicBezTo>
                  <a:cubicBezTo>
                    <a:pt x="196" y="133"/>
                    <a:pt x="196" y="133"/>
                    <a:pt x="196" y="133"/>
                  </a:cubicBezTo>
                  <a:cubicBezTo>
                    <a:pt x="217" y="109"/>
                    <a:pt x="217" y="109"/>
                    <a:pt x="217" y="109"/>
                  </a:cubicBezTo>
                  <a:cubicBezTo>
                    <a:pt x="217" y="109"/>
                    <a:pt x="217" y="109"/>
                    <a:pt x="217" y="109"/>
                  </a:cubicBezTo>
                  <a:cubicBezTo>
                    <a:pt x="196" y="133"/>
                    <a:pt x="196" y="133"/>
                    <a:pt x="196" y="133"/>
                  </a:cubicBezTo>
                  <a:cubicBezTo>
                    <a:pt x="163" y="108"/>
                    <a:pt x="163" y="108"/>
                    <a:pt x="163" y="108"/>
                  </a:cubicBezTo>
                  <a:cubicBezTo>
                    <a:pt x="216" y="106"/>
                    <a:pt x="216" y="106"/>
                    <a:pt x="216" y="106"/>
                  </a:cubicBezTo>
                  <a:cubicBezTo>
                    <a:pt x="216" y="106"/>
                    <a:pt x="216" y="106"/>
                    <a:pt x="216" y="106"/>
                  </a:cubicBezTo>
                  <a:cubicBezTo>
                    <a:pt x="162" y="107"/>
                    <a:pt x="162" y="107"/>
                    <a:pt x="162" y="107"/>
                  </a:cubicBezTo>
                  <a:cubicBezTo>
                    <a:pt x="139" y="90"/>
                    <a:pt x="139" y="90"/>
                    <a:pt x="139" y="90"/>
                  </a:cubicBezTo>
                  <a:moveTo>
                    <a:pt x="136" y="90"/>
                  </a:moveTo>
                  <a:cubicBezTo>
                    <a:pt x="113" y="107"/>
                    <a:pt x="113" y="107"/>
                    <a:pt x="113" y="107"/>
                  </a:cubicBezTo>
                  <a:cubicBezTo>
                    <a:pt x="113" y="107"/>
                    <a:pt x="113" y="107"/>
                    <a:pt x="113" y="107"/>
                  </a:cubicBezTo>
                  <a:cubicBezTo>
                    <a:pt x="136" y="90"/>
                    <a:pt x="136" y="90"/>
                    <a:pt x="136" y="90"/>
                  </a:cubicBezTo>
                  <a:cubicBezTo>
                    <a:pt x="136" y="90"/>
                    <a:pt x="136" y="90"/>
                    <a:pt x="136" y="90"/>
                  </a:cubicBezTo>
                  <a:moveTo>
                    <a:pt x="140" y="89"/>
                  </a:moveTo>
                  <a:cubicBezTo>
                    <a:pt x="140" y="89"/>
                    <a:pt x="140" y="89"/>
                    <a:pt x="139" y="89"/>
                  </a:cubicBezTo>
                  <a:cubicBezTo>
                    <a:pt x="216" y="106"/>
                    <a:pt x="216" y="106"/>
                    <a:pt x="216" y="106"/>
                  </a:cubicBezTo>
                  <a:cubicBezTo>
                    <a:pt x="216" y="105"/>
                    <a:pt x="216" y="105"/>
                    <a:pt x="216" y="105"/>
                  </a:cubicBezTo>
                  <a:cubicBezTo>
                    <a:pt x="140" y="89"/>
                    <a:pt x="140" y="89"/>
                    <a:pt x="140" y="89"/>
                  </a:cubicBezTo>
                  <a:moveTo>
                    <a:pt x="371" y="65"/>
                  </a:moveTo>
                  <a:cubicBezTo>
                    <a:pt x="356" y="96"/>
                    <a:pt x="356" y="96"/>
                    <a:pt x="356" y="96"/>
                  </a:cubicBezTo>
                  <a:cubicBezTo>
                    <a:pt x="342" y="94"/>
                    <a:pt x="342" y="94"/>
                    <a:pt x="342" y="94"/>
                  </a:cubicBezTo>
                  <a:cubicBezTo>
                    <a:pt x="342" y="94"/>
                    <a:pt x="342" y="95"/>
                    <a:pt x="342" y="95"/>
                  </a:cubicBezTo>
                  <a:cubicBezTo>
                    <a:pt x="356" y="96"/>
                    <a:pt x="356" y="96"/>
                    <a:pt x="356" y="96"/>
                  </a:cubicBezTo>
                  <a:cubicBezTo>
                    <a:pt x="352" y="105"/>
                    <a:pt x="352" y="105"/>
                    <a:pt x="352" y="105"/>
                  </a:cubicBezTo>
                  <a:cubicBezTo>
                    <a:pt x="342" y="96"/>
                    <a:pt x="342" y="96"/>
                    <a:pt x="342" y="96"/>
                  </a:cubicBezTo>
                  <a:cubicBezTo>
                    <a:pt x="342" y="96"/>
                    <a:pt x="341" y="96"/>
                    <a:pt x="341" y="96"/>
                  </a:cubicBezTo>
                  <a:cubicBezTo>
                    <a:pt x="351" y="105"/>
                    <a:pt x="351" y="105"/>
                    <a:pt x="351" y="105"/>
                  </a:cubicBezTo>
                  <a:cubicBezTo>
                    <a:pt x="326" y="161"/>
                    <a:pt x="326" y="161"/>
                    <a:pt x="326" y="161"/>
                  </a:cubicBezTo>
                  <a:cubicBezTo>
                    <a:pt x="326" y="161"/>
                    <a:pt x="326" y="161"/>
                    <a:pt x="326" y="161"/>
                  </a:cubicBezTo>
                  <a:cubicBezTo>
                    <a:pt x="352" y="106"/>
                    <a:pt x="352" y="106"/>
                    <a:pt x="352" y="106"/>
                  </a:cubicBezTo>
                  <a:cubicBezTo>
                    <a:pt x="379" y="130"/>
                    <a:pt x="379" y="130"/>
                    <a:pt x="379" y="130"/>
                  </a:cubicBezTo>
                  <a:cubicBezTo>
                    <a:pt x="326" y="161"/>
                    <a:pt x="326" y="161"/>
                    <a:pt x="326" y="161"/>
                  </a:cubicBezTo>
                  <a:cubicBezTo>
                    <a:pt x="326" y="161"/>
                    <a:pt x="327" y="161"/>
                    <a:pt x="327" y="162"/>
                  </a:cubicBezTo>
                  <a:cubicBezTo>
                    <a:pt x="379" y="130"/>
                    <a:pt x="379" y="130"/>
                    <a:pt x="379" y="130"/>
                  </a:cubicBezTo>
                  <a:cubicBezTo>
                    <a:pt x="420" y="168"/>
                    <a:pt x="420" y="168"/>
                    <a:pt x="420" y="168"/>
                  </a:cubicBezTo>
                  <a:cubicBezTo>
                    <a:pt x="420" y="167"/>
                    <a:pt x="420" y="167"/>
                    <a:pt x="420" y="167"/>
                  </a:cubicBezTo>
                  <a:cubicBezTo>
                    <a:pt x="379" y="130"/>
                    <a:pt x="379" y="130"/>
                    <a:pt x="379" y="130"/>
                  </a:cubicBezTo>
                  <a:cubicBezTo>
                    <a:pt x="419" y="106"/>
                    <a:pt x="419" y="106"/>
                    <a:pt x="419" y="106"/>
                  </a:cubicBezTo>
                  <a:cubicBezTo>
                    <a:pt x="419" y="106"/>
                    <a:pt x="419" y="106"/>
                    <a:pt x="419" y="106"/>
                  </a:cubicBezTo>
                  <a:cubicBezTo>
                    <a:pt x="379" y="130"/>
                    <a:pt x="379" y="130"/>
                    <a:pt x="379" y="130"/>
                  </a:cubicBezTo>
                  <a:cubicBezTo>
                    <a:pt x="352" y="105"/>
                    <a:pt x="352" y="105"/>
                    <a:pt x="352" y="105"/>
                  </a:cubicBezTo>
                  <a:cubicBezTo>
                    <a:pt x="356" y="96"/>
                    <a:pt x="356" y="96"/>
                    <a:pt x="356" y="96"/>
                  </a:cubicBezTo>
                  <a:cubicBezTo>
                    <a:pt x="419" y="105"/>
                    <a:pt x="419" y="105"/>
                    <a:pt x="419" y="105"/>
                  </a:cubicBezTo>
                  <a:cubicBezTo>
                    <a:pt x="419" y="105"/>
                    <a:pt x="419" y="104"/>
                    <a:pt x="419" y="104"/>
                  </a:cubicBezTo>
                  <a:cubicBezTo>
                    <a:pt x="356" y="96"/>
                    <a:pt x="356" y="96"/>
                    <a:pt x="356" y="96"/>
                  </a:cubicBezTo>
                  <a:cubicBezTo>
                    <a:pt x="371" y="65"/>
                    <a:pt x="371" y="65"/>
                    <a:pt x="371" y="65"/>
                  </a:cubicBezTo>
                  <a:cubicBezTo>
                    <a:pt x="371" y="65"/>
                    <a:pt x="371" y="65"/>
                    <a:pt x="371" y="65"/>
                  </a:cubicBezTo>
                  <a:moveTo>
                    <a:pt x="374" y="64"/>
                  </a:moveTo>
                  <a:cubicBezTo>
                    <a:pt x="374" y="64"/>
                    <a:pt x="374" y="64"/>
                    <a:pt x="374" y="64"/>
                  </a:cubicBezTo>
                  <a:cubicBezTo>
                    <a:pt x="419" y="104"/>
                    <a:pt x="419" y="104"/>
                    <a:pt x="419" y="104"/>
                  </a:cubicBezTo>
                  <a:cubicBezTo>
                    <a:pt x="420" y="104"/>
                    <a:pt x="420" y="103"/>
                    <a:pt x="420" y="103"/>
                  </a:cubicBezTo>
                  <a:cubicBezTo>
                    <a:pt x="374" y="64"/>
                    <a:pt x="374" y="64"/>
                    <a:pt x="374" y="64"/>
                  </a:cubicBezTo>
                  <a:moveTo>
                    <a:pt x="32" y="58"/>
                  </a:moveTo>
                  <a:cubicBezTo>
                    <a:pt x="14" y="85"/>
                    <a:pt x="14" y="85"/>
                    <a:pt x="14" y="85"/>
                  </a:cubicBezTo>
                  <a:cubicBezTo>
                    <a:pt x="14" y="85"/>
                    <a:pt x="14" y="85"/>
                    <a:pt x="15" y="85"/>
                  </a:cubicBezTo>
                  <a:cubicBezTo>
                    <a:pt x="15" y="85"/>
                    <a:pt x="15" y="85"/>
                    <a:pt x="15" y="86"/>
                  </a:cubicBezTo>
                  <a:cubicBezTo>
                    <a:pt x="33" y="59"/>
                    <a:pt x="33" y="59"/>
                    <a:pt x="33" y="59"/>
                  </a:cubicBezTo>
                  <a:cubicBezTo>
                    <a:pt x="32" y="58"/>
                    <a:pt x="32" y="58"/>
                    <a:pt x="32" y="58"/>
                  </a:cubicBezTo>
                  <a:cubicBezTo>
                    <a:pt x="32" y="58"/>
                    <a:pt x="32" y="58"/>
                    <a:pt x="32" y="58"/>
                  </a:cubicBezTo>
                  <a:moveTo>
                    <a:pt x="109" y="88"/>
                  </a:moveTo>
                  <a:cubicBezTo>
                    <a:pt x="94" y="88"/>
                    <a:pt x="94" y="88"/>
                    <a:pt x="94" y="88"/>
                  </a:cubicBezTo>
                  <a:cubicBezTo>
                    <a:pt x="101" y="74"/>
                    <a:pt x="101" y="74"/>
                    <a:pt x="101" y="74"/>
                  </a:cubicBezTo>
                  <a:cubicBezTo>
                    <a:pt x="109" y="77"/>
                    <a:pt x="109" y="77"/>
                    <a:pt x="109" y="77"/>
                  </a:cubicBezTo>
                  <a:cubicBezTo>
                    <a:pt x="109" y="88"/>
                    <a:pt x="109" y="88"/>
                    <a:pt x="109" y="88"/>
                  </a:cubicBezTo>
                  <a:moveTo>
                    <a:pt x="60" y="57"/>
                  </a:moveTo>
                  <a:cubicBezTo>
                    <a:pt x="60" y="57"/>
                    <a:pt x="60" y="58"/>
                    <a:pt x="60" y="58"/>
                  </a:cubicBezTo>
                  <a:cubicBezTo>
                    <a:pt x="101" y="74"/>
                    <a:pt x="101" y="74"/>
                    <a:pt x="101" y="74"/>
                  </a:cubicBezTo>
                  <a:cubicBezTo>
                    <a:pt x="94" y="88"/>
                    <a:pt x="94" y="88"/>
                    <a:pt x="94" y="88"/>
                  </a:cubicBezTo>
                  <a:cubicBezTo>
                    <a:pt x="49" y="88"/>
                    <a:pt x="49" y="88"/>
                    <a:pt x="49" y="88"/>
                  </a:cubicBezTo>
                  <a:cubicBezTo>
                    <a:pt x="40" y="70"/>
                    <a:pt x="40" y="70"/>
                    <a:pt x="40" y="70"/>
                  </a:cubicBezTo>
                  <a:cubicBezTo>
                    <a:pt x="57" y="58"/>
                    <a:pt x="57" y="58"/>
                    <a:pt x="57" y="58"/>
                  </a:cubicBezTo>
                  <a:cubicBezTo>
                    <a:pt x="57" y="58"/>
                    <a:pt x="57" y="58"/>
                    <a:pt x="57" y="58"/>
                  </a:cubicBezTo>
                  <a:cubicBezTo>
                    <a:pt x="40" y="69"/>
                    <a:pt x="40" y="69"/>
                    <a:pt x="40" y="69"/>
                  </a:cubicBezTo>
                  <a:cubicBezTo>
                    <a:pt x="34" y="58"/>
                    <a:pt x="34" y="58"/>
                    <a:pt x="34" y="58"/>
                  </a:cubicBezTo>
                  <a:cubicBezTo>
                    <a:pt x="34" y="58"/>
                    <a:pt x="34" y="58"/>
                    <a:pt x="34" y="59"/>
                  </a:cubicBezTo>
                  <a:cubicBezTo>
                    <a:pt x="40" y="69"/>
                    <a:pt x="40" y="69"/>
                    <a:pt x="40" y="69"/>
                  </a:cubicBezTo>
                  <a:cubicBezTo>
                    <a:pt x="15" y="86"/>
                    <a:pt x="15" y="86"/>
                    <a:pt x="15" y="86"/>
                  </a:cubicBezTo>
                  <a:cubicBezTo>
                    <a:pt x="15" y="86"/>
                    <a:pt x="15" y="86"/>
                    <a:pt x="15" y="86"/>
                  </a:cubicBezTo>
                  <a:cubicBezTo>
                    <a:pt x="40" y="70"/>
                    <a:pt x="40" y="70"/>
                    <a:pt x="40" y="70"/>
                  </a:cubicBezTo>
                  <a:cubicBezTo>
                    <a:pt x="49" y="88"/>
                    <a:pt x="49" y="88"/>
                    <a:pt x="49" y="88"/>
                  </a:cubicBezTo>
                  <a:cubicBezTo>
                    <a:pt x="16" y="88"/>
                    <a:pt x="16" y="88"/>
                    <a:pt x="16" y="88"/>
                  </a:cubicBezTo>
                  <a:cubicBezTo>
                    <a:pt x="16" y="88"/>
                    <a:pt x="16" y="88"/>
                    <a:pt x="16" y="88"/>
                  </a:cubicBezTo>
                  <a:cubicBezTo>
                    <a:pt x="49" y="88"/>
                    <a:pt x="49" y="88"/>
                    <a:pt x="49" y="88"/>
                  </a:cubicBezTo>
                  <a:cubicBezTo>
                    <a:pt x="55" y="100"/>
                    <a:pt x="55" y="100"/>
                    <a:pt x="55" y="100"/>
                  </a:cubicBezTo>
                  <a:cubicBezTo>
                    <a:pt x="55" y="100"/>
                    <a:pt x="55" y="100"/>
                    <a:pt x="55" y="100"/>
                  </a:cubicBezTo>
                  <a:cubicBezTo>
                    <a:pt x="49" y="88"/>
                    <a:pt x="49" y="88"/>
                    <a:pt x="49" y="88"/>
                  </a:cubicBezTo>
                  <a:cubicBezTo>
                    <a:pt x="93" y="89"/>
                    <a:pt x="93" y="89"/>
                    <a:pt x="93" y="89"/>
                  </a:cubicBezTo>
                  <a:cubicBezTo>
                    <a:pt x="84" y="106"/>
                    <a:pt x="84" y="106"/>
                    <a:pt x="84" y="106"/>
                  </a:cubicBezTo>
                  <a:cubicBezTo>
                    <a:pt x="59" y="103"/>
                    <a:pt x="59" y="103"/>
                    <a:pt x="59" y="103"/>
                  </a:cubicBezTo>
                  <a:cubicBezTo>
                    <a:pt x="59" y="103"/>
                    <a:pt x="59" y="103"/>
                    <a:pt x="59" y="103"/>
                  </a:cubicBezTo>
                  <a:cubicBezTo>
                    <a:pt x="84" y="106"/>
                    <a:pt x="84" y="106"/>
                    <a:pt x="84" y="106"/>
                  </a:cubicBezTo>
                  <a:cubicBezTo>
                    <a:pt x="64" y="145"/>
                    <a:pt x="64" y="145"/>
                    <a:pt x="64" y="145"/>
                  </a:cubicBezTo>
                  <a:cubicBezTo>
                    <a:pt x="64" y="145"/>
                    <a:pt x="64" y="145"/>
                    <a:pt x="64" y="146"/>
                  </a:cubicBezTo>
                  <a:cubicBezTo>
                    <a:pt x="84" y="106"/>
                    <a:pt x="84" y="106"/>
                    <a:pt x="84" y="106"/>
                  </a:cubicBezTo>
                  <a:cubicBezTo>
                    <a:pt x="107" y="109"/>
                    <a:pt x="107" y="109"/>
                    <a:pt x="107" y="109"/>
                  </a:cubicBezTo>
                  <a:cubicBezTo>
                    <a:pt x="107" y="109"/>
                    <a:pt x="107" y="109"/>
                    <a:pt x="107" y="108"/>
                  </a:cubicBezTo>
                  <a:cubicBezTo>
                    <a:pt x="85" y="106"/>
                    <a:pt x="85" y="106"/>
                    <a:pt x="85" y="106"/>
                  </a:cubicBezTo>
                  <a:cubicBezTo>
                    <a:pt x="94" y="89"/>
                    <a:pt x="94" y="89"/>
                    <a:pt x="94" y="89"/>
                  </a:cubicBezTo>
                  <a:cubicBezTo>
                    <a:pt x="109" y="89"/>
                    <a:pt x="109" y="89"/>
                    <a:pt x="109" y="89"/>
                  </a:cubicBezTo>
                  <a:cubicBezTo>
                    <a:pt x="110" y="106"/>
                    <a:pt x="110" y="106"/>
                    <a:pt x="110" y="106"/>
                  </a:cubicBezTo>
                  <a:cubicBezTo>
                    <a:pt x="110" y="106"/>
                    <a:pt x="110" y="106"/>
                    <a:pt x="110" y="106"/>
                  </a:cubicBezTo>
                  <a:cubicBezTo>
                    <a:pt x="110" y="106"/>
                    <a:pt x="110" y="106"/>
                    <a:pt x="110" y="106"/>
                  </a:cubicBezTo>
                  <a:cubicBezTo>
                    <a:pt x="110" y="89"/>
                    <a:pt x="110" y="89"/>
                    <a:pt x="110" y="89"/>
                  </a:cubicBezTo>
                  <a:cubicBezTo>
                    <a:pt x="136" y="89"/>
                    <a:pt x="136" y="89"/>
                    <a:pt x="136" y="89"/>
                  </a:cubicBezTo>
                  <a:cubicBezTo>
                    <a:pt x="136" y="89"/>
                    <a:pt x="136" y="89"/>
                    <a:pt x="136" y="89"/>
                  </a:cubicBezTo>
                  <a:cubicBezTo>
                    <a:pt x="110" y="88"/>
                    <a:pt x="110" y="88"/>
                    <a:pt x="110" y="88"/>
                  </a:cubicBezTo>
                  <a:cubicBezTo>
                    <a:pt x="109" y="77"/>
                    <a:pt x="109" y="77"/>
                    <a:pt x="109" y="77"/>
                  </a:cubicBezTo>
                  <a:cubicBezTo>
                    <a:pt x="136" y="88"/>
                    <a:pt x="136" y="88"/>
                    <a:pt x="136" y="88"/>
                  </a:cubicBezTo>
                  <a:cubicBezTo>
                    <a:pt x="136" y="88"/>
                    <a:pt x="136" y="88"/>
                    <a:pt x="136" y="88"/>
                  </a:cubicBezTo>
                  <a:cubicBezTo>
                    <a:pt x="109" y="77"/>
                    <a:pt x="109" y="77"/>
                    <a:pt x="109" y="77"/>
                  </a:cubicBezTo>
                  <a:cubicBezTo>
                    <a:pt x="109" y="63"/>
                    <a:pt x="109" y="63"/>
                    <a:pt x="109" y="63"/>
                  </a:cubicBezTo>
                  <a:cubicBezTo>
                    <a:pt x="108" y="63"/>
                    <a:pt x="108" y="63"/>
                    <a:pt x="108" y="63"/>
                  </a:cubicBezTo>
                  <a:cubicBezTo>
                    <a:pt x="108" y="63"/>
                    <a:pt x="108" y="63"/>
                    <a:pt x="108" y="63"/>
                  </a:cubicBezTo>
                  <a:cubicBezTo>
                    <a:pt x="109" y="77"/>
                    <a:pt x="109" y="77"/>
                    <a:pt x="109" y="77"/>
                  </a:cubicBezTo>
                  <a:cubicBezTo>
                    <a:pt x="101" y="74"/>
                    <a:pt x="101" y="74"/>
                    <a:pt x="101" y="74"/>
                  </a:cubicBezTo>
                  <a:cubicBezTo>
                    <a:pt x="107" y="63"/>
                    <a:pt x="107" y="63"/>
                    <a:pt x="107" y="63"/>
                  </a:cubicBezTo>
                  <a:cubicBezTo>
                    <a:pt x="107" y="63"/>
                    <a:pt x="107" y="63"/>
                    <a:pt x="107" y="63"/>
                  </a:cubicBezTo>
                  <a:cubicBezTo>
                    <a:pt x="101" y="74"/>
                    <a:pt x="101" y="74"/>
                    <a:pt x="101" y="74"/>
                  </a:cubicBezTo>
                  <a:cubicBezTo>
                    <a:pt x="60" y="57"/>
                    <a:pt x="60" y="57"/>
                    <a:pt x="60" y="57"/>
                  </a:cubicBezTo>
                  <a:moveTo>
                    <a:pt x="61" y="57"/>
                  </a:moveTo>
                  <a:cubicBezTo>
                    <a:pt x="61" y="57"/>
                    <a:pt x="61" y="57"/>
                    <a:pt x="61" y="57"/>
                  </a:cubicBezTo>
                  <a:cubicBezTo>
                    <a:pt x="106" y="61"/>
                    <a:pt x="106" y="61"/>
                    <a:pt x="106" y="61"/>
                  </a:cubicBezTo>
                  <a:cubicBezTo>
                    <a:pt x="106" y="60"/>
                    <a:pt x="106" y="60"/>
                    <a:pt x="106" y="60"/>
                  </a:cubicBezTo>
                  <a:cubicBezTo>
                    <a:pt x="61" y="57"/>
                    <a:pt x="61" y="57"/>
                    <a:pt x="61" y="57"/>
                  </a:cubicBezTo>
                  <a:moveTo>
                    <a:pt x="35" y="57"/>
                  </a:moveTo>
                  <a:cubicBezTo>
                    <a:pt x="35" y="57"/>
                    <a:pt x="35" y="57"/>
                    <a:pt x="35" y="57"/>
                  </a:cubicBezTo>
                  <a:cubicBezTo>
                    <a:pt x="57" y="57"/>
                    <a:pt x="57" y="57"/>
                    <a:pt x="57" y="57"/>
                  </a:cubicBezTo>
                  <a:cubicBezTo>
                    <a:pt x="57" y="57"/>
                    <a:pt x="57" y="57"/>
                    <a:pt x="57" y="57"/>
                  </a:cubicBezTo>
                  <a:cubicBezTo>
                    <a:pt x="35" y="57"/>
                    <a:pt x="35" y="57"/>
                    <a:pt x="35" y="57"/>
                  </a:cubicBezTo>
                  <a:moveTo>
                    <a:pt x="194" y="40"/>
                  </a:moveTo>
                  <a:cubicBezTo>
                    <a:pt x="194" y="40"/>
                    <a:pt x="193" y="40"/>
                    <a:pt x="193" y="40"/>
                  </a:cubicBezTo>
                  <a:cubicBezTo>
                    <a:pt x="218" y="103"/>
                    <a:pt x="218" y="103"/>
                    <a:pt x="218" y="103"/>
                  </a:cubicBezTo>
                  <a:cubicBezTo>
                    <a:pt x="218" y="103"/>
                    <a:pt x="218" y="103"/>
                    <a:pt x="218" y="103"/>
                  </a:cubicBezTo>
                  <a:cubicBezTo>
                    <a:pt x="194" y="40"/>
                    <a:pt x="194" y="40"/>
                    <a:pt x="194" y="40"/>
                  </a:cubicBezTo>
                  <a:moveTo>
                    <a:pt x="190" y="39"/>
                  </a:moveTo>
                  <a:cubicBezTo>
                    <a:pt x="139" y="87"/>
                    <a:pt x="139" y="87"/>
                    <a:pt x="139" y="87"/>
                  </a:cubicBezTo>
                  <a:cubicBezTo>
                    <a:pt x="139" y="87"/>
                    <a:pt x="139" y="88"/>
                    <a:pt x="139" y="88"/>
                  </a:cubicBezTo>
                  <a:cubicBezTo>
                    <a:pt x="191" y="40"/>
                    <a:pt x="191" y="40"/>
                    <a:pt x="191" y="40"/>
                  </a:cubicBezTo>
                  <a:cubicBezTo>
                    <a:pt x="191" y="39"/>
                    <a:pt x="190" y="39"/>
                    <a:pt x="190" y="39"/>
                  </a:cubicBezTo>
                  <a:moveTo>
                    <a:pt x="35" y="22"/>
                  </a:moveTo>
                  <a:cubicBezTo>
                    <a:pt x="33" y="55"/>
                    <a:pt x="33" y="55"/>
                    <a:pt x="33" y="55"/>
                  </a:cubicBezTo>
                  <a:cubicBezTo>
                    <a:pt x="34" y="55"/>
                    <a:pt x="34" y="55"/>
                    <a:pt x="34" y="55"/>
                  </a:cubicBezTo>
                  <a:cubicBezTo>
                    <a:pt x="36" y="22"/>
                    <a:pt x="36" y="22"/>
                    <a:pt x="36" y="22"/>
                  </a:cubicBezTo>
                  <a:cubicBezTo>
                    <a:pt x="36" y="22"/>
                    <a:pt x="36" y="22"/>
                    <a:pt x="36" y="22"/>
                  </a:cubicBezTo>
                  <a:cubicBezTo>
                    <a:pt x="36" y="22"/>
                    <a:pt x="35" y="22"/>
                    <a:pt x="35" y="22"/>
                  </a:cubicBezTo>
                  <a:moveTo>
                    <a:pt x="37" y="21"/>
                  </a:moveTo>
                  <a:cubicBezTo>
                    <a:pt x="37" y="21"/>
                    <a:pt x="37" y="21"/>
                    <a:pt x="37" y="21"/>
                  </a:cubicBezTo>
                  <a:cubicBezTo>
                    <a:pt x="57" y="55"/>
                    <a:pt x="57" y="55"/>
                    <a:pt x="57" y="55"/>
                  </a:cubicBezTo>
                  <a:cubicBezTo>
                    <a:pt x="58" y="55"/>
                    <a:pt x="58" y="55"/>
                    <a:pt x="58" y="55"/>
                  </a:cubicBezTo>
                  <a:cubicBezTo>
                    <a:pt x="37" y="21"/>
                    <a:pt x="37" y="21"/>
                    <a:pt x="37" y="21"/>
                  </a:cubicBezTo>
                  <a:moveTo>
                    <a:pt x="2" y="1"/>
                  </a:moveTo>
                  <a:cubicBezTo>
                    <a:pt x="2" y="1"/>
                    <a:pt x="2" y="1"/>
                    <a:pt x="2" y="1"/>
                  </a:cubicBezTo>
                  <a:cubicBezTo>
                    <a:pt x="32" y="55"/>
                    <a:pt x="32" y="55"/>
                    <a:pt x="32" y="55"/>
                  </a:cubicBezTo>
                  <a:cubicBezTo>
                    <a:pt x="32" y="55"/>
                    <a:pt x="32" y="55"/>
                    <a:pt x="33" y="55"/>
                  </a:cubicBezTo>
                  <a:cubicBezTo>
                    <a:pt x="2" y="1"/>
                    <a:pt x="2" y="1"/>
                    <a:pt x="2" y="1"/>
                  </a:cubicBezTo>
                  <a:moveTo>
                    <a:pt x="3" y="0"/>
                  </a:moveTo>
                  <a:cubicBezTo>
                    <a:pt x="3" y="0"/>
                    <a:pt x="3" y="0"/>
                    <a:pt x="2" y="0"/>
                  </a:cubicBezTo>
                  <a:cubicBezTo>
                    <a:pt x="2" y="0"/>
                    <a:pt x="2" y="0"/>
                    <a:pt x="2" y="0"/>
                  </a:cubicBezTo>
                  <a:cubicBezTo>
                    <a:pt x="33" y="18"/>
                    <a:pt x="33" y="18"/>
                    <a:pt x="33" y="18"/>
                  </a:cubicBezTo>
                  <a:cubicBezTo>
                    <a:pt x="33" y="18"/>
                    <a:pt x="33" y="18"/>
                    <a:pt x="33" y="17"/>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3215">
              <a:extLst>
                <a:ext uri="{FF2B5EF4-FFF2-40B4-BE49-F238E27FC236}">
                  <a16:creationId xmlns:a16="http://schemas.microsoft.com/office/drawing/2014/main" id="{500418D8-293C-4EE0-50FC-AA7BBC6D71C5}"/>
                </a:ext>
              </a:extLst>
            </p:cNvPr>
            <p:cNvSpPr>
              <a:spLocks/>
            </p:cNvSpPr>
            <p:nvPr/>
          </p:nvSpPr>
          <p:spPr bwMode="auto">
            <a:xfrm>
              <a:off x="7604043" y="471587"/>
              <a:ext cx="46900" cy="44141"/>
            </a:xfrm>
            <a:custGeom>
              <a:avLst/>
              <a:gdLst>
                <a:gd name="T0" fmla="*/ 3 w 7"/>
                <a:gd name="T1" fmla="*/ 0 h 7"/>
                <a:gd name="T2" fmla="*/ 3 w 7"/>
                <a:gd name="T3" fmla="*/ 0 h 7"/>
                <a:gd name="T4" fmla="*/ 0 w 7"/>
                <a:gd name="T5" fmla="*/ 1 h 7"/>
                <a:gd name="T6" fmla="*/ 0 w 7"/>
                <a:gd name="T7" fmla="*/ 2 h 7"/>
                <a:gd name="T8" fmla="*/ 0 w 7"/>
                <a:gd name="T9" fmla="*/ 3 h 7"/>
                <a:gd name="T10" fmla="*/ 0 w 7"/>
                <a:gd name="T11" fmla="*/ 5 h 7"/>
                <a:gd name="T12" fmla="*/ 1 w 7"/>
                <a:gd name="T13" fmla="*/ 5 h 7"/>
                <a:gd name="T14" fmla="*/ 1 w 7"/>
                <a:gd name="T15" fmla="*/ 6 h 7"/>
                <a:gd name="T16" fmla="*/ 3 w 7"/>
                <a:gd name="T17" fmla="*/ 7 h 7"/>
                <a:gd name="T18" fmla="*/ 6 w 7"/>
                <a:gd name="T19" fmla="*/ 5 h 7"/>
                <a:gd name="T20" fmla="*/ 7 w 7"/>
                <a:gd name="T21" fmla="*/ 3 h 7"/>
                <a:gd name="T22" fmla="*/ 7 w 7"/>
                <a:gd name="T23" fmla="*/ 3 h 7"/>
                <a:gd name="T24" fmla="*/ 6 w 7"/>
                <a:gd name="T25" fmla="*/ 1 h 7"/>
                <a:gd name="T26" fmla="*/ 6 w 7"/>
                <a:gd name="T27" fmla="*/ 1 h 7"/>
                <a:gd name="T28" fmla="*/ 5 w 7"/>
                <a:gd name="T29" fmla="*/ 0 h 7"/>
                <a:gd name="T30" fmla="*/ 3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3" y="0"/>
                    <a:pt x="3" y="0"/>
                    <a:pt x="3" y="0"/>
                  </a:cubicBezTo>
                  <a:cubicBezTo>
                    <a:pt x="2" y="0"/>
                    <a:pt x="1" y="0"/>
                    <a:pt x="0" y="1"/>
                  </a:cubicBezTo>
                  <a:cubicBezTo>
                    <a:pt x="0" y="1"/>
                    <a:pt x="0" y="2"/>
                    <a:pt x="0" y="2"/>
                  </a:cubicBezTo>
                  <a:cubicBezTo>
                    <a:pt x="0" y="3"/>
                    <a:pt x="0" y="3"/>
                    <a:pt x="0" y="3"/>
                  </a:cubicBezTo>
                  <a:cubicBezTo>
                    <a:pt x="0" y="4"/>
                    <a:pt x="0" y="4"/>
                    <a:pt x="0" y="5"/>
                  </a:cubicBezTo>
                  <a:cubicBezTo>
                    <a:pt x="1" y="5"/>
                    <a:pt x="1" y="5"/>
                    <a:pt x="1" y="5"/>
                  </a:cubicBezTo>
                  <a:cubicBezTo>
                    <a:pt x="1" y="6"/>
                    <a:pt x="1" y="6"/>
                    <a:pt x="1" y="6"/>
                  </a:cubicBezTo>
                  <a:cubicBezTo>
                    <a:pt x="2" y="6"/>
                    <a:pt x="3" y="7"/>
                    <a:pt x="3" y="7"/>
                  </a:cubicBezTo>
                  <a:cubicBezTo>
                    <a:pt x="4" y="7"/>
                    <a:pt x="6" y="6"/>
                    <a:pt x="6" y="5"/>
                  </a:cubicBezTo>
                  <a:cubicBezTo>
                    <a:pt x="7" y="4"/>
                    <a:pt x="7" y="4"/>
                    <a:pt x="7" y="3"/>
                  </a:cubicBezTo>
                  <a:cubicBezTo>
                    <a:pt x="7" y="3"/>
                    <a:pt x="7" y="3"/>
                    <a:pt x="7" y="3"/>
                  </a:cubicBezTo>
                  <a:cubicBezTo>
                    <a:pt x="7" y="2"/>
                    <a:pt x="7" y="2"/>
                    <a:pt x="6" y="1"/>
                  </a:cubicBezTo>
                  <a:cubicBezTo>
                    <a:pt x="6" y="1"/>
                    <a:pt x="6" y="1"/>
                    <a:pt x="6" y="1"/>
                  </a:cubicBezTo>
                  <a:cubicBezTo>
                    <a:pt x="6" y="1"/>
                    <a:pt x="6" y="0"/>
                    <a:pt x="5" y="0"/>
                  </a:cubicBezTo>
                  <a:cubicBezTo>
                    <a:pt x="5"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3216">
              <a:extLst>
                <a:ext uri="{FF2B5EF4-FFF2-40B4-BE49-F238E27FC236}">
                  <a16:creationId xmlns:a16="http://schemas.microsoft.com/office/drawing/2014/main" id="{6E84EEDA-C14B-481A-B970-0020DDC509FA}"/>
                </a:ext>
              </a:extLst>
            </p:cNvPr>
            <p:cNvSpPr>
              <a:spLocks/>
            </p:cNvSpPr>
            <p:nvPr/>
          </p:nvSpPr>
          <p:spPr bwMode="auto">
            <a:xfrm>
              <a:off x="7217810" y="885408"/>
              <a:ext cx="52417" cy="44141"/>
            </a:xfrm>
            <a:custGeom>
              <a:avLst/>
              <a:gdLst>
                <a:gd name="T0" fmla="*/ 4 w 8"/>
                <a:gd name="T1" fmla="*/ 0 h 7"/>
                <a:gd name="T2" fmla="*/ 1 w 8"/>
                <a:gd name="T3" fmla="*/ 2 h 7"/>
                <a:gd name="T4" fmla="*/ 0 w 8"/>
                <a:gd name="T5" fmla="*/ 3 h 7"/>
                <a:gd name="T6" fmla="*/ 0 w 8"/>
                <a:gd name="T7" fmla="*/ 3 h 7"/>
                <a:gd name="T8" fmla="*/ 2 w 8"/>
                <a:gd name="T9" fmla="*/ 7 h 7"/>
                <a:gd name="T10" fmla="*/ 4 w 8"/>
                <a:gd name="T11" fmla="*/ 7 h 7"/>
                <a:gd name="T12" fmla="*/ 7 w 8"/>
                <a:gd name="T13" fmla="*/ 6 h 7"/>
                <a:gd name="T14" fmla="*/ 6 w 8"/>
                <a:gd name="T15" fmla="*/ 1 h 7"/>
                <a:gd name="T16" fmla="*/ 5 w 8"/>
                <a:gd name="T17" fmla="*/ 1 h 7"/>
                <a:gd name="T18" fmla="*/ 5 w 8"/>
                <a:gd name="T19" fmla="*/ 1 h 7"/>
                <a:gd name="T20" fmla="*/ 4 w 8"/>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0"/>
                  </a:moveTo>
                  <a:cubicBezTo>
                    <a:pt x="3" y="0"/>
                    <a:pt x="2" y="1"/>
                    <a:pt x="1" y="2"/>
                  </a:cubicBezTo>
                  <a:cubicBezTo>
                    <a:pt x="1" y="2"/>
                    <a:pt x="0" y="3"/>
                    <a:pt x="0" y="3"/>
                  </a:cubicBezTo>
                  <a:cubicBezTo>
                    <a:pt x="0" y="3"/>
                    <a:pt x="0" y="3"/>
                    <a:pt x="0" y="3"/>
                  </a:cubicBezTo>
                  <a:cubicBezTo>
                    <a:pt x="0" y="5"/>
                    <a:pt x="1" y="6"/>
                    <a:pt x="2" y="7"/>
                  </a:cubicBezTo>
                  <a:cubicBezTo>
                    <a:pt x="2" y="7"/>
                    <a:pt x="3" y="7"/>
                    <a:pt x="4" y="7"/>
                  </a:cubicBezTo>
                  <a:cubicBezTo>
                    <a:pt x="5" y="7"/>
                    <a:pt x="6" y="7"/>
                    <a:pt x="7" y="6"/>
                  </a:cubicBezTo>
                  <a:cubicBezTo>
                    <a:pt x="8" y="4"/>
                    <a:pt x="7" y="2"/>
                    <a:pt x="6" y="1"/>
                  </a:cubicBezTo>
                  <a:cubicBezTo>
                    <a:pt x="6" y="1"/>
                    <a:pt x="5" y="1"/>
                    <a:pt x="5" y="1"/>
                  </a:cubicBezTo>
                  <a:cubicBezTo>
                    <a:pt x="5" y="1"/>
                    <a:pt x="5" y="1"/>
                    <a:pt x="5"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3217">
              <a:extLst>
                <a:ext uri="{FF2B5EF4-FFF2-40B4-BE49-F238E27FC236}">
                  <a16:creationId xmlns:a16="http://schemas.microsoft.com/office/drawing/2014/main" id="{E2B237E8-F792-4CC7-9081-DB38FC28BCB1}"/>
                </a:ext>
              </a:extLst>
            </p:cNvPr>
            <p:cNvSpPr>
              <a:spLocks/>
            </p:cNvSpPr>
            <p:nvPr/>
          </p:nvSpPr>
          <p:spPr bwMode="auto">
            <a:xfrm>
              <a:off x="8318575" y="452275"/>
              <a:ext cx="46900" cy="44141"/>
            </a:xfrm>
            <a:custGeom>
              <a:avLst/>
              <a:gdLst>
                <a:gd name="T0" fmla="*/ 3 w 7"/>
                <a:gd name="T1" fmla="*/ 0 h 7"/>
                <a:gd name="T2" fmla="*/ 2 w 7"/>
                <a:gd name="T3" fmla="*/ 0 h 7"/>
                <a:gd name="T4" fmla="*/ 2 w 7"/>
                <a:gd name="T5" fmla="*/ 0 h 7"/>
                <a:gd name="T6" fmla="*/ 1 w 7"/>
                <a:gd name="T7" fmla="*/ 1 h 7"/>
                <a:gd name="T8" fmla="*/ 0 w 7"/>
                <a:gd name="T9" fmla="*/ 2 h 7"/>
                <a:gd name="T10" fmla="*/ 0 w 7"/>
                <a:gd name="T11" fmla="*/ 3 h 7"/>
                <a:gd name="T12" fmla="*/ 0 w 7"/>
                <a:gd name="T13" fmla="*/ 3 h 7"/>
                <a:gd name="T14" fmla="*/ 0 w 7"/>
                <a:gd name="T15" fmla="*/ 3 h 7"/>
                <a:gd name="T16" fmla="*/ 1 w 7"/>
                <a:gd name="T17" fmla="*/ 6 h 7"/>
                <a:gd name="T18" fmla="*/ 1 w 7"/>
                <a:gd name="T19" fmla="*/ 6 h 7"/>
                <a:gd name="T20" fmla="*/ 1 w 7"/>
                <a:gd name="T21" fmla="*/ 6 h 7"/>
                <a:gd name="T22" fmla="*/ 3 w 7"/>
                <a:gd name="T23" fmla="*/ 7 h 7"/>
                <a:gd name="T24" fmla="*/ 3 w 7"/>
                <a:gd name="T25" fmla="*/ 7 h 7"/>
                <a:gd name="T26" fmla="*/ 4 w 7"/>
                <a:gd name="T27" fmla="*/ 7 h 7"/>
                <a:gd name="T28" fmla="*/ 6 w 7"/>
                <a:gd name="T29" fmla="*/ 5 h 7"/>
                <a:gd name="T30" fmla="*/ 6 w 7"/>
                <a:gd name="T31" fmla="*/ 5 h 7"/>
                <a:gd name="T32" fmla="*/ 7 w 7"/>
                <a:gd name="T33" fmla="*/ 5 h 7"/>
                <a:gd name="T34" fmla="*/ 5 w 7"/>
                <a:gd name="T35" fmla="*/ 0 h 7"/>
                <a:gd name="T36" fmla="*/ 3 w 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7">
                  <a:moveTo>
                    <a:pt x="3" y="0"/>
                  </a:moveTo>
                  <a:cubicBezTo>
                    <a:pt x="3" y="0"/>
                    <a:pt x="3" y="0"/>
                    <a:pt x="2" y="0"/>
                  </a:cubicBezTo>
                  <a:cubicBezTo>
                    <a:pt x="2" y="0"/>
                    <a:pt x="2" y="0"/>
                    <a:pt x="2" y="0"/>
                  </a:cubicBezTo>
                  <a:cubicBezTo>
                    <a:pt x="1" y="0"/>
                    <a:pt x="1" y="1"/>
                    <a:pt x="1" y="1"/>
                  </a:cubicBezTo>
                  <a:cubicBezTo>
                    <a:pt x="0" y="1"/>
                    <a:pt x="0" y="2"/>
                    <a:pt x="0" y="2"/>
                  </a:cubicBezTo>
                  <a:cubicBezTo>
                    <a:pt x="0" y="2"/>
                    <a:pt x="0" y="2"/>
                    <a:pt x="0" y="3"/>
                  </a:cubicBezTo>
                  <a:cubicBezTo>
                    <a:pt x="0" y="3"/>
                    <a:pt x="0" y="3"/>
                    <a:pt x="0" y="3"/>
                  </a:cubicBezTo>
                  <a:cubicBezTo>
                    <a:pt x="0" y="3"/>
                    <a:pt x="0" y="3"/>
                    <a:pt x="0" y="3"/>
                  </a:cubicBezTo>
                  <a:cubicBezTo>
                    <a:pt x="0" y="4"/>
                    <a:pt x="0" y="5"/>
                    <a:pt x="1" y="6"/>
                  </a:cubicBezTo>
                  <a:cubicBezTo>
                    <a:pt x="1" y="6"/>
                    <a:pt x="1" y="6"/>
                    <a:pt x="1" y="6"/>
                  </a:cubicBezTo>
                  <a:cubicBezTo>
                    <a:pt x="1" y="6"/>
                    <a:pt x="1" y="6"/>
                    <a:pt x="1" y="6"/>
                  </a:cubicBezTo>
                  <a:cubicBezTo>
                    <a:pt x="2" y="6"/>
                    <a:pt x="3" y="7"/>
                    <a:pt x="3" y="7"/>
                  </a:cubicBezTo>
                  <a:cubicBezTo>
                    <a:pt x="3" y="7"/>
                    <a:pt x="3" y="7"/>
                    <a:pt x="3" y="7"/>
                  </a:cubicBezTo>
                  <a:cubicBezTo>
                    <a:pt x="4" y="7"/>
                    <a:pt x="4" y="7"/>
                    <a:pt x="4" y="7"/>
                  </a:cubicBezTo>
                  <a:cubicBezTo>
                    <a:pt x="5" y="7"/>
                    <a:pt x="6" y="6"/>
                    <a:pt x="6" y="5"/>
                  </a:cubicBezTo>
                  <a:cubicBezTo>
                    <a:pt x="6" y="5"/>
                    <a:pt x="6" y="5"/>
                    <a:pt x="6" y="5"/>
                  </a:cubicBezTo>
                  <a:cubicBezTo>
                    <a:pt x="7" y="5"/>
                    <a:pt x="7" y="5"/>
                    <a:pt x="7" y="5"/>
                  </a:cubicBezTo>
                  <a:cubicBezTo>
                    <a:pt x="7" y="3"/>
                    <a:pt x="7"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3218">
              <a:extLst>
                <a:ext uri="{FF2B5EF4-FFF2-40B4-BE49-F238E27FC236}">
                  <a16:creationId xmlns:a16="http://schemas.microsoft.com/office/drawing/2014/main" id="{B76BF807-72BC-2295-EE81-7DEE09BEA455}"/>
                </a:ext>
              </a:extLst>
            </p:cNvPr>
            <p:cNvSpPr>
              <a:spLocks/>
            </p:cNvSpPr>
            <p:nvPr/>
          </p:nvSpPr>
          <p:spPr bwMode="auto">
            <a:xfrm>
              <a:off x="7598526" y="157082"/>
              <a:ext cx="33106" cy="33106"/>
            </a:xfrm>
            <a:custGeom>
              <a:avLst/>
              <a:gdLst>
                <a:gd name="T0" fmla="*/ 2 w 5"/>
                <a:gd name="T1" fmla="*/ 0 h 5"/>
                <a:gd name="T2" fmla="*/ 0 w 5"/>
                <a:gd name="T3" fmla="*/ 1 h 5"/>
                <a:gd name="T4" fmla="*/ 0 w 5"/>
                <a:gd name="T5" fmla="*/ 2 h 5"/>
                <a:gd name="T6" fmla="*/ 0 w 5"/>
                <a:gd name="T7" fmla="*/ 3 h 5"/>
                <a:gd name="T8" fmla="*/ 1 w 5"/>
                <a:gd name="T9" fmla="*/ 5 h 5"/>
                <a:gd name="T10" fmla="*/ 1 w 5"/>
                <a:gd name="T11" fmla="*/ 5 h 5"/>
                <a:gd name="T12" fmla="*/ 1 w 5"/>
                <a:gd name="T13" fmla="*/ 5 h 5"/>
                <a:gd name="T14" fmla="*/ 2 w 5"/>
                <a:gd name="T15" fmla="*/ 5 h 5"/>
                <a:gd name="T16" fmla="*/ 2 w 5"/>
                <a:gd name="T17" fmla="*/ 5 h 5"/>
                <a:gd name="T18" fmla="*/ 3 w 5"/>
                <a:gd name="T19" fmla="*/ 5 h 5"/>
                <a:gd name="T20" fmla="*/ 5 w 5"/>
                <a:gd name="T21" fmla="*/ 4 h 5"/>
                <a:gd name="T22" fmla="*/ 4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cubicBezTo>
                    <a:pt x="1" y="0"/>
                    <a:pt x="1" y="0"/>
                    <a:pt x="0" y="1"/>
                  </a:cubicBezTo>
                  <a:cubicBezTo>
                    <a:pt x="0" y="1"/>
                    <a:pt x="0" y="2"/>
                    <a:pt x="0" y="2"/>
                  </a:cubicBezTo>
                  <a:cubicBezTo>
                    <a:pt x="0" y="2"/>
                    <a:pt x="0" y="2"/>
                    <a:pt x="0" y="3"/>
                  </a:cubicBezTo>
                  <a:cubicBezTo>
                    <a:pt x="0" y="3"/>
                    <a:pt x="0" y="4"/>
                    <a:pt x="1" y="5"/>
                  </a:cubicBezTo>
                  <a:cubicBezTo>
                    <a:pt x="1" y="5"/>
                    <a:pt x="1" y="5"/>
                    <a:pt x="1" y="5"/>
                  </a:cubicBezTo>
                  <a:cubicBezTo>
                    <a:pt x="1" y="5"/>
                    <a:pt x="1" y="5"/>
                    <a:pt x="1" y="5"/>
                  </a:cubicBezTo>
                  <a:cubicBezTo>
                    <a:pt x="1" y="5"/>
                    <a:pt x="2" y="5"/>
                    <a:pt x="2" y="5"/>
                  </a:cubicBezTo>
                  <a:cubicBezTo>
                    <a:pt x="2" y="5"/>
                    <a:pt x="2" y="5"/>
                    <a:pt x="2" y="5"/>
                  </a:cubicBezTo>
                  <a:cubicBezTo>
                    <a:pt x="2" y="5"/>
                    <a:pt x="2" y="5"/>
                    <a:pt x="3" y="5"/>
                  </a:cubicBezTo>
                  <a:cubicBezTo>
                    <a:pt x="3" y="5"/>
                    <a:pt x="4" y="5"/>
                    <a:pt x="5" y="4"/>
                  </a:cubicBezTo>
                  <a:cubicBezTo>
                    <a:pt x="5" y="3"/>
                    <a:pt x="5"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3219">
              <a:extLst>
                <a:ext uri="{FF2B5EF4-FFF2-40B4-BE49-F238E27FC236}">
                  <a16:creationId xmlns:a16="http://schemas.microsoft.com/office/drawing/2014/main" id="{AC8C2A91-AF43-0755-7231-2E04A17B10E1}"/>
                </a:ext>
              </a:extLst>
            </p:cNvPr>
            <p:cNvSpPr>
              <a:spLocks/>
            </p:cNvSpPr>
            <p:nvPr/>
          </p:nvSpPr>
          <p:spPr bwMode="auto">
            <a:xfrm>
              <a:off x="8150288" y="5348"/>
              <a:ext cx="38623" cy="33106"/>
            </a:xfrm>
            <a:custGeom>
              <a:avLst/>
              <a:gdLst>
                <a:gd name="T0" fmla="*/ 3 w 6"/>
                <a:gd name="T1" fmla="*/ 0 h 5"/>
                <a:gd name="T2" fmla="*/ 0 w 6"/>
                <a:gd name="T3" fmla="*/ 1 h 5"/>
                <a:gd name="T4" fmla="*/ 0 w 6"/>
                <a:gd name="T5" fmla="*/ 4 h 5"/>
                <a:gd name="T6" fmla="*/ 1 w 6"/>
                <a:gd name="T7" fmla="*/ 5 h 5"/>
                <a:gd name="T8" fmla="*/ 1 w 6"/>
                <a:gd name="T9" fmla="*/ 5 h 5"/>
                <a:gd name="T10" fmla="*/ 3 w 6"/>
                <a:gd name="T11" fmla="*/ 5 h 5"/>
                <a:gd name="T12" fmla="*/ 3 w 6"/>
                <a:gd name="T13" fmla="*/ 5 h 5"/>
                <a:gd name="T14" fmla="*/ 4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0" y="1"/>
                  </a:cubicBezTo>
                  <a:cubicBezTo>
                    <a:pt x="0" y="2"/>
                    <a:pt x="0" y="3"/>
                    <a:pt x="0" y="4"/>
                  </a:cubicBezTo>
                  <a:cubicBezTo>
                    <a:pt x="0" y="4"/>
                    <a:pt x="1" y="4"/>
                    <a:pt x="1" y="5"/>
                  </a:cubicBezTo>
                  <a:cubicBezTo>
                    <a:pt x="1" y="5"/>
                    <a:pt x="1" y="5"/>
                    <a:pt x="1" y="5"/>
                  </a:cubicBezTo>
                  <a:cubicBezTo>
                    <a:pt x="1" y="5"/>
                    <a:pt x="2" y="5"/>
                    <a:pt x="3" y="5"/>
                  </a:cubicBezTo>
                  <a:cubicBezTo>
                    <a:pt x="3" y="5"/>
                    <a:pt x="3" y="5"/>
                    <a:pt x="3" y="5"/>
                  </a:cubicBezTo>
                  <a:cubicBezTo>
                    <a:pt x="3" y="5"/>
                    <a:pt x="4" y="5"/>
                    <a:pt x="4" y="5"/>
                  </a:cubicBezTo>
                  <a:cubicBezTo>
                    <a:pt x="4" y="5"/>
                    <a:pt x="4" y="5"/>
                    <a:pt x="5" y="4"/>
                  </a:cubicBezTo>
                  <a:cubicBezTo>
                    <a:pt x="6" y="3"/>
                    <a:pt x="5"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3220">
              <a:extLst>
                <a:ext uri="{FF2B5EF4-FFF2-40B4-BE49-F238E27FC236}">
                  <a16:creationId xmlns:a16="http://schemas.microsoft.com/office/drawing/2014/main" id="{D7D320F8-D919-5204-CC9D-C3176CD1B443}"/>
                </a:ext>
              </a:extLst>
            </p:cNvPr>
            <p:cNvSpPr>
              <a:spLocks/>
            </p:cNvSpPr>
            <p:nvPr/>
          </p:nvSpPr>
          <p:spPr bwMode="auto">
            <a:xfrm>
              <a:off x="6969517" y="333646"/>
              <a:ext cx="38623" cy="33106"/>
            </a:xfrm>
            <a:custGeom>
              <a:avLst/>
              <a:gdLst>
                <a:gd name="T0" fmla="*/ 3 w 6"/>
                <a:gd name="T1" fmla="*/ 0 h 5"/>
                <a:gd name="T2" fmla="*/ 1 w 6"/>
                <a:gd name="T3" fmla="*/ 1 h 5"/>
                <a:gd name="T4" fmla="*/ 1 w 6"/>
                <a:gd name="T5" fmla="*/ 5 h 5"/>
                <a:gd name="T6" fmla="*/ 3 w 6"/>
                <a:gd name="T7" fmla="*/ 5 h 5"/>
                <a:gd name="T8" fmla="*/ 5 w 6"/>
                <a:gd name="T9" fmla="*/ 4 h 5"/>
                <a:gd name="T10" fmla="*/ 6 w 6"/>
                <a:gd name="T11" fmla="*/ 3 h 5"/>
                <a:gd name="T12" fmla="*/ 6 w 6"/>
                <a:gd name="T13" fmla="*/ 3 h 5"/>
                <a:gd name="T14" fmla="*/ 5 w 6"/>
                <a:gd name="T15" fmla="*/ 1 h 5"/>
                <a:gd name="T16" fmla="*/ 5 w 6"/>
                <a:gd name="T17" fmla="*/ 1 h 5"/>
                <a:gd name="T18" fmla="*/ 5 w 6"/>
                <a:gd name="T19" fmla="*/ 1 h 5"/>
                <a:gd name="T20" fmla="*/ 5 w 6"/>
                <a:gd name="T21" fmla="*/ 0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0"/>
                    <a:pt x="1" y="1"/>
                  </a:cubicBezTo>
                  <a:cubicBezTo>
                    <a:pt x="0" y="2"/>
                    <a:pt x="0" y="4"/>
                    <a:pt x="1" y="5"/>
                  </a:cubicBezTo>
                  <a:cubicBezTo>
                    <a:pt x="2" y="5"/>
                    <a:pt x="2" y="5"/>
                    <a:pt x="3" y="5"/>
                  </a:cubicBezTo>
                  <a:cubicBezTo>
                    <a:pt x="4" y="5"/>
                    <a:pt x="5" y="5"/>
                    <a:pt x="5" y="4"/>
                  </a:cubicBezTo>
                  <a:cubicBezTo>
                    <a:pt x="5" y="4"/>
                    <a:pt x="6" y="3"/>
                    <a:pt x="6" y="3"/>
                  </a:cubicBezTo>
                  <a:cubicBezTo>
                    <a:pt x="6" y="3"/>
                    <a:pt x="6" y="3"/>
                    <a:pt x="6" y="3"/>
                  </a:cubicBezTo>
                  <a:cubicBezTo>
                    <a:pt x="6" y="2"/>
                    <a:pt x="6" y="2"/>
                    <a:pt x="5" y="1"/>
                  </a:cubicBezTo>
                  <a:cubicBezTo>
                    <a:pt x="5" y="1"/>
                    <a:pt x="5" y="1"/>
                    <a:pt x="5" y="1"/>
                  </a:cubicBezTo>
                  <a:cubicBezTo>
                    <a:pt x="5" y="1"/>
                    <a:pt x="5" y="1"/>
                    <a:pt x="5" y="1"/>
                  </a:cubicBezTo>
                  <a:cubicBezTo>
                    <a:pt x="5" y="0"/>
                    <a:pt x="5" y="0"/>
                    <a:pt x="5"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3221">
              <a:extLst>
                <a:ext uri="{FF2B5EF4-FFF2-40B4-BE49-F238E27FC236}">
                  <a16:creationId xmlns:a16="http://schemas.microsoft.com/office/drawing/2014/main" id="{118BE8BD-335E-F1E3-A8E7-1B104966AC86}"/>
                </a:ext>
              </a:extLst>
            </p:cNvPr>
            <p:cNvSpPr>
              <a:spLocks/>
            </p:cNvSpPr>
            <p:nvPr/>
          </p:nvSpPr>
          <p:spPr bwMode="auto">
            <a:xfrm>
              <a:off x="7250916" y="432963"/>
              <a:ext cx="38623" cy="38623"/>
            </a:xfrm>
            <a:custGeom>
              <a:avLst/>
              <a:gdLst>
                <a:gd name="T0" fmla="*/ 3 w 6"/>
                <a:gd name="T1" fmla="*/ 0 h 6"/>
                <a:gd name="T2" fmla="*/ 2 w 6"/>
                <a:gd name="T3" fmla="*/ 0 h 6"/>
                <a:gd name="T4" fmla="*/ 2 w 6"/>
                <a:gd name="T5" fmla="*/ 0 h 6"/>
                <a:gd name="T6" fmla="*/ 1 w 6"/>
                <a:gd name="T7" fmla="*/ 1 h 6"/>
                <a:gd name="T8" fmla="*/ 1 w 6"/>
                <a:gd name="T9" fmla="*/ 5 h 6"/>
                <a:gd name="T10" fmla="*/ 2 w 6"/>
                <a:gd name="T11" fmla="*/ 5 h 6"/>
                <a:gd name="T12" fmla="*/ 2 w 6"/>
                <a:gd name="T13" fmla="*/ 5 h 6"/>
                <a:gd name="T14" fmla="*/ 3 w 6"/>
                <a:gd name="T15" fmla="*/ 6 h 6"/>
                <a:gd name="T16" fmla="*/ 4 w 6"/>
                <a:gd name="T17" fmla="*/ 6 h 6"/>
                <a:gd name="T18" fmla="*/ 4 w 6"/>
                <a:gd name="T19" fmla="*/ 5 h 6"/>
                <a:gd name="T20" fmla="*/ 6 w 6"/>
                <a:gd name="T21" fmla="*/ 4 h 6"/>
                <a:gd name="T22" fmla="*/ 6 w 6"/>
                <a:gd name="T23" fmla="*/ 3 h 6"/>
                <a:gd name="T24" fmla="*/ 6 w 6"/>
                <a:gd name="T25" fmla="*/ 3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2" y="0"/>
                  </a:cubicBezTo>
                  <a:cubicBezTo>
                    <a:pt x="2" y="0"/>
                    <a:pt x="2" y="0"/>
                    <a:pt x="2" y="0"/>
                  </a:cubicBezTo>
                  <a:cubicBezTo>
                    <a:pt x="2" y="1"/>
                    <a:pt x="1" y="1"/>
                    <a:pt x="1" y="1"/>
                  </a:cubicBezTo>
                  <a:cubicBezTo>
                    <a:pt x="0" y="2"/>
                    <a:pt x="1" y="4"/>
                    <a:pt x="1" y="5"/>
                  </a:cubicBezTo>
                  <a:cubicBezTo>
                    <a:pt x="1" y="5"/>
                    <a:pt x="2" y="5"/>
                    <a:pt x="2" y="5"/>
                  </a:cubicBezTo>
                  <a:cubicBezTo>
                    <a:pt x="2" y="5"/>
                    <a:pt x="2" y="5"/>
                    <a:pt x="2" y="5"/>
                  </a:cubicBezTo>
                  <a:cubicBezTo>
                    <a:pt x="2" y="5"/>
                    <a:pt x="3" y="6"/>
                    <a:pt x="3" y="6"/>
                  </a:cubicBezTo>
                  <a:cubicBezTo>
                    <a:pt x="3" y="6"/>
                    <a:pt x="4" y="6"/>
                    <a:pt x="4" y="6"/>
                  </a:cubicBezTo>
                  <a:cubicBezTo>
                    <a:pt x="4" y="5"/>
                    <a:pt x="4" y="5"/>
                    <a:pt x="4" y="5"/>
                  </a:cubicBezTo>
                  <a:cubicBezTo>
                    <a:pt x="5" y="5"/>
                    <a:pt x="5" y="5"/>
                    <a:pt x="6" y="4"/>
                  </a:cubicBezTo>
                  <a:cubicBezTo>
                    <a:pt x="6" y="4"/>
                    <a:pt x="6" y="4"/>
                    <a:pt x="6" y="3"/>
                  </a:cubicBezTo>
                  <a:cubicBezTo>
                    <a:pt x="6" y="3"/>
                    <a:pt x="6" y="3"/>
                    <a:pt x="6" y="3"/>
                  </a:cubicBezTo>
                  <a:cubicBezTo>
                    <a:pt x="6" y="2"/>
                    <a:pt x="6"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3222">
              <a:extLst>
                <a:ext uri="{FF2B5EF4-FFF2-40B4-BE49-F238E27FC236}">
                  <a16:creationId xmlns:a16="http://schemas.microsoft.com/office/drawing/2014/main" id="{A9691E61-62AB-3910-20F5-13A509114C5E}"/>
                </a:ext>
              </a:extLst>
            </p:cNvPr>
            <p:cNvSpPr>
              <a:spLocks/>
            </p:cNvSpPr>
            <p:nvPr/>
          </p:nvSpPr>
          <p:spPr bwMode="auto">
            <a:xfrm>
              <a:off x="8784814" y="706086"/>
              <a:ext cx="38623" cy="41382"/>
            </a:xfrm>
            <a:custGeom>
              <a:avLst/>
              <a:gdLst>
                <a:gd name="T0" fmla="*/ 3 w 6"/>
                <a:gd name="T1" fmla="*/ 0 h 6"/>
                <a:gd name="T2" fmla="*/ 1 w 6"/>
                <a:gd name="T3" fmla="*/ 1 h 6"/>
                <a:gd name="T4" fmla="*/ 1 w 6"/>
                <a:gd name="T5" fmla="*/ 1 h 6"/>
                <a:gd name="T6" fmla="*/ 1 w 6"/>
                <a:gd name="T7" fmla="*/ 2 h 6"/>
                <a:gd name="T8" fmla="*/ 0 w 6"/>
                <a:gd name="T9" fmla="*/ 3 h 6"/>
                <a:gd name="T10" fmla="*/ 1 w 6"/>
                <a:gd name="T11" fmla="*/ 3 h 6"/>
                <a:gd name="T12" fmla="*/ 2 w 6"/>
                <a:gd name="T13" fmla="*/ 5 h 6"/>
                <a:gd name="T14" fmla="*/ 3 w 6"/>
                <a:gd name="T15" fmla="*/ 6 h 6"/>
                <a:gd name="T16" fmla="*/ 5 w 6"/>
                <a:gd name="T17" fmla="*/ 5 h 6"/>
                <a:gd name="T18" fmla="*/ 5 w 6"/>
                <a:gd name="T19" fmla="*/ 5 h 6"/>
                <a:gd name="T20" fmla="*/ 5 w 6"/>
                <a:gd name="T21" fmla="*/ 4 h 6"/>
                <a:gd name="T22" fmla="*/ 6 w 6"/>
                <a:gd name="T23" fmla="*/ 4 h 6"/>
                <a:gd name="T24" fmla="*/ 6 w 6"/>
                <a:gd name="T25" fmla="*/ 4 h 6"/>
                <a:gd name="T26" fmla="*/ 5 w 6"/>
                <a:gd name="T27" fmla="*/ 1 h 6"/>
                <a:gd name="T28" fmla="*/ 5 w 6"/>
                <a:gd name="T29" fmla="*/ 1 h 6"/>
                <a:gd name="T30" fmla="*/ 5 w 6"/>
                <a:gd name="T31" fmla="*/ 1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1"/>
                    <a:pt x="1" y="1"/>
                  </a:cubicBezTo>
                  <a:cubicBezTo>
                    <a:pt x="1" y="1"/>
                    <a:pt x="1" y="1"/>
                    <a:pt x="1" y="1"/>
                  </a:cubicBezTo>
                  <a:cubicBezTo>
                    <a:pt x="1" y="2"/>
                    <a:pt x="1" y="2"/>
                    <a:pt x="1" y="2"/>
                  </a:cubicBezTo>
                  <a:cubicBezTo>
                    <a:pt x="1" y="2"/>
                    <a:pt x="0" y="3"/>
                    <a:pt x="0" y="3"/>
                  </a:cubicBezTo>
                  <a:cubicBezTo>
                    <a:pt x="1" y="3"/>
                    <a:pt x="1" y="3"/>
                    <a:pt x="1" y="3"/>
                  </a:cubicBezTo>
                  <a:cubicBezTo>
                    <a:pt x="1" y="4"/>
                    <a:pt x="1" y="5"/>
                    <a:pt x="2" y="5"/>
                  </a:cubicBezTo>
                  <a:cubicBezTo>
                    <a:pt x="2" y="6"/>
                    <a:pt x="3" y="6"/>
                    <a:pt x="3" y="6"/>
                  </a:cubicBezTo>
                  <a:cubicBezTo>
                    <a:pt x="4" y="6"/>
                    <a:pt x="4" y="6"/>
                    <a:pt x="5" y="5"/>
                  </a:cubicBezTo>
                  <a:cubicBezTo>
                    <a:pt x="5" y="5"/>
                    <a:pt x="5" y="5"/>
                    <a:pt x="5" y="5"/>
                  </a:cubicBezTo>
                  <a:cubicBezTo>
                    <a:pt x="5" y="5"/>
                    <a:pt x="5" y="5"/>
                    <a:pt x="5" y="4"/>
                  </a:cubicBezTo>
                  <a:cubicBezTo>
                    <a:pt x="6" y="4"/>
                    <a:pt x="6" y="4"/>
                    <a:pt x="6" y="4"/>
                  </a:cubicBezTo>
                  <a:cubicBezTo>
                    <a:pt x="6" y="4"/>
                    <a:pt x="6" y="4"/>
                    <a:pt x="6" y="4"/>
                  </a:cubicBezTo>
                  <a:cubicBezTo>
                    <a:pt x="6" y="3"/>
                    <a:pt x="6" y="2"/>
                    <a:pt x="5" y="1"/>
                  </a:cubicBezTo>
                  <a:cubicBezTo>
                    <a:pt x="5" y="1"/>
                    <a:pt x="5" y="1"/>
                    <a:pt x="5" y="1"/>
                  </a:cubicBezTo>
                  <a:cubicBezTo>
                    <a:pt x="5" y="1"/>
                    <a:pt x="5" y="1"/>
                    <a:pt x="5"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3223">
              <a:extLst>
                <a:ext uri="{FF2B5EF4-FFF2-40B4-BE49-F238E27FC236}">
                  <a16:creationId xmlns:a16="http://schemas.microsoft.com/office/drawing/2014/main" id="{BB2C7233-0D11-AE37-DE05-52976BB5F6EE}"/>
                </a:ext>
              </a:extLst>
            </p:cNvPr>
            <p:cNvSpPr>
              <a:spLocks/>
            </p:cNvSpPr>
            <p:nvPr/>
          </p:nvSpPr>
          <p:spPr bwMode="auto">
            <a:xfrm>
              <a:off x="9113112" y="372270"/>
              <a:ext cx="33106" cy="38623"/>
            </a:xfrm>
            <a:custGeom>
              <a:avLst/>
              <a:gdLst>
                <a:gd name="T0" fmla="*/ 2 w 5"/>
                <a:gd name="T1" fmla="*/ 0 h 6"/>
                <a:gd name="T2" fmla="*/ 0 w 5"/>
                <a:gd name="T3" fmla="*/ 2 h 6"/>
                <a:gd name="T4" fmla="*/ 0 w 5"/>
                <a:gd name="T5" fmla="*/ 4 h 6"/>
                <a:gd name="T6" fmla="*/ 0 w 5"/>
                <a:gd name="T7" fmla="*/ 4 h 6"/>
                <a:gd name="T8" fmla="*/ 0 w 5"/>
                <a:gd name="T9" fmla="*/ 5 h 6"/>
                <a:gd name="T10" fmla="*/ 1 w 5"/>
                <a:gd name="T11" fmla="*/ 5 h 6"/>
                <a:gd name="T12" fmla="*/ 1 w 5"/>
                <a:gd name="T13" fmla="*/ 5 h 6"/>
                <a:gd name="T14" fmla="*/ 2 w 5"/>
                <a:gd name="T15" fmla="*/ 6 h 6"/>
                <a:gd name="T16" fmla="*/ 2 w 5"/>
                <a:gd name="T17" fmla="*/ 6 h 6"/>
                <a:gd name="T18" fmla="*/ 2 w 5"/>
                <a:gd name="T19" fmla="*/ 6 h 6"/>
                <a:gd name="T20" fmla="*/ 4 w 5"/>
                <a:gd name="T21" fmla="*/ 5 h 6"/>
                <a:gd name="T22" fmla="*/ 5 w 5"/>
                <a:gd name="T23" fmla="*/ 5 h 6"/>
                <a:gd name="T24" fmla="*/ 5 w 5"/>
                <a:gd name="T25" fmla="*/ 5 h 6"/>
                <a:gd name="T26" fmla="*/ 5 w 5"/>
                <a:gd name="T27" fmla="*/ 4 h 6"/>
                <a:gd name="T28" fmla="*/ 5 w 5"/>
                <a:gd name="T29" fmla="*/ 3 h 6"/>
                <a:gd name="T30" fmla="*/ 4 w 5"/>
                <a:gd name="T31" fmla="*/ 1 h 6"/>
                <a:gd name="T32" fmla="*/ 2 w 5"/>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2" y="0"/>
                  </a:moveTo>
                  <a:cubicBezTo>
                    <a:pt x="2" y="0"/>
                    <a:pt x="1" y="1"/>
                    <a:pt x="0" y="2"/>
                  </a:cubicBezTo>
                  <a:cubicBezTo>
                    <a:pt x="0" y="2"/>
                    <a:pt x="0" y="3"/>
                    <a:pt x="0" y="4"/>
                  </a:cubicBezTo>
                  <a:cubicBezTo>
                    <a:pt x="0" y="4"/>
                    <a:pt x="0" y="4"/>
                    <a:pt x="0" y="4"/>
                  </a:cubicBezTo>
                  <a:cubicBezTo>
                    <a:pt x="0" y="5"/>
                    <a:pt x="0" y="5"/>
                    <a:pt x="0" y="5"/>
                  </a:cubicBezTo>
                  <a:cubicBezTo>
                    <a:pt x="1" y="5"/>
                    <a:pt x="1" y="5"/>
                    <a:pt x="1" y="5"/>
                  </a:cubicBezTo>
                  <a:cubicBezTo>
                    <a:pt x="1" y="5"/>
                    <a:pt x="1" y="5"/>
                    <a:pt x="1" y="5"/>
                  </a:cubicBezTo>
                  <a:cubicBezTo>
                    <a:pt x="1" y="6"/>
                    <a:pt x="1" y="6"/>
                    <a:pt x="2" y="6"/>
                  </a:cubicBezTo>
                  <a:cubicBezTo>
                    <a:pt x="2" y="6"/>
                    <a:pt x="2" y="6"/>
                    <a:pt x="2" y="6"/>
                  </a:cubicBezTo>
                  <a:cubicBezTo>
                    <a:pt x="2" y="6"/>
                    <a:pt x="2" y="6"/>
                    <a:pt x="2" y="6"/>
                  </a:cubicBezTo>
                  <a:cubicBezTo>
                    <a:pt x="3" y="6"/>
                    <a:pt x="4" y="6"/>
                    <a:pt x="4" y="5"/>
                  </a:cubicBezTo>
                  <a:cubicBezTo>
                    <a:pt x="4" y="5"/>
                    <a:pt x="5" y="5"/>
                    <a:pt x="5" y="5"/>
                  </a:cubicBezTo>
                  <a:cubicBezTo>
                    <a:pt x="5" y="5"/>
                    <a:pt x="5" y="5"/>
                    <a:pt x="5" y="5"/>
                  </a:cubicBezTo>
                  <a:cubicBezTo>
                    <a:pt x="5" y="4"/>
                    <a:pt x="5" y="4"/>
                    <a:pt x="5" y="4"/>
                  </a:cubicBezTo>
                  <a:cubicBezTo>
                    <a:pt x="5" y="4"/>
                    <a:pt x="5" y="3"/>
                    <a:pt x="5" y="3"/>
                  </a:cubicBezTo>
                  <a:cubicBezTo>
                    <a:pt x="5" y="2"/>
                    <a:pt x="5"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3224">
              <a:extLst>
                <a:ext uri="{FF2B5EF4-FFF2-40B4-BE49-F238E27FC236}">
                  <a16:creationId xmlns:a16="http://schemas.microsoft.com/office/drawing/2014/main" id="{AA01A236-52F1-3C3E-DF9D-D45085EB1C69}"/>
                </a:ext>
              </a:extLst>
            </p:cNvPr>
            <p:cNvSpPr>
              <a:spLocks/>
            </p:cNvSpPr>
            <p:nvPr/>
          </p:nvSpPr>
          <p:spPr bwMode="auto">
            <a:xfrm>
              <a:off x="9648322" y="871614"/>
              <a:ext cx="41382" cy="33106"/>
            </a:xfrm>
            <a:custGeom>
              <a:avLst/>
              <a:gdLst>
                <a:gd name="T0" fmla="*/ 3 w 6"/>
                <a:gd name="T1" fmla="*/ 0 h 5"/>
                <a:gd name="T2" fmla="*/ 1 w 6"/>
                <a:gd name="T3" fmla="*/ 0 h 5"/>
                <a:gd name="T4" fmla="*/ 1 w 6"/>
                <a:gd name="T5" fmla="*/ 1 h 5"/>
                <a:gd name="T6" fmla="*/ 0 w 6"/>
                <a:gd name="T7" fmla="*/ 1 h 5"/>
                <a:gd name="T8" fmla="*/ 0 w 6"/>
                <a:gd name="T9" fmla="*/ 3 h 5"/>
                <a:gd name="T10" fmla="*/ 0 w 6"/>
                <a:gd name="T11" fmla="*/ 3 h 5"/>
                <a:gd name="T12" fmla="*/ 1 w 6"/>
                <a:gd name="T13" fmla="*/ 4 h 5"/>
                <a:gd name="T14" fmla="*/ 3 w 6"/>
                <a:gd name="T15" fmla="*/ 5 h 5"/>
                <a:gd name="T16" fmla="*/ 5 w 6"/>
                <a:gd name="T17" fmla="*/ 4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2" y="0"/>
                    <a:pt x="1" y="0"/>
                    <a:pt x="1" y="0"/>
                  </a:cubicBezTo>
                  <a:cubicBezTo>
                    <a:pt x="1" y="0"/>
                    <a:pt x="1" y="0"/>
                    <a:pt x="1" y="1"/>
                  </a:cubicBezTo>
                  <a:cubicBezTo>
                    <a:pt x="1" y="1"/>
                    <a:pt x="1" y="1"/>
                    <a:pt x="0" y="1"/>
                  </a:cubicBezTo>
                  <a:cubicBezTo>
                    <a:pt x="0" y="1"/>
                    <a:pt x="0" y="2"/>
                    <a:pt x="0" y="3"/>
                  </a:cubicBezTo>
                  <a:cubicBezTo>
                    <a:pt x="0" y="3"/>
                    <a:pt x="0" y="3"/>
                    <a:pt x="0" y="3"/>
                  </a:cubicBezTo>
                  <a:cubicBezTo>
                    <a:pt x="0" y="4"/>
                    <a:pt x="1" y="4"/>
                    <a:pt x="1" y="4"/>
                  </a:cubicBezTo>
                  <a:cubicBezTo>
                    <a:pt x="2" y="5"/>
                    <a:pt x="2" y="5"/>
                    <a:pt x="3" y="5"/>
                  </a:cubicBezTo>
                  <a:cubicBezTo>
                    <a:pt x="4" y="5"/>
                    <a:pt x="4" y="5"/>
                    <a:pt x="5" y="4"/>
                  </a:cubicBezTo>
                  <a:cubicBezTo>
                    <a:pt x="6" y="3"/>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3225">
              <a:extLst>
                <a:ext uri="{FF2B5EF4-FFF2-40B4-BE49-F238E27FC236}">
                  <a16:creationId xmlns:a16="http://schemas.microsoft.com/office/drawing/2014/main" id="{B511B6D8-7637-18DE-2368-FE18D3D2B1A0}"/>
                </a:ext>
              </a:extLst>
            </p:cNvPr>
            <p:cNvSpPr>
              <a:spLocks/>
            </p:cNvSpPr>
            <p:nvPr/>
          </p:nvSpPr>
          <p:spPr bwMode="auto">
            <a:xfrm>
              <a:off x="7121252" y="-118799"/>
              <a:ext cx="38623" cy="38623"/>
            </a:xfrm>
            <a:custGeom>
              <a:avLst/>
              <a:gdLst>
                <a:gd name="T0" fmla="*/ 3 w 6"/>
                <a:gd name="T1" fmla="*/ 0 h 6"/>
                <a:gd name="T2" fmla="*/ 0 w 6"/>
                <a:gd name="T3" fmla="*/ 1 h 6"/>
                <a:gd name="T4" fmla="*/ 0 w 6"/>
                <a:gd name="T5" fmla="*/ 1 h 6"/>
                <a:gd name="T6" fmla="*/ 0 w 6"/>
                <a:gd name="T7" fmla="*/ 2 h 6"/>
                <a:gd name="T8" fmla="*/ 1 w 6"/>
                <a:gd name="T9" fmla="*/ 5 h 6"/>
                <a:gd name="T10" fmla="*/ 2 w 6"/>
                <a:gd name="T11" fmla="*/ 6 h 6"/>
                <a:gd name="T12" fmla="*/ 3 w 6"/>
                <a:gd name="T13" fmla="*/ 6 h 6"/>
                <a:gd name="T14" fmla="*/ 3 w 6"/>
                <a:gd name="T15" fmla="*/ 6 h 6"/>
                <a:gd name="T16" fmla="*/ 4 w 6"/>
                <a:gd name="T17" fmla="*/ 5 h 6"/>
                <a:gd name="T18" fmla="*/ 4 w 6"/>
                <a:gd name="T19" fmla="*/ 5 h 6"/>
                <a:gd name="T20" fmla="*/ 5 w 6"/>
                <a:gd name="T21" fmla="*/ 5 h 6"/>
                <a:gd name="T22" fmla="*/ 4 w 6"/>
                <a:gd name="T23" fmla="*/ 1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2" y="0"/>
                    <a:pt x="1" y="1"/>
                    <a:pt x="0" y="1"/>
                  </a:cubicBezTo>
                  <a:cubicBezTo>
                    <a:pt x="0" y="1"/>
                    <a:pt x="0" y="1"/>
                    <a:pt x="0" y="1"/>
                  </a:cubicBezTo>
                  <a:cubicBezTo>
                    <a:pt x="0" y="2"/>
                    <a:pt x="0" y="2"/>
                    <a:pt x="0" y="2"/>
                  </a:cubicBezTo>
                  <a:cubicBezTo>
                    <a:pt x="0" y="3"/>
                    <a:pt x="0" y="4"/>
                    <a:pt x="1" y="5"/>
                  </a:cubicBezTo>
                  <a:cubicBezTo>
                    <a:pt x="1" y="5"/>
                    <a:pt x="2" y="6"/>
                    <a:pt x="2" y="6"/>
                  </a:cubicBezTo>
                  <a:cubicBezTo>
                    <a:pt x="2" y="6"/>
                    <a:pt x="3" y="6"/>
                    <a:pt x="3" y="6"/>
                  </a:cubicBezTo>
                  <a:cubicBezTo>
                    <a:pt x="3" y="6"/>
                    <a:pt x="3" y="6"/>
                    <a:pt x="3" y="6"/>
                  </a:cubicBezTo>
                  <a:cubicBezTo>
                    <a:pt x="3" y="6"/>
                    <a:pt x="4" y="6"/>
                    <a:pt x="4" y="5"/>
                  </a:cubicBezTo>
                  <a:cubicBezTo>
                    <a:pt x="4" y="5"/>
                    <a:pt x="4" y="5"/>
                    <a:pt x="4" y="5"/>
                  </a:cubicBezTo>
                  <a:cubicBezTo>
                    <a:pt x="4" y="5"/>
                    <a:pt x="5" y="5"/>
                    <a:pt x="5" y="5"/>
                  </a:cubicBezTo>
                  <a:cubicBezTo>
                    <a:pt x="6" y="3"/>
                    <a:pt x="5" y="2"/>
                    <a:pt x="4" y="1"/>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3226">
              <a:extLst>
                <a:ext uri="{FF2B5EF4-FFF2-40B4-BE49-F238E27FC236}">
                  <a16:creationId xmlns:a16="http://schemas.microsoft.com/office/drawing/2014/main" id="{B4A1799E-A966-3D8D-3D38-F25063EA13F1}"/>
                </a:ext>
              </a:extLst>
            </p:cNvPr>
            <p:cNvSpPr>
              <a:spLocks/>
            </p:cNvSpPr>
            <p:nvPr/>
          </p:nvSpPr>
          <p:spPr bwMode="auto">
            <a:xfrm>
              <a:off x="7278504" y="137771"/>
              <a:ext cx="24829" cy="24829"/>
            </a:xfrm>
            <a:custGeom>
              <a:avLst/>
              <a:gdLst>
                <a:gd name="T0" fmla="*/ 2 w 4"/>
                <a:gd name="T1" fmla="*/ 0 h 4"/>
                <a:gd name="T2" fmla="*/ 1 w 4"/>
                <a:gd name="T3" fmla="*/ 0 h 4"/>
                <a:gd name="T4" fmla="*/ 0 w 4"/>
                <a:gd name="T5" fmla="*/ 0 h 4"/>
                <a:gd name="T6" fmla="*/ 0 w 4"/>
                <a:gd name="T7" fmla="*/ 1 h 4"/>
                <a:gd name="T8" fmla="*/ 0 w 4"/>
                <a:gd name="T9" fmla="*/ 2 h 4"/>
                <a:gd name="T10" fmla="*/ 0 w 4"/>
                <a:gd name="T11" fmla="*/ 2 h 4"/>
                <a:gd name="T12" fmla="*/ 0 w 4"/>
                <a:gd name="T13" fmla="*/ 3 h 4"/>
                <a:gd name="T14" fmla="*/ 0 w 4"/>
                <a:gd name="T15" fmla="*/ 3 h 4"/>
                <a:gd name="T16" fmla="*/ 0 w 4"/>
                <a:gd name="T17" fmla="*/ 3 h 4"/>
                <a:gd name="T18" fmla="*/ 2 w 4"/>
                <a:gd name="T19" fmla="*/ 4 h 4"/>
                <a:gd name="T20" fmla="*/ 3 w 4"/>
                <a:gd name="T21" fmla="*/ 3 h 4"/>
                <a:gd name="T22" fmla="*/ 3 w 4"/>
                <a:gd name="T23" fmla="*/ 3 h 4"/>
                <a:gd name="T24" fmla="*/ 3 w 4"/>
                <a:gd name="T25" fmla="*/ 2 h 4"/>
                <a:gd name="T26" fmla="*/ 4 w 4"/>
                <a:gd name="T27" fmla="*/ 2 h 4"/>
                <a:gd name="T28" fmla="*/ 4 w 4"/>
                <a:gd name="T29" fmla="*/ 2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1" y="0"/>
                    <a:pt x="1" y="0"/>
                  </a:cubicBezTo>
                  <a:cubicBezTo>
                    <a:pt x="1" y="0"/>
                    <a:pt x="1" y="0"/>
                    <a:pt x="0" y="0"/>
                  </a:cubicBezTo>
                  <a:cubicBezTo>
                    <a:pt x="0" y="0"/>
                    <a:pt x="0" y="0"/>
                    <a:pt x="0" y="1"/>
                  </a:cubicBezTo>
                  <a:cubicBezTo>
                    <a:pt x="0" y="1"/>
                    <a:pt x="0" y="1"/>
                    <a:pt x="0" y="2"/>
                  </a:cubicBezTo>
                  <a:cubicBezTo>
                    <a:pt x="0" y="2"/>
                    <a:pt x="0" y="2"/>
                    <a:pt x="0" y="2"/>
                  </a:cubicBezTo>
                  <a:cubicBezTo>
                    <a:pt x="0" y="2"/>
                    <a:pt x="0" y="2"/>
                    <a:pt x="0" y="3"/>
                  </a:cubicBezTo>
                  <a:cubicBezTo>
                    <a:pt x="0" y="3"/>
                    <a:pt x="0" y="3"/>
                    <a:pt x="0" y="3"/>
                  </a:cubicBezTo>
                  <a:cubicBezTo>
                    <a:pt x="0" y="3"/>
                    <a:pt x="0" y="3"/>
                    <a:pt x="0" y="3"/>
                  </a:cubicBezTo>
                  <a:cubicBezTo>
                    <a:pt x="1" y="4"/>
                    <a:pt x="1" y="4"/>
                    <a:pt x="2" y="4"/>
                  </a:cubicBezTo>
                  <a:cubicBezTo>
                    <a:pt x="2" y="4"/>
                    <a:pt x="3" y="3"/>
                    <a:pt x="3" y="3"/>
                  </a:cubicBezTo>
                  <a:cubicBezTo>
                    <a:pt x="3" y="3"/>
                    <a:pt x="3" y="3"/>
                    <a:pt x="3" y="3"/>
                  </a:cubicBezTo>
                  <a:cubicBezTo>
                    <a:pt x="3" y="3"/>
                    <a:pt x="3" y="2"/>
                    <a:pt x="3" y="2"/>
                  </a:cubicBezTo>
                  <a:cubicBezTo>
                    <a:pt x="3" y="2"/>
                    <a:pt x="3" y="2"/>
                    <a:pt x="4" y="2"/>
                  </a:cubicBezTo>
                  <a:cubicBezTo>
                    <a:pt x="4" y="2"/>
                    <a:pt x="4" y="2"/>
                    <a:pt x="4"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3227">
              <a:extLst>
                <a:ext uri="{FF2B5EF4-FFF2-40B4-BE49-F238E27FC236}">
                  <a16:creationId xmlns:a16="http://schemas.microsoft.com/office/drawing/2014/main" id="{5F9B7662-5B12-4D0D-DA31-A8AA54DB5870}"/>
                </a:ext>
              </a:extLst>
            </p:cNvPr>
            <p:cNvSpPr>
              <a:spLocks/>
            </p:cNvSpPr>
            <p:nvPr/>
          </p:nvSpPr>
          <p:spPr bwMode="auto">
            <a:xfrm>
              <a:off x="6897788" y="-242945"/>
              <a:ext cx="24829" cy="24829"/>
            </a:xfrm>
            <a:custGeom>
              <a:avLst/>
              <a:gdLst>
                <a:gd name="T0" fmla="*/ 2 w 4"/>
                <a:gd name="T1" fmla="*/ 0 h 4"/>
                <a:gd name="T2" fmla="*/ 0 w 4"/>
                <a:gd name="T3" fmla="*/ 1 h 4"/>
                <a:gd name="T4" fmla="*/ 1 w 4"/>
                <a:gd name="T5" fmla="*/ 4 h 4"/>
                <a:gd name="T6" fmla="*/ 2 w 4"/>
                <a:gd name="T7" fmla="*/ 4 h 4"/>
                <a:gd name="T8" fmla="*/ 3 w 4"/>
                <a:gd name="T9" fmla="*/ 4 h 4"/>
                <a:gd name="T10" fmla="*/ 3 w 4"/>
                <a:gd name="T11" fmla="*/ 4 h 4"/>
                <a:gd name="T12" fmla="*/ 3 w 4"/>
                <a:gd name="T13" fmla="*/ 3 h 4"/>
                <a:gd name="T14" fmla="*/ 3 w 4"/>
                <a:gd name="T15" fmla="*/ 3 h 4"/>
                <a:gd name="T16" fmla="*/ 4 w 4"/>
                <a:gd name="T17" fmla="*/ 3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1"/>
                    <a:pt x="0" y="1"/>
                  </a:cubicBezTo>
                  <a:cubicBezTo>
                    <a:pt x="0" y="2"/>
                    <a:pt x="0" y="3"/>
                    <a:pt x="1" y="4"/>
                  </a:cubicBezTo>
                  <a:cubicBezTo>
                    <a:pt x="1" y="4"/>
                    <a:pt x="1" y="4"/>
                    <a:pt x="2" y="4"/>
                  </a:cubicBezTo>
                  <a:cubicBezTo>
                    <a:pt x="2" y="4"/>
                    <a:pt x="2" y="4"/>
                    <a:pt x="3" y="4"/>
                  </a:cubicBezTo>
                  <a:cubicBezTo>
                    <a:pt x="3" y="4"/>
                    <a:pt x="3" y="4"/>
                    <a:pt x="3" y="4"/>
                  </a:cubicBezTo>
                  <a:cubicBezTo>
                    <a:pt x="3" y="4"/>
                    <a:pt x="3" y="4"/>
                    <a:pt x="3" y="3"/>
                  </a:cubicBezTo>
                  <a:cubicBezTo>
                    <a:pt x="3" y="3"/>
                    <a:pt x="3" y="3"/>
                    <a:pt x="3" y="3"/>
                  </a:cubicBezTo>
                  <a:cubicBezTo>
                    <a:pt x="4" y="3"/>
                    <a:pt x="4" y="3"/>
                    <a:pt x="4" y="3"/>
                  </a:cubicBezTo>
                  <a:cubicBezTo>
                    <a:pt x="4" y="2"/>
                    <a:pt x="4"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3228">
              <a:extLst>
                <a:ext uri="{FF2B5EF4-FFF2-40B4-BE49-F238E27FC236}">
                  <a16:creationId xmlns:a16="http://schemas.microsoft.com/office/drawing/2014/main" id="{3F104C66-710E-FAED-3423-DA1D710C1F0E}"/>
                </a:ext>
              </a:extLst>
            </p:cNvPr>
            <p:cNvSpPr>
              <a:spLocks/>
            </p:cNvSpPr>
            <p:nvPr/>
          </p:nvSpPr>
          <p:spPr bwMode="auto">
            <a:xfrm>
              <a:off x="7107458" y="137771"/>
              <a:ext cx="24829" cy="24829"/>
            </a:xfrm>
            <a:custGeom>
              <a:avLst/>
              <a:gdLst>
                <a:gd name="T0" fmla="*/ 2 w 4"/>
                <a:gd name="T1" fmla="*/ 0 h 4"/>
                <a:gd name="T2" fmla="*/ 2 w 4"/>
                <a:gd name="T3" fmla="*/ 0 h 4"/>
                <a:gd name="T4" fmla="*/ 1 w 4"/>
                <a:gd name="T5" fmla="*/ 0 h 4"/>
                <a:gd name="T6" fmla="*/ 1 w 4"/>
                <a:gd name="T7" fmla="*/ 1 h 4"/>
                <a:gd name="T8" fmla="*/ 1 w 4"/>
                <a:gd name="T9" fmla="*/ 3 h 4"/>
                <a:gd name="T10" fmla="*/ 1 w 4"/>
                <a:gd name="T11" fmla="*/ 3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2 h 4"/>
                <a:gd name="T26" fmla="*/ 3 w 4"/>
                <a:gd name="T27" fmla="*/ 0 h 4"/>
                <a:gd name="T28" fmla="*/ 3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0"/>
                    <a:pt x="1" y="0"/>
                  </a:cubicBezTo>
                  <a:cubicBezTo>
                    <a:pt x="1" y="0"/>
                    <a:pt x="1" y="0"/>
                    <a:pt x="1" y="1"/>
                  </a:cubicBezTo>
                  <a:cubicBezTo>
                    <a:pt x="0" y="2"/>
                    <a:pt x="0" y="3"/>
                    <a:pt x="1" y="3"/>
                  </a:cubicBezTo>
                  <a:cubicBezTo>
                    <a:pt x="1" y="3"/>
                    <a:pt x="1" y="3"/>
                    <a:pt x="1" y="3"/>
                  </a:cubicBezTo>
                  <a:cubicBezTo>
                    <a:pt x="1" y="3"/>
                    <a:pt x="1" y="3"/>
                    <a:pt x="2" y="4"/>
                  </a:cubicBezTo>
                  <a:cubicBezTo>
                    <a:pt x="2" y="4"/>
                    <a:pt x="2" y="4"/>
                    <a:pt x="2" y="4"/>
                  </a:cubicBezTo>
                  <a:cubicBezTo>
                    <a:pt x="3" y="4"/>
                    <a:pt x="3" y="4"/>
                    <a:pt x="3" y="4"/>
                  </a:cubicBezTo>
                  <a:cubicBezTo>
                    <a:pt x="3" y="3"/>
                    <a:pt x="3" y="3"/>
                    <a:pt x="3" y="3"/>
                  </a:cubicBezTo>
                  <a:cubicBezTo>
                    <a:pt x="4" y="3"/>
                    <a:pt x="4" y="3"/>
                    <a:pt x="4" y="3"/>
                  </a:cubicBezTo>
                  <a:cubicBezTo>
                    <a:pt x="4" y="3"/>
                    <a:pt x="4" y="2"/>
                    <a:pt x="4" y="2"/>
                  </a:cubicBezTo>
                  <a:cubicBezTo>
                    <a:pt x="4" y="2"/>
                    <a:pt x="4" y="2"/>
                    <a:pt x="4" y="2"/>
                  </a:cubicBezTo>
                  <a:cubicBezTo>
                    <a:pt x="4" y="1"/>
                    <a:pt x="4" y="0"/>
                    <a:pt x="3" y="0"/>
                  </a:cubicBezTo>
                  <a:cubicBezTo>
                    <a:pt x="3" y="0"/>
                    <a:pt x="3" y="0"/>
                    <a:pt x="3" y="0"/>
                  </a:cubicBezTo>
                  <a:cubicBezTo>
                    <a:pt x="3" y="0"/>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3229">
              <a:extLst>
                <a:ext uri="{FF2B5EF4-FFF2-40B4-BE49-F238E27FC236}">
                  <a16:creationId xmlns:a16="http://schemas.microsoft.com/office/drawing/2014/main" id="{1B0B222B-C0D5-39CF-47FD-984EC99FEBC7}"/>
                </a:ext>
              </a:extLst>
            </p:cNvPr>
            <p:cNvSpPr>
              <a:spLocks/>
            </p:cNvSpPr>
            <p:nvPr/>
          </p:nvSpPr>
          <p:spPr bwMode="auto">
            <a:xfrm>
              <a:off x="7303333" y="728156"/>
              <a:ext cx="27588" cy="24829"/>
            </a:xfrm>
            <a:custGeom>
              <a:avLst/>
              <a:gdLst>
                <a:gd name="T0" fmla="*/ 2 w 4"/>
                <a:gd name="T1" fmla="*/ 0 h 4"/>
                <a:gd name="T2" fmla="*/ 2 w 4"/>
                <a:gd name="T3" fmla="*/ 0 h 4"/>
                <a:gd name="T4" fmla="*/ 1 w 4"/>
                <a:gd name="T5" fmla="*/ 0 h 4"/>
                <a:gd name="T6" fmla="*/ 0 w 4"/>
                <a:gd name="T7" fmla="*/ 1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3 w 4"/>
                <a:gd name="T21" fmla="*/ 3 h 4"/>
                <a:gd name="T22" fmla="*/ 3 w 4"/>
                <a:gd name="T23" fmla="*/ 1 h 4"/>
                <a:gd name="T24" fmla="*/ 3 w 4"/>
                <a:gd name="T25" fmla="*/ 1 h 4"/>
                <a:gd name="T26" fmla="*/ 3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1" y="0"/>
                    <a:pt x="1" y="0"/>
                  </a:cubicBezTo>
                  <a:cubicBezTo>
                    <a:pt x="1" y="0"/>
                    <a:pt x="0" y="1"/>
                    <a:pt x="0" y="1"/>
                  </a:cubicBezTo>
                  <a:cubicBezTo>
                    <a:pt x="0" y="1"/>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2" y="4"/>
                    <a:pt x="3" y="4"/>
                    <a:pt x="3" y="3"/>
                  </a:cubicBezTo>
                  <a:cubicBezTo>
                    <a:pt x="4" y="3"/>
                    <a:pt x="4" y="2"/>
                    <a:pt x="3" y="1"/>
                  </a:cubicBezTo>
                  <a:cubicBezTo>
                    <a:pt x="3" y="1"/>
                    <a:pt x="3" y="1"/>
                    <a:pt x="3" y="1"/>
                  </a:cubicBezTo>
                  <a:cubicBezTo>
                    <a:pt x="3" y="1"/>
                    <a:pt x="3" y="1"/>
                    <a:pt x="3" y="1"/>
                  </a:cubicBezTo>
                  <a:cubicBezTo>
                    <a:pt x="3" y="1"/>
                    <a:pt x="3" y="1"/>
                    <a:pt x="3" y="1"/>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3230">
              <a:extLst>
                <a:ext uri="{FF2B5EF4-FFF2-40B4-BE49-F238E27FC236}">
                  <a16:creationId xmlns:a16="http://schemas.microsoft.com/office/drawing/2014/main" id="{608EAD79-A0CD-8079-EAB7-F8C36635A2C5}"/>
                </a:ext>
              </a:extLst>
            </p:cNvPr>
            <p:cNvSpPr>
              <a:spLocks/>
            </p:cNvSpPr>
            <p:nvPr/>
          </p:nvSpPr>
          <p:spPr bwMode="auto">
            <a:xfrm>
              <a:off x="6883994" y="824715"/>
              <a:ext cx="27588" cy="19312"/>
            </a:xfrm>
            <a:custGeom>
              <a:avLst/>
              <a:gdLst>
                <a:gd name="T0" fmla="*/ 2 w 4"/>
                <a:gd name="T1" fmla="*/ 0 h 3"/>
                <a:gd name="T2" fmla="*/ 1 w 4"/>
                <a:gd name="T3" fmla="*/ 0 h 3"/>
                <a:gd name="T4" fmla="*/ 1 w 4"/>
                <a:gd name="T5" fmla="*/ 3 h 3"/>
                <a:gd name="T6" fmla="*/ 2 w 4"/>
                <a:gd name="T7" fmla="*/ 3 h 3"/>
                <a:gd name="T8" fmla="*/ 4 w 4"/>
                <a:gd name="T9" fmla="*/ 3 h 3"/>
                <a:gd name="T10" fmla="*/ 4 w 4"/>
                <a:gd name="T11" fmla="*/ 2 h 3"/>
                <a:gd name="T12" fmla="*/ 4 w 4"/>
                <a:gd name="T13" fmla="*/ 2 h 3"/>
                <a:gd name="T14" fmla="*/ 4 w 4"/>
                <a:gd name="T15" fmla="*/ 1 h 3"/>
                <a:gd name="T16" fmla="*/ 4 w 4"/>
                <a:gd name="T17" fmla="*/ 1 h 3"/>
                <a:gd name="T18" fmla="*/ 4 w 4"/>
                <a:gd name="T19" fmla="*/ 0 h 3"/>
                <a:gd name="T20" fmla="*/ 3 w 4"/>
                <a:gd name="T21" fmla="*/ 0 h 3"/>
                <a:gd name="T22" fmla="*/ 3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1"/>
                    <a:pt x="0" y="2"/>
                    <a:pt x="1" y="3"/>
                  </a:cubicBezTo>
                  <a:cubicBezTo>
                    <a:pt x="2" y="3"/>
                    <a:pt x="2" y="3"/>
                    <a:pt x="2" y="3"/>
                  </a:cubicBezTo>
                  <a:cubicBezTo>
                    <a:pt x="3" y="3"/>
                    <a:pt x="4" y="3"/>
                    <a:pt x="4" y="3"/>
                  </a:cubicBezTo>
                  <a:cubicBezTo>
                    <a:pt x="4" y="2"/>
                    <a:pt x="4" y="2"/>
                    <a:pt x="4" y="2"/>
                  </a:cubicBezTo>
                  <a:cubicBezTo>
                    <a:pt x="4" y="2"/>
                    <a:pt x="4" y="2"/>
                    <a:pt x="4" y="2"/>
                  </a:cubicBezTo>
                  <a:cubicBezTo>
                    <a:pt x="4" y="2"/>
                    <a:pt x="4" y="1"/>
                    <a:pt x="4" y="1"/>
                  </a:cubicBezTo>
                  <a:cubicBezTo>
                    <a:pt x="4" y="1"/>
                    <a:pt x="4" y="1"/>
                    <a:pt x="4" y="1"/>
                  </a:cubicBezTo>
                  <a:cubicBezTo>
                    <a:pt x="4" y="1"/>
                    <a:pt x="4" y="0"/>
                    <a:pt x="4" y="0"/>
                  </a:cubicBezTo>
                  <a:cubicBezTo>
                    <a:pt x="4" y="0"/>
                    <a:pt x="4" y="0"/>
                    <a:pt x="3" y="0"/>
                  </a:cubicBezTo>
                  <a:cubicBezTo>
                    <a:pt x="3"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3231">
              <a:extLst>
                <a:ext uri="{FF2B5EF4-FFF2-40B4-BE49-F238E27FC236}">
                  <a16:creationId xmlns:a16="http://schemas.microsoft.com/office/drawing/2014/main" id="{57B0FABA-9C4E-B99A-A66E-CB0B98D94367}"/>
                </a:ext>
              </a:extLst>
            </p:cNvPr>
            <p:cNvSpPr>
              <a:spLocks/>
            </p:cNvSpPr>
            <p:nvPr/>
          </p:nvSpPr>
          <p:spPr bwMode="auto">
            <a:xfrm>
              <a:off x="7794401" y="347440"/>
              <a:ext cx="27588" cy="24829"/>
            </a:xfrm>
            <a:custGeom>
              <a:avLst/>
              <a:gdLst>
                <a:gd name="T0" fmla="*/ 2 w 4"/>
                <a:gd name="T1" fmla="*/ 0 h 4"/>
                <a:gd name="T2" fmla="*/ 0 w 4"/>
                <a:gd name="T3" fmla="*/ 1 h 4"/>
                <a:gd name="T4" fmla="*/ 0 w 4"/>
                <a:gd name="T5" fmla="*/ 1 h 4"/>
                <a:gd name="T6" fmla="*/ 0 w 4"/>
                <a:gd name="T7" fmla="*/ 1 h 4"/>
                <a:gd name="T8" fmla="*/ 0 w 4"/>
                <a:gd name="T9" fmla="*/ 2 h 4"/>
                <a:gd name="T10" fmla="*/ 0 w 4"/>
                <a:gd name="T11" fmla="*/ 2 h 4"/>
                <a:gd name="T12" fmla="*/ 0 w 4"/>
                <a:gd name="T13" fmla="*/ 3 h 4"/>
                <a:gd name="T14" fmla="*/ 0 w 4"/>
                <a:gd name="T15" fmla="*/ 3 h 4"/>
                <a:gd name="T16" fmla="*/ 1 w 4"/>
                <a:gd name="T17" fmla="*/ 3 h 4"/>
                <a:gd name="T18" fmla="*/ 2 w 4"/>
                <a:gd name="T19" fmla="*/ 4 h 4"/>
                <a:gd name="T20" fmla="*/ 3 w 4"/>
                <a:gd name="T21" fmla="*/ 3 h 4"/>
                <a:gd name="T22" fmla="*/ 3 w 4"/>
                <a:gd name="T23" fmla="*/ 3 h 4"/>
                <a:gd name="T24" fmla="*/ 3 w 4"/>
                <a:gd name="T25" fmla="*/ 3 h 4"/>
                <a:gd name="T26" fmla="*/ 3 w 4"/>
                <a:gd name="T27" fmla="*/ 2 h 4"/>
                <a:gd name="T28" fmla="*/ 4 w 4"/>
                <a:gd name="T29" fmla="*/ 2 h 4"/>
                <a:gd name="T30" fmla="*/ 3 w 4"/>
                <a:gd name="T31" fmla="*/ 1 h 4"/>
                <a:gd name="T32" fmla="*/ 3 w 4"/>
                <a:gd name="T33" fmla="*/ 0 h 4"/>
                <a:gd name="T34" fmla="*/ 3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0"/>
                    <a:pt x="0" y="1"/>
                  </a:cubicBezTo>
                  <a:cubicBezTo>
                    <a:pt x="0" y="1"/>
                    <a:pt x="0" y="1"/>
                    <a:pt x="0" y="1"/>
                  </a:cubicBezTo>
                  <a:cubicBezTo>
                    <a:pt x="0" y="1"/>
                    <a:pt x="0" y="1"/>
                    <a:pt x="0" y="1"/>
                  </a:cubicBezTo>
                  <a:cubicBezTo>
                    <a:pt x="0" y="1"/>
                    <a:pt x="0" y="1"/>
                    <a:pt x="0" y="2"/>
                  </a:cubicBezTo>
                  <a:cubicBezTo>
                    <a:pt x="0" y="2"/>
                    <a:pt x="0" y="2"/>
                    <a:pt x="0" y="2"/>
                  </a:cubicBezTo>
                  <a:cubicBezTo>
                    <a:pt x="0" y="2"/>
                    <a:pt x="0" y="3"/>
                    <a:pt x="0" y="3"/>
                  </a:cubicBezTo>
                  <a:cubicBezTo>
                    <a:pt x="0" y="3"/>
                    <a:pt x="0" y="3"/>
                    <a:pt x="0" y="3"/>
                  </a:cubicBezTo>
                  <a:cubicBezTo>
                    <a:pt x="0" y="3"/>
                    <a:pt x="0" y="3"/>
                    <a:pt x="1" y="3"/>
                  </a:cubicBezTo>
                  <a:cubicBezTo>
                    <a:pt x="1" y="4"/>
                    <a:pt x="1" y="4"/>
                    <a:pt x="2" y="4"/>
                  </a:cubicBezTo>
                  <a:cubicBezTo>
                    <a:pt x="2" y="4"/>
                    <a:pt x="3" y="4"/>
                    <a:pt x="3" y="3"/>
                  </a:cubicBezTo>
                  <a:cubicBezTo>
                    <a:pt x="3" y="3"/>
                    <a:pt x="3" y="3"/>
                    <a:pt x="3" y="3"/>
                  </a:cubicBezTo>
                  <a:cubicBezTo>
                    <a:pt x="3" y="3"/>
                    <a:pt x="3" y="3"/>
                    <a:pt x="3" y="3"/>
                  </a:cubicBezTo>
                  <a:cubicBezTo>
                    <a:pt x="3" y="3"/>
                    <a:pt x="3" y="3"/>
                    <a:pt x="3" y="2"/>
                  </a:cubicBezTo>
                  <a:cubicBezTo>
                    <a:pt x="4" y="2"/>
                    <a:pt x="4" y="2"/>
                    <a:pt x="4" y="2"/>
                  </a:cubicBezTo>
                  <a:cubicBezTo>
                    <a:pt x="4" y="2"/>
                    <a:pt x="3" y="1"/>
                    <a:pt x="3" y="1"/>
                  </a:cubicBezTo>
                  <a:cubicBezTo>
                    <a:pt x="3" y="1"/>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3232">
              <a:extLst>
                <a:ext uri="{FF2B5EF4-FFF2-40B4-BE49-F238E27FC236}">
                  <a16:creationId xmlns:a16="http://schemas.microsoft.com/office/drawing/2014/main" id="{D794DE4E-C048-9818-6E69-B05D0545D98E}"/>
                </a:ext>
              </a:extLst>
            </p:cNvPr>
            <p:cNvSpPr>
              <a:spLocks/>
            </p:cNvSpPr>
            <p:nvPr/>
          </p:nvSpPr>
          <p:spPr bwMode="auto">
            <a:xfrm>
              <a:off x="8337887" y="758503"/>
              <a:ext cx="22070" cy="27588"/>
            </a:xfrm>
            <a:custGeom>
              <a:avLst/>
              <a:gdLst>
                <a:gd name="T0" fmla="*/ 2 w 3"/>
                <a:gd name="T1" fmla="*/ 0 h 4"/>
                <a:gd name="T2" fmla="*/ 1 w 3"/>
                <a:gd name="T3" fmla="*/ 0 h 4"/>
                <a:gd name="T4" fmla="*/ 0 w 3"/>
                <a:gd name="T5" fmla="*/ 1 h 4"/>
                <a:gd name="T6" fmla="*/ 0 w 3"/>
                <a:gd name="T7" fmla="*/ 1 h 4"/>
                <a:gd name="T8" fmla="*/ 0 w 3"/>
                <a:gd name="T9" fmla="*/ 1 h 4"/>
                <a:gd name="T10" fmla="*/ 0 w 3"/>
                <a:gd name="T11" fmla="*/ 3 h 4"/>
                <a:gd name="T12" fmla="*/ 0 w 3"/>
                <a:gd name="T13" fmla="*/ 3 h 4"/>
                <a:gd name="T14" fmla="*/ 0 w 3"/>
                <a:gd name="T15" fmla="*/ 4 h 4"/>
                <a:gd name="T16" fmla="*/ 2 w 3"/>
                <a:gd name="T17" fmla="*/ 4 h 4"/>
                <a:gd name="T18" fmla="*/ 3 w 3"/>
                <a:gd name="T19" fmla="*/ 3 h 4"/>
                <a:gd name="T20" fmla="*/ 3 w 3"/>
                <a:gd name="T21" fmla="*/ 3 h 4"/>
                <a:gd name="T22" fmla="*/ 3 w 3"/>
                <a:gd name="T23" fmla="*/ 2 h 4"/>
                <a:gd name="T24" fmla="*/ 3 w 3"/>
                <a:gd name="T25" fmla="*/ 2 h 4"/>
                <a:gd name="T26" fmla="*/ 3 w 3"/>
                <a:gd name="T27" fmla="*/ 2 h 4"/>
                <a:gd name="T28" fmla="*/ 3 w 3"/>
                <a:gd name="T29" fmla="*/ 2 h 4"/>
                <a:gd name="T30" fmla="*/ 3 w 3"/>
                <a:gd name="T31" fmla="*/ 1 h 4"/>
                <a:gd name="T32" fmla="*/ 3 w 3"/>
                <a:gd name="T33" fmla="*/ 1 h 4"/>
                <a:gd name="T34" fmla="*/ 2 w 3"/>
                <a:gd name="T35" fmla="*/ 0 h 4"/>
                <a:gd name="T36" fmla="*/ 2 w 3"/>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0"/>
                  </a:moveTo>
                  <a:cubicBezTo>
                    <a:pt x="1" y="0"/>
                    <a:pt x="1" y="0"/>
                    <a:pt x="1" y="0"/>
                  </a:cubicBezTo>
                  <a:cubicBezTo>
                    <a:pt x="1" y="0"/>
                    <a:pt x="0" y="1"/>
                    <a:pt x="0" y="1"/>
                  </a:cubicBezTo>
                  <a:cubicBezTo>
                    <a:pt x="0" y="1"/>
                    <a:pt x="0" y="1"/>
                    <a:pt x="0" y="1"/>
                  </a:cubicBezTo>
                  <a:cubicBezTo>
                    <a:pt x="0" y="1"/>
                    <a:pt x="0" y="1"/>
                    <a:pt x="0" y="1"/>
                  </a:cubicBezTo>
                  <a:cubicBezTo>
                    <a:pt x="0" y="2"/>
                    <a:pt x="0" y="2"/>
                    <a:pt x="0" y="3"/>
                  </a:cubicBezTo>
                  <a:cubicBezTo>
                    <a:pt x="0" y="3"/>
                    <a:pt x="0" y="3"/>
                    <a:pt x="0" y="3"/>
                  </a:cubicBezTo>
                  <a:cubicBezTo>
                    <a:pt x="0" y="3"/>
                    <a:pt x="0" y="4"/>
                    <a:pt x="0" y="4"/>
                  </a:cubicBezTo>
                  <a:cubicBezTo>
                    <a:pt x="1" y="4"/>
                    <a:pt x="1" y="4"/>
                    <a:pt x="2" y="4"/>
                  </a:cubicBezTo>
                  <a:cubicBezTo>
                    <a:pt x="2" y="4"/>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1"/>
                    <a:pt x="3" y="1"/>
                  </a:cubicBezTo>
                  <a:cubicBezTo>
                    <a:pt x="3" y="1"/>
                    <a:pt x="3" y="1"/>
                    <a:pt x="3" y="1"/>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3233">
              <a:extLst>
                <a:ext uri="{FF2B5EF4-FFF2-40B4-BE49-F238E27FC236}">
                  <a16:creationId xmlns:a16="http://schemas.microsoft.com/office/drawing/2014/main" id="{4D9E766E-4B93-114A-28E2-1F0ACD4891D7}"/>
                </a:ext>
              </a:extLst>
            </p:cNvPr>
            <p:cNvSpPr>
              <a:spLocks/>
            </p:cNvSpPr>
            <p:nvPr/>
          </p:nvSpPr>
          <p:spPr bwMode="auto">
            <a:xfrm>
              <a:off x="7998553" y="832991"/>
              <a:ext cx="24829" cy="24829"/>
            </a:xfrm>
            <a:custGeom>
              <a:avLst/>
              <a:gdLst>
                <a:gd name="T0" fmla="*/ 2 w 4"/>
                <a:gd name="T1" fmla="*/ 0 h 4"/>
                <a:gd name="T2" fmla="*/ 1 w 4"/>
                <a:gd name="T3" fmla="*/ 1 h 4"/>
                <a:gd name="T4" fmla="*/ 1 w 4"/>
                <a:gd name="T5" fmla="*/ 4 h 4"/>
                <a:gd name="T6" fmla="*/ 2 w 4"/>
                <a:gd name="T7" fmla="*/ 4 h 4"/>
                <a:gd name="T8" fmla="*/ 4 w 4"/>
                <a:gd name="T9" fmla="*/ 3 h 4"/>
                <a:gd name="T10" fmla="*/ 4 w 4"/>
                <a:gd name="T11" fmla="*/ 2 h 4"/>
                <a:gd name="T12" fmla="*/ 4 w 4"/>
                <a:gd name="T13" fmla="*/ 2 h 4"/>
                <a:gd name="T14" fmla="*/ 4 w 4"/>
                <a:gd name="T15" fmla="*/ 1 h 4"/>
                <a:gd name="T16" fmla="*/ 3 w 4"/>
                <a:gd name="T17" fmla="*/ 1 h 4"/>
                <a:gd name="T18" fmla="*/ 3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1"/>
                    <a:pt x="1" y="1"/>
                  </a:cubicBezTo>
                  <a:cubicBezTo>
                    <a:pt x="0" y="2"/>
                    <a:pt x="0" y="3"/>
                    <a:pt x="1" y="4"/>
                  </a:cubicBezTo>
                  <a:cubicBezTo>
                    <a:pt x="1" y="4"/>
                    <a:pt x="2" y="4"/>
                    <a:pt x="2" y="4"/>
                  </a:cubicBezTo>
                  <a:cubicBezTo>
                    <a:pt x="3" y="4"/>
                    <a:pt x="3" y="4"/>
                    <a:pt x="4" y="3"/>
                  </a:cubicBezTo>
                  <a:cubicBezTo>
                    <a:pt x="4" y="3"/>
                    <a:pt x="4" y="3"/>
                    <a:pt x="4" y="2"/>
                  </a:cubicBezTo>
                  <a:cubicBezTo>
                    <a:pt x="4" y="2"/>
                    <a:pt x="4" y="2"/>
                    <a:pt x="4" y="2"/>
                  </a:cubicBezTo>
                  <a:cubicBezTo>
                    <a:pt x="4" y="1"/>
                    <a:pt x="4" y="1"/>
                    <a:pt x="4" y="1"/>
                  </a:cubicBezTo>
                  <a:cubicBezTo>
                    <a:pt x="4"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3234">
              <a:extLst>
                <a:ext uri="{FF2B5EF4-FFF2-40B4-BE49-F238E27FC236}">
                  <a16:creationId xmlns:a16="http://schemas.microsoft.com/office/drawing/2014/main" id="{ABDD0D36-8FC0-5004-A72E-7600940E77FA}"/>
                </a:ext>
              </a:extLst>
            </p:cNvPr>
            <p:cNvSpPr>
              <a:spLocks/>
            </p:cNvSpPr>
            <p:nvPr/>
          </p:nvSpPr>
          <p:spPr bwMode="auto">
            <a:xfrm>
              <a:off x="9008278" y="1834439"/>
              <a:ext cx="44141" cy="46900"/>
            </a:xfrm>
            <a:custGeom>
              <a:avLst/>
              <a:gdLst>
                <a:gd name="T0" fmla="*/ 4 w 7"/>
                <a:gd name="T1" fmla="*/ 0 h 7"/>
                <a:gd name="T2" fmla="*/ 3 w 7"/>
                <a:gd name="T3" fmla="*/ 0 h 7"/>
                <a:gd name="T4" fmla="*/ 2 w 7"/>
                <a:gd name="T5" fmla="*/ 1 h 7"/>
                <a:gd name="T6" fmla="*/ 1 w 7"/>
                <a:gd name="T7" fmla="*/ 1 h 7"/>
                <a:gd name="T8" fmla="*/ 0 w 7"/>
                <a:gd name="T9" fmla="*/ 3 h 7"/>
                <a:gd name="T10" fmla="*/ 0 w 7"/>
                <a:gd name="T11" fmla="*/ 3 h 7"/>
                <a:gd name="T12" fmla="*/ 0 w 7"/>
                <a:gd name="T13" fmla="*/ 4 h 7"/>
                <a:gd name="T14" fmla="*/ 4 w 7"/>
                <a:gd name="T15" fmla="*/ 7 h 7"/>
                <a:gd name="T16" fmla="*/ 4 w 7"/>
                <a:gd name="T17" fmla="*/ 7 h 7"/>
                <a:gd name="T18" fmla="*/ 6 w 7"/>
                <a:gd name="T19" fmla="*/ 6 h 7"/>
                <a:gd name="T20" fmla="*/ 6 w 7"/>
                <a:gd name="T21" fmla="*/ 6 h 7"/>
                <a:gd name="T22" fmla="*/ 7 w 7"/>
                <a:gd name="T23" fmla="*/ 4 h 7"/>
                <a:gd name="T24" fmla="*/ 7 w 7"/>
                <a:gd name="T25" fmla="*/ 4 h 7"/>
                <a:gd name="T26" fmla="*/ 7 w 7"/>
                <a:gd name="T27" fmla="*/ 3 h 7"/>
                <a:gd name="T28" fmla="*/ 6 w 7"/>
                <a:gd name="T29" fmla="*/ 1 h 7"/>
                <a:gd name="T30" fmla="*/ 6 w 7"/>
                <a:gd name="T31" fmla="*/ 1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3" y="0"/>
                  </a:cubicBezTo>
                  <a:cubicBezTo>
                    <a:pt x="2" y="0"/>
                    <a:pt x="2" y="0"/>
                    <a:pt x="2" y="1"/>
                  </a:cubicBezTo>
                  <a:cubicBezTo>
                    <a:pt x="2" y="1"/>
                    <a:pt x="1" y="1"/>
                    <a:pt x="1" y="1"/>
                  </a:cubicBezTo>
                  <a:cubicBezTo>
                    <a:pt x="1" y="1"/>
                    <a:pt x="0" y="2"/>
                    <a:pt x="0" y="3"/>
                  </a:cubicBezTo>
                  <a:cubicBezTo>
                    <a:pt x="0" y="3"/>
                    <a:pt x="0" y="3"/>
                    <a:pt x="0" y="3"/>
                  </a:cubicBezTo>
                  <a:cubicBezTo>
                    <a:pt x="0" y="3"/>
                    <a:pt x="0" y="4"/>
                    <a:pt x="0" y="4"/>
                  </a:cubicBezTo>
                  <a:cubicBezTo>
                    <a:pt x="0" y="6"/>
                    <a:pt x="2" y="7"/>
                    <a:pt x="4" y="7"/>
                  </a:cubicBezTo>
                  <a:cubicBezTo>
                    <a:pt x="4" y="7"/>
                    <a:pt x="4" y="7"/>
                    <a:pt x="4" y="7"/>
                  </a:cubicBezTo>
                  <a:cubicBezTo>
                    <a:pt x="5" y="7"/>
                    <a:pt x="6" y="6"/>
                    <a:pt x="6" y="6"/>
                  </a:cubicBezTo>
                  <a:cubicBezTo>
                    <a:pt x="6" y="6"/>
                    <a:pt x="6" y="6"/>
                    <a:pt x="6" y="6"/>
                  </a:cubicBezTo>
                  <a:cubicBezTo>
                    <a:pt x="7" y="5"/>
                    <a:pt x="7" y="5"/>
                    <a:pt x="7" y="4"/>
                  </a:cubicBezTo>
                  <a:cubicBezTo>
                    <a:pt x="7" y="4"/>
                    <a:pt x="7" y="4"/>
                    <a:pt x="7" y="4"/>
                  </a:cubicBezTo>
                  <a:cubicBezTo>
                    <a:pt x="7" y="3"/>
                    <a:pt x="7" y="3"/>
                    <a:pt x="7" y="3"/>
                  </a:cubicBezTo>
                  <a:cubicBezTo>
                    <a:pt x="7" y="2"/>
                    <a:pt x="7" y="1"/>
                    <a:pt x="6" y="1"/>
                  </a:cubicBezTo>
                  <a:cubicBezTo>
                    <a:pt x="6" y="1"/>
                    <a:pt x="6" y="1"/>
                    <a:pt x="6"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3235">
              <a:extLst>
                <a:ext uri="{FF2B5EF4-FFF2-40B4-BE49-F238E27FC236}">
                  <a16:creationId xmlns:a16="http://schemas.microsoft.com/office/drawing/2014/main" id="{4801ACA4-AA59-FD1A-8429-3D277A84E99A}"/>
                </a:ext>
              </a:extLst>
            </p:cNvPr>
            <p:cNvSpPr>
              <a:spLocks/>
            </p:cNvSpPr>
            <p:nvPr/>
          </p:nvSpPr>
          <p:spPr bwMode="auto">
            <a:xfrm>
              <a:off x="9524175" y="2325507"/>
              <a:ext cx="52417" cy="46900"/>
            </a:xfrm>
            <a:custGeom>
              <a:avLst/>
              <a:gdLst>
                <a:gd name="T0" fmla="*/ 4 w 8"/>
                <a:gd name="T1" fmla="*/ 0 h 7"/>
                <a:gd name="T2" fmla="*/ 3 w 8"/>
                <a:gd name="T3" fmla="*/ 0 h 7"/>
                <a:gd name="T4" fmla="*/ 2 w 8"/>
                <a:gd name="T5" fmla="*/ 0 h 7"/>
                <a:gd name="T6" fmla="*/ 2 w 8"/>
                <a:gd name="T7" fmla="*/ 1 h 7"/>
                <a:gd name="T8" fmla="*/ 1 w 8"/>
                <a:gd name="T9" fmla="*/ 1 h 7"/>
                <a:gd name="T10" fmla="*/ 1 w 8"/>
                <a:gd name="T11" fmla="*/ 1 h 7"/>
                <a:gd name="T12" fmla="*/ 0 w 8"/>
                <a:gd name="T13" fmla="*/ 4 h 7"/>
                <a:gd name="T14" fmla="*/ 1 w 8"/>
                <a:gd name="T15" fmla="*/ 6 h 7"/>
                <a:gd name="T16" fmla="*/ 2 w 8"/>
                <a:gd name="T17" fmla="*/ 6 h 7"/>
                <a:gd name="T18" fmla="*/ 4 w 8"/>
                <a:gd name="T19" fmla="*/ 7 h 7"/>
                <a:gd name="T20" fmla="*/ 5 w 8"/>
                <a:gd name="T21" fmla="*/ 7 h 7"/>
                <a:gd name="T22" fmla="*/ 5 w 8"/>
                <a:gd name="T23" fmla="*/ 7 h 7"/>
                <a:gd name="T24" fmla="*/ 5 w 8"/>
                <a:gd name="T25" fmla="*/ 7 h 7"/>
                <a:gd name="T26" fmla="*/ 7 w 8"/>
                <a:gd name="T27" fmla="*/ 3 h 7"/>
                <a:gd name="T28" fmla="*/ 5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4" y="0"/>
                    <a:pt x="3" y="0"/>
                    <a:pt x="3" y="0"/>
                  </a:cubicBezTo>
                  <a:cubicBezTo>
                    <a:pt x="3" y="0"/>
                    <a:pt x="2" y="0"/>
                    <a:pt x="2" y="0"/>
                  </a:cubicBezTo>
                  <a:cubicBezTo>
                    <a:pt x="2" y="1"/>
                    <a:pt x="2" y="1"/>
                    <a:pt x="2" y="1"/>
                  </a:cubicBezTo>
                  <a:cubicBezTo>
                    <a:pt x="2" y="1"/>
                    <a:pt x="2" y="1"/>
                    <a:pt x="1" y="1"/>
                  </a:cubicBezTo>
                  <a:cubicBezTo>
                    <a:pt x="1" y="1"/>
                    <a:pt x="1" y="1"/>
                    <a:pt x="1" y="1"/>
                  </a:cubicBezTo>
                  <a:cubicBezTo>
                    <a:pt x="1" y="2"/>
                    <a:pt x="0" y="3"/>
                    <a:pt x="0" y="4"/>
                  </a:cubicBezTo>
                  <a:cubicBezTo>
                    <a:pt x="1" y="5"/>
                    <a:pt x="1" y="5"/>
                    <a:pt x="1" y="6"/>
                  </a:cubicBezTo>
                  <a:cubicBezTo>
                    <a:pt x="1" y="6"/>
                    <a:pt x="2" y="6"/>
                    <a:pt x="2" y="6"/>
                  </a:cubicBezTo>
                  <a:cubicBezTo>
                    <a:pt x="2" y="7"/>
                    <a:pt x="3" y="7"/>
                    <a:pt x="4" y="7"/>
                  </a:cubicBezTo>
                  <a:cubicBezTo>
                    <a:pt x="4" y="7"/>
                    <a:pt x="4" y="7"/>
                    <a:pt x="5" y="7"/>
                  </a:cubicBezTo>
                  <a:cubicBezTo>
                    <a:pt x="5" y="7"/>
                    <a:pt x="5" y="7"/>
                    <a:pt x="5" y="7"/>
                  </a:cubicBezTo>
                  <a:cubicBezTo>
                    <a:pt x="5" y="7"/>
                    <a:pt x="5" y="7"/>
                    <a:pt x="5" y="7"/>
                  </a:cubicBezTo>
                  <a:cubicBezTo>
                    <a:pt x="7" y="6"/>
                    <a:pt x="8" y="5"/>
                    <a:pt x="7" y="3"/>
                  </a:cubicBezTo>
                  <a:cubicBezTo>
                    <a:pt x="7" y="2"/>
                    <a:pt x="6" y="1"/>
                    <a:pt x="5"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3236">
              <a:extLst>
                <a:ext uri="{FF2B5EF4-FFF2-40B4-BE49-F238E27FC236}">
                  <a16:creationId xmlns:a16="http://schemas.microsoft.com/office/drawing/2014/main" id="{238431C0-380E-17DA-4662-3DD427526BDF}"/>
                </a:ext>
              </a:extLst>
            </p:cNvPr>
            <p:cNvSpPr>
              <a:spLocks/>
            </p:cNvSpPr>
            <p:nvPr/>
          </p:nvSpPr>
          <p:spPr bwMode="auto">
            <a:xfrm>
              <a:off x="9228983" y="1605458"/>
              <a:ext cx="33106" cy="33106"/>
            </a:xfrm>
            <a:custGeom>
              <a:avLst/>
              <a:gdLst>
                <a:gd name="T0" fmla="*/ 3 w 5"/>
                <a:gd name="T1" fmla="*/ 0 h 5"/>
                <a:gd name="T2" fmla="*/ 2 w 5"/>
                <a:gd name="T3" fmla="*/ 0 h 5"/>
                <a:gd name="T4" fmla="*/ 1 w 5"/>
                <a:gd name="T5" fmla="*/ 0 h 5"/>
                <a:gd name="T6" fmla="*/ 1 w 5"/>
                <a:gd name="T7" fmla="*/ 1 h 5"/>
                <a:gd name="T8" fmla="*/ 0 w 5"/>
                <a:gd name="T9" fmla="*/ 3 h 5"/>
                <a:gd name="T10" fmla="*/ 0 w 5"/>
                <a:gd name="T11" fmla="*/ 3 h 5"/>
                <a:gd name="T12" fmla="*/ 0 w 5"/>
                <a:gd name="T13" fmla="*/ 4 h 5"/>
                <a:gd name="T14" fmla="*/ 1 w 5"/>
                <a:gd name="T15" fmla="*/ 5 h 5"/>
                <a:gd name="T16" fmla="*/ 1 w 5"/>
                <a:gd name="T17" fmla="*/ 5 h 5"/>
                <a:gd name="T18" fmla="*/ 3 w 5"/>
                <a:gd name="T19" fmla="*/ 5 h 5"/>
                <a:gd name="T20" fmla="*/ 3 w 5"/>
                <a:gd name="T21" fmla="*/ 5 h 5"/>
                <a:gd name="T22" fmla="*/ 5 w 5"/>
                <a:gd name="T23" fmla="*/ 2 h 5"/>
                <a:gd name="T24" fmla="*/ 3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3" y="0"/>
                  </a:moveTo>
                  <a:cubicBezTo>
                    <a:pt x="2" y="0"/>
                    <a:pt x="2" y="0"/>
                    <a:pt x="2" y="0"/>
                  </a:cubicBezTo>
                  <a:cubicBezTo>
                    <a:pt x="2" y="0"/>
                    <a:pt x="1" y="0"/>
                    <a:pt x="1" y="0"/>
                  </a:cubicBezTo>
                  <a:cubicBezTo>
                    <a:pt x="1" y="1"/>
                    <a:pt x="1" y="1"/>
                    <a:pt x="1" y="1"/>
                  </a:cubicBezTo>
                  <a:cubicBezTo>
                    <a:pt x="0" y="1"/>
                    <a:pt x="0" y="2"/>
                    <a:pt x="0" y="3"/>
                  </a:cubicBezTo>
                  <a:cubicBezTo>
                    <a:pt x="0" y="3"/>
                    <a:pt x="0" y="3"/>
                    <a:pt x="0" y="3"/>
                  </a:cubicBezTo>
                  <a:cubicBezTo>
                    <a:pt x="0" y="3"/>
                    <a:pt x="0" y="4"/>
                    <a:pt x="0" y="4"/>
                  </a:cubicBezTo>
                  <a:cubicBezTo>
                    <a:pt x="0" y="4"/>
                    <a:pt x="0" y="4"/>
                    <a:pt x="1" y="5"/>
                  </a:cubicBezTo>
                  <a:cubicBezTo>
                    <a:pt x="1" y="5"/>
                    <a:pt x="1" y="5"/>
                    <a:pt x="1" y="5"/>
                  </a:cubicBezTo>
                  <a:cubicBezTo>
                    <a:pt x="1" y="5"/>
                    <a:pt x="2" y="5"/>
                    <a:pt x="3" y="5"/>
                  </a:cubicBezTo>
                  <a:cubicBezTo>
                    <a:pt x="3" y="5"/>
                    <a:pt x="3" y="5"/>
                    <a:pt x="3" y="5"/>
                  </a:cubicBezTo>
                  <a:cubicBezTo>
                    <a:pt x="4" y="5"/>
                    <a:pt x="5"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3237">
              <a:extLst>
                <a:ext uri="{FF2B5EF4-FFF2-40B4-BE49-F238E27FC236}">
                  <a16:creationId xmlns:a16="http://schemas.microsoft.com/office/drawing/2014/main" id="{869BCCCA-66CB-F025-87DE-B481C73D7574}"/>
                </a:ext>
              </a:extLst>
            </p:cNvPr>
            <p:cNvSpPr>
              <a:spLocks/>
            </p:cNvSpPr>
            <p:nvPr/>
          </p:nvSpPr>
          <p:spPr bwMode="auto">
            <a:xfrm>
              <a:off x="9322782" y="162600"/>
              <a:ext cx="38623" cy="38623"/>
            </a:xfrm>
            <a:custGeom>
              <a:avLst/>
              <a:gdLst>
                <a:gd name="T0" fmla="*/ 3 w 6"/>
                <a:gd name="T1" fmla="*/ 0 h 6"/>
                <a:gd name="T2" fmla="*/ 2 w 6"/>
                <a:gd name="T3" fmla="*/ 1 h 6"/>
                <a:gd name="T4" fmla="*/ 0 w 6"/>
                <a:gd name="T5" fmla="*/ 4 h 6"/>
                <a:gd name="T6" fmla="*/ 2 w 6"/>
                <a:gd name="T7" fmla="*/ 6 h 6"/>
                <a:gd name="T8" fmla="*/ 2 w 6"/>
                <a:gd name="T9" fmla="*/ 6 h 6"/>
                <a:gd name="T10" fmla="*/ 3 w 6"/>
                <a:gd name="T11" fmla="*/ 6 h 6"/>
                <a:gd name="T12" fmla="*/ 3 w 6"/>
                <a:gd name="T13" fmla="*/ 6 h 6"/>
                <a:gd name="T14" fmla="*/ 5 w 6"/>
                <a:gd name="T15" fmla="*/ 5 h 6"/>
                <a:gd name="T16" fmla="*/ 5 w 6"/>
                <a:gd name="T17" fmla="*/ 5 h 6"/>
                <a:gd name="T18" fmla="*/ 6 w 6"/>
                <a:gd name="T19" fmla="*/ 3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3" y="0"/>
                    <a:pt x="2" y="1"/>
                  </a:cubicBezTo>
                  <a:cubicBezTo>
                    <a:pt x="1" y="1"/>
                    <a:pt x="0" y="2"/>
                    <a:pt x="0" y="4"/>
                  </a:cubicBezTo>
                  <a:cubicBezTo>
                    <a:pt x="0" y="5"/>
                    <a:pt x="1" y="5"/>
                    <a:pt x="2" y="6"/>
                  </a:cubicBezTo>
                  <a:cubicBezTo>
                    <a:pt x="2" y="6"/>
                    <a:pt x="2" y="6"/>
                    <a:pt x="2" y="6"/>
                  </a:cubicBezTo>
                  <a:cubicBezTo>
                    <a:pt x="2" y="6"/>
                    <a:pt x="3" y="6"/>
                    <a:pt x="3" y="6"/>
                  </a:cubicBezTo>
                  <a:cubicBezTo>
                    <a:pt x="3" y="6"/>
                    <a:pt x="3" y="6"/>
                    <a:pt x="3" y="6"/>
                  </a:cubicBezTo>
                  <a:cubicBezTo>
                    <a:pt x="4" y="6"/>
                    <a:pt x="4" y="6"/>
                    <a:pt x="5" y="5"/>
                  </a:cubicBezTo>
                  <a:cubicBezTo>
                    <a:pt x="5" y="5"/>
                    <a:pt x="5" y="5"/>
                    <a:pt x="5" y="5"/>
                  </a:cubicBezTo>
                  <a:cubicBezTo>
                    <a:pt x="6" y="4"/>
                    <a:pt x="6" y="3"/>
                    <a:pt x="6"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3238">
              <a:extLst>
                <a:ext uri="{FF2B5EF4-FFF2-40B4-BE49-F238E27FC236}">
                  <a16:creationId xmlns:a16="http://schemas.microsoft.com/office/drawing/2014/main" id="{234E41D6-8BEB-E16E-30D7-6DE4BC71690F}"/>
                </a:ext>
              </a:extLst>
            </p:cNvPr>
            <p:cNvSpPr>
              <a:spLocks/>
            </p:cNvSpPr>
            <p:nvPr/>
          </p:nvSpPr>
          <p:spPr bwMode="auto">
            <a:xfrm>
              <a:off x="9728327" y="1886856"/>
              <a:ext cx="33106" cy="38623"/>
            </a:xfrm>
            <a:custGeom>
              <a:avLst/>
              <a:gdLst>
                <a:gd name="T0" fmla="*/ 2 w 5"/>
                <a:gd name="T1" fmla="*/ 0 h 6"/>
                <a:gd name="T2" fmla="*/ 2 w 5"/>
                <a:gd name="T3" fmla="*/ 0 h 6"/>
                <a:gd name="T4" fmla="*/ 0 w 5"/>
                <a:gd name="T5" fmla="*/ 3 h 6"/>
                <a:gd name="T6" fmla="*/ 0 w 5"/>
                <a:gd name="T7" fmla="*/ 3 h 6"/>
                <a:gd name="T8" fmla="*/ 0 w 5"/>
                <a:gd name="T9" fmla="*/ 3 h 6"/>
                <a:gd name="T10" fmla="*/ 1 w 5"/>
                <a:gd name="T11" fmla="*/ 5 h 6"/>
                <a:gd name="T12" fmla="*/ 1 w 5"/>
                <a:gd name="T13" fmla="*/ 6 h 6"/>
                <a:gd name="T14" fmla="*/ 2 w 5"/>
                <a:gd name="T15" fmla="*/ 6 h 6"/>
                <a:gd name="T16" fmla="*/ 3 w 5"/>
                <a:gd name="T17" fmla="*/ 6 h 6"/>
                <a:gd name="T18" fmla="*/ 5 w 5"/>
                <a:gd name="T19" fmla="*/ 2 h 6"/>
                <a:gd name="T20" fmla="*/ 2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0"/>
                  </a:moveTo>
                  <a:cubicBezTo>
                    <a:pt x="2" y="0"/>
                    <a:pt x="2" y="0"/>
                    <a:pt x="2" y="0"/>
                  </a:cubicBezTo>
                  <a:cubicBezTo>
                    <a:pt x="1" y="1"/>
                    <a:pt x="0" y="2"/>
                    <a:pt x="0" y="3"/>
                  </a:cubicBezTo>
                  <a:cubicBezTo>
                    <a:pt x="0" y="3"/>
                    <a:pt x="0" y="3"/>
                    <a:pt x="0" y="3"/>
                  </a:cubicBezTo>
                  <a:cubicBezTo>
                    <a:pt x="0" y="3"/>
                    <a:pt x="0" y="3"/>
                    <a:pt x="0" y="3"/>
                  </a:cubicBezTo>
                  <a:cubicBezTo>
                    <a:pt x="0" y="4"/>
                    <a:pt x="0" y="5"/>
                    <a:pt x="1" y="5"/>
                  </a:cubicBezTo>
                  <a:cubicBezTo>
                    <a:pt x="1" y="5"/>
                    <a:pt x="1" y="6"/>
                    <a:pt x="1" y="6"/>
                  </a:cubicBezTo>
                  <a:cubicBezTo>
                    <a:pt x="2" y="6"/>
                    <a:pt x="2" y="6"/>
                    <a:pt x="2" y="6"/>
                  </a:cubicBezTo>
                  <a:cubicBezTo>
                    <a:pt x="2" y="6"/>
                    <a:pt x="3" y="6"/>
                    <a:pt x="3" y="6"/>
                  </a:cubicBezTo>
                  <a:cubicBezTo>
                    <a:pt x="4" y="5"/>
                    <a:pt x="5" y="4"/>
                    <a:pt x="5"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3239">
              <a:extLst>
                <a:ext uri="{FF2B5EF4-FFF2-40B4-BE49-F238E27FC236}">
                  <a16:creationId xmlns:a16="http://schemas.microsoft.com/office/drawing/2014/main" id="{6ADD4D80-8DFF-6A83-590B-616A11573A8B}"/>
                </a:ext>
              </a:extLst>
            </p:cNvPr>
            <p:cNvSpPr>
              <a:spLocks/>
            </p:cNvSpPr>
            <p:nvPr/>
          </p:nvSpPr>
          <p:spPr bwMode="auto">
            <a:xfrm>
              <a:off x="8660668" y="1290953"/>
              <a:ext cx="38623" cy="33106"/>
            </a:xfrm>
            <a:custGeom>
              <a:avLst/>
              <a:gdLst>
                <a:gd name="T0" fmla="*/ 3 w 6"/>
                <a:gd name="T1" fmla="*/ 0 h 5"/>
                <a:gd name="T2" fmla="*/ 2 w 6"/>
                <a:gd name="T3" fmla="*/ 0 h 5"/>
                <a:gd name="T4" fmla="*/ 0 w 6"/>
                <a:gd name="T5" fmla="*/ 3 h 5"/>
                <a:gd name="T6" fmla="*/ 3 w 6"/>
                <a:gd name="T7" fmla="*/ 5 h 5"/>
                <a:gd name="T8" fmla="*/ 3 w 6"/>
                <a:gd name="T9" fmla="*/ 5 h 5"/>
                <a:gd name="T10" fmla="*/ 5 w 6"/>
                <a:gd name="T11" fmla="*/ 5 h 5"/>
                <a:gd name="T12" fmla="*/ 5 w 6"/>
                <a:gd name="T13" fmla="*/ 4 h 5"/>
                <a:gd name="T14" fmla="*/ 6 w 6"/>
                <a:gd name="T15" fmla="*/ 3 h 5"/>
                <a:gd name="T16" fmla="*/ 6 w 6"/>
                <a:gd name="T17" fmla="*/ 3 h 5"/>
                <a:gd name="T18" fmla="*/ 6 w 6"/>
                <a:gd name="T19" fmla="*/ 2 h 5"/>
                <a:gd name="T20" fmla="*/ 6 w 6"/>
                <a:gd name="T21" fmla="*/ 2 h 5"/>
                <a:gd name="T22" fmla="*/ 6 w 6"/>
                <a:gd name="T23" fmla="*/ 2 h 5"/>
                <a:gd name="T24" fmla="*/ 5 w 6"/>
                <a:gd name="T25" fmla="*/ 0 h 5"/>
                <a:gd name="T26" fmla="*/ 4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3" y="0"/>
                    <a:pt x="2" y="0"/>
                  </a:cubicBezTo>
                  <a:cubicBezTo>
                    <a:pt x="1" y="0"/>
                    <a:pt x="0" y="1"/>
                    <a:pt x="0" y="3"/>
                  </a:cubicBezTo>
                  <a:cubicBezTo>
                    <a:pt x="0" y="4"/>
                    <a:pt x="2" y="5"/>
                    <a:pt x="3" y="5"/>
                  </a:cubicBezTo>
                  <a:cubicBezTo>
                    <a:pt x="3" y="5"/>
                    <a:pt x="3" y="5"/>
                    <a:pt x="3" y="5"/>
                  </a:cubicBezTo>
                  <a:cubicBezTo>
                    <a:pt x="4" y="5"/>
                    <a:pt x="4" y="5"/>
                    <a:pt x="5" y="5"/>
                  </a:cubicBezTo>
                  <a:cubicBezTo>
                    <a:pt x="5" y="4"/>
                    <a:pt x="5" y="4"/>
                    <a:pt x="5" y="4"/>
                  </a:cubicBezTo>
                  <a:cubicBezTo>
                    <a:pt x="5" y="4"/>
                    <a:pt x="5" y="4"/>
                    <a:pt x="6" y="3"/>
                  </a:cubicBezTo>
                  <a:cubicBezTo>
                    <a:pt x="6" y="3"/>
                    <a:pt x="6" y="3"/>
                    <a:pt x="6" y="3"/>
                  </a:cubicBezTo>
                  <a:cubicBezTo>
                    <a:pt x="6" y="3"/>
                    <a:pt x="6" y="2"/>
                    <a:pt x="6" y="2"/>
                  </a:cubicBezTo>
                  <a:cubicBezTo>
                    <a:pt x="6" y="2"/>
                    <a:pt x="6" y="2"/>
                    <a:pt x="6" y="2"/>
                  </a:cubicBezTo>
                  <a:cubicBezTo>
                    <a:pt x="6" y="2"/>
                    <a:pt x="6" y="2"/>
                    <a:pt x="6" y="2"/>
                  </a:cubicBezTo>
                  <a:cubicBezTo>
                    <a:pt x="5" y="1"/>
                    <a:pt x="5" y="1"/>
                    <a:pt x="5" y="0"/>
                  </a:cubicBezTo>
                  <a:cubicBezTo>
                    <a:pt x="5" y="0"/>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3240">
              <a:extLst>
                <a:ext uri="{FF2B5EF4-FFF2-40B4-BE49-F238E27FC236}">
                  <a16:creationId xmlns:a16="http://schemas.microsoft.com/office/drawing/2014/main" id="{05893582-9452-3754-A92D-CA9E6722F4EB}"/>
                </a:ext>
              </a:extLst>
            </p:cNvPr>
            <p:cNvSpPr>
              <a:spLocks/>
            </p:cNvSpPr>
            <p:nvPr/>
          </p:nvSpPr>
          <p:spPr bwMode="auto">
            <a:xfrm>
              <a:off x="8790332" y="1558558"/>
              <a:ext cx="41382" cy="38623"/>
            </a:xfrm>
            <a:custGeom>
              <a:avLst/>
              <a:gdLst>
                <a:gd name="T0" fmla="*/ 3 w 6"/>
                <a:gd name="T1" fmla="*/ 0 h 6"/>
                <a:gd name="T2" fmla="*/ 2 w 6"/>
                <a:gd name="T3" fmla="*/ 0 h 6"/>
                <a:gd name="T4" fmla="*/ 0 w 6"/>
                <a:gd name="T5" fmla="*/ 3 h 6"/>
                <a:gd name="T6" fmla="*/ 1 w 6"/>
                <a:gd name="T7" fmla="*/ 5 h 6"/>
                <a:gd name="T8" fmla="*/ 1 w 6"/>
                <a:gd name="T9" fmla="*/ 5 h 6"/>
                <a:gd name="T10" fmla="*/ 3 w 6"/>
                <a:gd name="T11" fmla="*/ 6 h 6"/>
                <a:gd name="T12" fmla="*/ 3 w 6"/>
                <a:gd name="T13" fmla="*/ 6 h 6"/>
                <a:gd name="T14" fmla="*/ 4 w 6"/>
                <a:gd name="T15" fmla="*/ 5 h 6"/>
                <a:gd name="T16" fmla="*/ 5 w 6"/>
                <a:gd name="T17" fmla="*/ 5 h 6"/>
                <a:gd name="T18" fmla="*/ 6 w 6"/>
                <a:gd name="T19" fmla="*/ 2 h 6"/>
                <a:gd name="T20" fmla="*/ 4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2" y="0"/>
                  </a:cubicBezTo>
                  <a:cubicBezTo>
                    <a:pt x="1" y="0"/>
                    <a:pt x="0" y="2"/>
                    <a:pt x="0" y="3"/>
                  </a:cubicBezTo>
                  <a:cubicBezTo>
                    <a:pt x="0" y="4"/>
                    <a:pt x="1" y="5"/>
                    <a:pt x="1" y="5"/>
                  </a:cubicBezTo>
                  <a:cubicBezTo>
                    <a:pt x="1" y="5"/>
                    <a:pt x="1" y="5"/>
                    <a:pt x="1" y="5"/>
                  </a:cubicBezTo>
                  <a:cubicBezTo>
                    <a:pt x="2" y="5"/>
                    <a:pt x="2" y="6"/>
                    <a:pt x="3" y="6"/>
                  </a:cubicBezTo>
                  <a:cubicBezTo>
                    <a:pt x="3" y="6"/>
                    <a:pt x="3" y="6"/>
                    <a:pt x="3" y="6"/>
                  </a:cubicBezTo>
                  <a:cubicBezTo>
                    <a:pt x="4" y="5"/>
                    <a:pt x="4" y="5"/>
                    <a:pt x="4" y="5"/>
                  </a:cubicBezTo>
                  <a:cubicBezTo>
                    <a:pt x="5" y="5"/>
                    <a:pt x="5" y="5"/>
                    <a:pt x="5" y="5"/>
                  </a:cubicBezTo>
                  <a:cubicBezTo>
                    <a:pt x="5" y="4"/>
                    <a:pt x="6" y="3"/>
                    <a:pt x="6" y="2"/>
                  </a:cubicBezTo>
                  <a:cubicBezTo>
                    <a:pt x="5" y="1"/>
                    <a:pt x="5" y="1"/>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3241">
              <a:extLst>
                <a:ext uri="{FF2B5EF4-FFF2-40B4-BE49-F238E27FC236}">
                  <a16:creationId xmlns:a16="http://schemas.microsoft.com/office/drawing/2014/main" id="{EAB71747-8132-CE53-109A-3114759AAC5B}"/>
                </a:ext>
              </a:extLst>
            </p:cNvPr>
            <p:cNvSpPr>
              <a:spLocks/>
            </p:cNvSpPr>
            <p:nvPr/>
          </p:nvSpPr>
          <p:spPr bwMode="auto">
            <a:xfrm>
              <a:off x="9681427" y="2835887"/>
              <a:ext cx="33106" cy="41382"/>
            </a:xfrm>
            <a:custGeom>
              <a:avLst/>
              <a:gdLst>
                <a:gd name="T0" fmla="*/ 2 w 5"/>
                <a:gd name="T1" fmla="*/ 0 h 6"/>
                <a:gd name="T2" fmla="*/ 2 w 5"/>
                <a:gd name="T3" fmla="*/ 0 h 6"/>
                <a:gd name="T4" fmla="*/ 2 w 5"/>
                <a:gd name="T5" fmla="*/ 0 h 6"/>
                <a:gd name="T6" fmla="*/ 2 w 5"/>
                <a:gd name="T7" fmla="*/ 0 h 6"/>
                <a:gd name="T8" fmla="*/ 0 w 5"/>
                <a:gd name="T9" fmla="*/ 1 h 6"/>
                <a:gd name="T10" fmla="*/ 0 w 5"/>
                <a:gd name="T11" fmla="*/ 1 h 6"/>
                <a:gd name="T12" fmla="*/ 0 w 5"/>
                <a:gd name="T13" fmla="*/ 3 h 6"/>
                <a:gd name="T14" fmla="*/ 2 w 5"/>
                <a:gd name="T15" fmla="*/ 6 h 6"/>
                <a:gd name="T16" fmla="*/ 3 w 5"/>
                <a:gd name="T17" fmla="*/ 6 h 6"/>
                <a:gd name="T18" fmla="*/ 5 w 5"/>
                <a:gd name="T19" fmla="*/ 3 h 6"/>
                <a:gd name="T20" fmla="*/ 5 w 5"/>
                <a:gd name="T21" fmla="*/ 3 h 6"/>
                <a:gd name="T22" fmla="*/ 5 w 5"/>
                <a:gd name="T23" fmla="*/ 3 h 6"/>
                <a:gd name="T24" fmla="*/ 5 w 5"/>
                <a:gd name="T25" fmla="*/ 1 h 6"/>
                <a:gd name="T26" fmla="*/ 4 w 5"/>
                <a:gd name="T27" fmla="*/ 1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1"/>
                    <a:pt x="1" y="1"/>
                    <a:pt x="0" y="1"/>
                  </a:cubicBezTo>
                  <a:cubicBezTo>
                    <a:pt x="0" y="1"/>
                    <a:pt x="0" y="1"/>
                    <a:pt x="0" y="1"/>
                  </a:cubicBezTo>
                  <a:cubicBezTo>
                    <a:pt x="0" y="2"/>
                    <a:pt x="0" y="3"/>
                    <a:pt x="0" y="3"/>
                  </a:cubicBezTo>
                  <a:cubicBezTo>
                    <a:pt x="0" y="5"/>
                    <a:pt x="1" y="6"/>
                    <a:pt x="2" y="6"/>
                  </a:cubicBezTo>
                  <a:cubicBezTo>
                    <a:pt x="3" y="6"/>
                    <a:pt x="3" y="6"/>
                    <a:pt x="3" y="6"/>
                  </a:cubicBezTo>
                  <a:cubicBezTo>
                    <a:pt x="4" y="5"/>
                    <a:pt x="5" y="4"/>
                    <a:pt x="5" y="3"/>
                  </a:cubicBezTo>
                  <a:cubicBezTo>
                    <a:pt x="5" y="3"/>
                    <a:pt x="5" y="3"/>
                    <a:pt x="5" y="3"/>
                  </a:cubicBezTo>
                  <a:cubicBezTo>
                    <a:pt x="5" y="3"/>
                    <a:pt x="5" y="3"/>
                    <a:pt x="5" y="3"/>
                  </a:cubicBezTo>
                  <a:cubicBezTo>
                    <a:pt x="5" y="2"/>
                    <a:pt x="5" y="2"/>
                    <a:pt x="5" y="1"/>
                  </a:cubicBezTo>
                  <a:cubicBezTo>
                    <a:pt x="4"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3242">
              <a:extLst>
                <a:ext uri="{FF2B5EF4-FFF2-40B4-BE49-F238E27FC236}">
                  <a16:creationId xmlns:a16="http://schemas.microsoft.com/office/drawing/2014/main" id="{586541D6-DC86-771F-B8AF-383D4AE3A74F}"/>
                </a:ext>
              </a:extLst>
            </p:cNvPr>
            <p:cNvSpPr>
              <a:spLocks/>
            </p:cNvSpPr>
            <p:nvPr/>
          </p:nvSpPr>
          <p:spPr bwMode="auto">
            <a:xfrm>
              <a:off x="10147666" y="2830370"/>
              <a:ext cx="33106" cy="38623"/>
            </a:xfrm>
            <a:custGeom>
              <a:avLst/>
              <a:gdLst>
                <a:gd name="T0" fmla="*/ 2 w 5"/>
                <a:gd name="T1" fmla="*/ 0 h 6"/>
                <a:gd name="T2" fmla="*/ 2 w 5"/>
                <a:gd name="T3" fmla="*/ 0 h 6"/>
                <a:gd name="T4" fmla="*/ 2 w 5"/>
                <a:gd name="T5" fmla="*/ 0 h 6"/>
                <a:gd name="T6" fmla="*/ 2 w 5"/>
                <a:gd name="T7" fmla="*/ 0 h 6"/>
                <a:gd name="T8" fmla="*/ 0 w 5"/>
                <a:gd name="T9" fmla="*/ 2 h 6"/>
                <a:gd name="T10" fmla="*/ 0 w 5"/>
                <a:gd name="T11" fmla="*/ 2 h 6"/>
                <a:gd name="T12" fmla="*/ 0 w 5"/>
                <a:gd name="T13" fmla="*/ 3 h 6"/>
                <a:gd name="T14" fmla="*/ 0 w 5"/>
                <a:gd name="T15" fmla="*/ 3 h 6"/>
                <a:gd name="T16" fmla="*/ 0 w 5"/>
                <a:gd name="T17" fmla="*/ 3 h 6"/>
                <a:gd name="T18" fmla="*/ 2 w 5"/>
                <a:gd name="T19" fmla="*/ 6 h 6"/>
                <a:gd name="T20" fmla="*/ 3 w 5"/>
                <a:gd name="T21" fmla="*/ 6 h 6"/>
                <a:gd name="T22" fmla="*/ 5 w 5"/>
                <a:gd name="T23" fmla="*/ 2 h 6"/>
                <a:gd name="T24" fmla="*/ 4 w 5"/>
                <a:gd name="T25" fmla="*/ 1 h 6"/>
                <a:gd name="T26" fmla="*/ 3 w 5"/>
                <a:gd name="T27" fmla="*/ 0 h 6"/>
                <a:gd name="T28" fmla="*/ 2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2" y="0"/>
                    <a:pt x="2" y="0"/>
                    <a:pt x="2" y="0"/>
                  </a:cubicBezTo>
                  <a:cubicBezTo>
                    <a:pt x="2" y="0"/>
                    <a:pt x="2" y="0"/>
                    <a:pt x="2" y="0"/>
                  </a:cubicBezTo>
                  <a:cubicBezTo>
                    <a:pt x="2" y="0"/>
                    <a:pt x="2" y="0"/>
                    <a:pt x="2" y="0"/>
                  </a:cubicBezTo>
                  <a:cubicBezTo>
                    <a:pt x="1" y="0"/>
                    <a:pt x="0" y="1"/>
                    <a:pt x="0" y="2"/>
                  </a:cubicBezTo>
                  <a:cubicBezTo>
                    <a:pt x="0" y="2"/>
                    <a:pt x="0" y="2"/>
                    <a:pt x="0" y="2"/>
                  </a:cubicBezTo>
                  <a:cubicBezTo>
                    <a:pt x="0" y="2"/>
                    <a:pt x="0" y="3"/>
                    <a:pt x="0" y="3"/>
                  </a:cubicBezTo>
                  <a:cubicBezTo>
                    <a:pt x="0" y="3"/>
                    <a:pt x="0" y="3"/>
                    <a:pt x="0" y="3"/>
                  </a:cubicBezTo>
                  <a:cubicBezTo>
                    <a:pt x="0" y="3"/>
                    <a:pt x="0" y="3"/>
                    <a:pt x="0" y="3"/>
                  </a:cubicBezTo>
                  <a:cubicBezTo>
                    <a:pt x="0" y="5"/>
                    <a:pt x="1" y="6"/>
                    <a:pt x="2" y="6"/>
                  </a:cubicBezTo>
                  <a:cubicBezTo>
                    <a:pt x="2" y="6"/>
                    <a:pt x="3" y="6"/>
                    <a:pt x="3" y="6"/>
                  </a:cubicBezTo>
                  <a:cubicBezTo>
                    <a:pt x="4" y="5"/>
                    <a:pt x="5" y="4"/>
                    <a:pt x="5" y="2"/>
                  </a:cubicBezTo>
                  <a:cubicBezTo>
                    <a:pt x="5" y="2"/>
                    <a:pt x="4" y="1"/>
                    <a:pt x="4"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3243">
              <a:extLst>
                <a:ext uri="{FF2B5EF4-FFF2-40B4-BE49-F238E27FC236}">
                  <a16:creationId xmlns:a16="http://schemas.microsoft.com/office/drawing/2014/main" id="{EE64B877-8012-8081-A2DC-7B0B61FB7F2F}"/>
                </a:ext>
              </a:extLst>
            </p:cNvPr>
            <p:cNvSpPr>
              <a:spLocks/>
            </p:cNvSpPr>
            <p:nvPr/>
          </p:nvSpPr>
          <p:spPr bwMode="auto">
            <a:xfrm>
              <a:off x="9085524" y="1073007"/>
              <a:ext cx="38623" cy="41382"/>
            </a:xfrm>
            <a:custGeom>
              <a:avLst/>
              <a:gdLst>
                <a:gd name="T0" fmla="*/ 3 w 6"/>
                <a:gd name="T1" fmla="*/ 0 h 6"/>
                <a:gd name="T2" fmla="*/ 2 w 6"/>
                <a:gd name="T3" fmla="*/ 0 h 6"/>
                <a:gd name="T4" fmla="*/ 2 w 6"/>
                <a:gd name="T5" fmla="*/ 0 h 6"/>
                <a:gd name="T6" fmla="*/ 2 w 6"/>
                <a:gd name="T7" fmla="*/ 0 h 6"/>
                <a:gd name="T8" fmla="*/ 1 w 6"/>
                <a:gd name="T9" fmla="*/ 1 h 6"/>
                <a:gd name="T10" fmla="*/ 1 w 6"/>
                <a:gd name="T11" fmla="*/ 1 h 6"/>
                <a:gd name="T12" fmla="*/ 0 w 6"/>
                <a:gd name="T13" fmla="*/ 3 h 6"/>
                <a:gd name="T14" fmla="*/ 0 w 6"/>
                <a:gd name="T15" fmla="*/ 5 h 6"/>
                <a:gd name="T16" fmla="*/ 1 w 6"/>
                <a:gd name="T17" fmla="*/ 5 h 6"/>
                <a:gd name="T18" fmla="*/ 2 w 6"/>
                <a:gd name="T19" fmla="*/ 6 h 6"/>
                <a:gd name="T20" fmla="*/ 2 w 6"/>
                <a:gd name="T21" fmla="*/ 6 h 6"/>
                <a:gd name="T22" fmla="*/ 3 w 6"/>
                <a:gd name="T23" fmla="*/ 6 h 6"/>
                <a:gd name="T24" fmla="*/ 3 w 6"/>
                <a:gd name="T25" fmla="*/ 6 h 6"/>
                <a:gd name="T26" fmla="*/ 5 w 6"/>
                <a:gd name="T27" fmla="*/ 2 h 6"/>
                <a:gd name="T28" fmla="*/ 5 w 6"/>
                <a:gd name="T29" fmla="*/ 2 h 6"/>
                <a:gd name="T30" fmla="*/ 5 w 6"/>
                <a:gd name="T31" fmla="*/ 2 h 6"/>
                <a:gd name="T32" fmla="*/ 3 w 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0"/>
                  </a:moveTo>
                  <a:cubicBezTo>
                    <a:pt x="2" y="0"/>
                    <a:pt x="2" y="0"/>
                    <a:pt x="2" y="0"/>
                  </a:cubicBezTo>
                  <a:cubicBezTo>
                    <a:pt x="2" y="0"/>
                    <a:pt x="2" y="0"/>
                    <a:pt x="2" y="0"/>
                  </a:cubicBezTo>
                  <a:cubicBezTo>
                    <a:pt x="2" y="0"/>
                    <a:pt x="2" y="0"/>
                    <a:pt x="2" y="0"/>
                  </a:cubicBezTo>
                  <a:cubicBezTo>
                    <a:pt x="1" y="0"/>
                    <a:pt x="1" y="1"/>
                    <a:pt x="1" y="1"/>
                  </a:cubicBezTo>
                  <a:cubicBezTo>
                    <a:pt x="1" y="1"/>
                    <a:pt x="1" y="1"/>
                    <a:pt x="1" y="1"/>
                  </a:cubicBezTo>
                  <a:cubicBezTo>
                    <a:pt x="0" y="2"/>
                    <a:pt x="0" y="2"/>
                    <a:pt x="0" y="3"/>
                  </a:cubicBezTo>
                  <a:cubicBezTo>
                    <a:pt x="0" y="4"/>
                    <a:pt x="0" y="4"/>
                    <a:pt x="0" y="5"/>
                  </a:cubicBezTo>
                  <a:cubicBezTo>
                    <a:pt x="0" y="5"/>
                    <a:pt x="1" y="5"/>
                    <a:pt x="1" y="5"/>
                  </a:cubicBezTo>
                  <a:cubicBezTo>
                    <a:pt x="1" y="5"/>
                    <a:pt x="1" y="5"/>
                    <a:pt x="2" y="6"/>
                  </a:cubicBezTo>
                  <a:cubicBezTo>
                    <a:pt x="2" y="6"/>
                    <a:pt x="2" y="6"/>
                    <a:pt x="2" y="6"/>
                  </a:cubicBezTo>
                  <a:cubicBezTo>
                    <a:pt x="2" y="6"/>
                    <a:pt x="2" y="6"/>
                    <a:pt x="3" y="6"/>
                  </a:cubicBezTo>
                  <a:cubicBezTo>
                    <a:pt x="3" y="6"/>
                    <a:pt x="3" y="6"/>
                    <a:pt x="3" y="6"/>
                  </a:cubicBezTo>
                  <a:cubicBezTo>
                    <a:pt x="5" y="5"/>
                    <a:pt x="6" y="4"/>
                    <a:pt x="5" y="2"/>
                  </a:cubicBezTo>
                  <a:cubicBezTo>
                    <a:pt x="5" y="2"/>
                    <a:pt x="5" y="2"/>
                    <a:pt x="5" y="2"/>
                  </a:cubicBezTo>
                  <a:cubicBezTo>
                    <a:pt x="5" y="2"/>
                    <a:pt x="5" y="2"/>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3244">
              <a:extLst>
                <a:ext uri="{FF2B5EF4-FFF2-40B4-BE49-F238E27FC236}">
                  <a16:creationId xmlns:a16="http://schemas.microsoft.com/office/drawing/2014/main" id="{2CAD1E74-52AA-B54F-A4E8-B6E008D01624}"/>
                </a:ext>
              </a:extLst>
            </p:cNvPr>
            <p:cNvSpPr>
              <a:spLocks/>
            </p:cNvSpPr>
            <p:nvPr/>
          </p:nvSpPr>
          <p:spPr bwMode="auto">
            <a:xfrm>
              <a:off x="9019313" y="1362683"/>
              <a:ext cx="27588" cy="24829"/>
            </a:xfrm>
            <a:custGeom>
              <a:avLst/>
              <a:gdLst>
                <a:gd name="T0" fmla="*/ 2 w 4"/>
                <a:gd name="T1" fmla="*/ 0 h 4"/>
                <a:gd name="T2" fmla="*/ 2 w 4"/>
                <a:gd name="T3" fmla="*/ 0 h 4"/>
                <a:gd name="T4" fmla="*/ 1 w 4"/>
                <a:gd name="T5" fmla="*/ 0 h 4"/>
                <a:gd name="T6" fmla="*/ 1 w 4"/>
                <a:gd name="T7" fmla="*/ 1 h 4"/>
                <a:gd name="T8" fmla="*/ 0 w 4"/>
                <a:gd name="T9" fmla="*/ 1 h 4"/>
                <a:gd name="T10" fmla="*/ 0 w 4"/>
                <a:gd name="T11" fmla="*/ 2 h 4"/>
                <a:gd name="T12" fmla="*/ 0 w 4"/>
                <a:gd name="T13" fmla="*/ 2 h 4"/>
                <a:gd name="T14" fmla="*/ 2 w 4"/>
                <a:gd name="T15" fmla="*/ 4 h 4"/>
                <a:gd name="T16" fmla="*/ 2 w 4"/>
                <a:gd name="T17" fmla="*/ 4 h 4"/>
                <a:gd name="T18" fmla="*/ 3 w 4"/>
                <a:gd name="T19" fmla="*/ 4 h 4"/>
                <a:gd name="T20" fmla="*/ 3 w 4"/>
                <a:gd name="T21" fmla="*/ 4 h 4"/>
                <a:gd name="T22" fmla="*/ 3 w 4"/>
                <a:gd name="T23" fmla="*/ 3 h 4"/>
                <a:gd name="T24" fmla="*/ 3 w 4"/>
                <a:gd name="T25" fmla="*/ 3 h 4"/>
                <a:gd name="T26" fmla="*/ 4 w 4"/>
                <a:gd name="T27" fmla="*/ 1 h 4"/>
                <a:gd name="T28" fmla="*/ 3 w 4"/>
                <a:gd name="T29" fmla="*/ 0 h 4"/>
                <a:gd name="T30" fmla="*/ 3 w 4"/>
                <a:gd name="T31" fmla="*/ 0 h 4"/>
                <a:gd name="T32" fmla="*/ 3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1"/>
                    <a:pt x="1" y="1"/>
                  </a:cubicBezTo>
                  <a:cubicBezTo>
                    <a:pt x="0" y="1"/>
                    <a:pt x="0" y="1"/>
                    <a:pt x="0" y="1"/>
                  </a:cubicBezTo>
                  <a:cubicBezTo>
                    <a:pt x="0" y="1"/>
                    <a:pt x="0" y="2"/>
                    <a:pt x="0" y="2"/>
                  </a:cubicBezTo>
                  <a:cubicBezTo>
                    <a:pt x="0" y="2"/>
                    <a:pt x="0" y="2"/>
                    <a:pt x="0" y="2"/>
                  </a:cubicBezTo>
                  <a:cubicBezTo>
                    <a:pt x="0" y="3"/>
                    <a:pt x="1" y="4"/>
                    <a:pt x="2" y="4"/>
                  </a:cubicBezTo>
                  <a:cubicBezTo>
                    <a:pt x="2" y="4"/>
                    <a:pt x="2" y="4"/>
                    <a:pt x="2" y="4"/>
                  </a:cubicBezTo>
                  <a:cubicBezTo>
                    <a:pt x="2" y="4"/>
                    <a:pt x="3" y="4"/>
                    <a:pt x="3" y="4"/>
                  </a:cubicBezTo>
                  <a:cubicBezTo>
                    <a:pt x="3" y="4"/>
                    <a:pt x="3" y="4"/>
                    <a:pt x="3" y="4"/>
                  </a:cubicBezTo>
                  <a:cubicBezTo>
                    <a:pt x="3" y="4"/>
                    <a:pt x="3" y="3"/>
                    <a:pt x="3" y="3"/>
                  </a:cubicBezTo>
                  <a:cubicBezTo>
                    <a:pt x="3" y="3"/>
                    <a:pt x="3" y="3"/>
                    <a:pt x="3" y="3"/>
                  </a:cubicBezTo>
                  <a:cubicBezTo>
                    <a:pt x="4" y="3"/>
                    <a:pt x="4" y="2"/>
                    <a:pt x="4" y="1"/>
                  </a:cubicBezTo>
                  <a:cubicBezTo>
                    <a:pt x="4" y="1"/>
                    <a:pt x="4" y="1"/>
                    <a:pt x="3" y="0"/>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3245">
              <a:extLst>
                <a:ext uri="{FF2B5EF4-FFF2-40B4-BE49-F238E27FC236}">
                  <a16:creationId xmlns:a16="http://schemas.microsoft.com/office/drawing/2014/main" id="{978F1932-D31D-AEF6-71F3-F72090DB92B3}"/>
                </a:ext>
              </a:extLst>
            </p:cNvPr>
            <p:cNvSpPr>
              <a:spLocks/>
            </p:cNvSpPr>
            <p:nvPr/>
          </p:nvSpPr>
          <p:spPr bwMode="auto">
            <a:xfrm>
              <a:off x="9019313" y="824715"/>
              <a:ext cx="27588" cy="27588"/>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1 w 4"/>
                <a:gd name="T19" fmla="*/ 4 h 4"/>
                <a:gd name="T20" fmla="*/ 2 w 4"/>
                <a:gd name="T21" fmla="*/ 4 h 4"/>
                <a:gd name="T22" fmla="*/ 2 w 4"/>
                <a:gd name="T23" fmla="*/ 4 h 4"/>
                <a:gd name="T24" fmla="*/ 2 w 4"/>
                <a:gd name="T25" fmla="*/ 4 h 4"/>
                <a:gd name="T26" fmla="*/ 2 w 4"/>
                <a:gd name="T27" fmla="*/ 4 h 4"/>
                <a:gd name="T28" fmla="*/ 3 w 4"/>
                <a:gd name="T29" fmla="*/ 4 h 4"/>
                <a:gd name="T30" fmla="*/ 4 w 4"/>
                <a:gd name="T31" fmla="*/ 3 h 4"/>
                <a:gd name="T32" fmla="*/ 4 w 4"/>
                <a:gd name="T33" fmla="*/ 3 h 4"/>
                <a:gd name="T34" fmla="*/ 4 w 4"/>
                <a:gd name="T35" fmla="*/ 2 h 4"/>
                <a:gd name="T36" fmla="*/ 4 w 4"/>
                <a:gd name="T37" fmla="*/ 2 h 4"/>
                <a:gd name="T38" fmla="*/ 3 w 4"/>
                <a:gd name="T39" fmla="*/ 1 h 4"/>
                <a:gd name="T40" fmla="*/ 3 w 4"/>
                <a:gd name="T41" fmla="*/ 1 h 4"/>
                <a:gd name="T42" fmla="*/ 3 w 4"/>
                <a:gd name="T43" fmla="*/ 1 h 4"/>
                <a:gd name="T44" fmla="*/ 2 w 4"/>
                <a:gd name="T45" fmla="*/ 1 h 4"/>
                <a:gd name="T46" fmla="*/ 2 w 4"/>
                <a:gd name="T47" fmla="*/ 0 h 4"/>
                <a:gd name="T48" fmla="*/ 2 w 4"/>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4">
                  <a:moveTo>
                    <a:pt x="2" y="0"/>
                  </a:moveTo>
                  <a:cubicBezTo>
                    <a:pt x="2" y="0"/>
                    <a:pt x="2" y="0"/>
                    <a:pt x="1" y="0"/>
                  </a:cubicBezTo>
                  <a:cubicBezTo>
                    <a:pt x="1" y="1"/>
                    <a:pt x="0" y="1"/>
                    <a:pt x="0" y="1"/>
                  </a:cubicBezTo>
                  <a:cubicBezTo>
                    <a:pt x="0" y="1"/>
                    <a:pt x="0" y="2"/>
                    <a:pt x="0" y="2"/>
                  </a:cubicBezTo>
                  <a:cubicBezTo>
                    <a:pt x="0" y="2"/>
                    <a:pt x="0" y="2"/>
                    <a:pt x="0" y="2"/>
                  </a:cubicBezTo>
                  <a:cubicBezTo>
                    <a:pt x="0" y="2"/>
                    <a:pt x="0" y="2"/>
                    <a:pt x="0" y="2"/>
                  </a:cubicBezTo>
                  <a:cubicBezTo>
                    <a:pt x="0" y="2"/>
                    <a:pt x="0" y="3"/>
                    <a:pt x="0" y="3"/>
                  </a:cubicBezTo>
                  <a:cubicBezTo>
                    <a:pt x="0" y="3"/>
                    <a:pt x="0" y="4"/>
                    <a:pt x="1" y="4"/>
                  </a:cubicBezTo>
                  <a:cubicBezTo>
                    <a:pt x="1" y="4"/>
                    <a:pt x="1" y="4"/>
                    <a:pt x="1" y="4"/>
                  </a:cubicBezTo>
                  <a:cubicBezTo>
                    <a:pt x="1" y="4"/>
                    <a:pt x="1" y="4"/>
                    <a:pt x="1" y="4"/>
                  </a:cubicBezTo>
                  <a:cubicBezTo>
                    <a:pt x="1" y="4"/>
                    <a:pt x="1" y="4"/>
                    <a:pt x="2" y="4"/>
                  </a:cubicBezTo>
                  <a:cubicBezTo>
                    <a:pt x="2" y="4"/>
                    <a:pt x="2" y="4"/>
                    <a:pt x="2" y="4"/>
                  </a:cubicBezTo>
                  <a:cubicBezTo>
                    <a:pt x="2" y="4"/>
                    <a:pt x="2" y="4"/>
                    <a:pt x="2" y="4"/>
                  </a:cubicBezTo>
                  <a:cubicBezTo>
                    <a:pt x="2" y="4"/>
                    <a:pt x="2" y="4"/>
                    <a:pt x="2" y="4"/>
                  </a:cubicBezTo>
                  <a:cubicBezTo>
                    <a:pt x="2" y="4"/>
                    <a:pt x="2" y="4"/>
                    <a:pt x="3" y="4"/>
                  </a:cubicBezTo>
                  <a:cubicBezTo>
                    <a:pt x="3" y="4"/>
                    <a:pt x="4" y="4"/>
                    <a:pt x="4" y="3"/>
                  </a:cubicBezTo>
                  <a:cubicBezTo>
                    <a:pt x="4" y="3"/>
                    <a:pt x="4" y="3"/>
                    <a:pt x="4" y="3"/>
                  </a:cubicBezTo>
                  <a:cubicBezTo>
                    <a:pt x="4" y="2"/>
                    <a:pt x="4" y="2"/>
                    <a:pt x="4" y="2"/>
                  </a:cubicBezTo>
                  <a:cubicBezTo>
                    <a:pt x="4" y="2"/>
                    <a:pt x="4" y="2"/>
                    <a:pt x="4" y="2"/>
                  </a:cubicBezTo>
                  <a:cubicBezTo>
                    <a:pt x="4" y="1"/>
                    <a:pt x="3" y="1"/>
                    <a:pt x="3" y="1"/>
                  </a:cubicBezTo>
                  <a:cubicBezTo>
                    <a:pt x="3" y="1"/>
                    <a:pt x="3" y="1"/>
                    <a:pt x="3" y="1"/>
                  </a:cubicBezTo>
                  <a:cubicBezTo>
                    <a:pt x="3" y="1"/>
                    <a:pt x="3" y="1"/>
                    <a:pt x="3" y="1"/>
                  </a:cubicBezTo>
                  <a:cubicBezTo>
                    <a:pt x="2" y="1"/>
                    <a:pt x="2" y="1"/>
                    <a:pt x="2" y="1"/>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3246">
              <a:extLst>
                <a:ext uri="{FF2B5EF4-FFF2-40B4-BE49-F238E27FC236}">
                  <a16:creationId xmlns:a16="http://schemas.microsoft.com/office/drawing/2014/main" id="{A782A904-A79E-2E3F-4416-73F9CAFD2790}"/>
                </a:ext>
              </a:extLst>
            </p:cNvPr>
            <p:cNvSpPr>
              <a:spLocks/>
            </p:cNvSpPr>
            <p:nvPr/>
          </p:nvSpPr>
          <p:spPr bwMode="auto">
            <a:xfrm>
              <a:off x="9355888" y="904720"/>
              <a:ext cx="24829"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3 h 4"/>
                <a:gd name="T12" fmla="*/ 1 w 4"/>
                <a:gd name="T13" fmla="*/ 3 h 4"/>
                <a:gd name="T14" fmla="*/ 2 w 4"/>
                <a:gd name="T15" fmla="*/ 4 h 4"/>
                <a:gd name="T16" fmla="*/ 2 w 4"/>
                <a:gd name="T17" fmla="*/ 4 h 4"/>
                <a:gd name="T18" fmla="*/ 4 w 4"/>
                <a:gd name="T19" fmla="*/ 1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2" y="0"/>
                    <a:pt x="1" y="0"/>
                    <a:pt x="1" y="0"/>
                  </a:cubicBezTo>
                  <a:cubicBezTo>
                    <a:pt x="1" y="0"/>
                    <a:pt x="0" y="1"/>
                    <a:pt x="0" y="1"/>
                  </a:cubicBezTo>
                  <a:cubicBezTo>
                    <a:pt x="0" y="1"/>
                    <a:pt x="0" y="1"/>
                    <a:pt x="0" y="2"/>
                  </a:cubicBezTo>
                  <a:cubicBezTo>
                    <a:pt x="0" y="2"/>
                    <a:pt x="0" y="2"/>
                    <a:pt x="0" y="2"/>
                  </a:cubicBezTo>
                  <a:cubicBezTo>
                    <a:pt x="0" y="3"/>
                    <a:pt x="0" y="3"/>
                    <a:pt x="0" y="3"/>
                  </a:cubicBezTo>
                  <a:cubicBezTo>
                    <a:pt x="0" y="3"/>
                    <a:pt x="1" y="3"/>
                    <a:pt x="1" y="3"/>
                  </a:cubicBezTo>
                  <a:cubicBezTo>
                    <a:pt x="1" y="4"/>
                    <a:pt x="1" y="4"/>
                    <a:pt x="2" y="4"/>
                  </a:cubicBezTo>
                  <a:cubicBezTo>
                    <a:pt x="2" y="4"/>
                    <a:pt x="2" y="4"/>
                    <a:pt x="2" y="4"/>
                  </a:cubicBezTo>
                  <a:cubicBezTo>
                    <a:pt x="3" y="4"/>
                    <a:pt x="4" y="3"/>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3247">
              <a:extLst>
                <a:ext uri="{FF2B5EF4-FFF2-40B4-BE49-F238E27FC236}">
                  <a16:creationId xmlns:a16="http://schemas.microsoft.com/office/drawing/2014/main" id="{FA71F02F-3779-6364-A857-55D07F7DAC2B}"/>
                </a:ext>
              </a:extLst>
            </p:cNvPr>
            <p:cNvSpPr>
              <a:spLocks/>
            </p:cNvSpPr>
            <p:nvPr/>
          </p:nvSpPr>
          <p:spPr bwMode="auto">
            <a:xfrm>
              <a:off x="9648322" y="452275"/>
              <a:ext cx="27588" cy="24829"/>
            </a:xfrm>
            <a:custGeom>
              <a:avLst/>
              <a:gdLst>
                <a:gd name="T0" fmla="*/ 2 w 4"/>
                <a:gd name="T1" fmla="*/ 0 h 4"/>
                <a:gd name="T2" fmla="*/ 2 w 4"/>
                <a:gd name="T3" fmla="*/ 0 h 4"/>
                <a:gd name="T4" fmla="*/ 1 w 4"/>
                <a:gd name="T5" fmla="*/ 0 h 4"/>
                <a:gd name="T6" fmla="*/ 0 w 4"/>
                <a:gd name="T7" fmla="*/ 1 h 4"/>
                <a:gd name="T8" fmla="*/ 0 w 4"/>
                <a:gd name="T9" fmla="*/ 1 h 4"/>
                <a:gd name="T10" fmla="*/ 0 w 4"/>
                <a:gd name="T11" fmla="*/ 2 h 4"/>
                <a:gd name="T12" fmla="*/ 0 w 4"/>
                <a:gd name="T13" fmla="*/ 2 h 4"/>
                <a:gd name="T14" fmla="*/ 0 w 4"/>
                <a:gd name="T15" fmla="*/ 3 h 4"/>
                <a:gd name="T16" fmla="*/ 0 w 4"/>
                <a:gd name="T17" fmla="*/ 3 h 4"/>
                <a:gd name="T18" fmla="*/ 2 w 4"/>
                <a:gd name="T19" fmla="*/ 4 h 4"/>
                <a:gd name="T20" fmla="*/ 2 w 4"/>
                <a:gd name="T21" fmla="*/ 4 h 4"/>
                <a:gd name="T22" fmla="*/ 4 w 4"/>
                <a:gd name="T23" fmla="*/ 1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1" y="0"/>
                    <a:pt x="1" y="0"/>
                  </a:cubicBezTo>
                  <a:cubicBezTo>
                    <a:pt x="1" y="0"/>
                    <a:pt x="1" y="1"/>
                    <a:pt x="0" y="1"/>
                  </a:cubicBezTo>
                  <a:cubicBezTo>
                    <a:pt x="0" y="1"/>
                    <a:pt x="0" y="1"/>
                    <a:pt x="0" y="1"/>
                  </a:cubicBezTo>
                  <a:cubicBezTo>
                    <a:pt x="0" y="1"/>
                    <a:pt x="0" y="2"/>
                    <a:pt x="0" y="2"/>
                  </a:cubicBezTo>
                  <a:cubicBezTo>
                    <a:pt x="0" y="2"/>
                    <a:pt x="0" y="2"/>
                    <a:pt x="0" y="2"/>
                  </a:cubicBezTo>
                  <a:cubicBezTo>
                    <a:pt x="0" y="2"/>
                    <a:pt x="0" y="2"/>
                    <a:pt x="0" y="3"/>
                  </a:cubicBezTo>
                  <a:cubicBezTo>
                    <a:pt x="0" y="3"/>
                    <a:pt x="0" y="3"/>
                    <a:pt x="0" y="3"/>
                  </a:cubicBezTo>
                  <a:cubicBezTo>
                    <a:pt x="1" y="3"/>
                    <a:pt x="1" y="4"/>
                    <a:pt x="2" y="4"/>
                  </a:cubicBezTo>
                  <a:cubicBezTo>
                    <a:pt x="2" y="4"/>
                    <a:pt x="2" y="4"/>
                    <a:pt x="2" y="4"/>
                  </a:cubicBezTo>
                  <a:cubicBezTo>
                    <a:pt x="3" y="4"/>
                    <a:pt x="4" y="3"/>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3248">
              <a:extLst>
                <a:ext uri="{FF2B5EF4-FFF2-40B4-BE49-F238E27FC236}">
                  <a16:creationId xmlns:a16="http://schemas.microsoft.com/office/drawing/2014/main" id="{886AE59B-55AF-EDAB-8D45-1E7AA6875555}"/>
                </a:ext>
              </a:extLst>
            </p:cNvPr>
            <p:cNvSpPr>
              <a:spLocks/>
            </p:cNvSpPr>
            <p:nvPr/>
          </p:nvSpPr>
          <p:spPr bwMode="auto">
            <a:xfrm>
              <a:off x="8903443" y="1244054"/>
              <a:ext cx="24829" cy="27588"/>
            </a:xfrm>
            <a:custGeom>
              <a:avLst/>
              <a:gdLst>
                <a:gd name="T0" fmla="*/ 2 w 4"/>
                <a:gd name="T1" fmla="*/ 0 h 4"/>
                <a:gd name="T2" fmla="*/ 2 w 4"/>
                <a:gd name="T3" fmla="*/ 0 h 4"/>
                <a:gd name="T4" fmla="*/ 0 w 4"/>
                <a:gd name="T5" fmla="*/ 2 h 4"/>
                <a:gd name="T6" fmla="*/ 0 w 4"/>
                <a:gd name="T7" fmla="*/ 2 h 4"/>
                <a:gd name="T8" fmla="*/ 0 w 4"/>
                <a:gd name="T9" fmla="*/ 3 h 4"/>
                <a:gd name="T10" fmla="*/ 1 w 4"/>
                <a:gd name="T11" fmla="*/ 4 h 4"/>
                <a:gd name="T12" fmla="*/ 2 w 4"/>
                <a:gd name="T13" fmla="*/ 4 h 4"/>
                <a:gd name="T14" fmla="*/ 2 w 4"/>
                <a:gd name="T15" fmla="*/ 4 h 4"/>
                <a:gd name="T16" fmla="*/ 3 w 4"/>
                <a:gd name="T17" fmla="*/ 4 h 4"/>
                <a:gd name="T18" fmla="*/ 3 w 4"/>
                <a:gd name="T19" fmla="*/ 3 h 4"/>
                <a:gd name="T20" fmla="*/ 4 w 4"/>
                <a:gd name="T21" fmla="*/ 3 h 4"/>
                <a:gd name="T22" fmla="*/ 4 w 4"/>
                <a:gd name="T23" fmla="*/ 2 h 4"/>
                <a:gd name="T24" fmla="*/ 4 w 4"/>
                <a:gd name="T25" fmla="*/ 1 h 4"/>
                <a:gd name="T26" fmla="*/ 4 w 4"/>
                <a:gd name="T27" fmla="*/ 1 h 4"/>
                <a:gd name="T28" fmla="*/ 3 w 4"/>
                <a:gd name="T29" fmla="*/ 0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0" y="1"/>
                    <a:pt x="0" y="2"/>
                  </a:cubicBezTo>
                  <a:cubicBezTo>
                    <a:pt x="0" y="2"/>
                    <a:pt x="0" y="2"/>
                    <a:pt x="0" y="2"/>
                  </a:cubicBezTo>
                  <a:cubicBezTo>
                    <a:pt x="0" y="2"/>
                    <a:pt x="0" y="3"/>
                    <a:pt x="0" y="3"/>
                  </a:cubicBezTo>
                  <a:cubicBezTo>
                    <a:pt x="1" y="3"/>
                    <a:pt x="1" y="4"/>
                    <a:pt x="1" y="4"/>
                  </a:cubicBezTo>
                  <a:cubicBezTo>
                    <a:pt x="2" y="4"/>
                    <a:pt x="2" y="4"/>
                    <a:pt x="2" y="4"/>
                  </a:cubicBezTo>
                  <a:cubicBezTo>
                    <a:pt x="2" y="4"/>
                    <a:pt x="2" y="4"/>
                    <a:pt x="2" y="4"/>
                  </a:cubicBezTo>
                  <a:cubicBezTo>
                    <a:pt x="2" y="4"/>
                    <a:pt x="2" y="4"/>
                    <a:pt x="3" y="4"/>
                  </a:cubicBezTo>
                  <a:cubicBezTo>
                    <a:pt x="3" y="4"/>
                    <a:pt x="3" y="4"/>
                    <a:pt x="3" y="3"/>
                  </a:cubicBezTo>
                  <a:cubicBezTo>
                    <a:pt x="4" y="3"/>
                    <a:pt x="4" y="3"/>
                    <a:pt x="4" y="3"/>
                  </a:cubicBezTo>
                  <a:cubicBezTo>
                    <a:pt x="4" y="3"/>
                    <a:pt x="4" y="2"/>
                    <a:pt x="4" y="2"/>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3249">
              <a:extLst>
                <a:ext uri="{FF2B5EF4-FFF2-40B4-BE49-F238E27FC236}">
                  <a16:creationId xmlns:a16="http://schemas.microsoft.com/office/drawing/2014/main" id="{537AFAC7-EFBC-6167-AD02-F70F06F92A4F}"/>
                </a:ext>
              </a:extLst>
            </p:cNvPr>
            <p:cNvSpPr>
              <a:spLocks/>
            </p:cNvSpPr>
            <p:nvPr/>
          </p:nvSpPr>
          <p:spPr bwMode="auto">
            <a:xfrm>
              <a:off x="8622044" y="1801333"/>
              <a:ext cx="24829" cy="27588"/>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2 h 4"/>
                <a:gd name="T12" fmla="*/ 4 w 4"/>
                <a:gd name="T13" fmla="*/ 2 h 4"/>
                <a:gd name="T14" fmla="*/ 4 w 4"/>
                <a:gd name="T15" fmla="*/ 1 h 4"/>
                <a:gd name="T16" fmla="*/ 4 w 4"/>
                <a:gd name="T17" fmla="*/ 1 h 4"/>
                <a:gd name="T18" fmla="*/ 4 w 4"/>
                <a:gd name="T19" fmla="*/ 1 h 4"/>
                <a:gd name="T20" fmla="*/ 3 w 4"/>
                <a:gd name="T21" fmla="*/ 0 h 4"/>
                <a:gd name="T22" fmla="*/ 3 w 4"/>
                <a:gd name="T23" fmla="*/ 0 h 4"/>
                <a:gd name="T24" fmla="*/ 2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0"/>
                  </a:moveTo>
                  <a:cubicBezTo>
                    <a:pt x="2" y="0"/>
                    <a:pt x="2" y="0"/>
                    <a:pt x="2" y="0"/>
                  </a:cubicBezTo>
                  <a:cubicBezTo>
                    <a:pt x="1" y="0"/>
                    <a:pt x="0" y="1"/>
                    <a:pt x="0" y="2"/>
                  </a:cubicBezTo>
                  <a:cubicBezTo>
                    <a:pt x="0" y="3"/>
                    <a:pt x="1" y="4"/>
                    <a:pt x="2" y="4"/>
                  </a:cubicBezTo>
                  <a:cubicBezTo>
                    <a:pt x="2" y="4"/>
                    <a:pt x="2" y="4"/>
                    <a:pt x="2" y="4"/>
                  </a:cubicBezTo>
                  <a:cubicBezTo>
                    <a:pt x="3" y="4"/>
                    <a:pt x="4" y="3"/>
                    <a:pt x="4" y="2"/>
                  </a:cubicBezTo>
                  <a:cubicBezTo>
                    <a:pt x="4" y="2"/>
                    <a:pt x="4" y="2"/>
                    <a:pt x="4" y="2"/>
                  </a:cubicBezTo>
                  <a:cubicBezTo>
                    <a:pt x="4" y="2"/>
                    <a:pt x="4" y="2"/>
                    <a:pt x="4" y="1"/>
                  </a:cubicBezTo>
                  <a:cubicBezTo>
                    <a:pt x="4" y="1"/>
                    <a:pt x="4" y="1"/>
                    <a:pt x="4" y="1"/>
                  </a:cubicBezTo>
                  <a:cubicBezTo>
                    <a:pt x="4" y="1"/>
                    <a:pt x="4" y="1"/>
                    <a:pt x="4" y="1"/>
                  </a:cubicBezTo>
                  <a:cubicBezTo>
                    <a:pt x="4" y="1"/>
                    <a:pt x="4" y="1"/>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3250">
              <a:extLst>
                <a:ext uri="{FF2B5EF4-FFF2-40B4-BE49-F238E27FC236}">
                  <a16:creationId xmlns:a16="http://schemas.microsoft.com/office/drawing/2014/main" id="{73AC0D06-B30F-A19B-E13A-BC0C6F8614BA}"/>
                </a:ext>
              </a:extLst>
            </p:cNvPr>
            <p:cNvSpPr>
              <a:spLocks/>
            </p:cNvSpPr>
            <p:nvPr/>
          </p:nvSpPr>
          <p:spPr bwMode="auto">
            <a:xfrm>
              <a:off x="9237259" y="1873062"/>
              <a:ext cx="24829" cy="27588"/>
            </a:xfrm>
            <a:custGeom>
              <a:avLst/>
              <a:gdLst>
                <a:gd name="T0" fmla="*/ 2 w 4"/>
                <a:gd name="T1" fmla="*/ 0 h 4"/>
                <a:gd name="T2" fmla="*/ 2 w 4"/>
                <a:gd name="T3" fmla="*/ 0 h 4"/>
                <a:gd name="T4" fmla="*/ 2 w 4"/>
                <a:gd name="T5" fmla="*/ 1 h 4"/>
                <a:gd name="T6" fmla="*/ 1 w 4"/>
                <a:gd name="T7" fmla="*/ 1 h 4"/>
                <a:gd name="T8" fmla="*/ 1 w 4"/>
                <a:gd name="T9" fmla="*/ 1 h 4"/>
                <a:gd name="T10" fmla="*/ 1 w 4"/>
                <a:gd name="T11" fmla="*/ 1 h 4"/>
                <a:gd name="T12" fmla="*/ 0 w 4"/>
                <a:gd name="T13" fmla="*/ 2 h 4"/>
                <a:gd name="T14" fmla="*/ 0 w 4"/>
                <a:gd name="T15" fmla="*/ 2 h 4"/>
                <a:gd name="T16" fmla="*/ 0 w 4"/>
                <a:gd name="T17" fmla="*/ 3 h 4"/>
                <a:gd name="T18" fmla="*/ 2 w 4"/>
                <a:gd name="T19" fmla="*/ 4 h 4"/>
                <a:gd name="T20" fmla="*/ 2 w 4"/>
                <a:gd name="T21" fmla="*/ 4 h 4"/>
                <a:gd name="T22" fmla="*/ 3 w 4"/>
                <a:gd name="T23" fmla="*/ 4 h 4"/>
                <a:gd name="T24" fmla="*/ 3 w 4"/>
                <a:gd name="T25" fmla="*/ 4 h 4"/>
                <a:gd name="T26" fmla="*/ 3 w 4"/>
                <a:gd name="T27" fmla="*/ 4 h 4"/>
                <a:gd name="T28" fmla="*/ 3 w 4"/>
                <a:gd name="T29" fmla="*/ 4 h 4"/>
                <a:gd name="T30" fmla="*/ 4 w 4"/>
                <a:gd name="T31" fmla="*/ 3 h 4"/>
                <a:gd name="T32" fmla="*/ 4 w 4"/>
                <a:gd name="T33" fmla="*/ 2 h 4"/>
                <a:gd name="T34" fmla="*/ 4 w 4"/>
                <a:gd name="T35" fmla="*/ 2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2" y="0"/>
                    <a:pt x="2" y="0"/>
                    <a:pt x="2" y="1"/>
                  </a:cubicBezTo>
                  <a:cubicBezTo>
                    <a:pt x="2"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3"/>
                    <a:pt x="0" y="3"/>
                  </a:cubicBezTo>
                  <a:cubicBezTo>
                    <a:pt x="1" y="4"/>
                    <a:pt x="1"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4"/>
                    <a:pt x="4" y="3"/>
                    <a:pt x="4" y="3"/>
                  </a:cubicBezTo>
                  <a:cubicBezTo>
                    <a:pt x="4" y="3"/>
                    <a:pt x="4" y="2"/>
                    <a:pt x="4" y="2"/>
                  </a:cubicBezTo>
                  <a:cubicBezTo>
                    <a:pt x="4" y="2"/>
                    <a:pt x="4"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3251">
              <a:extLst>
                <a:ext uri="{FF2B5EF4-FFF2-40B4-BE49-F238E27FC236}">
                  <a16:creationId xmlns:a16="http://schemas.microsoft.com/office/drawing/2014/main" id="{0BF42496-1078-15B0-AD0E-5C75750FE76D}"/>
                </a:ext>
              </a:extLst>
            </p:cNvPr>
            <p:cNvSpPr>
              <a:spLocks/>
            </p:cNvSpPr>
            <p:nvPr/>
          </p:nvSpPr>
          <p:spPr bwMode="auto">
            <a:xfrm>
              <a:off x="9328300" y="2554489"/>
              <a:ext cx="27588" cy="27588"/>
            </a:xfrm>
            <a:custGeom>
              <a:avLst/>
              <a:gdLst>
                <a:gd name="T0" fmla="*/ 2 w 4"/>
                <a:gd name="T1" fmla="*/ 0 h 4"/>
                <a:gd name="T2" fmla="*/ 2 w 4"/>
                <a:gd name="T3" fmla="*/ 0 h 4"/>
                <a:gd name="T4" fmla="*/ 2 w 4"/>
                <a:gd name="T5" fmla="*/ 0 h 4"/>
                <a:gd name="T6" fmla="*/ 2 w 4"/>
                <a:gd name="T7" fmla="*/ 0 h 4"/>
                <a:gd name="T8" fmla="*/ 0 w 4"/>
                <a:gd name="T9" fmla="*/ 2 h 4"/>
                <a:gd name="T10" fmla="*/ 2 w 4"/>
                <a:gd name="T11" fmla="*/ 4 h 4"/>
                <a:gd name="T12" fmla="*/ 2 w 4"/>
                <a:gd name="T13" fmla="*/ 4 h 4"/>
                <a:gd name="T14" fmla="*/ 3 w 4"/>
                <a:gd name="T15" fmla="*/ 3 h 4"/>
                <a:gd name="T16" fmla="*/ 4 w 4"/>
                <a:gd name="T17" fmla="*/ 3 h 4"/>
                <a:gd name="T18" fmla="*/ 4 w 4"/>
                <a:gd name="T19" fmla="*/ 3 h 4"/>
                <a:gd name="T20" fmla="*/ 4 w 4"/>
                <a:gd name="T21" fmla="*/ 2 h 4"/>
                <a:gd name="T22" fmla="*/ 4 w 4"/>
                <a:gd name="T23" fmla="*/ 2 h 4"/>
                <a:gd name="T24" fmla="*/ 4 w 4"/>
                <a:gd name="T25" fmla="*/ 2 h 4"/>
                <a:gd name="T26" fmla="*/ 4 w 4"/>
                <a:gd name="T27" fmla="*/ 1 h 4"/>
                <a:gd name="T28" fmla="*/ 3 w 4"/>
                <a:gd name="T29" fmla="*/ 1 h 4"/>
                <a:gd name="T30" fmla="*/ 3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2" y="0"/>
                    <a:pt x="2" y="0"/>
                    <a:pt x="2" y="0"/>
                  </a:cubicBezTo>
                  <a:cubicBezTo>
                    <a:pt x="2" y="0"/>
                    <a:pt x="2" y="0"/>
                    <a:pt x="2" y="0"/>
                  </a:cubicBezTo>
                  <a:cubicBezTo>
                    <a:pt x="1" y="0"/>
                    <a:pt x="0" y="1"/>
                    <a:pt x="0" y="2"/>
                  </a:cubicBezTo>
                  <a:cubicBezTo>
                    <a:pt x="0" y="3"/>
                    <a:pt x="1" y="4"/>
                    <a:pt x="2" y="4"/>
                  </a:cubicBezTo>
                  <a:cubicBezTo>
                    <a:pt x="2" y="4"/>
                    <a:pt x="2" y="4"/>
                    <a:pt x="2" y="4"/>
                  </a:cubicBezTo>
                  <a:cubicBezTo>
                    <a:pt x="3" y="4"/>
                    <a:pt x="3" y="4"/>
                    <a:pt x="3" y="3"/>
                  </a:cubicBezTo>
                  <a:cubicBezTo>
                    <a:pt x="3" y="3"/>
                    <a:pt x="4" y="3"/>
                    <a:pt x="4" y="3"/>
                  </a:cubicBezTo>
                  <a:cubicBezTo>
                    <a:pt x="4" y="3"/>
                    <a:pt x="4" y="3"/>
                    <a:pt x="4" y="3"/>
                  </a:cubicBezTo>
                  <a:cubicBezTo>
                    <a:pt x="4" y="3"/>
                    <a:pt x="4" y="3"/>
                    <a:pt x="4" y="2"/>
                  </a:cubicBezTo>
                  <a:cubicBezTo>
                    <a:pt x="4" y="2"/>
                    <a:pt x="4" y="2"/>
                    <a:pt x="4" y="2"/>
                  </a:cubicBezTo>
                  <a:cubicBezTo>
                    <a:pt x="4" y="2"/>
                    <a:pt x="4" y="2"/>
                    <a:pt x="4" y="2"/>
                  </a:cubicBezTo>
                  <a:cubicBezTo>
                    <a:pt x="4" y="2"/>
                    <a:pt x="4" y="2"/>
                    <a:pt x="4" y="1"/>
                  </a:cubicBezTo>
                  <a:cubicBezTo>
                    <a:pt x="4" y="1"/>
                    <a:pt x="4" y="1"/>
                    <a:pt x="3" y="1"/>
                  </a:cubicBezTo>
                  <a:cubicBezTo>
                    <a:pt x="3" y="1"/>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3252">
              <a:extLst>
                <a:ext uri="{FF2B5EF4-FFF2-40B4-BE49-F238E27FC236}">
                  <a16:creationId xmlns:a16="http://schemas.microsoft.com/office/drawing/2014/main" id="{A90C9FFD-4FDF-3DC8-03C9-F6CC106E70E3}"/>
                </a:ext>
              </a:extLst>
            </p:cNvPr>
            <p:cNvSpPr>
              <a:spLocks/>
            </p:cNvSpPr>
            <p:nvPr/>
          </p:nvSpPr>
          <p:spPr bwMode="auto">
            <a:xfrm>
              <a:off x="13339610" y="3564213"/>
              <a:ext cx="44141" cy="46900"/>
            </a:xfrm>
            <a:custGeom>
              <a:avLst/>
              <a:gdLst>
                <a:gd name="T0" fmla="*/ 3 w 7"/>
                <a:gd name="T1" fmla="*/ 0 h 7"/>
                <a:gd name="T2" fmla="*/ 0 w 7"/>
                <a:gd name="T3" fmla="*/ 3 h 7"/>
                <a:gd name="T4" fmla="*/ 0 w 7"/>
                <a:gd name="T5" fmla="*/ 5 h 7"/>
                <a:gd name="T6" fmla="*/ 0 w 7"/>
                <a:gd name="T7" fmla="*/ 5 h 7"/>
                <a:gd name="T8" fmla="*/ 2 w 7"/>
                <a:gd name="T9" fmla="*/ 7 h 7"/>
                <a:gd name="T10" fmla="*/ 2 w 7"/>
                <a:gd name="T11" fmla="*/ 7 h 7"/>
                <a:gd name="T12" fmla="*/ 3 w 7"/>
                <a:gd name="T13" fmla="*/ 7 h 7"/>
                <a:gd name="T14" fmla="*/ 3 w 7"/>
                <a:gd name="T15" fmla="*/ 7 h 7"/>
                <a:gd name="T16" fmla="*/ 5 w 7"/>
                <a:gd name="T17" fmla="*/ 7 h 7"/>
                <a:gd name="T18" fmla="*/ 5 w 7"/>
                <a:gd name="T19" fmla="*/ 7 h 7"/>
                <a:gd name="T20" fmla="*/ 7 w 7"/>
                <a:gd name="T21" fmla="*/ 4 h 7"/>
                <a:gd name="T22" fmla="*/ 7 w 7"/>
                <a:gd name="T23" fmla="*/ 3 h 7"/>
                <a:gd name="T24" fmla="*/ 7 w 7"/>
                <a:gd name="T25" fmla="*/ 2 h 7"/>
                <a:gd name="T26" fmla="*/ 5 w 7"/>
                <a:gd name="T27" fmla="*/ 1 h 7"/>
                <a:gd name="T28" fmla="*/ 5 w 7"/>
                <a:gd name="T29" fmla="*/ 0 h 7"/>
                <a:gd name="T30" fmla="*/ 4 w 7"/>
                <a:gd name="T31" fmla="*/ 0 h 7"/>
                <a:gd name="T32" fmla="*/ 3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0"/>
                  </a:moveTo>
                  <a:cubicBezTo>
                    <a:pt x="2" y="0"/>
                    <a:pt x="0" y="1"/>
                    <a:pt x="0" y="3"/>
                  </a:cubicBezTo>
                  <a:cubicBezTo>
                    <a:pt x="0" y="4"/>
                    <a:pt x="0" y="4"/>
                    <a:pt x="0" y="5"/>
                  </a:cubicBezTo>
                  <a:cubicBezTo>
                    <a:pt x="0" y="5"/>
                    <a:pt x="0" y="5"/>
                    <a:pt x="0" y="5"/>
                  </a:cubicBezTo>
                  <a:cubicBezTo>
                    <a:pt x="1" y="6"/>
                    <a:pt x="1" y="6"/>
                    <a:pt x="2" y="7"/>
                  </a:cubicBezTo>
                  <a:cubicBezTo>
                    <a:pt x="2" y="7"/>
                    <a:pt x="2" y="7"/>
                    <a:pt x="2" y="7"/>
                  </a:cubicBezTo>
                  <a:cubicBezTo>
                    <a:pt x="2" y="7"/>
                    <a:pt x="2" y="7"/>
                    <a:pt x="3" y="7"/>
                  </a:cubicBezTo>
                  <a:cubicBezTo>
                    <a:pt x="3" y="7"/>
                    <a:pt x="3" y="7"/>
                    <a:pt x="3" y="7"/>
                  </a:cubicBezTo>
                  <a:cubicBezTo>
                    <a:pt x="4" y="7"/>
                    <a:pt x="4" y="7"/>
                    <a:pt x="5" y="7"/>
                  </a:cubicBezTo>
                  <a:cubicBezTo>
                    <a:pt x="5" y="7"/>
                    <a:pt x="5" y="7"/>
                    <a:pt x="5" y="7"/>
                  </a:cubicBezTo>
                  <a:cubicBezTo>
                    <a:pt x="6" y="6"/>
                    <a:pt x="7" y="5"/>
                    <a:pt x="7" y="4"/>
                  </a:cubicBezTo>
                  <a:cubicBezTo>
                    <a:pt x="7" y="4"/>
                    <a:pt x="7" y="3"/>
                    <a:pt x="7" y="3"/>
                  </a:cubicBezTo>
                  <a:cubicBezTo>
                    <a:pt x="7" y="3"/>
                    <a:pt x="7" y="3"/>
                    <a:pt x="7" y="2"/>
                  </a:cubicBezTo>
                  <a:cubicBezTo>
                    <a:pt x="6" y="2"/>
                    <a:pt x="6" y="1"/>
                    <a:pt x="5" y="1"/>
                  </a:cubicBezTo>
                  <a:cubicBezTo>
                    <a:pt x="5" y="1"/>
                    <a:pt x="5" y="0"/>
                    <a:pt x="5" y="0"/>
                  </a:cubicBezTo>
                  <a:cubicBezTo>
                    <a:pt x="5"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3253">
              <a:extLst>
                <a:ext uri="{FF2B5EF4-FFF2-40B4-BE49-F238E27FC236}">
                  <a16:creationId xmlns:a16="http://schemas.microsoft.com/office/drawing/2014/main" id="{3CC00E03-74F8-06A0-33A4-287DC068C6D2}"/>
                </a:ext>
              </a:extLst>
            </p:cNvPr>
            <p:cNvSpPr>
              <a:spLocks/>
            </p:cNvSpPr>
            <p:nvPr/>
          </p:nvSpPr>
          <p:spPr bwMode="auto">
            <a:xfrm>
              <a:off x="12691289" y="3873200"/>
              <a:ext cx="44141" cy="44141"/>
            </a:xfrm>
            <a:custGeom>
              <a:avLst/>
              <a:gdLst>
                <a:gd name="T0" fmla="*/ 4 w 7"/>
                <a:gd name="T1" fmla="*/ 0 h 7"/>
                <a:gd name="T2" fmla="*/ 2 w 7"/>
                <a:gd name="T3" fmla="*/ 0 h 7"/>
                <a:gd name="T4" fmla="*/ 2 w 7"/>
                <a:gd name="T5" fmla="*/ 0 h 7"/>
                <a:gd name="T6" fmla="*/ 0 w 7"/>
                <a:gd name="T7" fmla="*/ 3 h 7"/>
                <a:gd name="T8" fmla="*/ 0 w 7"/>
                <a:gd name="T9" fmla="*/ 3 h 7"/>
                <a:gd name="T10" fmla="*/ 0 w 7"/>
                <a:gd name="T11" fmla="*/ 3 h 7"/>
                <a:gd name="T12" fmla="*/ 3 w 7"/>
                <a:gd name="T13" fmla="*/ 7 h 7"/>
                <a:gd name="T14" fmla="*/ 4 w 7"/>
                <a:gd name="T15" fmla="*/ 7 h 7"/>
                <a:gd name="T16" fmla="*/ 6 w 7"/>
                <a:gd name="T17" fmla="*/ 6 h 7"/>
                <a:gd name="T18" fmla="*/ 6 w 7"/>
                <a:gd name="T19" fmla="*/ 6 h 7"/>
                <a:gd name="T20" fmla="*/ 7 w 7"/>
                <a:gd name="T21" fmla="*/ 4 h 7"/>
                <a:gd name="T22" fmla="*/ 7 w 7"/>
                <a:gd name="T23" fmla="*/ 3 h 7"/>
                <a:gd name="T24" fmla="*/ 7 w 7"/>
                <a:gd name="T25" fmla="*/ 3 h 7"/>
                <a:gd name="T26" fmla="*/ 7 w 7"/>
                <a:gd name="T27" fmla="*/ 2 h 7"/>
                <a:gd name="T28" fmla="*/ 7 w 7"/>
                <a:gd name="T29" fmla="*/ 2 h 7"/>
                <a:gd name="T30" fmla="*/ 4 w 7"/>
                <a:gd name="T31" fmla="*/ 0 h 7"/>
                <a:gd name="T32" fmla="*/ 4 w 7"/>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4" y="0"/>
                  </a:moveTo>
                  <a:cubicBezTo>
                    <a:pt x="3" y="0"/>
                    <a:pt x="3" y="0"/>
                    <a:pt x="2" y="0"/>
                  </a:cubicBezTo>
                  <a:cubicBezTo>
                    <a:pt x="2" y="0"/>
                    <a:pt x="2" y="0"/>
                    <a:pt x="2" y="0"/>
                  </a:cubicBezTo>
                  <a:cubicBezTo>
                    <a:pt x="1" y="1"/>
                    <a:pt x="1" y="2"/>
                    <a:pt x="0" y="3"/>
                  </a:cubicBezTo>
                  <a:cubicBezTo>
                    <a:pt x="0" y="3"/>
                    <a:pt x="0" y="3"/>
                    <a:pt x="0" y="3"/>
                  </a:cubicBezTo>
                  <a:cubicBezTo>
                    <a:pt x="0" y="3"/>
                    <a:pt x="0" y="3"/>
                    <a:pt x="0" y="3"/>
                  </a:cubicBezTo>
                  <a:cubicBezTo>
                    <a:pt x="0" y="5"/>
                    <a:pt x="1" y="7"/>
                    <a:pt x="3" y="7"/>
                  </a:cubicBezTo>
                  <a:cubicBezTo>
                    <a:pt x="3" y="7"/>
                    <a:pt x="4" y="7"/>
                    <a:pt x="4" y="7"/>
                  </a:cubicBezTo>
                  <a:cubicBezTo>
                    <a:pt x="5" y="7"/>
                    <a:pt x="6" y="7"/>
                    <a:pt x="6" y="6"/>
                  </a:cubicBezTo>
                  <a:cubicBezTo>
                    <a:pt x="6" y="6"/>
                    <a:pt x="6" y="6"/>
                    <a:pt x="6" y="6"/>
                  </a:cubicBezTo>
                  <a:cubicBezTo>
                    <a:pt x="7" y="5"/>
                    <a:pt x="7" y="5"/>
                    <a:pt x="7" y="4"/>
                  </a:cubicBezTo>
                  <a:cubicBezTo>
                    <a:pt x="7" y="4"/>
                    <a:pt x="7" y="3"/>
                    <a:pt x="7" y="3"/>
                  </a:cubicBezTo>
                  <a:cubicBezTo>
                    <a:pt x="7" y="3"/>
                    <a:pt x="7" y="3"/>
                    <a:pt x="7" y="3"/>
                  </a:cubicBezTo>
                  <a:cubicBezTo>
                    <a:pt x="7" y="2"/>
                    <a:pt x="7" y="2"/>
                    <a:pt x="7" y="2"/>
                  </a:cubicBezTo>
                  <a:cubicBezTo>
                    <a:pt x="7" y="2"/>
                    <a:pt x="7" y="2"/>
                    <a:pt x="7" y="2"/>
                  </a:cubicBezTo>
                  <a:cubicBezTo>
                    <a:pt x="6" y="1"/>
                    <a:pt x="6"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3254">
              <a:extLst>
                <a:ext uri="{FF2B5EF4-FFF2-40B4-BE49-F238E27FC236}">
                  <a16:creationId xmlns:a16="http://schemas.microsoft.com/office/drawing/2014/main" id="{EAEBDBB7-18E9-CB89-3D6D-9DC81439029C}"/>
                </a:ext>
              </a:extLst>
            </p:cNvPr>
            <p:cNvSpPr>
              <a:spLocks/>
            </p:cNvSpPr>
            <p:nvPr/>
          </p:nvSpPr>
          <p:spPr bwMode="auto">
            <a:xfrm>
              <a:off x="13483068" y="3851129"/>
              <a:ext cx="38623" cy="41382"/>
            </a:xfrm>
            <a:custGeom>
              <a:avLst/>
              <a:gdLst>
                <a:gd name="T0" fmla="*/ 3 w 6"/>
                <a:gd name="T1" fmla="*/ 0 h 6"/>
                <a:gd name="T2" fmla="*/ 3 w 6"/>
                <a:gd name="T3" fmla="*/ 0 h 6"/>
                <a:gd name="T4" fmla="*/ 2 w 6"/>
                <a:gd name="T5" fmla="*/ 1 h 6"/>
                <a:gd name="T6" fmla="*/ 2 w 6"/>
                <a:gd name="T7" fmla="*/ 1 h 6"/>
                <a:gd name="T8" fmla="*/ 0 w 6"/>
                <a:gd name="T9" fmla="*/ 3 h 6"/>
                <a:gd name="T10" fmla="*/ 2 w 6"/>
                <a:gd name="T11" fmla="*/ 6 h 6"/>
                <a:gd name="T12" fmla="*/ 3 w 6"/>
                <a:gd name="T13" fmla="*/ 6 h 6"/>
                <a:gd name="T14" fmla="*/ 6 w 6"/>
                <a:gd name="T15" fmla="*/ 4 h 6"/>
                <a:gd name="T16" fmla="*/ 6 w 6"/>
                <a:gd name="T17" fmla="*/ 2 h 6"/>
                <a:gd name="T18" fmla="*/ 5 w 6"/>
                <a:gd name="T19" fmla="*/ 2 h 6"/>
                <a:gd name="T20" fmla="*/ 3 w 6"/>
                <a:gd name="T21" fmla="*/ 0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3" y="0"/>
                    <a:pt x="2" y="1"/>
                    <a:pt x="2" y="1"/>
                  </a:cubicBezTo>
                  <a:cubicBezTo>
                    <a:pt x="2" y="1"/>
                    <a:pt x="2" y="1"/>
                    <a:pt x="2" y="1"/>
                  </a:cubicBezTo>
                  <a:cubicBezTo>
                    <a:pt x="1" y="1"/>
                    <a:pt x="0" y="2"/>
                    <a:pt x="0" y="3"/>
                  </a:cubicBezTo>
                  <a:cubicBezTo>
                    <a:pt x="0" y="4"/>
                    <a:pt x="1" y="6"/>
                    <a:pt x="2" y="6"/>
                  </a:cubicBezTo>
                  <a:cubicBezTo>
                    <a:pt x="3" y="6"/>
                    <a:pt x="3" y="6"/>
                    <a:pt x="3" y="6"/>
                  </a:cubicBezTo>
                  <a:cubicBezTo>
                    <a:pt x="4" y="6"/>
                    <a:pt x="5" y="5"/>
                    <a:pt x="6" y="4"/>
                  </a:cubicBezTo>
                  <a:cubicBezTo>
                    <a:pt x="6" y="3"/>
                    <a:pt x="6" y="3"/>
                    <a:pt x="6" y="2"/>
                  </a:cubicBezTo>
                  <a:cubicBezTo>
                    <a:pt x="6" y="2"/>
                    <a:pt x="6" y="2"/>
                    <a:pt x="5" y="2"/>
                  </a:cubicBezTo>
                  <a:cubicBezTo>
                    <a:pt x="5" y="1"/>
                    <a:pt x="4" y="1"/>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3255">
              <a:extLst>
                <a:ext uri="{FF2B5EF4-FFF2-40B4-BE49-F238E27FC236}">
                  <a16:creationId xmlns:a16="http://schemas.microsoft.com/office/drawing/2014/main" id="{5DAECFDC-3F2D-AC24-ED42-C6CBD9A1A8F8}"/>
                </a:ext>
              </a:extLst>
            </p:cNvPr>
            <p:cNvSpPr>
              <a:spLocks/>
            </p:cNvSpPr>
            <p:nvPr/>
          </p:nvSpPr>
          <p:spPr bwMode="auto">
            <a:xfrm>
              <a:off x="13036140" y="4218051"/>
              <a:ext cx="41382" cy="33106"/>
            </a:xfrm>
            <a:custGeom>
              <a:avLst/>
              <a:gdLst>
                <a:gd name="T0" fmla="*/ 3 w 6"/>
                <a:gd name="T1" fmla="*/ 0 h 5"/>
                <a:gd name="T2" fmla="*/ 1 w 6"/>
                <a:gd name="T3" fmla="*/ 0 h 5"/>
                <a:gd name="T4" fmla="*/ 1 w 6"/>
                <a:gd name="T5" fmla="*/ 0 h 5"/>
                <a:gd name="T6" fmla="*/ 1 w 6"/>
                <a:gd name="T7" fmla="*/ 2 h 5"/>
                <a:gd name="T8" fmla="*/ 3 w 6"/>
                <a:gd name="T9" fmla="*/ 5 h 5"/>
                <a:gd name="T10" fmla="*/ 3 w 6"/>
                <a:gd name="T11" fmla="*/ 5 h 5"/>
                <a:gd name="T12" fmla="*/ 6 w 6"/>
                <a:gd name="T13" fmla="*/ 3 h 5"/>
                <a:gd name="T14" fmla="*/ 4 w 6"/>
                <a:gd name="T15" fmla="*/ 0 h 5"/>
                <a:gd name="T16" fmla="*/ 4 w 6"/>
                <a:gd name="T17" fmla="*/ 0 h 5"/>
                <a:gd name="T18" fmla="*/ 4 w 6"/>
                <a:gd name="T19" fmla="*/ 0 h 5"/>
                <a:gd name="T20" fmla="*/ 3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3" y="0"/>
                  </a:moveTo>
                  <a:cubicBezTo>
                    <a:pt x="3" y="0"/>
                    <a:pt x="2" y="0"/>
                    <a:pt x="1" y="0"/>
                  </a:cubicBezTo>
                  <a:cubicBezTo>
                    <a:pt x="1" y="0"/>
                    <a:pt x="1" y="0"/>
                    <a:pt x="1" y="0"/>
                  </a:cubicBezTo>
                  <a:cubicBezTo>
                    <a:pt x="1" y="1"/>
                    <a:pt x="1" y="1"/>
                    <a:pt x="1" y="2"/>
                  </a:cubicBezTo>
                  <a:cubicBezTo>
                    <a:pt x="0" y="3"/>
                    <a:pt x="1" y="5"/>
                    <a:pt x="3" y="5"/>
                  </a:cubicBezTo>
                  <a:cubicBezTo>
                    <a:pt x="3" y="5"/>
                    <a:pt x="3" y="5"/>
                    <a:pt x="3" y="5"/>
                  </a:cubicBezTo>
                  <a:cubicBezTo>
                    <a:pt x="5" y="5"/>
                    <a:pt x="6" y="4"/>
                    <a:pt x="6" y="3"/>
                  </a:cubicBezTo>
                  <a:cubicBezTo>
                    <a:pt x="6" y="2"/>
                    <a:pt x="6" y="0"/>
                    <a:pt x="4" y="0"/>
                  </a:cubicBezTo>
                  <a:cubicBezTo>
                    <a:pt x="4" y="0"/>
                    <a:pt x="4" y="0"/>
                    <a:pt x="4" y="0"/>
                  </a:cubicBezTo>
                  <a:cubicBezTo>
                    <a:pt x="4" y="0"/>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3256">
              <a:extLst>
                <a:ext uri="{FF2B5EF4-FFF2-40B4-BE49-F238E27FC236}">
                  <a16:creationId xmlns:a16="http://schemas.microsoft.com/office/drawing/2014/main" id="{75941B64-9F79-3C8F-E463-5B77D3C11272}"/>
                </a:ext>
              </a:extLst>
            </p:cNvPr>
            <p:cNvSpPr>
              <a:spLocks/>
            </p:cNvSpPr>
            <p:nvPr/>
          </p:nvSpPr>
          <p:spPr bwMode="auto">
            <a:xfrm>
              <a:off x="13979654" y="3440067"/>
              <a:ext cx="41382" cy="33106"/>
            </a:xfrm>
            <a:custGeom>
              <a:avLst/>
              <a:gdLst>
                <a:gd name="T0" fmla="*/ 3 w 6"/>
                <a:gd name="T1" fmla="*/ 0 h 5"/>
                <a:gd name="T2" fmla="*/ 0 w 6"/>
                <a:gd name="T3" fmla="*/ 2 h 5"/>
                <a:gd name="T4" fmla="*/ 0 w 6"/>
                <a:gd name="T5" fmla="*/ 4 h 5"/>
                <a:gd name="T6" fmla="*/ 1 w 6"/>
                <a:gd name="T7" fmla="*/ 4 h 5"/>
                <a:gd name="T8" fmla="*/ 1 w 6"/>
                <a:gd name="T9" fmla="*/ 5 h 5"/>
                <a:gd name="T10" fmla="*/ 2 w 6"/>
                <a:gd name="T11" fmla="*/ 5 h 5"/>
                <a:gd name="T12" fmla="*/ 2 w 6"/>
                <a:gd name="T13" fmla="*/ 5 h 5"/>
                <a:gd name="T14" fmla="*/ 3 w 6"/>
                <a:gd name="T15" fmla="*/ 5 h 5"/>
                <a:gd name="T16" fmla="*/ 3 w 6"/>
                <a:gd name="T17" fmla="*/ 5 h 5"/>
                <a:gd name="T18" fmla="*/ 3 w 6"/>
                <a:gd name="T19" fmla="*/ 5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2" y="0"/>
                    <a:pt x="1" y="1"/>
                    <a:pt x="0" y="2"/>
                  </a:cubicBezTo>
                  <a:cubicBezTo>
                    <a:pt x="0" y="3"/>
                    <a:pt x="0" y="3"/>
                    <a:pt x="0" y="4"/>
                  </a:cubicBezTo>
                  <a:cubicBezTo>
                    <a:pt x="1" y="4"/>
                    <a:pt x="1" y="4"/>
                    <a:pt x="1" y="4"/>
                  </a:cubicBezTo>
                  <a:cubicBezTo>
                    <a:pt x="1" y="4"/>
                    <a:pt x="1" y="5"/>
                    <a:pt x="1" y="5"/>
                  </a:cubicBezTo>
                  <a:cubicBezTo>
                    <a:pt x="2" y="5"/>
                    <a:pt x="2" y="5"/>
                    <a:pt x="2" y="5"/>
                  </a:cubicBezTo>
                  <a:cubicBezTo>
                    <a:pt x="2" y="5"/>
                    <a:pt x="2" y="5"/>
                    <a:pt x="2" y="5"/>
                  </a:cubicBezTo>
                  <a:cubicBezTo>
                    <a:pt x="2" y="5"/>
                    <a:pt x="3" y="5"/>
                    <a:pt x="3" y="5"/>
                  </a:cubicBezTo>
                  <a:cubicBezTo>
                    <a:pt x="3" y="5"/>
                    <a:pt x="3" y="5"/>
                    <a:pt x="3" y="5"/>
                  </a:cubicBezTo>
                  <a:cubicBezTo>
                    <a:pt x="3" y="5"/>
                    <a:pt x="3" y="5"/>
                    <a:pt x="3" y="5"/>
                  </a:cubicBezTo>
                  <a:cubicBezTo>
                    <a:pt x="4" y="5"/>
                    <a:pt x="5" y="5"/>
                    <a:pt x="6" y="3"/>
                  </a:cubicBezTo>
                  <a:cubicBezTo>
                    <a:pt x="6" y="2"/>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3257">
              <a:extLst>
                <a:ext uri="{FF2B5EF4-FFF2-40B4-BE49-F238E27FC236}">
                  <a16:creationId xmlns:a16="http://schemas.microsoft.com/office/drawing/2014/main" id="{070C075C-A17B-7156-CF92-61D19A9C8F31}"/>
                </a:ext>
              </a:extLst>
            </p:cNvPr>
            <p:cNvSpPr>
              <a:spLocks/>
            </p:cNvSpPr>
            <p:nvPr/>
          </p:nvSpPr>
          <p:spPr bwMode="auto">
            <a:xfrm>
              <a:off x="13678943" y="3464896"/>
              <a:ext cx="38623" cy="33106"/>
            </a:xfrm>
            <a:custGeom>
              <a:avLst/>
              <a:gdLst>
                <a:gd name="T0" fmla="*/ 3 w 6"/>
                <a:gd name="T1" fmla="*/ 0 h 5"/>
                <a:gd name="T2" fmla="*/ 2 w 6"/>
                <a:gd name="T3" fmla="*/ 0 h 5"/>
                <a:gd name="T4" fmla="*/ 2 w 6"/>
                <a:gd name="T5" fmla="*/ 0 h 5"/>
                <a:gd name="T6" fmla="*/ 1 w 6"/>
                <a:gd name="T7" fmla="*/ 2 h 5"/>
                <a:gd name="T8" fmla="*/ 1 w 6"/>
                <a:gd name="T9" fmla="*/ 3 h 5"/>
                <a:gd name="T10" fmla="*/ 1 w 6"/>
                <a:gd name="T11" fmla="*/ 4 h 5"/>
                <a:gd name="T12" fmla="*/ 3 w 6"/>
                <a:gd name="T13" fmla="*/ 5 h 5"/>
                <a:gd name="T14" fmla="*/ 3 w 6"/>
                <a:gd name="T15" fmla="*/ 5 h 5"/>
                <a:gd name="T16" fmla="*/ 5 w 6"/>
                <a:gd name="T17" fmla="*/ 4 h 5"/>
                <a:gd name="T18" fmla="*/ 5 w 6"/>
                <a:gd name="T19" fmla="*/ 4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2" y="0"/>
                    <a:pt x="2" y="0"/>
                    <a:pt x="2" y="0"/>
                  </a:cubicBezTo>
                  <a:cubicBezTo>
                    <a:pt x="1" y="1"/>
                    <a:pt x="1" y="1"/>
                    <a:pt x="1" y="2"/>
                  </a:cubicBezTo>
                  <a:cubicBezTo>
                    <a:pt x="0" y="2"/>
                    <a:pt x="0" y="3"/>
                    <a:pt x="1" y="3"/>
                  </a:cubicBezTo>
                  <a:cubicBezTo>
                    <a:pt x="1" y="3"/>
                    <a:pt x="1" y="3"/>
                    <a:pt x="1" y="4"/>
                  </a:cubicBezTo>
                  <a:cubicBezTo>
                    <a:pt x="1" y="4"/>
                    <a:pt x="2" y="5"/>
                    <a:pt x="3" y="5"/>
                  </a:cubicBezTo>
                  <a:cubicBezTo>
                    <a:pt x="3" y="5"/>
                    <a:pt x="3" y="5"/>
                    <a:pt x="3" y="5"/>
                  </a:cubicBezTo>
                  <a:cubicBezTo>
                    <a:pt x="4" y="5"/>
                    <a:pt x="5" y="5"/>
                    <a:pt x="5" y="4"/>
                  </a:cubicBezTo>
                  <a:cubicBezTo>
                    <a:pt x="5" y="4"/>
                    <a:pt x="5" y="4"/>
                    <a:pt x="5" y="4"/>
                  </a:cubicBezTo>
                  <a:cubicBezTo>
                    <a:pt x="6" y="4"/>
                    <a:pt x="6" y="3"/>
                    <a:pt x="6" y="3"/>
                  </a:cubicBezTo>
                  <a:cubicBezTo>
                    <a:pt x="6" y="2"/>
                    <a:pt x="5"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3258">
              <a:extLst>
                <a:ext uri="{FF2B5EF4-FFF2-40B4-BE49-F238E27FC236}">
                  <a16:creationId xmlns:a16="http://schemas.microsoft.com/office/drawing/2014/main" id="{DF0E96A3-E540-608F-CF98-8C82D80FCC1B}"/>
                </a:ext>
              </a:extLst>
            </p:cNvPr>
            <p:cNvSpPr>
              <a:spLocks/>
            </p:cNvSpPr>
            <p:nvPr/>
          </p:nvSpPr>
          <p:spPr bwMode="auto">
            <a:xfrm>
              <a:off x="12172633" y="3831818"/>
              <a:ext cx="33106" cy="33106"/>
            </a:xfrm>
            <a:custGeom>
              <a:avLst/>
              <a:gdLst>
                <a:gd name="T0" fmla="*/ 2 w 5"/>
                <a:gd name="T1" fmla="*/ 0 h 5"/>
                <a:gd name="T2" fmla="*/ 0 w 5"/>
                <a:gd name="T3" fmla="*/ 1 h 5"/>
                <a:gd name="T4" fmla="*/ 0 w 5"/>
                <a:gd name="T5" fmla="*/ 2 h 5"/>
                <a:gd name="T6" fmla="*/ 0 w 5"/>
                <a:gd name="T7" fmla="*/ 2 h 5"/>
                <a:gd name="T8" fmla="*/ 0 w 5"/>
                <a:gd name="T9" fmla="*/ 2 h 5"/>
                <a:gd name="T10" fmla="*/ 0 w 5"/>
                <a:gd name="T11" fmla="*/ 3 h 5"/>
                <a:gd name="T12" fmla="*/ 1 w 5"/>
                <a:gd name="T13" fmla="*/ 5 h 5"/>
                <a:gd name="T14" fmla="*/ 2 w 5"/>
                <a:gd name="T15" fmla="*/ 5 h 5"/>
                <a:gd name="T16" fmla="*/ 2 w 5"/>
                <a:gd name="T17" fmla="*/ 5 h 5"/>
                <a:gd name="T18" fmla="*/ 2 w 5"/>
                <a:gd name="T19" fmla="*/ 5 h 5"/>
                <a:gd name="T20" fmla="*/ 5 w 5"/>
                <a:gd name="T21" fmla="*/ 3 h 5"/>
                <a:gd name="T22" fmla="*/ 5 w 5"/>
                <a:gd name="T23" fmla="*/ 3 h 5"/>
                <a:gd name="T24" fmla="*/ 5 w 5"/>
                <a:gd name="T25" fmla="*/ 3 h 5"/>
                <a:gd name="T26" fmla="*/ 5 w 5"/>
                <a:gd name="T27" fmla="*/ 2 h 5"/>
                <a:gd name="T28" fmla="*/ 5 w 5"/>
                <a:gd name="T29" fmla="*/ 1 h 5"/>
                <a:gd name="T30" fmla="*/ 3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cubicBezTo>
                    <a:pt x="1" y="0"/>
                    <a:pt x="1" y="0"/>
                    <a:pt x="0" y="1"/>
                  </a:cubicBezTo>
                  <a:cubicBezTo>
                    <a:pt x="0" y="1"/>
                    <a:pt x="0" y="2"/>
                    <a:pt x="0" y="2"/>
                  </a:cubicBezTo>
                  <a:cubicBezTo>
                    <a:pt x="0" y="2"/>
                    <a:pt x="0" y="2"/>
                    <a:pt x="0" y="2"/>
                  </a:cubicBezTo>
                  <a:cubicBezTo>
                    <a:pt x="0" y="2"/>
                    <a:pt x="0" y="2"/>
                    <a:pt x="0" y="2"/>
                  </a:cubicBezTo>
                  <a:cubicBezTo>
                    <a:pt x="0" y="3"/>
                    <a:pt x="0" y="3"/>
                    <a:pt x="0" y="3"/>
                  </a:cubicBezTo>
                  <a:cubicBezTo>
                    <a:pt x="0" y="4"/>
                    <a:pt x="0" y="5"/>
                    <a:pt x="1" y="5"/>
                  </a:cubicBezTo>
                  <a:cubicBezTo>
                    <a:pt x="1" y="5"/>
                    <a:pt x="1" y="5"/>
                    <a:pt x="2" y="5"/>
                  </a:cubicBezTo>
                  <a:cubicBezTo>
                    <a:pt x="2" y="5"/>
                    <a:pt x="2" y="5"/>
                    <a:pt x="2" y="5"/>
                  </a:cubicBezTo>
                  <a:cubicBezTo>
                    <a:pt x="2" y="5"/>
                    <a:pt x="2" y="5"/>
                    <a:pt x="2" y="5"/>
                  </a:cubicBezTo>
                  <a:cubicBezTo>
                    <a:pt x="4" y="5"/>
                    <a:pt x="5" y="5"/>
                    <a:pt x="5" y="3"/>
                  </a:cubicBezTo>
                  <a:cubicBezTo>
                    <a:pt x="5" y="3"/>
                    <a:pt x="5" y="3"/>
                    <a:pt x="5" y="3"/>
                  </a:cubicBezTo>
                  <a:cubicBezTo>
                    <a:pt x="5" y="3"/>
                    <a:pt x="5" y="3"/>
                    <a:pt x="5" y="3"/>
                  </a:cubicBezTo>
                  <a:cubicBezTo>
                    <a:pt x="5" y="2"/>
                    <a:pt x="5" y="2"/>
                    <a:pt x="5" y="2"/>
                  </a:cubicBezTo>
                  <a:cubicBezTo>
                    <a:pt x="5" y="1"/>
                    <a:pt x="5" y="1"/>
                    <a:pt x="5" y="1"/>
                  </a:cubicBezTo>
                  <a:cubicBezTo>
                    <a:pt x="4"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3259">
              <a:extLst>
                <a:ext uri="{FF2B5EF4-FFF2-40B4-BE49-F238E27FC236}">
                  <a16:creationId xmlns:a16="http://schemas.microsoft.com/office/drawing/2014/main" id="{192C7E82-5833-2EEC-AD84-127E3B38D6BF}"/>
                </a:ext>
              </a:extLst>
            </p:cNvPr>
            <p:cNvSpPr>
              <a:spLocks/>
            </p:cNvSpPr>
            <p:nvPr/>
          </p:nvSpPr>
          <p:spPr bwMode="auto">
            <a:xfrm>
              <a:off x="12009863" y="4264951"/>
              <a:ext cx="38623" cy="38623"/>
            </a:xfrm>
            <a:custGeom>
              <a:avLst/>
              <a:gdLst>
                <a:gd name="T0" fmla="*/ 3 w 6"/>
                <a:gd name="T1" fmla="*/ 0 h 6"/>
                <a:gd name="T2" fmla="*/ 3 w 6"/>
                <a:gd name="T3" fmla="*/ 0 h 6"/>
                <a:gd name="T4" fmla="*/ 2 w 6"/>
                <a:gd name="T5" fmla="*/ 1 h 6"/>
                <a:gd name="T6" fmla="*/ 0 w 6"/>
                <a:gd name="T7" fmla="*/ 3 h 6"/>
                <a:gd name="T8" fmla="*/ 2 w 6"/>
                <a:gd name="T9" fmla="*/ 6 h 6"/>
                <a:gd name="T10" fmla="*/ 3 w 6"/>
                <a:gd name="T11" fmla="*/ 6 h 6"/>
                <a:gd name="T12" fmla="*/ 6 w 6"/>
                <a:gd name="T13" fmla="*/ 4 h 6"/>
                <a:gd name="T14" fmla="*/ 5 w 6"/>
                <a:gd name="T15" fmla="*/ 1 h 6"/>
                <a:gd name="T16" fmla="*/ 5 w 6"/>
                <a:gd name="T17" fmla="*/ 1 h 6"/>
                <a:gd name="T18" fmla="*/ 4 w 6"/>
                <a:gd name="T19" fmla="*/ 1 h 6"/>
                <a:gd name="T20" fmla="*/ 4 w 6"/>
                <a:gd name="T21" fmla="*/ 1 h 6"/>
                <a:gd name="T22" fmla="*/ 3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3" y="0"/>
                    <a:pt x="3" y="0"/>
                  </a:cubicBezTo>
                  <a:cubicBezTo>
                    <a:pt x="2" y="0"/>
                    <a:pt x="2" y="0"/>
                    <a:pt x="2" y="1"/>
                  </a:cubicBezTo>
                  <a:cubicBezTo>
                    <a:pt x="1" y="1"/>
                    <a:pt x="0" y="2"/>
                    <a:pt x="0" y="3"/>
                  </a:cubicBezTo>
                  <a:cubicBezTo>
                    <a:pt x="0" y="4"/>
                    <a:pt x="1" y="6"/>
                    <a:pt x="2" y="6"/>
                  </a:cubicBezTo>
                  <a:cubicBezTo>
                    <a:pt x="3" y="6"/>
                    <a:pt x="3" y="6"/>
                    <a:pt x="3" y="6"/>
                  </a:cubicBezTo>
                  <a:cubicBezTo>
                    <a:pt x="4" y="6"/>
                    <a:pt x="5" y="5"/>
                    <a:pt x="6" y="4"/>
                  </a:cubicBezTo>
                  <a:cubicBezTo>
                    <a:pt x="6" y="3"/>
                    <a:pt x="5" y="2"/>
                    <a:pt x="5" y="1"/>
                  </a:cubicBezTo>
                  <a:cubicBezTo>
                    <a:pt x="5" y="1"/>
                    <a:pt x="5" y="1"/>
                    <a:pt x="5" y="1"/>
                  </a:cubicBezTo>
                  <a:cubicBezTo>
                    <a:pt x="4" y="1"/>
                    <a:pt x="4" y="1"/>
                    <a:pt x="4" y="1"/>
                  </a:cubicBezTo>
                  <a:cubicBezTo>
                    <a:pt x="4" y="1"/>
                    <a:pt x="4" y="1"/>
                    <a:pt x="4" y="1"/>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3260">
              <a:extLst>
                <a:ext uri="{FF2B5EF4-FFF2-40B4-BE49-F238E27FC236}">
                  <a16:creationId xmlns:a16="http://schemas.microsoft.com/office/drawing/2014/main" id="{B4AC2C9B-479A-8954-263E-2C83FB6042BA}"/>
                </a:ext>
              </a:extLst>
            </p:cNvPr>
            <p:cNvSpPr>
              <a:spLocks/>
            </p:cNvSpPr>
            <p:nvPr/>
          </p:nvSpPr>
          <p:spPr bwMode="auto">
            <a:xfrm>
              <a:off x="14026553" y="3911823"/>
              <a:ext cx="38623" cy="33106"/>
            </a:xfrm>
            <a:custGeom>
              <a:avLst/>
              <a:gdLst>
                <a:gd name="T0" fmla="*/ 3 w 6"/>
                <a:gd name="T1" fmla="*/ 0 h 5"/>
                <a:gd name="T2" fmla="*/ 2 w 6"/>
                <a:gd name="T3" fmla="*/ 0 h 5"/>
                <a:gd name="T4" fmla="*/ 2 w 6"/>
                <a:gd name="T5" fmla="*/ 0 h 5"/>
                <a:gd name="T6" fmla="*/ 1 w 6"/>
                <a:gd name="T7" fmla="*/ 1 h 5"/>
                <a:gd name="T8" fmla="*/ 1 w 6"/>
                <a:gd name="T9" fmla="*/ 1 h 5"/>
                <a:gd name="T10" fmla="*/ 0 w 6"/>
                <a:gd name="T11" fmla="*/ 2 h 5"/>
                <a:gd name="T12" fmla="*/ 3 w 6"/>
                <a:gd name="T13" fmla="*/ 5 h 5"/>
                <a:gd name="T14" fmla="*/ 3 w 6"/>
                <a:gd name="T15" fmla="*/ 5 h 5"/>
                <a:gd name="T16" fmla="*/ 6 w 6"/>
                <a:gd name="T17" fmla="*/ 3 h 5"/>
                <a:gd name="T18" fmla="*/ 6 w 6"/>
                <a:gd name="T19" fmla="*/ 3 h 5"/>
                <a:gd name="T20" fmla="*/ 6 w 6"/>
                <a:gd name="T21" fmla="*/ 3 h 5"/>
                <a:gd name="T22" fmla="*/ 4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3" y="0"/>
                    <a:pt x="2" y="0"/>
                  </a:cubicBezTo>
                  <a:cubicBezTo>
                    <a:pt x="2" y="0"/>
                    <a:pt x="2" y="0"/>
                    <a:pt x="2" y="0"/>
                  </a:cubicBezTo>
                  <a:cubicBezTo>
                    <a:pt x="2" y="0"/>
                    <a:pt x="1" y="1"/>
                    <a:pt x="1" y="1"/>
                  </a:cubicBezTo>
                  <a:cubicBezTo>
                    <a:pt x="1" y="1"/>
                    <a:pt x="1" y="1"/>
                    <a:pt x="1" y="1"/>
                  </a:cubicBezTo>
                  <a:cubicBezTo>
                    <a:pt x="1" y="2"/>
                    <a:pt x="1" y="2"/>
                    <a:pt x="0" y="2"/>
                  </a:cubicBezTo>
                  <a:cubicBezTo>
                    <a:pt x="0" y="4"/>
                    <a:pt x="1" y="5"/>
                    <a:pt x="3" y="5"/>
                  </a:cubicBezTo>
                  <a:cubicBezTo>
                    <a:pt x="3" y="5"/>
                    <a:pt x="3" y="5"/>
                    <a:pt x="3" y="5"/>
                  </a:cubicBezTo>
                  <a:cubicBezTo>
                    <a:pt x="4" y="5"/>
                    <a:pt x="6" y="5"/>
                    <a:pt x="6" y="3"/>
                  </a:cubicBezTo>
                  <a:cubicBezTo>
                    <a:pt x="6" y="3"/>
                    <a:pt x="6" y="3"/>
                    <a:pt x="6" y="3"/>
                  </a:cubicBezTo>
                  <a:cubicBezTo>
                    <a:pt x="6" y="3"/>
                    <a:pt x="6" y="3"/>
                    <a:pt x="6" y="3"/>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3261">
              <a:extLst>
                <a:ext uri="{FF2B5EF4-FFF2-40B4-BE49-F238E27FC236}">
                  <a16:creationId xmlns:a16="http://schemas.microsoft.com/office/drawing/2014/main" id="{ACCE55E8-CB8D-5603-E9E6-4277518E872C}"/>
                </a:ext>
              </a:extLst>
            </p:cNvPr>
            <p:cNvSpPr>
              <a:spLocks/>
            </p:cNvSpPr>
            <p:nvPr/>
          </p:nvSpPr>
          <p:spPr bwMode="auto">
            <a:xfrm>
              <a:off x="13797572" y="3754571"/>
              <a:ext cx="24829" cy="19312"/>
            </a:xfrm>
            <a:custGeom>
              <a:avLst/>
              <a:gdLst>
                <a:gd name="T0" fmla="*/ 2 w 4"/>
                <a:gd name="T1" fmla="*/ 0 h 3"/>
                <a:gd name="T2" fmla="*/ 0 w 4"/>
                <a:gd name="T3" fmla="*/ 1 h 3"/>
                <a:gd name="T4" fmla="*/ 0 w 4"/>
                <a:gd name="T5" fmla="*/ 1 h 3"/>
                <a:gd name="T6" fmla="*/ 0 w 4"/>
                <a:gd name="T7" fmla="*/ 2 h 3"/>
                <a:gd name="T8" fmla="*/ 0 w 4"/>
                <a:gd name="T9" fmla="*/ 2 h 3"/>
                <a:gd name="T10" fmla="*/ 0 w 4"/>
                <a:gd name="T11" fmla="*/ 2 h 3"/>
                <a:gd name="T12" fmla="*/ 2 w 4"/>
                <a:gd name="T13" fmla="*/ 3 h 3"/>
                <a:gd name="T14" fmla="*/ 2 w 4"/>
                <a:gd name="T15" fmla="*/ 3 h 3"/>
                <a:gd name="T16" fmla="*/ 3 w 4"/>
                <a:gd name="T17" fmla="*/ 3 h 3"/>
                <a:gd name="T18" fmla="*/ 4 w 4"/>
                <a:gd name="T19" fmla="*/ 2 h 3"/>
                <a:gd name="T20" fmla="*/ 4 w 4"/>
                <a:gd name="T21" fmla="*/ 2 h 3"/>
                <a:gd name="T22" fmla="*/ 4 w 4"/>
                <a:gd name="T23" fmla="*/ 1 h 3"/>
                <a:gd name="T24" fmla="*/ 4 w 4"/>
                <a:gd name="T25" fmla="*/ 1 h 3"/>
                <a:gd name="T26" fmla="*/ 3 w 4"/>
                <a:gd name="T27" fmla="*/ 0 h 3"/>
                <a:gd name="T28" fmla="*/ 3 w 4"/>
                <a:gd name="T29" fmla="*/ 0 h 3"/>
                <a:gd name="T30" fmla="*/ 2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1" y="0"/>
                    <a:pt x="0" y="0"/>
                    <a:pt x="0" y="1"/>
                  </a:cubicBezTo>
                  <a:cubicBezTo>
                    <a:pt x="0" y="1"/>
                    <a:pt x="0" y="1"/>
                    <a:pt x="0" y="1"/>
                  </a:cubicBezTo>
                  <a:cubicBezTo>
                    <a:pt x="0" y="1"/>
                    <a:pt x="0" y="2"/>
                    <a:pt x="0" y="2"/>
                  </a:cubicBezTo>
                  <a:cubicBezTo>
                    <a:pt x="0" y="2"/>
                    <a:pt x="0" y="2"/>
                    <a:pt x="0" y="2"/>
                  </a:cubicBezTo>
                  <a:cubicBezTo>
                    <a:pt x="0" y="2"/>
                    <a:pt x="0" y="2"/>
                    <a:pt x="0" y="2"/>
                  </a:cubicBezTo>
                  <a:cubicBezTo>
                    <a:pt x="0" y="3"/>
                    <a:pt x="1" y="3"/>
                    <a:pt x="2" y="3"/>
                  </a:cubicBezTo>
                  <a:cubicBezTo>
                    <a:pt x="2" y="3"/>
                    <a:pt x="2" y="3"/>
                    <a:pt x="2" y="3"/>
                  </a:cubicBezTo>
                  <a:cubicBezTo>
                    <a:pt x="2" y="3"/>
                    <a:pt x="3" y="3"/>
                    <a:pt x="3" y="3"/>
                  </a:cubicBezTo>
                  <a:cubicBezTo>
                    <a:pt x="3" y="3"/>
                    <a:pt x="4" y="3"/>
                    <a:pt x="4" y="2"/>
                  </a:cubicBezTo>
                  <a:cubicBezTo>
                    <a:pt x="4" y="2"/>
                    <a:pt x="4" y="2"/>
                    <a:pt x="4" y="2"/>
                  </a:cubicBezTo>
                  <a:cubicBezTo>
                    <a:pt x="4" y="1"/>
                    <a:pt x="4" y="1"/>
                    <a:pt x="4" y="1"/>
                  </a:cubicBezTo>
                  <a:cubicBezTo>
                    <a:pt x="4" y="1"/>
                    <a:pt x="4" y="1"/>
                    <a:pt x="4" y="1"/>
                  </a:cubicBezTo>
                  <a:cubicBezTo>
                    <a:pt x="3" y="0"/>
                    <a:pt x="3" y="0"/>
                    <a:pt x="3" y="0"/>
                  </a:cubicBezTo>
                  <a:cubicBezTo>
                    <a:pt x="3" y="0"/>
                    <a:pt x="3" y="0"/>
                    <a:pt x="3" y="0"/>
                  </a:cubicBezTo>
                  <a:cubicBezTo>
                    <a:pt x="3"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3262">
              <a:extLst>
                <a:ext uri="{FF2B5EF4-FFF2-40B4-BE49-F238E27FC236}">
                  <a16:creationId xmlns:a16="http://schemas.microsoft.com/office/drawing/2014/main" id="{1707F1CC-647B-55EA-D7C2-97AE7C647062}"/>
                </a:ext>
              </a:extLst>
            </p:cNvPr>
            <p:cNvSpPr>
              <a:spLocks/>
            </p:cNvSpPr>
            <p:nvPr/>
          </p:nvSpPr>
          <p:spPr bwMode="auto">
            <a:xfrm>
              <a:off x="14294158" y="3944929"/>
              <a:ext cx="27588" cy="24829"/>
            </a:xfrm>
            <a:custGeom>
              <a:avLst/>
              <a:gdLst>
                <a:gd name="T0" fmla="*/ 2 w 4"/>
                <a:gd name="T1" fmla="*/ 0 h 4"/>
                <a:gd name="T2" fmla="*/ 1 w 4"/>
                <a:gd name="T3" fmla="*/ 0 h 4"/>
                <a:gd name="T4" fmla="*/ 0 w 4"/>
                <a:gd name="T5" fmla="*/ 1 h 4"/>
                <a:gd name="T6" fmla="*/ 0 w 4"/>
                <a:gd name="T7" fmla="*/ 1 h 4"/>
                <a:gd name="T8" fmla="*/ 0 w 4"/>
                <a:gd name="T9" fmla="*/ 1 h 4"/>
                <a:gd name="T10" fmla="*/ 0 w 4"/>
                <a:gd name="T11" fmla="*/ 2 h 4"/>
                <a:gd name="T12" fmla="*/ 2 w 4"/>
                <a:gd name="T13" fmla="*/ 4 h 4"/>
                <a:gd name="T14" fmla="*/ 2 w 4"/>
                <a:gd name="T15" fmla="*/ 4 h 4"/>
                <a:gd name="T16" fmla="*/ 4 w 4"/>
                <a:gd name="T17" fmla="*/ 2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cubicBezTo>
                    <a:pt x="1" y="0"/>
                    <a:pt x="1" y="0"/>
                    <a:pt x="1" y="0"/>
                  </a:cubicBezTo>
                  <a:cubicBezTo>
                    <a:pt x="0" y="0"/>
                    <a:pt x="0" y="1"/>
                    <a:pt x="0" y="1"/>
                  </a:cubicBezTo>
                  <a:cubicBezTo>
                    <a:pt x="0" y="1"/>
                    <a:pt x="0" y="1"/>
                    <a:pt x="0" y="1"/>
                  </a:cubicBezTo>
                  <a:cubicBezTo>
                    <a:pt x="0" y="1"/>
                    <a:pt x="0" y="1"/>
                    <a:pt x="0" y="1"/>
                  </a:cubicBezTo>
                  <a:cubicBezTo>
                    <a:pt x="0" y="1"/>
                    <a:pt x="0" y="2"/>
                    <a:pt x="0" y="2"/>
                  </a:cubicBezTo>
                  <a:cubicBezTo>
                    <a:pt x="0" y="3"/>
                    <a:pt x="1" y="3"/>
                    <a:pt x="2" y="4"/>
                  </a:cubicBezTo>
                  <a:cubicBezTo>
                    <a:pt x="2" y="4"/>
                    <a:pt x="2" y="4"/>
                    <a:pt x="2" y="4"/>
                  </a:cubicBezTo>
                  <a:cubicBezTo>
                    <a:pt x="3" y="4"/>
                    <a:pt x="4" y="3"/>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3263">
              <a:extLst>
                <a:ext uri="{FF2B5EF4-FFF2-40B4-BE49-F238E27FC236}">
                  <a16:creationId xmlns:a16="http://schemas.microsoft.com/office/drawing/2014/main" id="{6E074B35-FACF-EF43-73FE-C24953FB04A7}"/>
                </a:ext>
              </a:extLst>
            </p:cNvPr>
            <p:cNvSpPr>
              <a:spLocks/>
            </p:cNvSpPr>
            <p:nvPr/>
          </p:nvSpPr>
          <p:spPr bwMode="auto">
            <a:xfrm>
              <a:off x="13949307" y="3682842"/>
              <a:ext cx="24829" cy="24829"/>
            </a:xfrm>
            <a:custGeom>
              <a:avLst/>
              <a:gdLst>
                <a:gd name="T0" fmla="*/ 2 w 4"/>
                <a:gd name="T1" fmla="*/ 0 h 4"/>
                <a:gd name="T2" fmla="*/ 2 w 4"/>
                <a:gd name="T3" fmla="*/ 0 h 4"/>
                <a:gd name="T4" fmla="*/ 1 w 4"/>
                <a:gd name="T5" fmla="*/ 1 h 4"/>
                <a:gd name="T6" fmla="*/ 0 w 4"/>
                <a:gd name="T7" fmla="*/ 1 h 4"/>
                <a:gd name="T8" fmla="*/ 0 w 4"/>
                <a:gd name="T9" fmla="*/ 2 h 4"/>
                <a:gd name="T10" fmla="*/ 0 w 4"/>
                <a:gd name="T11" fmla="*/ 3 h 4"/>
                <a:gd name="T12" fmla="*/ 0 w 4"/>
                <a:gd name="T13" fmla="*/ 3 h 4"/>
                <a:gd name="T14" fmla="*/ 2 w 4"/>
                <a:gd name="T15" fmla="*/ 4 h 4"/>
                <a:gd name="T16" fmla="*/ 2 w 4"/>
                <a:gd name="T17" fmla="*/ 4 h 4"/>
                <a:gd name="T18" fmla="*/ 2 w 4"/>
                <a:gd name="T19" fmla="*/ 4 h 4"/>
                <a:gd name="T20" fmla="*/ 3 w 4"/>
                <a:gd name="T21" fmla="*/ 4 h 4"/>
                <a:gd name="T22" fmla="*/ 3 w 4"/>
                <a:gd name="T23" fmla="*/ 4 h 4"/>
                <a:gd name="T24" fmla="*/ 4 w 4"/>
                <a:gd name="T25" fmla="*/ 3 h 4"/>
                <a:gd name="T26" fmla="*/ 4 w 4"/>
                <a:gd name="T27" fmla="*/ 3 h 4"/>
                <a:gd name="T28" fmla="*/ 2 w 4"/>
                <a:gd name="T29" fmla="*/ 0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0"/>
                    <a:pt x="2" y="0"/>
                  </a:cubicBezTo>
                  <a:cubicBezTo>
                    <a:pt x="1" y="0"/>
                    <a:pt x="1" y="1"/>
                    <a:pt x="1" y="1"/>
                  </a:cubicBezTo>
                  <a:cubicBezTo>
                    <a:pt x="0" y="1"/>
                    <a:pt x="0" y="1"/>
                    <a:pt x="0" y="1"/>
                  </a:cubicBezTo>
                  <a:cubicBezTo>
                    <a:pt x="0" y="1"/>
                    <a:pt x="0" y="2"/>
                    <a:pt x="0" y="2"/>
                  </a:cubicBezTo>
                  <a:cubicBezTo>
                    <a:pt x="0" y="2"/>
                    <a:pt x="0" y="3"/>
                    <a:pt x="0" y="3"/>
                  </a:cubicBezTo>
                  <a:cubicBezTo>
                    <a:pt x="0" y="3"/>
                    <a:pt x="0" y="3"/>
                    <a:pt x="0" y="3"/>
                  </a:cubicBezTo>
                  <a:cubicBezTo>
                    <a:pt x="1" y="4"/>
                    <a:pt x="1" y="4"/>
                    <a:pt x="2" y="4"/>
                  </a:cubicBezTo>
                  <a:cubicBezTo>
                    <a:pt x="2" y="4"/>
                    <a:pt x="2" y="4"/>
                    <a:pt x="2" y="4"/>
                  </a:cubicBezTo>
                  <a:cubicBezTo>
                    <a:pt x="2" y="4"/>
                    <a:pt x="2" y="4"/>
                    <a:pt x="2" y="4"/>
                  </a:cubicBezTo>
                  <a:cubicBezTo>
                    <a:pt x="2" y="4"/>
                    <a:pt x="3" y="4"/>
                    <a:pt x="3" y="4"/>
                  </a:cubicBezTo>
                  <a:cubicBezTo>
                    <a:pt x="3" y="4"/>
                    <a:pt x="3" y="4"/>
                    <a:pt x="3" y="4"/>
                  </a:cubicBezTo>
                  <a:cubicBezTo>
                    <a:pt x="3" y="3"/>
                    <a:pt x="4" y="3"/>
                    <a:pt x="4" y="3"/>
                  </a:cubicBezTo>
                  <a:cubicBezTo>
                    <a:pt x="4" y="3"/>
                    <a:pt x="4" y="3"/>
                    <a:pt x="4" y="3"/>
                  </a:cubicBezTo>
                  <a:cubicBezTo>
                    <a:pt x="4" y="2"/>
                    <a:pt x="3" y="1"/>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3264">
              <a:extLst>
                <a:ext uri="{FF2B5EF4-FFF2-40B4-BE49-F238E27FC236}">
                  <a16:creationId xmlns:a16="http://schemas.microsoft.com/office/drawing/2014/main" id="{924A3D4E-8089-D29A-67C3-3F893E75382D}"/>
                </a:ext>
              </a:extLst>
            </p:cNvPr>
            <p:cNvSpPr>
              <a:spLocks/>
            </p:cNvSpPr>
            <p:nvPr/>
          </p:nvSpPr>
          <p:spPr bwMode="auto">
            <a:xfrm>
              <a:off x="13529967" y="3222121"/>
              <a:ext cx="30347" cy="22070"/>
            </a:xfrm>
            <a:custGeom>
              <a:avLst/>
              <a:gdLst>
                <a:gd name="T0" fmla="*/ 2 w 5"/>
                <a:gd name="T1" fmla="*/ 0 h 3"/>
                <a:gd name="T2" fmla="*/ 0 w 5"/>
                <a:gd name="T3" fmla="*/ 1 h 3"/>
                <a:gd name="T4" fmla="*/ 1 w 5"/>
                <a:gd name="T5" fmla="*/ 3 h 3"/>
                <a:gd name="T6" fmla="*/ 2 w 5"/>
                <a:gd name="T7" fmla="*/ 3 h 3"/>
                <a:gd name="T8" fmla="*/ 2 w 5"/>
                <a:gd name="T9" fmla="*/ 3 h 3"/>
                <a:gd name="T10" fmla="*/ 2 w 5"/>
                <a:gd name="T11" fmla="*/ 3 h 3"/>
                <a:gd name="T12" fmla="*/ 2 w 5"/>
                <a:gd name="T13" fmla="*/ 3 h 3"/>
                <a:gd name="T14" fmla="*/ 2 w 5"/>
                <a:gd name="T15" fmla="*/ 3 h 3"/>
                <a:gd name="T16" fmla="*/ 3 w 5"/>
                <a:gd name="T17" fmla="*/ 3 h 3"/>
                <a:gd name="T18" fmla="*/ 4 w 5"/>
                <a:gd name="T19" fmla="*/ 3 h 3"/>
                <a:gd name="T20" fmla="*/ 4 w 5"/>
                <a:gd name="T21" fmla="*/ 2 h 3"/>
                <a:gd name="T22" fmla="*/ 3 w 5"/>
                <a:gd name="T23" fmla="*/ 0 h 3"/>
                <a:gd name="T24" fmla="*/ 2 w 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2" y="0"/>
                  </a:moveTo>
                  <a:cubicBezTo>
                    <a:pt x="1" y="0"/>
                    <a:pt x="1" y="0"/>
                    <a:pt x="0" y="1"/>
                  </a:cubicBezTo>
                  <a:cubicBezTo>
                    <a:pt x="0" y="2"/>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3" y="3"/>
                    <a:pt x="3" y="3"/>
                    <a:pt x="3" y="3"/>
                  </a:cubicBezTo>
                  <a:cubicBezTo>
                    <a:pt x="3" y="3"/>
                    <a:pt x="3" y="3"/>
                    <a:pt x="4" y="3"/>
                  </a:cubicBezTo>
                  <a:cubicBezTo>
                    <a:pt x="4" y="3"/>
                    <a:pt x="4" y="2"/>
                    <a:pt x="4" y="2"/>
                  </a:cubicBezTo>
                  <a:cubicBezTo>
                    <a:pt x="5" y="1"/>
                    <a:pt x="4"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3265">
              <a:extLst>
                <a:ext uri="{FF2B5EF4-FFF2-40B4-BE49-F238E27FC236}">
                  <a16:creationId xmlns:a16="http://schemas.microsoft.com/office/drawing/2014/main" id="{8E3E2D37-8489-28CE-66A5-C2F1FD25C099}"/>
                </a:ext>
              </a:extLst>
            </p:cNvPr>
            <p:cNvSpPr>
              <a:spLocks/>
            </p:cNvSpPr>
            <p:nvPr/>
          </p:nvSpPr>
          <p:spPr bwMode="auto">
            <a:xfrm>
              <a:off x="13240292" y="3768365"/>
              <a:ext cx="27588" cy="24829"/>
            </a:xfrm>
            <a:custGeom>
              <a:avLst/>
              <a:gdLst>
                <a:gd name="T0" fmla="*/ 2 w 4"/>
                <a:gd name="T1" fmla="*/ 0 h 4"/>
                <a:gd name="T2" fmla="*/ 0 w 4"/>
                <a:gd name="T3" fmla="*/ 2 h 4"/>
                <a:gd name="T4" fmla="*/ 0 w 4"/>
                <a:gd name="T5" fmla="*/ 2 h 4"/>
                <a:gd name="T6" fmla="*/ 0 w 4"/>
                <a:gd name="T7" fmla="*/ 2 h 4"/>
                <a:gd name="T8" fmla="*/ 0 w 4"/>
                <a:gd name="T9" fmla="*/ 2 h 4"/>
                <a:gd name="T10" fmla="*/ 0 w 4"/>
                <a:gd name="T11" fmla="*/ 3 h 4"/>
                <a:gd name="T12" fmla="*/ 1 w 4"/>
                <a:gd name="T13" fmla="*/ 4 h 4"/>
                <a:gd name="T14" fmla="*/ 1 w 4"/>
                <a:gd name="T15" fmla="*/ 4 h 4"/>
                <a:gd name="T16" fmla="*/ 1 w 4"/>
                <a:gd name="T17" fmla="*/ 4 h 4"/>
                <a:gd name="T18" fmla="*/ 2 w 4"/>
                <a:gd name="T19" fmla="*/ 4 h 4"/>
                <a:gd name="T20" fmla="*/ 4 w 4"/>
                <a:gd name="T21" fmla="*/ 3 h 4"/>
                <a:gd name="T22" fmla="*/ 4 w 4"/>
                <a:gd name="T23" fmla="*/ 2 h 4"/>
                <a:gd name="T24" fmla="*/ 4 w 4"/>
                <a:gd name="T25" fmla="*/ 2 h 4"/>
                <a:gd name="T26" fmla="*/ 4 w 4"/>
                <a:gd name="T27" fmla="*/ 2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1" y="0"/>
                    <a:pt x="0" y="1"/>
                    <a:pt x="0" y="2"/>
                  </a:cubicBezTo>
                  <a:cubicBezTo>
                    <a:pt x="0" y="2"/>
                    <a:pt x="0" y="2"/>
                    <a:pt x="0" y="2"/>
                  </a:cubicBezTo>
                  <a:cubicBezTo>
                    <a:pt x="0" y="2"/>
                    <a:pt x="0" y="2"/>
                    <a:pt x="0" y="2"/>
                  </a:cubicBezTo>
                  <a:cubicBezTo>
                    <a:pt x="0" y="2"/>
                    <a:pt x="0" y="2"/>
                    <a:pt x="0" y="2"/>
                  </a:cubicBezTo>
                  <a:cubicBezTo>
                    <a:pt x="0" y="3"/>
                    <a:pt x="0" y="3"/>
                    <a:pt x="0" y="3"/>
                  </a:cubicBezTo>
                  <a:cubicBezTo>
                    <a:pt x="0" y="3"/>
                    <a:pt x="0" y="4"/>
                    <a:pt x="1" y="4"/>
                  </a:cubicBezTo>
                  <a:cubicBezTo>
                    <a:pt x="1" y="4"/>
                    <a:pt x="1" y="4"/>
                    <a:pt x="1" y="4"/>
                  </a:cubicBezTo>
                  <a:cubicBezTo>
                    <a:pt x="1" y="4"/>
                    <a:pt x="1" y="4"/>
                    <a:pt x="1" y="4"/>
                  </a:cubicBezTo>
                  <a:cubicBezTo>
                    <a:pt x="1" y="4"/>
                    <a:pt x="2" y="4"/>
                    <a:pt x="2" y="4"/>
                  </a:cubicBezTo>
                  <a:cubicBezTo>
                    <a:pt x="3" y="4"/>
                    <a:pt x="3" y="4"/>
                    <a:pt x="4" y="3"/>
                  </a:cubicBezTo>
                  <a:cubicBezTo>
                    <a:pt x="4" y="2"/>
                    <a:pt x="4" y="2"/>
                    <a:pt x="4" y="2"/>
                  </a:cubicBezTo>
                  <a:cubicBezTo>
                    <a:pt x="4" y="2"/>
                    <a:pt x="4" y="2"/>
                    <a:pt x="4" y="2"/>
                  </a:cubicBezTo>
                  <a:cubicBezTo>
                    <a:pt x="4" y="2"/>
                    <a:pt x="4" y="2"/>
                    <a:pt x="4" y="2"/>
                  </a:cubicBezTo>
                  <a:cubicBezTo>
                    <a:pt x="3" y="1"/>
                    <a:pt x="3" y="1"/>
                    <a:pt x="3" y="1"/>
                  </a:cubicBezTo>
                  <a:cubicBezTo>
                    <a:pt x="3" y="1"/>
                    <a:pt x="3" y="1"/>
                    <a:pt x="3" y="1"/>
                  </a:cubicBezTo>
                  <a:cubicBezTo>
                    <a:pt x="3" y="1"/>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3266">
              <a:extLst>
                <a:ext uri="{FF2B5EF4-FFF2-40B4-BE49-F238E27FC236}">
                  <a16:creationId xmlns:a16="http://schemas.microsoft.com/office/drawing/2014/main" id="{2AAD750E-0CB6-94D4-02DF-9FA2A3697B80}"/>
                </a:ext>
              </a:extLst>
            </p:cNvPr>
            <p:cNvSpPr>
              <a:spLocks/>
            </p:cNvSpPr>
            <p:nvPr/>
          </p:nvSpPr>
          <p:spPr bwMode="auto">
            <a:xfrm>
              <a:off x="12572660" y="3611113"/>
              <a:ext cx="24829" cy="24829"/>
            </a:xfrm>
            <a:custGeom>
              <a:avLst/>
              <a:gdLst>
                <a:gd name="T0" fmla="*/ 2 w 4"/>
                <a:gd name="T1" fmla="*/ 0 h 4"/>
                <a:gd name="T2" fmla="*/ 0 w 4"/>
                <a:gd name="T3" fmla="*/ 1 h 4"/>
                <a:gd name="T4" fmla="*/ 0 w 4"/>
                <a:gd name="T5" fmla="*/ 2 h 4"/>
                <a:gd name="T6" fmla="*/ 0 w 4"/>
                <a:gd name="T7" fmla="*/ 3 h 4"/>
                <a:gd name="T8" fmla="*/ 0 w 4"/>
                <a:gd name="T9" fmla="*/ 3 h 4"/>
                <a:gd name="T10" fmla="*/ 1 w 4"/>
                <a:gd name="T11" fmla="*/ 3 h 4"/>
                <a:gd name="T12" fmla="*/ 1 w 4"/>
                <a:gd name="T13" fmla="*/ 3 h 4"/>
                <a:gd name="T14" fmla="*/ 1 w 4"/>
                <a:gd name="T15" fmla="*/ 3 h 4"/>
                <a:gd name="T16" fmla="*/ 2 w 4"/>
                <a:gd name="T17" fmla="*/ 4 h 4"/>
                <a:gd name="T18" fmla="*/ 2 w 4"/>
                <a:gd name="T19" fmla="*/ 4 h 4"/>
                <a:gd name="T20" fmla="*/ 3 w 4"/>
                <a:gd name="T21" fmla="*/ 4 h 4"/>
                <a:gd name="T22" fmla="*/ 3 w 4"/>
                <a:gd name="T23" fmla="*/ 3 h 4"/>
                <a:gd name="T24" fmla="*/ 4 w 4"/>
                <a:gd name="T25" fmla="*/ 2 h 4"/>
                <a:gd name="T26" fmla="*/ 4 w 4"/>
                <a:gd name="T27" fmla="*/ 2 h 4"/>
                <a:gd name="T28" fmla="*/ 4 w 4"/>
                <a:gd name="T29" fmla="*/ 2 h 4"/>
                <a:gd name="T30" fmla="*/ 2 w 4"/>
                <a:gd name="T31" fmla="*/ 0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1" y="0"/>
                    <a:pt x="0" y="0"/>
                    <a:pt x="0" y="1"/>
                  </a:cubicBezTo>
                  <a:cubicBezTo>
                    <a:pt x="0" y="2"/>
                    <a:pt x="0" y="2"/>
                    <a:pt x="0" y="2"/>
                  </a:cubicBezTo>
                  <a:cubicBezTo>
                    <a:pt x="0" y="2"/>
                    <a:pt x="0" y="2"/>
                    <a:pt x="0" y="3"/>
                  </a:cubicBezTo>
                  <a:cubicBezTo>
                    <a:pt x="0" y="3"/>
                    <a:pt x="0" y="3"/>
                    <a:pt x="0" y="3"/>
                  </a:cubicBezTo>
                  <a:cubicBezTo>
                    <a:pt x="0" y="3"/>
                    <a:pt x="0" y="3"/>
                    <a:pt x="1" y="3"/>
                  </a:cubicBezTo>
                  <a:cubicBezTo>
                    <a:pt x="1" y="3"/>
                    <a:pt x="1" y="3"/>
                    <a:pt x="1" y="3"/>
                  </a:cubicBezTo>
                  <a:cubicBezTo>
                    <a:pt x="1" y="3"/>
                    <a:pt x="1" y="3"/>
                    <a:pt x="1" y="3"/>
                  </a:cubicBezTo>
                  <a:cubicBezTo>
                    <a:pt x="1" y="3"/>
                    <a:pt x="1" y="4"/>
                    <a:pt x="2" y="4"/>
                  </a:cubicBezTo>
                  <a:cubicBezTo>
                    <a:pt x="2" y="4"/>
                    <a:pt x="2" y="4"/>
                    <a:pt x="2" y="4"/>
                  </a:cubicBezTo>
                  <a:cubicBezTo>
                    <a:pt x="2" y="4"/>
                    <a:pt x="3" y="4"/>
                    <a:pt x="3" y="4"/>
                  </a:cubicBezTo>
                  <a:cubicBezTo>
                    <a:pt x="3" y="4"/>
                    <a:pt x="3" y="3"/>
                    <a:pt x="3" y="3"/>
                  </a:cubicBezTo>
                  <a:cubicBezTo>
                    <a:pt x="3" y="3"/>
                    <a:pt x="4" y="3"/>
                    <a:pt x="4" y="2"/>
                  </a:cubicBezTo>
                  <a:cubicBezTo>
                    <a:pt x="4" y="2"/>
                    <a:pt x="4" y="2"/>
                    <a:pt x="4" y="2"/>
                  </a:cubicBezTo>
                  <a:cubicBezTo>
                    <a:pt x="4" y="2"/>
                    <a:pt x="4" y="2"/>
                    <a:pt x="4" y="2"/>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3267">
              <a:extLst>
                <a:ext uri="{FF2B5EF4-FFF2-40B4-BE49-F238E27FC236}">
                  <a16:creationId xmlns:a16="http://schemas.microsoft.com/office/drawing/2014/main" id="{6022F41C-81A9-30C9-4CD4-736BE32CC74D}"/>
                </a:ext>
              </a:extLst>
            </p:cNvPr>
            <p:cNvSpPr>
              <a:spLocks/>
            </p:cNvSpPr>
            <p:nvPr/>
          </p:nvSpPr>
          <p:spPr bwMode="auto">
            <a:xfrm>
              <a:off x="11496724" y="2882787"/>
              <a:ext cx="52417" cy="52417"/>
            </a:xfrm>
            <a:custGeom>
              <a:avLst/>
              <a:gdLst>
                <a:gd name="T0" fmla="*/ 4 w 8"/>
                <a:gd name="T1" fmla="*/ 0 h 8"/>
                <a:gd name="T2" fmla="*/ 2 w 8"/>
                <a:gd name="T3" fmla="*/ 1 h 8"/>
                <a:gd name="T4" fmla="*/ 1 w 8"/>
                <a:gd name="T5" fmla="*/ 3 h 8"/>
                <a:gd name="T6" fmla="*/ 1 w 8"/>
                <a:gd name="T7" fmla="*/ 3 h 8"/>
                <a:gd name="T8" fmla="*/ 1 w 8"/>
                <a:gd name="T9" fmla="*/ 5 h 8"/>
                <a:gd name="T10" fmla="*/ 1 w 8"/>
                <a:gd name="T11" fmla="*/ 5 h 8"/>
                <a:gd name="T12" fmla="*/ 1 w 8"/>
                <a:gd name="T13" fmla="*/ 6 h 8"/>
                <a:gd name="T14" fmla="*/ 3 w 8"/>
                <a:gd name="T15" fmla="*/ 7 h 8"/>
                <a:gd name="T16" fmla="*/ 3 w 8"/>
                <a:gd name="T17" fmla="*/ 7 h 8"/>
                <a:gd name="T18" fmla="*/ 4 w 8"/>
                <a:gd name="T19" fmla="*/ 8 h 8"/>
                <a:gd name="T20" fmla="*/ 6 w 8"/>
                <a:gd name="T21" fmla="*/ 7 h 8"/>
                <a:gd name="T22" fmla="*/ 7 w 8"/>
                <a:gd name="T23" fmla="*/ 6 h 8"/>
                <a:gd name="T24" fmla="*/ 7 w 8"/>
                <a:gd name="T25" fmla="*/ 5 h 8"/>
                <a:gd name="T26" fmla="*/ 7 w 8"/>
                <a:gd name="T27" fmla="*/ 3 h 8"/>
                <a:gd name="T28" fmla="*/ 7 w 8"/>
                <a:gd name="T29" fmla="*/ 3 h 8"/>
                <a:gd name="T30" fmla="*/ 7 w 8"/>
                <a:gd name="T31" fmla="*/ 2 h 8"/>
                <a:gd name="T32" fmla="*/ 4 w 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4" y="0"/>
                  </a:moveTo>
                  <a:cubicBezTo>
                    <a:pt x="3" y="0"/>
                    <a:pt x="3" y="1"/>
                    <a:pt x="2" y="1"/>
                  </a:cubicBezTo>
                  <a:cubicBezTo>
                    <a:pt x="1" y="2"/>
                    <a:pt x="1" y="2"/>
                    <a:pt x="1" y="3"/>
                  </a:cubicBezTo>
                  <a:cubicBezTo>
                    <a:pt x="1" y="3"/>
                    <a:pt x="1" y="3"/>
                    <a:pt x="1" y="3"/>
                  </a:cubicBezTo>
                  <a:cubicBezTo>
                    <a:pt x="1" y="4"/>
                    <a:pt x="0" y="4"/>
                    <a:pt x="1" y="5"/>
                  </a:cubicBezTo>
                  <a:cubicBezTo>
                    <a:pt x="1" y="5"/>
                    <a:pt x="1" y="5"/>
                    <a:pt x="1" y="5"/>
                  </a:cubicBezTo>
                  <a:cubicBezTo>
                    <a:pt x="1" y="5"/>
                    <a:pt x="1" y="6"/>
                    <a:pt x="1" y="6"/>
                  </a:cubicBezTo>
                  <a:cubicBezTo>
                    <a:pt x="2" y="7"/>
                    <a:pt x="2" y="7"/>
                    <a:pt x="3" y="7"/>
                  </a:cubicBezTo>
                  <a:cubicBezTo>
                    <a:pt x="3" y="7"/>
                    <a:pt x="3" y="7"/>
                    <a:pt x="3" y="7"/>
                  </a:cubicBezTo>
                  <a:cubicBezTo>
                    <a:pt x="3" y="7"/>
                    <a:pt x="4" y="8"/>
                    <a:pt x="4" y="8"/>
                  </a:cubicBezTo>
                  <a:cubicBezTo>
                    <a:pt x="5" y="8"/>
                    <a:pt x="5" y="7"/>
                    <a:pt x="6" y="7"/>
                  </a:cubicBezTo>
                  <a:cubicBezTo>
                    <a:pt x="6" y="7"/>
                    <a:pt x="7" y="6"/>
                    <a:pt x="7" y="6"/>
                  </a:cubicBezTo>
                  <a:cubicBezTo>
                    <a:pt x="7" y="6"/>
                    <a:pt x="7" y="6"/>
                    <a:pt x="7" y="5"/>
                  </a:cubicBezTo>
                  <a:cubicBezTo>
                    <a:pt x="8" y="5"/>
                    <a:pt x="8" y="4"/>
                    <a:pt x="7" y="3"/>
                  </a:cubicBezTo>
                  <a:cubicBezTo>
                    <a:pt x="7" y="3"/>
                    <a:pt x="7" y="3"/>
                    <a:pt x="7" y="3"/>
                  </a:cubicBezTo>
                  <a:cubicBezTo>
                    <a:pt x="7" y="3"/>
                    <a:pt x="7" y="2"/>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3268">
              <a:extLst>
                <a:ext uri="{FF2B5EF4-FFF2-40B4-BE49-F238E27FC236}">
                  <a16:creationId xmlns:a16="http://schemas.microsoft.com/office/drawing/2014/main" id="{519F0182-81DC-13C2-EAD0-20816F4B3F52}"/>
                </a:ext>
              </a:extLst>
            </p:cNvPr>
            <p:cNvSpPr>
              <a:spLocks/>
            </p:cNvSpPr>
            <p:nvPr/>
          </p:nvSpPr>
          <p:spPr bwMode="auto">
            <a:xfrm>
              <a:off x="10823575" y="2645529"/>
              <a:ext cx="52417" cy="46900"/>
            </a:xfrm>
            <a:custGeom>
              <a:avLst/>
              <a:gdLst>
                <a:gd name="T0" fmla="*/ 4 w 8"/>
                <a:gd name="T1" fmla="*/ 0 h 7"/>
                <a:gd name="T2" fmla="*/ 2 w 8"/>
                <a:gd name="T3" fmla="*/ 1 h 7"/>
                <a:gd name="T4" fmla="*/ 2 w 8"/>
                <a:gd name="T5" fmla="*/ 1 h 7"/>
                <a:gd name="T6" fmla="*/ 2 w 8"/>
                <a:gd name="T7" fmla="*/ 1 h 7"/>
                <a:gd name="T8" fmla="*/ 1 w 8"/>
                <a:gd name="T9" fmla="*/ 5 h 7"/>
                <a:gd name="T10" fmla="*/ 4 w 8"/>
                <a:gd name="T11" fmla="*/ 7 h 7"/>
                <a:gd name="T12" fmla="*/ 4 w 8"/>
                <a:gd name="T13" fmla="*/ 7 h 7"/>
                <a:gd name="T14" fmla="*/ 4 w 8"/>
                <a:gd name="T15" fmla="*/ 7 h 7"/>
                <a:gd name="T16" fmla="*/ 6 w 8"/>
                <a:gd name="T17" fmla="*/ 6 h 7"/>
                <a:gd name="T18" fmla="*/ 7 w 8"/>
                <a:gd name="T19" fmla="*/ 6 h 7"/>
                <a:gd name="T20" fmla="*/ 7 w 8"/>
                <a:gd name="T21" fmla="*/ 5 h 7"/>
                <a:gd name="T22" fmla="*/ 7 w 8"/>
                <a:gd name="T23" fmla="*/ 5 h 7"/>
                <a:gd name="T24" fmla="*/ 8 w 8"/>
                <a:gd name="T25" fmla="*/ 4 h 7"/>
                <a:gd name="T26" fmla="*/ 7 w 8"/>
                <a:gd name="T27" fmla="*/ 1 h 7"/>
                <a:gd name="T28" fmla="*/ 6 w 8"/>
                <a:gd name="T29" fmla="*/ 0 h 7"/>
                <a:gd name="T30" fmla="*/ 5 w 8"/>
                <a:gd name="T31" fmla="*/ 0 h 7"/>
                <a:gd name="T32" fmla="*/ 4 w 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0"/>
                  </a:moveTo>
                  <a:cubicBezTo>
                    <a:pt x="3" y="0"/>
                    <a:pt x="3" y="0"/>
                    <a:pt x="2" y="1"/>
                  </a:cubicBezTo>
                  <a:cubicBezTo>
                    <a:pt x="2" y="1"/>
                    <a:pt x="2" y="1"/>
                    <a:pt x="2" y="1"/>
                  </a:cubicBezTo>
                  <a:cubicBezTo>
                    <a:pt x="2" y="1"/>
                    <a:pt x="2" y="1"/>
                    <a:pt x="2" y="1"/>
                  </a:cubicBezTo>
                  <a:cubicBezTo>
                    <a:pt x="0" y="2"/>
                    <a:pt x="0" y="4"/>
                    <a:pt x="1" y="5"/>
                  </a:cubicBezTo>
                  <a:cubicBezTo>
                    <a:pt x="2" y="6"/>
                    <a:pt x="3" y="7"/>
                    <a:pt x="4" y="7"/>
                  </a:cubicBezTo>
                  <a:cubicBezTo>
                    <a:pt x="4" y="7"/>
                    <a:pt x="4" y="7"/>
                    <a:pt x="4" y="7"/>
                  </a:cubicBezTo>
                  <a:cubicBezTo>
                    <a:pt x="4" y="7"/>
                    <a:pt x="4" y="7"/>
                    <a:pt x="4" y="7"/>
                  </a:cubicBezTo>
                  <a:cubicBezTo>
                    <a:pt x="5" y="7"/>
                    <a:pt x="6" y="7"/>
                    <a:pt x="6" y="6"/>
                  </a:cubicBezTo>
                  <a:cubicBezTo>
                    <a:pt x="6" y="6"/>
                    <a:pt x="7" y="6"/>
                    <a:pt x="7" y="6"/>
                  </a:cubicBezTo>
                  <a:cubicBezTo>
                    <a:pt x="7" y="5"/>
                    <a:pt x="7" y="5"/>
                    <a:pt x="7" y="5"/>
                  </a:cubicBezTo>
                  <a:cubicBezTo>
                    <a:pt x="7" y="5"/>
                    <a:pt x="7" y="5"/>
                    <a:pt x="7" y="5"/>
                  </a:cubicBezTo>
                  <a:cubicBezTo>
                    <a:pt x="7" y="5"/>
                    <a:pt x="7" y="5"/>
                    <a:pt x="8" y="4"/>
                  </a:cubicBezTo>
                  <a:cubicBezTo>
                    <a:pt x="8" y="3"/>
                    <a:pt x="8" y="2"/>
                    <a:pt x="7" y="1"/>
                  </a:cubicBezTo>
                  <a:cubicBezTo>
                    <a:pt x="7" y="1"/>
                    <a:pt x="6" y="0"/>
                    <a:pt x="6" y="0"/>
                  </a:cubicBezTo>
                  <a:cubicBezTo>
                    <a:pt x="5"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3269">
              <a:extLst>
                <a:ext uri="{FF2B5EF4-FFF2-40B4-BE49-F238E27FC236}">
                  <a16:creationId xmlns:a16="http://schemas.microsoft.com/office/drawing/2014/main" id="{95F12557-EDF7-C569-57C7-2D605350FE76}"/>
                </a:ext>
              </a:extLst>
            </p:cNvPr>
            <p:cNvSpPr>
              <a:spLocks/>
            </p:cNvSpPr>
            <p:nvPr/>
          </p:nvSpPr>
          <p:spPr bwMode="auto">
            <a:xfrm>
              <a:off x="11400166" y="3191774"/>
              <a:ext cx="38623" cy="38623"/>
            </a:xfrm>
            <a:custGeom>
              <a:avLst/>
              <a:gdLst>
                <a:gd name="T0" fmla="*/ 3 w 6"/>
                <a:gd name="T1" fmla="*/ 0 h 6"/>
                <a:gd name="T2" fmla="*/ 2 w 6"/>
                <a:gd name="T3" fmla="*/ 1 h 6"/>
                <a:gd name="T4" fmla="*/ 1 w 6"/>
                <a:gd name="T5" fmla="*/ 5 h 6"/>
                <a:gd name="T6" fmla="*/ 3 w 6"/>
                <a:gd name="T7" fmla="*/ 6 h 6"/>
                <a:gd name="T8" fmla="*/ 5 w 6"/>
                <a:gd name="T9" fmla="*/ 5 h 6"/>
                <a:gd name="T10" fmla="*/ 6 w 6"/>
                <a:gd name="T11" fmla="*/ 4 h 6"/>
                <a:gd name="T12" fmla="*/ 6 w 6"/>
                <a:gd name="T13" fmla="*/ 4 h 6"/>
                <a:gd name="T14" fmla="*/ 6 w 6"/>
                <a:gd name="T15" fmla="*/ 1 h 6"/>
                <a:gd name="T16" fmla="*/ 6 w 6"/>
                <a:gd name="T17" fmla="*/ 1 h 6"/>
                <a:gd name="T18" fmla="*/ 5 w 6"/>
                <a:gd name="T19" fmla="*/ 1 h 6"/>
                <a:gd name="T20" fmla="*/ 5 w 6"/>
                <a:gd name="T21" fmla="*/ 0 h 6"/>
                <a:gd name="T22" fmla="*/ 4 w 6"/>
                <a:gd name="T23" fmla="*/ 0 h 6"/>
                <a:gd name="T24" fmla="*/ 3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0"/>
                  </a:moveTo>
                  <a:cubicBezTo>
                    <a:pt x="3" y="0"/>
                    <a:pt x="2" y="0"/>
                    <a:pt x="2" y="1"/>
                  </a:cubicBezTo>
                  <a:cubicBezTo>
                    <a:pt x="1" y="2"/>
                    <a:pt x="0" y="3"/>
                    <a:pt x="1" y="5"/>
                  </a:cubicBezTo>
                  <a:cubicBezTo>
                    <a:pt x="2" y="5"/>
                    <a:pt x="3" y="6"/>
                    <a:pt x="3" y="6"/>
                  </a:cubicBezTo>
                  <a:cubicBezTo>
                    <a:pt x="4" y="6"/>
                    <a:pt x="5" y="6"/>
                    <a:pt x="5" y="5"/>
                  </a:cubicBezTo>
                  <a:cubicBezTo>
                    <a:pt x="5" y="5"/>
                    <a:pt x="6" y="5"/>
                    <a:pt x="6" y="4"/>
                  </a:cubicBezTo>
                  <a:cubicBezTo>
                    <a:pt x="6" y="4"/>
                    <a:pt x="6" y="4"/>
                    <a:pt x="6" y="4"/>
                  </a:cubicBezTo>
                  <a:cubicBezTo>
                    <a:pt x="6" y="3"/>
                    <a:pt x="6" y="2"/>
                    <a:pt x="6" y="1"/>
                  </a:cubicBezTo>
                  <a:cubicBezTo>
                    <a:pt x="6" y="1"/>
                    <a:pt x="6" y="1"/>
                    <a:pt x="6" y="1"/>
                  </a:cubicBezTo>
                  <a:cubicBezTo>
                    <a:pt x="6" y="1"/>
                    <a:pt x="5" y="1"/>
                    <a:pt x="5" y="1"/>
                  </a:cubicBezTo>
                  <a:cubicBezTo>
                    <a:pt x="5" y="1"/>
                    <a:pt x="5" y="1"/>
                    <a:pt x="5" y="0"/>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3270">
              <a:extLst>
                <a:ext uri="{FF2B5EF4-FFF2-40B4-BE49-F238E27FC236}">
                  <a16:creationId xmlns:a16="http://schemas.microsoft.com/office/drawing/2014/main" id="{12B7F320-F9BC-B994-820C-0493EC248E4D}"/>
                </a:ext>
              </a:extLst>
            </p:cNvPr>
            <p:cNvSpPr>
              <a:spLocks/>
            </p:cNvSpPr>
            <p:nvPr/>
          </p:nvSpPr>
          <p:spPr bwMode="auto">
            <a:xfrm>
              <a:off x="10834610" y="3131080"/>
              <a:ext cx="41382" cy="38623"/>
            </a:xfrm>
            <a:custGeom>
              <a:avLst/>
              <a:gdLst>
                <a:gd name="T0" fmla="*/ 3 w 6"/>
                <a:gd name="T1" fmla="*/ 0 h 6"/>
                <a:gd name="T2" fmla="*/ 2 w 6"/>
                <a:gd name="T3" fmla="*/ 0 h 6"/>
                <a:gd name="T4" fmla="*/ 1 w 6"/>
                <a:gd name="T5" fmla="*/ 1 h 6"/>
                <a:gd name="T6" fmla="*/ 0 w 6"/>
                <a:gd name="T7" fmla="*/ 5 h 6"/>
                <a:gd name="T8" fmla="*/ 3 w 6"/>
                <a:gd name="T9" fmla="*/ 6 h 6"/>
                <a:gd name="T10" fmla="*/ 4 w 6"/>
                <a:gd name="T11" fmla="*/ 5 h 6"/>
                <a:gd name="T12" fmla="*/ 5 w 6"/>
                <a:gd name="T13" fmla="*/ 2 h 6"/>
                <a:gd name="T14" fmla="*/ 5 w 6"/>
                <a:gd name="T15" fmla="*/ 2 h 6"/>
                <a:gd name="T16" fmla="*/ 5 w 6"/>
                <a:gd name="T17" fmla="*/ 2 h 6"/>
                <a:gd name="T18" fmla="*/ 3 w 6"/>
                <a:gd name="T19" fmla="*/ 0 h 6"/>
                <a:gd name="T20" fmla="*/ 3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3" y="0"/>
                  </a:moveTo>
                  <a:cubicBezTo>
                    <a:pt x="3" y="0"/>
                    <a:pt x="2" y="0"/>
                    <a:pt x="2" y="0"/>
                  </a:cubicBezTo>
                  <a:cubicBezTo>
                    <a:pt x="2" y="0"/>
                    <a:pt x="1" y="1"/>
                    <a:pt x="1" y="1"/>
                  </a:cubicBezTo>
                  <a:cubicBezTo>
                    <a:pt x="0" y="2"/>
                    <a:pt x="0" y="3"/>
                    <a:pt x="0" y="5"/>
                  </a:cubicBezTo>
                  <a:cubicBezTo>
                    <a:pt x="1" y="5"/>
                    <a:pt x="2" y="6"/>
                    <a:pt x="3" y="6"/>
                  </a:cubicBezTo>
                  <a:cubicBezTo>
                    <a:pt x="3" y="6"/>
                    <a:pt x="4" y="6"/>
                    <a:pt x="4" y="5"/>
                  </a:cubicBezTo>
                  <a:cubicBezTo>
                    <a:pt x="5" y="5"/>
                    <a:pt x="6" y="3"/>
                    <a:pt x="5" y="2"/>
                  </a:cubicBezTo>
                  <a:cubicBezTo>
                    <a:pt x="5" y="2"/>
                    <a:pt x="5" y="2"/>
                    <a:pt x="5" y="2"/>
                  </a:cubicBezTo>
                  <a:cubicBezTo>
                    <a:pt x="5" y="2"/>
                    <a:pt x="5" y="2"/>
                    <a:pt x="5" y="2"/>
                  </a:cubicBezTo>
                  <a:cubicBezTo>
                    <a:pt x="4" y="1"/>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3271">
              <a:extLst>
                <a:ext uri="{FF2B5EF4-FFF2-40B4-BE49-F238E27FC236}">
                  <a16:creationId xmlns:a16="http://schemas.microsoft.com/office/drawing/2014/main" id="{8B789F45-949B-E4B6-189C-EE0476E38108}"/>
                </a:ext>
              </a:extLst>
            </p:cNvPr>
            <p:cNvSpPr>
              <a:spLocks/>
            </p:cNvSpPr>
            <p:nvPr/>
          </p:nvSpPr>
          <p:spPr bwMode="auto">
            <a:xfrm>
              <a:off x="12048486" y="3249709"/>
              <a:ext cx="38623" cy="38623"/>
            </a:xfrm>
            <a:custGeom>
              <a:avLst/>
              <a:gdLst>
                <a:gd name="T0" fmla="*/ 3 w 6"/>
                <a:gd name="T1" fmla="*/ 0 h 6"/>
                <a:gd name="T2" fmla="*/ 2 w 6"/>
                <a:gd name="T3" fmla="*/ 1 h 6"/>
                <a:gd name="T4" fmla="*/ 1 w 6"/>
                <a:gd name="T5" fmla="*/ 2 h 6"/>
                <a:gd name="T6" fmla="*/ 1 w 6"/>
                <a:gd name="T7" fmla="*/ 2 h 6"/>
                <a:gd name="T8" fmla="*/ 0 w 6"/>
                <a:gd name="T9" fmla="*/ 3 h 6"/>
                <a:gd name="T10" fmla="*/ 1 w 6"/>
                <a:gd name="T11" fmla="*/ 4 h 6"/>
                <a:gd name="T12" fmla="*/ 1 w 6"/>
                <a:gd name="T13" fmla="*/ 4 h 6"/>
                <a:gd name="T14" fmla="*/ 1 w 6"/>
                <a:gd name="T15" fmla="*/ 5 h 6"/>
                <a:gd name="T16" fmla="*/ 1 w 6"/>
                <a:gd name="T17" fmla="*/ 5 h 6"/>
                <a:gd name="T18" fmla="*/ 2 w 6"/>
                <a:gd name="T19" fmla="*/ 6 h 6"/>
                <a:gd name="T20" fmla="*/ 3 w 6"/>
                <a:gd name="T21" fmla="*/ 6 h 6"/>
                <a:gd name="T22" fmla="*/ 3 w 6"/>
                <a:gd name="T23" fmla="*/ 6 h 6"/>
                <a:gd name="T24" fmla="*/ 5 w 6"/>
                <a:gd name="T25" fmla="*/ 5 h 6"/>
                <a:gd name="T26" fmla="*/ 5 w 6"/>
                <a:gd name="T27" fmla="*/ 1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2" y="0"/>
                    <a:pt x="2" y="1"/>
                  </a:cubicBezTo>
                  <a:cubicBezTo>
                    <a:pt x="1" y="1"/>
                    <a:pt x="1" y="1"/>
                    <a:pt x="1" y="2"/>
                  </a:cubicBezTo>
                  <a:cubicBezTo>
                    <a:pt x="1" y="2"/>
                    <a:pt x="1" y="2"/>
                    <a:pt x="1" y="2"/>
                  </a:cubicBezTo>
                  <a:cubicBezTo>
                    <a:pt x="0" y="3"/>
                    <a:pt x="0" y="3"/>
                    <a:pt x="0" y="3"/>
                  </a:cubicBezTo>
                  <a:cubicBezTo>
                    <a:pt x="0" y="4"/>
                    <a:pt x="1" y="4"/>
                    <a:pt x="1" y="4"/>
                  </a:cubicBezTo>
                  <a:cubicBezTo>
                    <a:pt x="1" y="4"/>
                    <a:pt x="1" y="4"/>
                    <a:pt x="1" y="4"/>
                  </a:cubicBezTo>
                  <a:cubicBezTo>
                    <a:pt x="1" y="4"/>
                    <a:pt x="1" y="4"/>
                    <a:pt x="1" y="5"/>
                  </a:cubicBezTo>
                  <a:cubicBezTo>
                    <a:pt x="1" y="5"/>
                    <a:pt x="1" y="5"/>
                    <a:pt x="1" y="5"/>
                  </a:cubicBezTo>
                  <a:cubicBezTo>
                    <a:pt x="1" y="5"/>
                    <a:pt x="2" y="5"/>
                    <a:pt x="2" y="6"/>
                  </a:cubicBezTo>
                  <a:cubicBezTo>
                    <a:pt x="2" y="6"/>
                    <a:pt x="3" y="6"/>
                    <a:pt x="3" y="6"/>
                  </a:cubicBezTo>
                  <a:cubicBezTo>
                    <a:pt x="3" y="6"/>
                    <a:pt x="3" y="6"/>
                    <a:pt x="3" y="6"/>
                  </a:cubicBezTo>
                  <a:cubicBezTo>
                    <a:pt x="4" y="6"/>
                    <a:pt x="4" y="6"/>
                    <a:pt x="5" y="5"/>
                  </a:cubicBezTo>
                  <a:cubicBezTo>
                    <a:pt x="6" y="4"/>
                    <a:pt x="6" y="3"/>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3272">
              <a:extLst>
                <a:ext uri="{FF2B5EF4-FFF2-40B4-BE49-F238E27FC236}">
                  <a16:creationId xmlns:a16="http://schemas.microsoft.com/office/drawing/2014/main" id="{F11AE9BE-FCED-DBE2-E6F6-AE510E69E521}"/>
                </a:ext>
              </a:extLst>
            </p:cNvPr>
            <p:cNvSpPr>
              <a:spLocks/>
            </p:cNvSpPr>
            <p:nvPr/>
          </p:nvSpPr>
          <p:spPr bwMode="auto">
            <a:xfrm>
              <a:off x="11819505" y="3059351"/>
              <a:ext cx="38623" cy="33106"/>
            </a:xfrm>
            <a:custGeom>
              <a:avLst/>
              <a:gdLst>
                <a:gd name="T0" fmla="*/ 3 w 6"/>
                <a:gd name="T1" fmla="*/ 0 h 5"/>
                <a:gd name="T2" fmla="*/ 2 w 6"/>
                <a:gd name="T3" fmla="*/ 0 h 5"/>
                <a:gd name="T4" fmla="*/ 1 w 6"/>
                <a:gd name="T5" fmla="*/ 1 h 5"/>
                <a:gd name="T6" fmla="*/ 1 w 6"/>
                <a:gd name="T7" fmla="*/ 1 h 5"/>
                <a:gd name="T8" fmla="*/ 1 w 6"/>
                <a:gd name="T9" fmla="*/ 4 h 5"/>
                <a:gd name="T10" fmla="*/ 3 w 6"/>
                <a:gd name="T11" fmla="*/ 5 h 5"/>
                <a:gd name="T12" fmla="*/ 3 w 6"/>
                <a:gd name="T13" fmla="*/ 5 h 5"/>
                <a:gd name="T14" fmla="*/ 4 w 6"/>
                <a:gd name="T15" fmla="*/ 5 h 5"/>
                <a:gd name="T16" fmla="*/ 5 w 6"/>
                <a:gd name="T17" fmla="*/ 5 h 5"/>
                <a:gd name="T18" fmla="*/ 5 w 6"/>
                <a:gd name="T19" fmla="*/ 1 h 5"/>
                <a:gd name="T20" fmla="*/ 4 w 6"/>
                <a:gd name="T21" fmla="*/ 0 h 5"/>
                <a:gd name="T22" fmla="*/ 3 w 6"/>
                <a:gd name="T23" fmla="*/ 0 h 5"/>
                <a:gd name="T24" fmla="*/ 3 w 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3" y="0"/>
                  </a:moveTo>
                  <a:cubicBezTo>
                    <a:pt x="3" y="0"/>
                    <a:pt x="2" y="0"/>
                    <a:pt x="2" y="0"/>
                  </a:cubicBezTo>
                  <a:cubicBezTo>
                    <a:pt x="1" y="0"/>
                    <a:pt x="1" y="0"/>
                    <a:pt x="1" y="1"/>
                  </a:cubicBezTo>
                  <a:cubicBezTo>
                    <a:pt x="1" y="1"/>
                    <a:pt x="1" y="1"/>
                    <a:pt x="1" y="1"/>
                  </a:cubicBezTo>
                  <a:cubicBezTo>
                    <a:pt x="0" y="2"/>
                    <a:pt x="0" y="3"/>
                    <a:pt x="1" y="4"/>
                  </a:cubicBezTo>
                  <a:cubicBezTo>
                    <a:pt x="1" y="5"/>
                    <a:pt x="2" y="5"/>
                    <a:pt x="3" y="5"/>
                  </a:cubicBezTo>
                  <a:cubicBezTo>
                    <a:pt x="3" y="5"/>
                    <a:pt x="3" y="5"/>
                    <a:pt x="3" y="5"/>
                  </a:cubicBezTo>
                  <a:cubicBezTo>
                    <a:pt x="3" y="5"/>
                    <a:pt x="3" y="5"/>
                    <a:pt x="4" y="5"/>
                  </a:cubicBezTo>
                  <a:cubicBezTo>
                    <a:pt x="4" y="5"/>
                    <a:pt x="4" y="5"/>
                    <a:pt x="5" y="5"/>
                  </a:cubicBezTo>
                  <a:cubicBezTo>
                    <a:pt x="6" y="4"/>
                    <a:pt x="6" y="2"/>
                    <a:pt x="5" y="1"/>
                  </a:cubicBezTo>
                  <a:cubicBezTo>
                    <a:pt x="5" y="0"/>
                    <a:pt x="4" y="0"/>
                    <a:pt x="4" y="0"/>
                  </a:cubicBezTo>
                  <a:cubicBezTo>
                    <a:pt x="4" y="0"/>
                    <a:pt x="4"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3273">
              <a:extLst>
                <a:ext uri="{FF2B5EF4-FFF2-40B4-BE49-F238E27FC236}">
                  <a16:creationId xmlns:a16="http://schemas.microsoft.com/office/drawing/2014/main" id="{1328D9A8-50DC-5F2D-834D-E9AB514CFF33}"/>
                </a:ext>
              </a:extLst>
            </p:cNvPr>
            <p:cNvSpPr>
              <a:spLocks/>
            </p:cNvSpPr>
            <p:nvPr/>
          </p:nvSpPr>
          <p:spPr bwMode="auto">
            <a:xfrm>
              <a:off x="10487000" y="2248261"/>
              <a:ext cx="41382" cy="30347"/>
            </a:xfrm>
            <a:custGeom>
              <a:avLst/>
              <a:gdLst>
                <a:gd name="T0" fmla="*/ 3 w 6"/>
                <a:gd name="T1" fmla="*/ 0 h 5"/>
                <a:gd name="T2" fmla="*/ 2 w 6"/>
                <a:gd name="T3" fmla="*/ 0 h 5"/>
                <a:gd name="T4" fmla="*/ 1 w 6"/>
                <a:gd name="T5" fmla="*/ 4 h 5"/>
                <a:gd name="T6" fmla="*/ 1 w 6"/>
                <a:gd name="T7" fmla="*/ 4 h 5"/>
                <a:gd name="T8" fmla="*/ 1 w 6"/>
                <a:gd name="T9" fmla="*/ 4 h 5"/>
                <a:gd name="T10" fmla="*/ 2 w 6"/>
                <a:gd name="T11" fmla="*/ 5 h 5"/>
                <a:gd name="T12" fmla="*/ 2 w 6"/>
                <a:gd name="T13" fmla="*/ 5 h 5"/>
                <a:gd name="T14" fmla="*/ 3 w 6"/>
                <a:gd name="T15" fmla="*/ 5 h 5"/>
                <a:gd name="T16" fmla="*/ 5 w 6"/>
                <a:gd name="T17" fmla="*/ 5 h 5"/>
                <a:gd name="T18" fmla="*/ 5 w 6"/>
                <a:gd name="T19" fmla="*/ 5 h 5"/>
                <a:gd name="T20" fmla="*/ 5 w 6"/>
                <a:gd name="T21" fmla="*/ 5 h 5"/>
                <a:gd name="T22" fmla="*/ 6 w 6"/>
                <a:gd name="T23" fmla="*/ 4 h 5"/>
                <a:gd name="T24" fmla="*/ 6 w 6"/>
                <a:gd name="T25" fmla="*/ 3 h 5"/>
                <a:gd name="T26" fmla="*/ 5 w 6"/>
                <a:gd name="T27" fmla="*/ 1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cubicBezTo>
                    <a:pt x="3" y="0"/>
                    <a:pt x="2" y="0"/>
                    <a:pt x="2" y="0"/>
                  </a:cubicBezTo>
                  <a:cubicBezTo>
                    <a:pt x="0" y="1"/>
                    <a:pt x="0" y="3"/>
                    <a:pt x="1" y="4"/>
                  </a:cubicBezTo>
                  <a:cubicBezTo>
                    <a:pt x="1" y="4"/>
                    <a:pt x="1" y="4"/>
                    <a:pt x="1" y="4"/>
                  </a:cubicBezTo>
                  <a:cubicBezTo>
                    <a:pt x="1" y="4"/>
                    <a:pt x="1" y="4"/>
                    <a:pt x="1" y="4"/>
                  </a:cubicBezTo>
                  <a:cubicBezTo>
                    <a:pt x="1" y="5"/>
                    <a:pt x="1" y="5"/>
                    <a:pt x="2" y="5"/>
                  </a:cubicBezTo>
                  <a:cubicBezTo>
                    <a:pt x="2" y="5"/>
                    <a:pt x="2" y="5"/>
                    <a:pt x="2" y="5"/>
                  </a:cubicBezTo>
                  <a:cubicBezTo>
                    <a:pt x="2" y="5"/>
                    <a:pt x="3" y="5"/>
                    <a:pt x="3" y="5"/>
                  </a:cubicBezTo>
                  <a:cubicBezTo>
                    <a:pt x="4" y="5"/>
                    <a:pt x="4" y="5"/>
                    <a:pt x="5" y="5"/>
                  </a:cubicBezTo>
                  <a:cubicBezTo>
                    <a:pt x="5" y="5"/>
                    <a:pt x="5" y="5"/>
                    <a:pt x="5" y="5"/>
                  </a:cubicBezTo>
                  <a:cubicBezTo>
                    <a:pt x="5" y="5"/>
                    <a:pt x="5" y="5"/>
                    <a:pt x="5" y="5"/>
                  </a:cubicBezTo>
                  <a:cubicBezTo>
                    <a:pt x="5" y="4"/>
                    <a:pt x="6" y="4"/>
                    <a:pt x="6" y="4"/>
                  </a:cubicBezTo>
                  <a:cubicBezTo>
                    <a:pt x="6" y="4"/>
                    <a:pt x="6" y="3"/>
                    <a:pt x="6" y="3"/>
                  </a:cubicBezTo>
                  <a:cubicBezTo>
                    <a:pt x="6" y="3"/>
                    <a:pt x="6" y="2"/>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3274">
              <a:extLst>
                <a:ext uri="{FF2B5EF4-FFF2-40B4-BE49-F238E27FC236}">
                  <a16:creationId xmlns:a16="http://schemas.microsoft.com/office/drawing/2014/main" id="{C5579A05-79EE-3D99-5FFA-6E00025BB535}"/>
                </a:ext>
              </a:extLst>
            </p:cNvPr>
            <p:cNvSpPr>
              <a:spLocks/>
            </p:cNvSpPr>
            <p:nvPr/>
          </p:nvSpPr>
          <p:spPr bwMode="auto">
            <a:xfrm>
              <a:off x="10067661" y="2444136"/>
              <a:ext cx="41382" cy="33106"/>
            </a:xfrm>
            <a:custGeom>
              <a:avLst/>
              <a:gdLst>
                <a:gd name="T0" fmla="*/ 3 w 6"/>
                <a:gd name="T1" fmla="*/ 0 h 5"/>
                <a:gd name="T2" fmla="*/ 1 w 6"/>
                <a:gd name="T3" fmla="*/ 0 h 5"/>
                <a:gd name="T4" fmla="*/ 0 w 6"/>
                <a:gd name="T5" fmla="*/ 3 h 5"/>
                <a:gd name="T6" fmla="*/ 0 w 6"/>
                <a:gd name="T7" fmla="*/ 3 h 5"/>
                <a:gd name="T8" fmla="*/ 1 w 6"/>
                <a:gd name="T9" fmla="*/ 4 h 5"/>
                <a:gd name="T10" fmla="*/ 1 w 6"/>
                <a:gd name="T11" fmla="*/ 4 h 5"/>
                <a:gd name="T12" fmla="*/ 1 w 6"/>
                <a:gd name="T13" fmla="*/ 5 h 5"/>
                <a:gd name="T14" fmla="*/ 3 w 6"/>
                <a:gd name="T15" fmla="*/ 5 h 5"/>
                <a:gd name="T16" fmla="*/ 3 w 6"/>
                <a:gd name="T17" fmla="*/ 5 h 5"/>
                <a:gd name="T18" fmla="*/ 4 w 6"/>
                <a:gd name="T19" fmla="*/ 5 h 5"/>
                <a:gd name="T20" fmla="*/ 4 w 6"/>
                <a:gd name="T21" fmla="*/ 5 h 5"/>
                <a:gd name="T22" fmla="*/ 6 w 6"/>
                <a:gd name="T23" fmla="*/ 2 h 5"/>
                <a:gd name="T24" fmla="*/ 6 w 6"/>
                <a:gd name="T25" fmla="*/ 2 h 5"/>
                <a:gd name="T26" fmla="*/ 5 w 6"/>
                <a:gd name="T27" fmla="*/ 1 h 5"/>
                <a:gd name="T28" fmla="*/ 5 w 6"/>
                <a:gd name="T29" fmla="*/ 1 h 5"/>
                <a:gd name="T30" fmla="*/ 5 w 6"/>
                <a:gd name="T31" fmla="*/ 1 h 5"/>
                <a:gd name="T32" fmla="*/ 3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3" y="0"/>
                  </a:moveTo>
                  <a:cubicBezTo>
                    <a:pt x="2" y="0"/>
                    <a:pt x="2" y="0"/>
                    <a:pt x="1" y="0"/>
                  </a:cubicBezTo>
                  <a:cubicBezTo>
                    <a:pt x="0" y="1"/>
                    <a:pt x="0" y="2"/>
                    <a:pt x="0" y="3"/>
                  </a:cubicBezTo>
                  <a:cubicBezTo>
                    <a:pt x="0" y="3"/>
                    <a:pt x="0" y="3"/>
                    <a:pt x="0" y="3"/>
                  </a:cubicBezTo>
                  <a:cubicBezTo>
                    <a:pt x="0" y="3"/>
                    <a:pt x="0" y="4"/>
                    <a:pt x="1" y="4"/>
                  </a:cubicBezTo>
                  <a:cubicBezTo>
                    <a:pt x="1" y="4"/>
                    <a:pt x="1" y="4"/>
                    <a:pt x="1" y="4"/>
                  </a:cubicBezTo>
                  <a:cubicBezTo>
                    <a:pt x="1" y="4"/>
                    <a:pt x="1" y="4"/>
                    <a:pt x="1" y="5"/>
                  </a:cubicBezTo>
                  <a:cubicBezTo>
                    <a:pt x="2" y="5"/>
                    <a:pt x="2" y="5"/>
                    <a:pt x="3" y="5"/>
                  </a:cubicBezTo>
                  <a:cubicBezTo>
                    <a:pt x="3" y="5"/>
                    <a:pt x="3" y="5"/>
                    <a:pt x="3" y="5"/>
                  </a:cubicBezTo>
                  <a:cubicBezTo>
                    <a:pt x="3" y="5"/>
                    <a:pt x="3" y="5"/>
                    <a:pt x="4" y="5"/>
                  </a:cubicBezTo>
                  <a:cubicBezTo>
                    <a:pt x="4" y="5"/>
                    <a:pt x="4" y="5"/>
                    <a:pt x="4" y="5"/>
                  </a:cubicBezTo>
                  <a:cubicBezTo>
                    <a:pt x="5" y="4"/>
                    <a:pt x="6" y="3"/>
                    <a:pt x="6" y="2"/>
                  </a:cubicBezTo>
                  <a:cubicBezTo>
                    <a:pt x="6" y="2"/>
                    <a:pt x="6" y="2"/>
                    <a:pt x="6" y="2"/>
                  </a:cubicBezTo>
                  <a:cubicBezTo>
                    <a:pt x="6" y="2"/>
                    <a:pt x="5" y="2"/>
                    <a:pt x="5" y="1"/>
                  </a:cubicBezTo>
                  <a:cubicBezTo>
                    <a:pt x="5" y="1"/>
                    <a:pt x="5" y="1"/>
                    <a:pt x="5" y="1"/>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3275">
              <a:extLst>
                <a:ext uri="{FF2B5EF4-FFF2-40B4-BE49-F238E27FC236}">
                  <a16:creationId xmlns:a16="http://schemas.microsoft.com/office/drawing/2014/main" id="{A64C39C0-EA12-6271-1890-4EF45B12E5B3}"/>
                </a:ext>
              </a:extLst>
            </p:cNvPr>
            <p:cNvSpPr>
              <a:spLocks/>
            </p:cNvSpPr>
            <p:nvPr/>
          </p:nvSpPr>
          <p:spPr bwMode="auto">
            <a:xfrm>
              <a:off x="11747776" y="3616630"/>
              <a:ext cx="38623" cy="38623"/>
            </a:xfrm>
            <a:custGeom>
              <a:avLst/>
              <a:gdLst>
                <a:gd name="T0" fmla="*/ 3 w 6"/>
                <a:gd name="T1" fmla="*/ 0 h 6"/>
                <a:gd name="T2" fmla="*/ 3 w 6"/>
                <a:gd name="T3" fmla="*/ 0 h 6"/>
                <a:gd name="T4" fmla="*/ 3 w 6"/>
                <a:gd name="T5" fmla="*/ 0 h 6"/>
                <a:gd name="T6" fmla="*/ 2 w 6"/>
                <a:gd name="T7" fmla="*/ 1 h 6"/>
                <a:gd name="T8" fmla="*/ 1 w 6"/>
                <a:gd name="T9" fmla="*/ 4 h 6"/>
                <a:gd name="T10" fmla="*/ 3 w 6"/>
                <a:gd name="T11" fmla="*/ 6 h 6"/>
                <a:gd name="T12" fmla="*/ 5 w 6"/>
                <a:gd name="T13" fmla="*/ 5 h 6"/>
                <a:gd name="T14" fmla="*/ 5 w 6"/>
                <a:gd name="T15" fmla="*/ 5 h 6"/>
                <a:gd name="T16" fmla="*/ 5 w 6"/>
                <a:gd name="T17" fmla="*/ 5 h 6"/>
                <a:gd name="T18" fmla="*/ 6 w 6"/>
                <a:gd name="T19" fmla="*/ 4 h 6"/>
                <a:gd name="T20" fmla="*/ 6 w 6"/>
                <a:gd name="T21" fmla="*/ 4 h 6"/>
                <a:gd name="T22" fmla="*/ 6 w 6"/>
                <a:gd name="T23" fmla="*/ 1 h 6"/>
                <a:gd name="T24" fmla="*/ 5 w 6"/>
                <a:gd name="T25" fmla="*/ 1 h 6"/>
                <a:gd name="T26" fmla="*/ 4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cubicBezTo>
                    <a:pt x="3" y="0"/>
                    <a:pt x="3" y="0"/>
                    <a:pt x="3" y="0"/>
                  </a:cubicBezTo>
                  <a:cubicBezTo>
                    <a:pt x="3" y="0"/>
                    <a:pt x="3" y="0"/>
                    <a:pt x="3" y="0"/>
                  </a:cubicBezTo>
                  <a:cubicBezTo>
                    <a:pt x="2" y="0"/>
                    <a:pt x="2" y="0"/>
                    <a:pt x="2" y="1"/>
                  </a:cubicBezTo>
                  <a:cubicBezTo>
                    <a:pt x="0" y="2"/>
                    <a:pt x="0" y="3"/>
                    <a:pt x="1" y="4"/>
                  </a:cubicBezTo>
                  <a:cubicBezTo>
                    <a:pt x="2" y="5"/>
                    <a:pt x="2" y="6"/>
                    <a:pt x="3" y="6"/>
                  </a:cubicBezTo>
                  <a:cubicBezTo>
                    <a:pt x="4" y="6"/>
                    <a:pt x="4" y="5"/>
                    <a:pt x="5" y="5"/>
                  </a:cubicBezTo>
                  <a:cubicBezTo>
                    <a:pt x="5" y="5"/>
                    <a:pt x="5" y="5"/>
                    <a:pt x="5" y="5"/>
                  </a:cubicBezTo>
                  <a:cubicBezTo>
                    <a:pt x="5" y="5"/>
                    <a:pt x="5" y="5"/>
                    <a:pt x="5" y="5"/>
                  </a:cubicBezTo>
                  <a:cubicBezTo>
                    <a:pt x="5" y="5"/>
                    <a:pt x="5" y="5"/>
                    <a:pt x="6" y="4"/>
                  </a:cubicBezTo>
                  <a:cubicBezTo>
                    <a:pt x="6" y="4"/>
                    <a:pt x="6" y="4"/>
                    <a:pt x="6" y="4"/>
                  </a:cubicBezTo>
                  <a:cubicBezTo>
                    <a:pt x="6" y="3"/>
                    <a:pt x="6" y="2"/>
                    <a:pt x="6" y="1"/>
                  </a:cubicBezTo>
                  <a:cubicBezTo>
                    <a:pt x="5" y="1"/>
                    <a:pt x="5" y="1"/>
                    <a:pt x="5" y="1"/>
                  </a:cubicBezTo>
                  <a:cubicBezTo>
                    <a:pt x="4"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3276">
              <a:extLst>
                <a:ext uri="{FF2B5EF4-FFF2-40B4-BE49-F238E27FC236}">
                  <a16:creationId xmlns:a16="http://schemas.microsoft.com/office/drawing/2014/main" id="{3F7D5CBF-C50F-ED8C-7637-220181CA4274}"/>
                </a:ext>
              </a:extLst>
            </p:cNvPr>
            <p:cNvSpPr>
              <a:spLocks/>
            </p:cNvSpPr>
            <p:nvPr/>
          </p:nvSpPr>
          <p:spPr bwMode="auto">
            <a:xfrm>
              <a:off x="11700876" y="3335232"/>
              <a:ext cx="24829" cy="24829"/>
            </a:xfrm>
            <a:custGeom>
              <a:avLst/>
              <a:gdLst>
                <a:gd name="T0" fmla="*/ 2 w 4"/>
                <a:gd name="T1" fmla="*/ 0 h 4"/>
                <a:gd name="T2" fmla="*/ 1 w 4"/>
                <a:gd name="T3" fmla="*/ 1 h 4"/>
                <a:gd name="T4" fmla="*/ 1 w 4"/>
                <a:gd name="T5" fmla="*/ 1 h 4"/>
                <a:gd name="T6" fmla="*/ 1 w 4"/>
                <a:gd name="T7" fmla="*/ 1 h 4"/>
                <a:gd name="T8" fmla="*/ 1 w 4"/>
                <a:gd name="T9" fmla="*/ 1 h 4"/>
                <a:gd name="T10" fmla="*/ 1 w 4"/>
                <a:gd name="T11" fmla="*/ 2 h 4"/>
                <a:gd name="T12" fmla="*/ 1 w 4"/>
                <a:gd name="T13" fmla="*/ 3 h 4"/>
                <a:gd name="T14" fmla="*/ 2 w 4"/>
                <a:gd name="T15" fmla="*/ 4 h 4"/>
                <a:gd name="T16" fmla="*/ 3 w 4"/>
                <a:gd name="T17" fmla="*/ 4 h 4"/>
                <a:gd name="T18" fmla="*/ 3 w 4"/>
                <a:gd name="T19" fmla="*/ 4 h 4"/>
                <a:gd name="T20" fmla="*/ 4 w 4"/>
                <a:gd name="T21" fmla="*/ 4 h 4"/>
                <a:gd name="T22" fmla="*/ 4 w 4"/>
                <a:gd name="T23" fmla="*/ 3 h 4"/>
                <a:gd name="T24" fmla="*/ 4 w 4"/>
                <a:gd name="T25" fmla="*/ 3 h 4"/>
                <a:gd name="T26" fmla="*/ 4 w 4"/>
                <a:gd name="T27" fmla="*/ 2 h 4"/>
                <a:gd name="T28" fmla="*/ 4 w 4"/>
                <a:gd name="T29" fmla="*/ 2 h 4"/>
                <a:gd name="T30" fmla="*/ 4 w 4"/>
                <a:gd name="T31" fmla="*/ 1 h 4"/>
                <a:gd name="T32" fmla="*/ 2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0"/>
                  </a:moveTo>
                  <a:cubicBezTo>
                    <a:pt x="2" y="0"/>
                    <a:pt x="2" y="1"/>
                    <a:pt x="1" y="1"/>
                  </a:cubicBezTo>
                  <a:cubicBezTo>
                    <a:pt x="1" y="1"/>
                    <a:pt x="1" y="1"/>
                    <a:pt x="1" y="1"/>
                  </a:cubicBezTo>
                  <a:cubicBezTo>
                    <a:pt x="1" y="1"/>
                    <a:pt x="1" y="1"/>
                    <a:pt x="1" y="1"/>
                  </a:cubicBezTo>
                  <a:cubicBezTo>
                    <a:pt x="1" y="1"/>
                    <a:pt x="1" y="1"/>
                    <a:pt x="1" y="1"/>
                  </a:cubicBezTo>
                  <a:cubicBezTo>
                    <a:pt x="1" y="1"/>
                    <a:pt x="1" y="2"/>
                    <a:pt x="1" y="2"/>
                  </a:cubicBezTo>
                  <a:cubicBezTo>
                    <a:pt x="0" y="2"/>
                    <a:pt x="0" y="3"/>
                    <a:pt x="1" y="3"/>
                  </a:cubicBezTo>
                  <a:cubicBezTo>
                    <a:pt x="1" y="4"/>
                    <a:pt x="2" y="4"/>
                    <a:pt x="2" y="4"/>
                  </a:cubicBezTo>
                  <a:cubicBezTo>
                    <a:pt x="3" y="4"/>
                    <a:pt x="3" y="4"/>
                    <a:pt x="3" y="4"/>
                  </a:cubicBezTo>
                  <a:cubicBezTo>
                    <a:pt x="3" y="4"/>
                    <a:pt x="3" y="4"/>
                    <a:pt x="3" y="4"/>
                  </a:cubicBezTo>
                  <a:cubicBezTo>
                    <a:pt x="3" y="4"/>
                    <a:pt x="3" y="4"/>
                    <a:pt x="4" y="4"/>
                  </a:cubicBezTo>
                  <a:cubicBezTo>
                    <a:pt x="4" y="4"/>
                    <a:pt x="4" y="4"/>
                    <a:pt x="4" y="3"/>
                  </a:cubicBezTo>
                  <a:cubicBezTo>
                    <a:pt x="4" y="3"/>
                    <a:pt x="4" y="3"/>
                    <a:pt x="4" y="3"/>
                  </a:cubicBezTo>
                  <a:cubicBezTo>
                    <a:pt x="4" y="3"/>
                    <a:pt x="4" y="2"/>
                    <a:pt x="4" y="2"/>
                  </a:cubicBezTo>
                  <a:cubicBezTo>
                    <a:pt x="4" y="2"/>
                    <a:pt x="4" y="2"/>
                    <a:pt x="4" y="2"/>
                  </a:cubicBezTo>
                  <a:cubicBezTo>
                    <a:pt x="4" y="2"/>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3277">
              <a:extLst>
                <a:ext uri="{FF2B5EF4-FFF2-40B4-BE49-F238E27FC236}">
                  <a16:creationId xmlns:a16="http://schemas.microsoft.com/office/drawing/2014/main" id="{F04A1DE5-5C86-3901-109E-379775B522C5}"/>
                </a:ext>
              </a:extLst>
            </p:cNvPr>
            <p:cNvSpPr>
              <a:spLocks/>
            </p:cNvSpPr>
            <p:nvPr/>
          </p:nvSpPr>
          <p:spPr bwMode="auto">
            <a:xfrm>
              <a:off x="11924340" y="3826300"/>
              <a:ext cx="24829" cy="24829"/>
            </a:xfrm>
            <a:custGeom>
              <a:avLst/>
              <a:gdLst>
                <a:gd name="T0" fmla="*/ 2 w 4"/>
                <a:gd name="T1" fmla="*/ 0 h 4"/>
                <a:gd name="T2" fmla="*/ 2 w 4"/>
                <a:gd name="T3" fmla="*/ 0 h 4"/>
                <a:gd name="T4" fmla="*/ 1 w 4"/>
                <a:gd name="T5" fmla="*/ 0 h 4"/>
                <a:gd name="T6" fmla="*/ 1 w 4"/>
                <a:gd name="T7" fmla="*/ 0 h 4"/>
                <a:gd name="T8" fmla="*/ 1 w 4"/>
                <a:gd name="T9" fmla="*/ 0 h 4"/>
                <a:gd name="T10" fmla="*/ 0 w 4"/>
                <a:gd name="T11" fmla="*/ 0 h 4"/>
                <a:gd name="T12" fmla="*/ 0 w 4"/>
                <a:gd name="T13" fmla="*/ 3 h 4"/>
                <a:gd name="T14" fmla="*/ 2 w 4"/>
                <a:gd name="T15" fmla="*/ 4 h 4"/>
                <a:gd name="T16" fmla="*/ 2 w 4"/>
                <a:gd name="T17" fmla="*/ 4 h 4"/>
                <a:gd name="T18" fmla="*/ 2 w 4"/>
                <a:gd name="T19" fmla="*/ 4 h 4"/>
                <a:gd name="T20" fmla="*/ 3 w 4"/>
                <a:gd name="T21" fmla="*/ 3 h 4"/>
                <a:gd name="T22" fmla="*/ 4 w 4"/>
                <a:gd name="T23" fmla="*/ 2 h 4"/>
                <a:gd name="T24" fmla="*/ 4 w 4"/>
                <a:gd name="T25" fmla="*/ 2 h 4"/>
                <a:gd name="T26" fmla="*/ 4 w 4"/>
                <a:gd name="T27" fmla="*/ 1 h 4"/>
                <a:gd name="T28" fmla="*/ 3 w 4"/>
                <a:gd name="T29" fmla="*/ 1 h 4"/>
                <a:gd name="T30" fmla="*/ 3 w 4"/>
                <a:gd name="T31" fmla="*/ 1 h 4"/>
                <a:gd name="T32" fmla="*/ 2 w 4"/>
                <a:gd name="T33" fmla="*/ 0 h 4"/>
                <a:gd name="T34" fmla="*/ 2 w 4"/>
                <a:gd name="T35" fmla="*/ 0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2" y="0"/>
                  </a:cubicBezTo>
                  <a:cubicBezTo>
                    <a:pt x="1" y="0"/>
                    <a:pt x="1" y="0"/>
                    <a:pt x="1" y="0"/>
                  </a:cubicBezTo>
                  <a:cubicBezTo>
                    <a:pt x="1" y="0"/>
                    <a:pt x="1" y="0"/>
                    <a:pt x="1" y="0"/>
                  </a:cubicBezTo>
                  <a:cubicBezTo>
                    <a:pt x="1" y="0"/>
                    <a:pt x="1" y="0"/>
                    <a:pt x="1" y="0"/>
                  </a:cubicBezTo>
                  <a:cubicBezTo>
                    <a:pt x="0" y="0"/>
                    <a:pt x="0" y="0"/>
                    <a:pt x="0" y="0"/>
                  </a:cubicBezTo>
                  <a:cubicBezTo>
                    <a:pt x="0" y="1"/>
                    <a:pt x="0" y="2"/>
                    <a:pt x="0" y="3"/>
                  </a:cubicBezTo>
                  <a:cubicBezTo>
                    <a:pt x="0" y="3"/>
                    <a:pt x="1" y="4"/>
                    <a:pt x="2" y="4"/>
                  </a:cubicBezTo>
                  <a:cubicBezTo>
                    <a:pt x="2" y="4"/>
                    <a:pt x="2" y="4"/>
                    <a:pt x="2" y="4"/>
                  </a:cubicBezTo>
                  <a:cubicBezTo>
                    <a:pt x="2" y="4"/>
                    <a:pt x="2" y="4"/>
                    <a:pt x="2" y="4"/>
                  </a:cubicBezTo>
                  <a:cubicBezTo>
                    <a:pt x="2" y="4"/>
                    <a:pt x="3" y="4"/>
                    <a:pt x="3" y="3"/>
                  </a:cubicBezTo>
                  <a:cubicBezTo>
                    <a:pt x="3" y="3"/>
                    <a:pt x="4" y="3"/>
                    <a:pt x="4" y="2"/>
                  </a:cubicBezTo>
                  <a:cubicBezTo>
                    <a:pt x="4" y="2"/>
                    <a:pt x="4" y="2"/>
                    <a:pt x="4" y="2"/>
                  </a:cubicBezTo>
                  <a:cubicBezTo>
                    <a:pt x="4" y="2"/>
                    <a:pt x="4" y="1"/>
                    <a:pt x="4" y="1"/>
                  </a:cubicBezTo>
                  <a:cubicBezTo>
                    <a:pt x="4" y="1"/>
                    <a:pt x="3" y="1"/>
                    <a:pt x="3" y="1"/>
                  </a:cubicBezTo>
                  <a:cubicBezTo>
                    <a:pt x="3" y="1"/>
                    <a:pt x="3" y="1"/>
                    <a:pt x="3" y="1"/>
                  </a:cubicBezTo>
                  <a:cubicBezTo>
                    <a:pt x="3" y="0"/>
                    <a:pt x="3"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2" name="Group 551">
              <a:extLst>
                <a:ext uri="{FF2B5EF4-FFF2-40B4-BE49-F238E27FC236}">
                  <a16:creationId xmlns:a16="http://schemas.microsoft.com/office/drawing/2014/main" id="{B4C5B4E8-E2E4-7085-AD35-02B7BE12A187}"/>
                </a:ext>
              </a:extLst>
            </p:cNvPr>
            <p:cNvGrpSpPr/>
            <p:nvPr/>
          </p:nvGrpSpPr>
          <p:grpSpPr>
            <a:xfrm>
              <a:off x="6249468" y="-1100935"/>
              <a:ext cx="6847366" cy="4965858"/>
              <a:chOff x="6249468" y="-1100935"/>
              <a:chExt cx="6847366" cy="4965858"/>
            </a:xfrm>
            <a:grpFill/>
          </p:grpSpPr>
          <p:sp>
            <p:nvSpPr>
              <p:cNvPr id="553" name="Freeform 3279">
                <a:extLst>
                  <a:ext uri="{FF2B5EF4-FFF2-40B4-BE49-F238E27FC236}">
                    <a16:creationId xmlns:a16="http://schemas.microsoft.com/office/drawing/2014/main" id="{8417B40E-E139-3854-1F1E-B403A621D508}"/>
                  </a:ext>
                </a:extLst>
              </p:cNvPr>
              <p:cNvSpPr>
                <a:spLocks/>
              </p:cNvSpPr>
              <p:nvPr/>
            </p:nvSpPr>
            <p:spPr bwMode="auto">
              <a:xfrm>
                <a:off x="11858129" y="3401443"/>
                <a:ext cx="24829" cy="19312"/>
              </a:xfrm>
              <a:custGeom>
                <a:avLst/>
                <a:gdLst>
                  <a:gd name="T0" fmla="*/ 2 w 4"/>
                  <a:gd name="T1" fmla="*/ 0 h 3"/>
                  <a:gd name="T2" fmla="*/ 2 w 4"/>
                  <a:gd name="T3" fmla="*/ 0 h 3"/>
                  <a:gd name="T4" fmla="*/ 2 w 4"/>
                  <a:gd name="T5" fmla="*/ 0 h 3"/>
                  <a:gd name="T6" fmla="*/ 1 w 4"/>
                  <a:gd name="T7" fmla="*/ 0 h 3"/>
                  <a:gd name="T8" fmla="*/ 0 w 4"/>
                  <a:gd name="T9" fmla="*/ 1 h 3"/>
                  <a:gd name="T10" fmla="*/ 0 w 4"/>
                  <a:gd name="T11" fmla="*/ 1 h 3"/>
                  <a:gd name="T12" fmla="*/ 0 w 4"/>
                  <a:gd name="T13" fmla="*/ 3 h 3"/>
                  <a:gd name="T14" fmla="*/ 1 w 4"/>
                  <a:gd name="T15" fmla="*/ 3 h 3"/>
                  <a:gd name="T16" fmla="*/ 1 w 4"/>
                  <a:gd name="T17" fmla="*/ 3 h 3"/>
                  <a:gd name="T18" fmla="*/ 2 w 4"/>
                  <a:gd name="T19" fmla="*/ 3 h 3"/>
                  <a:gd name="T20" fmla="*/ 2 w 4"/>
                  <a:gd name="T21" fmla="*/ 3 h 3"/>
                  <a:gd name="T22" fmla="*/ 2 w 4"/>
                  <a:gd name="T23" fmla="*/ 3 h 3"/>
                  <a:gd name="T24" fmla="*/ 3 w 4"/>
                  <a:gd name="T25" fmla="*/ 3 h 3"/>
                  <a:gd name="T26" fmla="*/ 4 w 4"/>
                  <a:gd name="T27" fmla="*/ 0 h 3"/>
                  <a:gd name="T28" fmla="*/ 4 w 4"/>
                  <a:gd name="T29" fmla="*/ 0 h 3"/>
                  <a:gd name="T30" fmla="*/ 3 w 4"/>
                  <a:gd name="T31" fmla="*/ 0 h 3"/>
                  <a:gd name="T32" fmla="*/ 2 w 4"/>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2" y="0"/>
                    </a:moveTo>
                    <a:cubicBezTo>
                      <a:pt x="2" y="0"/>
                      <a:pt x="2" y="0"/>
                      <a:pt x="2" y="0"/>
                    </a:cubicBezTo>
                    <a:cubicBezTo>
                      <a:pt x="2" y="0"/>
                      <a:pt x="2" y="0"/>
                      <a:pt x="2" y="0"/>
                    </a:cubicBezTo>
                    <a:cubicBezTo>
                      <a:pt x="1" y="0"/>
                      <a:pt x="1" y="0"/>
                      <a:pt x="1" y="0"/>
                    </a:cubicBezTo>
                    <a:cubicBezTo>
                      <a:pt x="1" y="0"/>
                      <a:pt x="0" y="0"/>
                      <a:pt x="0" y="1"/>
                    </a:cubicBezTo>
                    <a:cubicBezTo>
                      <a:pt x="0" y="1"/>
                      <a:pt x="0" y="1"/>
                      <a:pt x="0" y="1"/>
                    </a:cubicBezTo>
                    <a:cubicBezTo>
                      <a:pt x="0" y="2"/>
                      <a:pt x="0" y="2"/>
                      <a:pt x="0"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4" y="3"/>
                      <a:pt x="4" y="1"/>
                      <a:pt x="4" y="0"/>
                    </a:cubicBezTo>
                    <a:cubicBezTo>
                      <a:pt x="4" y="0"/>
                      <a:pt x="4" y="0"/>
                      <a:pt x="4" y="0"/>
                    </a:cubicBezTo>
                    <a:cubicBezTo>
                      <a:pt x="4" y="0"/>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3280">
                <a:extLst>
                  <a:ext uri="{FF2B5EF4-FFF2-40B4-BE49-F238E27FC236}">
                    <a16:creationId xmlns:a16="http://schemas.microsoft.com/office/drawing/2014/main" id="{7F2E4128-333C-3E67-BF21-F62500752C6D}"/>
                  </a:ext>
                </a:extLst>
              </p:cNvPr>
              <p:cNvSpPr>
                <a:spLocks/>
              </p:cNvSpPr>
              <p:nvPr/>
            </p:nvSpPr>
            <p:spPr bwMode="auto">
              <a:xfrm>
                <a:off x="11891234" y="2777952"/>
                <a:ext cx="24829" cy="19312"/>
              </a:xfrm>
              <a:custGeom>
                <a:avLst/>
                <a:gdLst>
                  <a:gd name="T0" fmla="*/ 2 w 4"/>
                  <a:gd name="T1" fmla="*/ 0 h 3"/>
                  <a:gd name="T2" fmla="*/ 1 w 4"/>
                  <a:gd name="T3" fmla="*/ 0 h 3"/>
                  <a:gd name="T4" fmla="*/ 0 w 4"/>
                  <a:gd name="T5" fmla="*/ 2 h 3"/>
                  <a:gd name="T6" fmla="*/ 0 w 4"/>
                  <a:gd name="T7" fmla="*/ 2 h 3"/>
                  <a:gd name="T8" fmla="*/ 0 w 4"/>
                  <a:gd name="T9" fmla="*/ 3 h 3"/>
                  <a:gd name="T10" fmla="*/ 0 w 4"/>
                  <a:gd name="T11" fmla="*/ 3 h 3"/>
                  <a:gd name="T12" fmla="*/ 1 w 4"/>
                  <a:gd name="T13" fmla="*/ 3 h 3"/>
                  <a:gd name="T14" fmla="*/ 1 w 4"/>
                  <a:gd name="T15" fmla="*/ 3 h 3"/>
                  <a:gd name="T16" fmla="*/ 2 w 4"/>
                  <a:gd name="T17" fmla="*/ 3 h 3"/>
                  <a:gd name="T18" fmla="*/ 2 w 4"/>
                  <a:gd name="T19" fmla="*/ 3 h 3"/>
                  <a:gd name="T20" fmla="*/ 3 w 4"/>
                  <a:gd name="T21" fmla="*/ 3 h 3"/>
                  <a:gd name="T22" fmla="*/ 4 w 4"/>
                  <a:gd name="T23" fmla="*/ 0 h 3"/>
                  <a:gd name="T24" fmla="*/ 2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0"/>
                    </a:moveTo>
                    <a:cubicBezTo>
                      <a:pt x="2" y="0"/>
                      <a:pt x="1" y="0"/>
                      <a:pt x="1" y="0"/>
                    </a:cubicBezTo>
                    <a:cubicBezTo>
                      <a:pt x="0" y="0"/>
                      <a:pt x="0" y="1"/>
                      <a:pt x="0" y="2"/>
                    </a:cubicBezTo>
                    <a:cubicBezTo>
                      <a:pt x="0" y="2"/>
                      <a:pt x="0" y="2"/>
                      <a:pt x="0" y="2"/>
                    </a:cubicBezTo>
                    <a:cubicBezTo>
                      <a:pt x="0" y="2"/>
                      <a:pt x="0" y="3"/>
                      <a:pt x="0" y="3"/>
                    </a:cubicBezTo>
                    <a:cubicBezTo>
                      <a:pt x="0" y="3"/>
                      <a:pt x="0" y="3"/>
                      <a:pt x="0" y="3"/>
                    </a:cubicBezTo>
                    <a:cubicBezTo>
                      <a:pt x="1" y="3"/>
                      <a:pt x="1" y="3"/>
                      <a:pt x="1" y="3"/>
                    </a:cubicBezTo>
                    <a:cubicBezTo>
                      <a:pt x="1" y="3"/>
                      <a:pt x="1" y="3"/>
                      <a:pt x="1" y="3"/>
                    </a:cubicBezTo>
                    <a:cubicBezTo>
                      <a:pt x="2" y="3"/>
                      <a:pt x="2" y="3"/>
                      <a:pt x="2" y="3"/>
                    </a:cubicBezTo>
                    <a:cubicBezTo>
                      <a:pt x="2" y="3"/>
                      <a:pt x="2" y="3"/>
                      <a:pt x="2" y="3"/>
                    </a:cubicBezTo>
                    <a:cubicBezTo>
                      <a:pt x="2" y="3"/>
                      <a:pt x="3" y="3"/>
                      <a:pt x="3" y="3"/>
                    </a:cubicBezTo>
                    <a:cubicBezTo>
                      <a:pt x="4" y="3"/>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3281">
                <a:extLst>
                  <a:ext uri="{FF2B5EF4-FFF2-40B4-BE49-F238E27FC236}">
                    <a16:creationId xmlns:a16="http://schemas.microsoft.com/office/drawing/2014/main" id="{2643722E-8695-5F7A-EEBF-30E881E93289}"/>
                  </a:ext>
                </a:extLst>
              </p:cNvPr>
              <p:cNvSpPr>
                <a:spLocks/>
              </p:cNvSpPr>
              <p:nvPr/>
            </p:nvSpPr>
            <p:spPr bwMode="auto">
              <a:xfrm>
                <a:off x="11295331" y="2954516"/>
                <a:ext cx="24829" cy="27588"/>
              </a:xfrm>
              <a:custGeom>
                <a:avLst/>
                <a:gdLst>
                  <a:gd name="T0" fmla="*/ 2 w 4"/>
                  <a:gd name="T1" fmla="*/ 0 h 4"/>
                  <a:gd name="T2" fmla="*/ 1 w 4"/>
                  <a:gd name="T3" fmla="*/ 0 h 4"/>
                  <a:gd name="T4" fmla="*/ 1 w 4"/>
                  <a:gd name="T5" fmla="*/ 0 h 4"/>
                  <a:gd name="T6" fmla="*/ 1 w 4"/>
                  <a:gd name="T7" fmla="*/ 1 h 4"/>
                  <a:gd name="T8" fmla="*/ 1 w 4"/>
                  <a:gd name="T9" fmla="*/ 1 h 4"/>
                  <a:gd name="T10" fmla="*/ 1 w 4"/>
                  <a:gd name="T11" fmla="*/ 1 h 4"/>
                  <a:gd name="T12" fmla="*/ 0 w 4"/>
                  <a:gd name="T13" fmla="*/ 3 h 4"/>
                  <a:gd name="T14" fmla="*/ 1 w 4"/>
                  <a:gd name="T15" fmla="*/ 3 h 4"/>
                  <a:gd name="T16" fmla="*/ 1 w 4"/>
                  <a:gd name="T17" fmla="*/ 3 h 4"/>
                  <a:gd name="T18" fmla="*/ 2 w 4"/>
                  <a:gd name="T19" fmla="*/ 4 h 4"/>
                  <a:gd name="T20" fmla="*/ 3 w 4"/>
                  <a:gd name="T21" fmla="*/ 4 h 4"/>
                  <a:gd name="T22" fmla="*/ 4 w 4"/>
                  <a:gd name="T23" fmla="*/ 4 h 4"/>
                  <a:gd name="T24" fmla="*/ 4 w 4"/>
                  <a:gd name="T25" fmla="*/ 3 h 4"/>
                  <a:gd name="T26" fmla="*/ 4 w 4"/>
                  <a:gd name="T27" fmla="*/ 3 h 4"/>
                  <a:gd name="T28" fmla="*/ 4 w 4"/>
                  <a:gd name="T29" fmla="*/ 3 h 4"/>
                  <a:gd name="T30" fmla="*/ 4 w 4"/>
                  <a:gd name="T31" fmla="*/ 2 h 4"/>
                  <a:gd name="T32" fmla="*/ 4 w 4"/>
                  <a:gd name="T33" fmla="*/ 1 h 4"/>
                  <a:gd name="T34" fmla="*/ 4 w 4"/>
                  <a:gd name="T35" fmla="*/ 1 h 4"/>
                  <a:gd name="T36" fmla="*/ 2 w 4"/>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4">
                    <a:moveTo>
                      <a:pt x="2" y="0"/>
                    </a:moveTo>
                    <a:cubicBezTo>
                      <a:pt x="2" y="0"/>
                      <a:pt x="2" y="0"/>
                      <a:pt x="1" y="0"/>
                    </a:cubicBezTo>
                    <a:cubicBezTo>
                      <a:pt x="1" y="0"/>
                      <a:pt x="1" y="0"/>
                      <a:pt x="1" y="0"/>
                    </a:cubicBezTo>
                    <a:cubicBezTo>
                      <a:pt x="1" y="0"/>
                      <a:pt x="1" y="0"/>
                      <a:pt x="1" y="1"/>
                    </a:cubicBezTo>
                    <a:cubicBezTo>
                      <a:pt x="1" y="1"/>
                      <a:pt x="1" y="1"/>
                      <a:pt x="1" y="1"/>
                    </a:cubicBezTo>
                    <a:cubicBezTo>
                      <a:pt x="1" y="1"/>
                      <a:pt x="1" y="1"/>
                      <a:pt x="1" y="1"/>
                    </a:cubicBezTo>
                    <a:cubicBezTo>
                      <a:pt x="0" y="2"/>
                      <a:pt x="0" y="2"/>
                      <a:pt x="0" y="3"/>
                    </a:cubicBezTo>
                    <a:cubicBezTo>
                      <a:pt x="0" y="3"/>
                      <a:pt x="0" y="3"/>
                      <a:pt x="1" y="3"/>
                    </a:cubicBezTo>
                    <a:cubicBezTo>
                      <a:pt x="1" y="3"/>
                      <a:pt x="1" y="3"/>
                      <a:pt x="1" y="3"/>
                    </a:cubicBezTo>
                    <a:cubicBezTo>
                      <a:pt x="1" y="4"/>
                      <a:pt x="2" y="4"/>
                      <a:pt x="2" y="4"/>
                    </a:cubicBezTo>
                    <a:cubicBezTo>
                      <a:pt x="3" y="4"/>
                      <a:pt x="3" y="4"/>
                      <a:pt x="3" y="4"/>
                    </a:cubicBezTo>
                    <a:cubicBezTo>
                      <a:pt x="3" y="4"/>
                      <a:pt x="3" y="4"/>
                      <a:pt x="4" y="4"/>
                    </a:cubicBezTo>
                    <a:cubicBezTo>
                      <a:pt x="4" y="3"/>
                      <a:pt x="4" y="3"/>
                      <a:pt x="4" y="3"/>
                    </a:cubicBezTo>
                    <a:cubicBezTo>
                      <a:pt x="4" y="3"/>
                      <a:pt x="4" y="3"/>
                      <a:pt x="4" y="3"/>
                    </a:cubicBezTo>
                    <a:cubicBezTo>
                      <a:pt x="4" y="3"/>
                      <a:pt x="4" y="3"/>
                      <a:pt x="4" y="3"/>
                    </a:cubicBezTo>
                    <a:cubicBezTo>
                      <a:pt x="4" y="2"/>
                      <a:pt x="4" y="2"/>
                      <a:pt x="4" y="2"/>
                    </a:cubicBezTo>
                    <a:cubicBezTo>
                      <a:pt x="4" y="2"/>
                      <a:pt x="4" y="1"/>
                      <a:pt x="4" y="1"/>
                    </a:cubicBezTo>
                    <a:cubicBezTo>
                      <a:pt x="4" y="1"/>
                      <a:pt x="4" y="1"/>
                      <a:pt x="4"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3282">
                <a:extLst>
                  <a:ext uri="{FF2B5EF4-FFF2-40B4-BE49-F238E27FC236}">
                    <a16:creationId xmlns:a16="http://schemas.microsoft.com/office/drawing/2014/main" id="{F34342BF-BC7A-7E35-7CF5-9E8630E424D8}"/>
                  </a:ext>
                </a:extLst>
              </p:cNvPr>
              <p:cNvSpPr>
                <a:spLocks/>
              </p:cNvSpPr>
              <p:nvPr/>
            </p:nvSpPr>
            <p:spPr bwMode="auto">
              <a:xfrm>
                <a:off x="10939445" y="2372407"/>
                <a:ext cx="27588" cy="24829"/>
              </a:xfrm>
              <a:custGeom>
                <a:avLst/>
                <a:gdLst>
                  <a:gd name="T0" fmla="*/ 2 w 4"/>
                  <a:gd name="T1" fmla="*/ 0 h 4"/>
                  <a:gd name="T2" fmla="*/ 1 w 4"/>
                  <a:gd name="T3" fmla="*/ 0 h 4"/>
                  <a:gd name="T4" fmla="*/ 0 w 4"/>
                  <a:gd name="T5" fmla="*/ 1 h 4"/>
                  <a:gd name="T6" fmla="*/ 0 w 4"/>
                  <a:gd name="T7" fmla="*/ 2 h 4"/>
                  <a:gd name="T8" fmla="*/ 0 w 4"/>
                  <a:gd name="T9" fmla="*/ 2 h 4"/>
                  <a:gd name="T10" fmla="*/ 0 w 4"/>
                  <a:gd name="T11" fmla="*/ 2 h 4"/>
                  <a:gd name="T12" fmla="*/ 0 w 4"/>
                  <a:gd name="T13" fmla="*/ 3 h 4"/>
                  <a:gd name="T14" fmla="*/ 1 w 4"/>
                  <a:gd name="T15" fmla="*/ 4 h 4"/>
                  <a:gd name="T16" fmla="*/ 1 w 4"/>
                  <a:gd name="T17" fmla="*/ 4 h 4"/>
                  <a:gd name="T18" fmla="*/ 2 w 4"/>
                  <a:gd name="T19" fmla="*/ 4 h 4"/>
                  <a:gd name="T20" fmla="*/ 3 w 4"/>
                  <a:gd name="T21" fmla="*/ 4 h 4"/>
                  <a:gd name="T22" fmla="*/ 3 w 4"/>
                  <a:gd name="T23" fmla="*/ 4 h 4"/>
                  <a:gd name="T24" fmla="*/ 3 w 4"/>
                  <a:gd name="T25" fmla="*/ 4 h 4"/>
                  <a:gd name="T26" fmla="*/ 3 w 4"/>
                  <a:gd name="T27" fmla="*/ 1 h 4"/>
                  <a:gd name="T28" fmla="*/ 2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2" y="0"/>
                    </a:moveTo>
                    <a:cubicBezTo>
                      <a:pt x="1" y="0"/>
                      <a:pt x="1" y="0"/>
                      <a:pt x="1" y="0"/>
                    </a:cubicBezTo>
                    <a:cubicBezTo>
                      <a:pt x="0" y="1"/>
                      <a:pt x="0" y="1"/>
                      <a:pt x="0" y="1"/>
                    </a:cubicBezTo>
                    <a:cubicBezTo>
                      <a:pt x="0" y="1"/>
                      <a:pt x="0" y="2"/>
                      <a:pt x="0" y="2"/>
                    </a:cubicBezTo>
                    <a:cubicBezTo>
                      <a:pt x="0" y="2"/>
                      <a:pt x="0" y="2"/>
                      <a:pt x="0" y="2"/>
                    </a:cubicBezTo>
                    <a:cubicBezTo>
                      <a:pt x="0" y="2"/>
                      <a:pt x="0" y="2"/>
                      <a:pt x="0" y="2"/>
                    </a:cubicBezTo>
                    <a:cubicBezTo>
                      <a:pt x="0" y="3"/>
                      <a:pt x="0" y="3"/>
                      <a:pt x="0" y="3"/>
                    </a:cubicBezTo>
                    <a:cubicBezTo>
                      <a:pt x="0" y="3"/>
                      <a:pt x="1" y="4"/>
                      <a:pt x="1" y="4"/>
                    </a:cubicBezTo>
                    <a:cubicBezTo>
                      <a:pt x="1" y="4"/>
                      <a:pt x="1" y="4"/>
                      <a:pt x="1" y="4"/>
                    </a:cubicBezTo>
                    <a:cubicBezTo>
                      <a:pt x="1" y="4"/>
                      <a:pt x="2" y="4"/>
                      <a:pt x="2" y="4"/>
                    </a:cubicBezTo>
                    <a:cubicBezTo>
                      <a:pt x="2" y="4"/>
                      <a:pt x="2" y="4"/>
                      <a:pt x="3" y="4"/>
                    </a:cubicBezTo>
                    <a:cubicBezTo>
                      <a:pt x="3" y="4"/>
                      <a:pt x="3" y="4"/>
                      <a:pt x="3" y="4"/>
                    </a:cubicBezTo>
                    <a:cubicBezTo>
                      <a:pt x="3" y="4"/>
                      <a:pt x="3" y="4"/>
                      <a:pt x="3" y="4"/>
                    </a:cubicBezTo>
                    <a:cubicBezTo>
                      <a:pt x="4" y="3"/>
                      <a:pt x="4"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3283">
                <a:extLst>
                  <a:ext uri="{FF2B5EF4-FFF2-40B4-BE49-F238E27FC236}">
                    <a16:creationId xmlns:a16="http://schemas.microsoft.com/office/drawing/2014/main" id="{32A18FCF-0996-7772-4CF0-869013E891A6}"/>
                  </a:ext>
                </a:extLst>
              </p:cNvPr>
              <p:cNvSpPr>
                <a:spLocks noEditPoints="1"/>
              </p:cNvSpPr>
              <p:nvPr/>
            </p:nvSpPr>
            <p:spPr bwMode="auto">
              <a:xfrm>
                <a:off x="6254985" y="-1095417"/>
                <a:ext cx="6833573" cy="4946547"/>
              </a:xfrm>
              <a:custGeom>
                <a:avLst/>
                <a:gdLst>
                  <a:gd name="T0" fmla="*/ 1886 w 2477"/>
                  <a:gd name="T1" fmla="*/ 1561 h 1793"/>
                  <a:gd name="T2" fmla="*/ 1717 w 2477"/>
                  <a:gd name="T3" fmla="*/ 1416 h 1793"/>
                  <a:gd name="T4" fmla="*/ 1361 w 2477"/>
                  <a:gd name="T5" fmla="*/ 1067 h 1793"/>
                  <a:gd name="T6" fmla="*/ 957 w 2477"/>
                  <a:gd name="T7" fmla="*/ 855 h 1793"/>
                  <a:gd name="T8" fmla="*/ 981 w 2477"/>
                  <a:gd name="T9" fmla="*/ 347 h 1793"/>
                  <a:gd name="T10" fmla="*/ 523 w 2477"/>
                  <a:gd name="T11" fmla="*/ 302 h 1793"/>
                  <a:gd name="T12" fmla="*/ 121 w 2477"/>
                  <a:gd name="T13" fmla="*/ 57 h 1793"/>
                  <a:gd name="T14" fmla="*/ 119 w 2477"/>
                  <a:gd name="T15" fmla="*/ 413 h 1793"/>
                  <a:gd name="T16" fmla="*/ 696 w 2477"/>
                  <a:gd name="T17" fmla="*/ 444 h 1793"/>
                  <a:gd name="T18" fmla="*/ 708 w 2477"/>
                  <a:gd name="T19" fmla="*/ 810 h 1793"/>
                  <a:gd name="T20" fmla="*/ 905 w 2477"/>
                  <a:gd name="T21" fmla="*/ 1185 h 1793"/>
                  <a:gd name="T22" fmla="*/ 1297 w 2477"/>
                  <a:gd name="T23" fmla="*/ 1330 h 1793"/>
                  <a:gd name="T24" fmla="*/ 1648 w 2477"/>
                  <a:gd name="T25" fmla="*/ 1613 h 1793"/>
                  <a:gd name="T26" fmla="*/ 2183 w 2477"/>
                  <a:gd name="T27" fmla="*/ 1646 h 1793"/>
                  <a:gd name="T28" fmla="*/ 2363 w 2477"/>
                  <a:gd name="T29" fmla="*/ 1637 h 1793"/>
                  <a:gd name="T30" fmla="*/ 2202 w 2477"/>
                  <a:gd name="T31" fmla="*/ 1649 h 1793"/>
                  <a:gd name="T32" fmla="*/ 2159 w 2477"/>
                  <a:gd name="T33" fmla="*/ 1577 h 1793"/>
                  <a:gd name="T34" fmla="*/ 2216 w 2477"/>
                  <a:gd name="T35" fmla="*/ 1565 h 1793"/>
                  <a:gd name="T36" fmla="*/ 2216 w 2477"/>
                  <a:gd name="T37" fmla="*/ 1565 h 1793"/>
                  <a:gd name="T38" fmla="*/ 1701 w 2477"/>
                  <a:gd name="T39" fmla="*/ 1601 h 1793"/>
                  <a:gd name="T40" fmla="*/ 1648 w 2477"/>
                  <a:gd name="T41" fmla="*/ 1568 h 1793"/>
                  <a:gd name="T42" fmla="*/ 1599 w 2477"/>
                  <a:gd name="T43" fmla="*/ 1535 h 1793"/>
                  <a:gd name="T44" fmla="*/ 1589 w 2477"/>
                  <a:gd name="T45" fmla="*/ 1430 h 1793"/>
                  <a:gd name="T46" fmla="*/ 1523 w 2477"/>
                  <a:gd name="T47" fmla="*/ 1352 h 1793"/>
                  <a:gd name="T48" fmla="*/ 1644 w 2477"/>
                  <a:gd name="T49" fmla="*/ 1459 h 1793"/>
                  <a:gd name="T50" fmla="*/ 1591 w 2477"/>
                  <a:gd name="T51" fmla="*/ 1304 h 1793"/>
                  <a:gd name="T52" fmla="*/ 1463 w 2477"/>
                  <a:gd name="T53" fmla="*/ 1283 h 1793"/>
                  <a:gd name="T54" fmla="*/ 884 w 2477"/>
                  <a:gd name="T55" fmla="*/ 1067 h 1793"/>
                  <a:gd name="T56" fmla="*/ 798 w 2477"/>
                  <a:gd name="T57" fmla="*/ 304 h 1793"/>
                  <a:gd name="T58" fmla="*/ 763 w 2477"/>
                  <a:gd name="T59" fmla="*/ 546 h 1793"/>
                  <a:gd name="T60" fmla="*/ 732 w 2477"/>
                  <a:gd name="T61" fmla="*/ 499 h 1793"/>
                  <a:gd name="T62" fmla="*/ 727 w 2477"/>
                  <a:gd name="T63" fmla="*/ 642 h 1793"/>
                  <a:gd name="T64" fmla="*/ 710 w 2477"/>
                  <a:gd name="T65" fmla="*/ 810 h 1793"/>
                  <a:gd name="T66" fmla="*/ 869 w 2477"/>
                  <a:gd name="T67" fmla="*/ 998 h 1793"/>
                  <a:gd name="T68" fmla="*/ 829 w 2477"/>
                  <a:gd name="T69" fmla="*/ 530 h 1793"/>
                  <a:gd name="T70" fmla="*/ 836 w 2477"/>
                  <a:gd name="T71" fmla="*/ 311 h 1793"/>
                  <a:gd name="T72" fmla="*/ 796 w 2477"/>
                  <a:gd name="T73" fmla="*/ 304 h 1793"/>
                  <a:gd name="T74" fmla="*/ 618 w 2477"/>
                  <a:gd name="T75" fmla="*/ 368 h 1793"/>
                  <a:gd name="T76" fmla="*/ 269 w 2477"/>
                  <a:gd name="T77" fmla="*/ 280 h 1793"/>
                  <a:gd name="T78" fmla="*/ 119 w 2477"/>
                  <a:gd name="T79" fmla="*/ 174 h 1793"/>
                  <a:gd name="T80" fmla="*/ 273 w 2477"/>
                  <a:gd name="T81" fmla="*/ 207 h 1793"/>
                  <a:gd name="T82" fmla="*/ 516 w 2477"/>
                  <a:gd name="T83" fmla="*/ 299 h 1793"/>
                  <a:gd name="T84" fmla="*/ 164 w 2477"/>
                  <a:gd name="T85" fmla="*/ 147 h 1793"/>
                  <a:gd name="T86" fmla="*/ 117 w 2477"/>
                  <a:gd name="T87" fmla="*/ 174 h 1793"/>
                  <a:gd name="T88" fmla="*/ 147 w 2477"/>
                  <a:gd name="T89" fmla="*/ 254 h 1793"/>
                  <a:gd name="T90" fmla="*/ 271 w 2477"/>
                  <a:gd name="T91" fmla="*/ 280 h 1793"/>
                  <a:gd name="T92" fmla="*/ 392 w 2477"/>
                  <a:gd name="T93" fmla="*/ 418 h 1793"/>
                  <a:gd name="T94" fmla="*/ 746 w 2477"/>
                  <a:gd name="T95" fmla="*/ 454 h 1793"/>
                  <a:gd name="T96" fmla="*/ 722 w 2477"/>
                  <a:gd name="T97" fmla="*/ 485 h 1793"/>
                  <a:gd name="T98" fmla="*/ 644 w 2477"/>
                  <a:gd name="T99" fmla="*/ 706 h 1793"/>
                  <a:gd name="T100" fmla="*/ 710 w 2477"/>
                  <a:gd name="T101" fmla="*/ 810 h 1793"/>
                  <a:gd name="T102" fmla="*/ 872 w 2477"/>
                  <a:gd name="T103" fmla="*/ 1003 h 1793"/>
                  <a:gd name="T104" fmla="*/ 953 w 2477"/>
                  <a:gd name="T105" fmla="*/ 1145 h 1793"/>
                  <a:gd name="T106" fmla="*/ 1057 w 2477"/>
                  <a:gd name="T107" fmla="*/ 1062 h 1793"/>
                  <a:gd name="T108" fmla="*/ 1361 w 2477"/>
                  <a:gd name="T109" fmla="*/ 1067 h 1793"/>
                  <a:gd name="T110" fmla="*/ 1297 w 2477"/>
                  <a:gd name="T111" fmla="*/ 1330 h 1793"/>
                  <a:gd name="T112" fmla="*/ 1599 w 2477"/>
                  <a:gd name="T113" fmla="*/ 1532 h 1793"/>
                  <a:gd name="T114" fmla="*/ 1739 w 2477"/>
                  <a:gd name="T115" fmla="*/ 1625 h 1793"/>
                  <a:gd name="T116" fmla="*/ 1886 w 2477"/>
                  <a:gd name="T117" fmla="*/ 1561 h 1793"/>
                  <a:gd name="T118" fmla="*/ 2114 w 2477"/>
                  <a:gd name="T119" fmla="*/ 1641 h 1793"/>
                  <a:gd name="T120" fmla="*/ 2309 w 2477"/>
                  <a:gd name="T121" fmla="*/ 1656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7" h="1793">
                    <a:moveTo>
                      <a:pt x="2363" y="1637"/>
                    </a:moveTo>
                    <a:lnTo>
                      <a:pt x="2363" y="1637"/>
                    </a:lnTo>
                    <a:lnTo>
                      <a:pt x="2387" y="1556"/>
                    </a:lnTo>
                    <a:lnTo>
                      <a:pt x="2387" y="1554"/>
                    </a:lnTo>
                    <a:lnTo>
                      <a:pt x="2306" y="1580"/>
                    </a:lnTo>
                    <a:lnTo>
                      <a:pt x="2280" y="1554"/>
                    </a:lnTo>
                    <a:lnTo>
                      <a:pt x="2235" y="1461"/>
                    </a:lnTo>
                    <a:lnTo>
                      <a:pt x="2235" y="1459"/>
                    </a:lnTo>
                    <a:lnTo>
                      <a:pt x="2157" y="1577"/>
                    </a:lnTo>
                    <a:lnTo>
                      <a:pt x="2045" y="1615"/>
                    </a:lnTo>
                    <a:lnTo>
                      <a:pt x="1886" y="1561"/>
                    </a:lnTo>
                    <a:lnTo>
                      <a:pt x="1886" y="1558"/>
                    </a:lnTo>
                    <a:lnTo>
                      <a:pt x="1886" y="1558"/>
                    </a:lnTo>
                    <a:lnTo>
                      <a:pt x="1886" y="1558"/>
                    </a:lnTo>
                    <a:lnTo>
                      <a:pt x="1886" y="1558"/>
                    </a:lnTo>
                    <a:lnTo>
                      <a:pt x="1701" y="1601"/>
                    </a:lnTo>
                    <a:lnTo>
                      <a:pt x="1663" y="1575"/>
                    </a:lnTo>
                    <a:lnTo>
                      <a:pt x="1717" y="1418"/>
                    </a:lnTo>
                    <a:lnTo>
                      <a:pt x="1720" y="1418"/>
                    </a:lnTo>
                    <a:lnTo>
                      <a:pt x="1717" y="1418"/>
                    </a:lnTo>
                    <a:lnTo>
                      <a:pt x="1720" y="1416"/>
                    </a:lnTo>
                    <a:lnTo>
                      <a:pt x="1717" y="1416"/>
                    </a:lnTo>
                    <a:lnTo>
                      <a:pt x="1644" y="1378"/>
                    </a:lnTo>
                    <a:lnTo>
                      <a:pt x="1646" y="1340"/>
                    </a:lnTo>
                    <a:lnTo>
                      <a:pt x="1679" y="1242"/>
                    </a:lnTo>
                    <a:lnTo>
                      <a:pt x="1679" y="1242"/>
                    </a:lnTo>
                    <a:lnTo>
                      <a:pt x="1542" y="1271"/>
                    </a:lnTo>
                    <a:lnTo>
                      <a:pt x="1432" y="1219"/>
                    </a:lnTo>
                    <a:lnTo>
                      <a:pt x="1361" y="1067"/>
                    </a:lnTo>
                    <a:lnTo>
                      <a:pt x="1361" y="1067"/>
                    </a:lnTo>
                    <a:lnTo>
                      <a:pt x="1361" y="1067"/>
                    </a:lnTo>
                    <a:lnTo>
                      <a:pt x="1361" y="1067"/>
                    </a:lnTo>
                    <a:lnTo>
                      <a:pt x="1361" y="1067"/>
                    </a:lnTo>
                    <a:lnTo>
                      <a:pt x="1211" y="1007"/>
                    </a:lnTo>
                    <a:lnTo>
                      <a:pt x="1211" y="1007"/>
                    </a:lnTo>
                    <a:lnTo>
                      <a:pt x="1209" y="1007"/>
                    </a:lnTo>
                    <a:lnTo>
                      <a:pt x="1209" y="1007"/>
                    </a:lnTo>
                    <a:lnTo>
                      <a:pt x="1209" y="1007"/>
                    </a:lnTo>
                    <a:lnTo>
                      <a:pt x="1055" y="1060"/>
                    </a:lnTo>
                    <a:lnTo>
                      <a:pt x="884" y="1067"/>
                    </a:lnTo>
                    <a:lnTo>
                      <a:pt x="874" y="1003"/>
                    </a:lnTo>
                    <a:lnTo>
                      <a:pt x="874" y="1005"/>
                    </a:lnTo>
                    <a:lnTo>
                      <a:pt x="872" y="1003"/>
                    </a:lnTo>
                    <a:lnTo>
                      <a:pt x="957" y="855"/>
                    </a:lnTo>
                    <a:lnTo>
                      <a:pt x="957" y="853"/>
                    </a:lnTo>
                    <a:lnTo>
                      <a:pt x="786" y="829"/>
                    </a:lnTo>
                    <a:lnTo>
                      <a:pt x="765" y="763"/>
                    </a:lnTo>
                    <a:lnTo>
                      <a:pt x="793" y="737"/>
                    </a:lnTo>
                    <a:lnTo>
                      <a:pt x="793" y="737"/>
                    </a:lnTo>
                    <a:lnTo>
                      <a:pt x="729" y="642"/>
                    </a:lnTo>
                    <a:lnTo>
                      <a:pt x="829" y="530"/>
                    </a:lnTo>
                    <a:lnTo>
                      <a:pt x="967" y="494"/>
                    </a:lnTo>
                    <a:lnTo>
                      <a:pt x="969" y="494"/>
                    </a:lnTo>
                    <a:lnTo>
                      <a:pt x="879" y="394"/>
                    </a:lnTo>
                    <a:lnTo>
                      <a:pt x="981" y="347"/>
                    </a:lnTo>
                    <a:lnTo>
                      <a:pt x="983" y="347"/>
                    </a:lnTo>
                    <a:lnTo>
                      <a:pt x="879" y="238"/>
                    </a:lnTo>
                    <a:lnTo>
                      <a:pt x="834" y="311"/>
                    </a:lnTo>
                    <a:lnTo>
                      <a:pt x="798" y="302"/>
                    </a:lnTo>
                    <a:lnTo>
                      <a:pt x="801" y="302"/>
                    </a:lnTo>
                    <a:lnTo>
                      <a:pt x="798" y="302"/>
                    </a:lnTo>
                    <a:lnTo>
                      <a:pt x="798" y="302"/>
                    </a:lnTo>
                    <a:lnTo>
                      <a:pt x="798" y="302"/>
                    </a:lnTo>
                    <a:lnTo>
                      <a:pt x="618" y="368"/>
                    </a:lnTo>
                    <a:lnTo>
                      <a:pt x="523" y="302"/>
                    </a:lnTo>
                    <a:lnTo>
                      <a:pt x="523" y="302"/>
                    </a:lnTo>
                    <a:lnTo>
                      <a:pt x="520" y="299"/>
                    </a:lnTo>
                    <a:lnTo>
                      <a:pt x="475" y="138"/>
                    </a:lnTo>
                    <a:lnTo>
                      <a:pt x="475" y="136"/>
                    </a:lnTo>
                    <a:lnTo>
                      <a:pt x="337" y="240"/>
                    </a:lnTo>
                    <a:lnTo>
                      <a:pt x="276" y="207"/>
                    </a:lnTo>
                    <a:lnTo>
                      <a:pt x="278" y="169"/>
                    </a:lnTo>
                    <a:lnTo>
                      <a:pt x="278" y="169"/>
                    </a:lnTo>
                    <a:lnTo>
                      <a:pt x="164" y="147"/>
                    </a:lnTo>
                    <a:lnTo>
                      <a:pt x="166" y="147"/>
                    </a:lnTo>
                    <a:lnTo>
                      <a:pt x="164" y="147"/>
                    </a:lnTo>
                    <a:lnTo>
                      <a:pt x="121" y="57"/>
                    </a:lnTo>
                    <a:lnTo>
                      <a:pt x="121" y="55"/>
                    </a:lnTo>
                    <a:lnTo>
                      <a:pt x="45" y="0"/>
                    </a:lnTo>
                    <a:lnTo>
                      <a:pt x="105" y="143"/>
                    </a:lnTo>
                    <a:lnTo>
                      <a:pt x="105" y="143"/>
                    </a:lnTo>
                    <a:lnTo>
                      <a:pt x="52" y="207"/>
                    </a:lnTo>
                    <a:lnTo>
                      <a:pt x="50" y="209"/>
                    </a:lnTo>
                    <a:lnTo>
                      <a:pt x="133" y="219"/>
                    </a:lnTo>
                    <a:lnTo>
                      <a:pt x="147" y="252"/>
                    </a:lnTo>
                    <a:lnTo>
                      <a:pt x="0" y="373"/>
                    </a:lnTo>
                    <a:lnTo>
                      <a:pt x="3" y="373"/>
                    </a:lnTo>
                    <a:lnTo>
                      <a:pt x="119" y="413"/>
                    </a:lnTo>
                    <a:lnTo>
                      <a:pt x="152" y="356"/>
                    </a:lnTo>
                    <a:lnTo>
                      <a:pt x="152" y="356"/>
                    </a:lnTo>
                    <a:lnTo>
                      <a:pt x="152" y="356"/>
                    </a:lnTo>
                    <a:lnTo>
                      <a:pt x="269" y="280"/>
                    </a:lnTo>
                    <a:lnTo>
                      <a:pt x="387" y="290"/>
                    </a:lnTo>
                    <a:lnTo>
                      <a:pt x="459" y="356"/>
                    </a:lnTo>
                    <a:lnTo>
                      <a:pt x="390" y="421"/>
                    </a:lnTo>
                    <a:lnTo>
                      <a:pt x="511" y="406"/>
                    </a:lnTo>
                    <a:lnTo>
                      <a:pt x="511" y="406"/>
                    </a:lnTo>
                    <a:lnTo>
                      <a:pt x="511" y="406"/>
                    </a:lnTo>
                    <a:lnTo>
                      <a:pt x="696" y="444"/>
                    </a:lnTo>
                    <a:lnTo>
                      <a:pt x="722" y="482"/>
                    </a:lnTo>
                    <a:lnTo>
                      <a:pt x="606" y="604"/>
                    </a:lnTo>
                    <a:lnTo>
                      <a:pt x="606" y="604"/>
                    </a:lnTo>
                    <a:lnTo>
                      <a:pt x="606" y="606"/>
                    </a:lnTo>
                    <a:lnTo>
                      <a:pt x="606" y="606"/>
                    </a:lnTo>
                    <a:lnTo>
                      <a:pt x="606" y="606"/>
                    </a:lnTo>
                    <a:lnTo>
                      <a:pt x="658" y="670"/>
                    </a:lnTo>
                    <a:lnTo>
                      <a:pt x="641" y="703"/>
                    </a:lnTo>
                    <a:lnTo>
                      <a:pt x="573" y="779"/>
                    </a:lnTo>
                    <a:lnTo>
                      <a:pt x="570" y="779"/>
                    </a:lnTo>
                    <a:lnTo>
                      <a:pt x="708" y="810"/>
                    </a:lnTo>
                    <a:lnTo>
                      <a:pt x="786" y="900"/>
                    </a:lnTo>
                    <a:lnTo>
                      <a:pt x="791" y="1071"/>
                    </a:lnTo>
                    <a:lnTo>
                      <a:pt x="791" y="1071"/>
                    </a:lnTo>
                    <a:lnTo>
                      <a:pt x="791" y="1071"/>
                    </a:lnTo>
                    <a:lnTo>
                      <a:pt x="791" y="1071"/>
                    </a:lnTo>
                    <a:lnTo>
                      <a:pt x="791" y="1071"/>
                    </a:lnTo>
                    <a:lnTo>
                      <a:pt x="905" y="1185"/>
                    </a:lnTo>
                    <a:lnTo>
                      <a:pt x="905" y="1185"/>
                    </a:lnTo>
                    <a:lnTo>
                      <a:pt x="905" y="1185"/>
                    </a:lnTo>
                    <a:lnTo>
                      <a:pt x="905" y="1185"/>
                    </a:lnTo>
                    <a:lnTo>
                      <a:pt x="905" y="1185"/>
                    </a:lnTo>
                    <a:lnTo>
                      <a:pt x="1067" y="1200"/>
                    </a:lnTo>
                    <a:lnTo>
                      <a:pt x="1067" y="1200"/>
                    </a:lnTo>
                    <a:lnTo>
                      <a:pt x="1067" y="1200"/>
                    </a:lnTo>
                    <a:lnTo>
                      <a:pt x="1069" y="1200"/>
                    </a:lnTo>
                    <a:lnTo>
                      <a:pt x="1069" y="1200"/>
                    </a:lnTo>
                    <a:lnTo>
                      <a:pt x="1169" y="1064"/>
                    </a:lnTo>
                    <a:lnTo>
                      <a:pt x="1247" y="1064"/>
                    </a:lnTo>
                    <a:lnTo>
                      <a:pt x="1314" y="1162"/>
                    </a:lnTo>
                    <a:lnTo>
                      <a:pt x="1311" y="1159"/>
                    </a:lnTo>
                    <a:lnTo>
                      <a:pt x="1314" y="1162"/>
                    </a:lnTo>
                    <a:lnTo>
                      <a:pt x="1297" y="1330"/>
                    </a:lnTo>
                    <a:lnTo>
                      <a:pt x="1297" y="1333"/>
                    </a:lnTo>
                    <a:lnTo>
                      <a:pt x="1463" y="1285"/>
                    </a:lnTo>
                    <a:lnTo>
                      <a:pt x="1511" y="1337"/>
                    </a:lnTo>
                    <a:lnTo>
                      <a:pt x="1494" y="1373"/>
                    </a:lnTo>
                    <a:lnTo>
                      <a:pt x="1494" y="1373"/>
                    </a:lnTo>
                    <a:lnTo>
                      <a:pt x="1591" y="1432"/>
                    </a:lnTo>
                    <a:lnTo>
                      <a:pt x="1599" y="1535"/>
                    </a:lnTo>
                    <a:lnTo>
                      <a:pt x="1599" y="1535"/>
                    </a:lnTo>
                    <a:lnTo>
                      <a:pt x="1599" y="1535"/>
                    </a:lnTo>
                    <a:lnTo>
                      <a:pt x="1648" y="1611"/>
                    </a:lnTo>
                    <a:lnTo>
                      <a:pt x="1648" y="1613"/>
                    </a:lnTo>
                    <a:lnTo>
                      <a:pt x="1648" y="1613"/>
                    </a:lnTo>
                    <a:lnTo>
                      <a:pt x="1665" y="1772"/>
                    </a:lnTo>
                    <a:lnTo>
                      <a:pt x="1665" y="1774"/>
                    </a:lnTo>
                    <a:lnTo>
                      <a:pt x="1805" y="1639"/>
                    </a:lnTo>
                    <a:lnTo>
                      <a:pt x="1919" y="1660"/>
                    </a:lnTo>
                    <a:lnTo>
                      <a:pt x="1917" y="1660"/>
                    </a:lnTo>
                    <a:lnTo>
                      <a:pt x="1919" y="1660"/>
                    </a:lnTo>
                    <a:lnTo>
                      <a:pt x="2026" y="1791"/>
                    </a:lnTo>
                    <a:lnTo>
                      <a:pt x="2029" y="1793"/>
                    </a:lnTo>
                    <a:lnTo>
                      <a:pt x="2112" y="1641"/>
                    </a:lnTo>
                    <a:lnTo>
                      <a:pt x="2183" y="1646"/>
                    </a:lnTo>
                    <a:lnTo>
                      <a:pt x="2195" y="1682"/>
                    </a:lnTo>
                    <a:lnTo>
                      <a:pt x="2309" y="1656"/>
                    </a:lnTo>
                    <a:lnTo>
                      <a:pt x="2385" y="1722"/>
                    </a:lnTo>
                    <a:lnTo>
                      <a:pt x="2385" y="1722"/>
                    </a:lnTo>
                    <a:lnTo>
                      <a:pt x="2477" y="1741"/>
                    </a:lnTo>
                    <a:lnTo>
                      <a:pt x="2363" y="1637"/>
                    </a:lnTo>
                    <a:close/>
                    <a:moveTo>
                      <a:pt x="2363" y="1639"/>
                    </a:moveTo>
                    <a:lnTo>
                      <a:pt x="2473" y="1741"/>
                    </a:lnTo>
                    <a:lnTo>
                      <a:pt x="2385" y="1722"/>
                    </a:lnTo>
                    <a:lnTo>
                      <a:pt x="2363" y="1639"/>
                    </a:lnTo>
                    <a:close/>
                    <a:moveTo>
                      <a:pt x="2363" y="1637"/>
                    </a:moveTo>
                    <a:lnTo>
                      <a:pt x="2340" y="1615"/>
                    </a:lnTo>
                    <a:lnTo>
                      <a:pt x="2385" y="1558"/>
                    </a:lnTo>
                    <a:lnTo>
                      <a:pt x="2363" y="1637"/>
                    </a:lnTo>
                    <a:close/>
                    <a:moveTo>
                      <a:pt x="2385" y="1556"/>
                    </a:moveTo>
                    <a:lnTo>
                      <a:pt x="2340" y="1613"/>
                    </a:lnTo>
                    <a:lnTo>
                      <a:pt x="2306" y="1580"/>
                    </a:lnTo>
                    <a:lnTo>
                      <a:pt x="2385" y="1556"/>
                    </a:lnTo>
                    <a:close/>
                    <a:moveTo>
                      <a:pt x="2202" y="1649"/>
                    </a:moveTo>
                    <a:lnTo>
                      <a:pt x="2304" y="1656"/>
                    </a:lnTo>
                    <a:lnTo>
                      <a:pt x="2197" y="1682"/>
                    </a:lnTo>
                    <a:lnTo>
                      <a:pt x="2202" y="1649"/>
                    </a:lnTo>
                    <a:close/>
                    <a:moveTo>
                      <a:pt x="2202" y="1646"/>
                    </a:moveTo>
                    <a:lnTo>
                      <a:pt x="2209" y="1611"/>
                    </a:lnTo>
                    <a:lnTo>
                      <a:pt x="2306" y="1580"/>
                    </a:lnTo>
                    <a:lnTo>
                      <a:pt x="2340" y="1615"/>
                    </a:lnTo>
                    <a:lnTo>
                      <a:pt x="2306" y="1656"/>
                    </a:lnTo>
                    <a:lnTo>
                      <a:pt x="2202" y="1646"/>
                    </a:lnTo>
                    <a:close/>
                    <a:moveTo>
                      <a:pt x="2114" y="1639"/>
                    </a:moveTo>
                    <a:lnTo>
                      <a:pt x="2157" y="1577"/>
                    </a:lnTo>
                    <a:lnTo>
                      <a:pt x="2173" y="1620"/>
                    </a:lnTo>
                    <a:lnTo>
                      <a:pt x="2114" y="1639"/>
                    </a:lnTo>
                    <a:close/>
                    <a:moveTo>
                      <a:pt x="2159" y="1577"/>
                    </a:moveTo>
                    <a:lnTo>
                      <a:pt x="2216" y="1565"/>
                    </a:lnTo>
                    <a:lnTo>
                      <a:pt x="2209" y="1611"/>
                    </a:lnTo>
                    <a:lnTo>
                      <a:pt x="2173" y="1620"/>
                    </a:lnTo>
                    <a:lnTo>
                      <a:pt x="2159" y="1577"/>
                    </a:lnTo>
                    <a:close/>
                    <a:moveTo>
                      <a:pt x="2209" y="1611"/>
                    </a:moveTo>
                    <a:lnTo>
                      <a:pt x="2202" y="1646"/>
                    </a:lnTo>
                    <a:lnTo>
                      <a:pt x="2183" y="1646"/>
                    </a:lnTo>
                    <a:lnTo>
                      <a:pt x="2173" y="1622"/>
                    </a:lnTo>
                    <a:lnTo>
                      <a:pt x="2209" y="1611"/>
                    </a:lnTo>
                    <a:close/>
                    <a:moveTo>
                      <a:pt x="2209" y="1611"/>
                    </a:moveTo>
                    <a:lnTo>
                      <a:pt x="2216" y="1565"/>
                    </a:lnTo>
                    <a:lnTo>
                      <a:pt x="2280" y="1554"/>
                    </a:lnTo>
                    <a:lnTo>
                      <a:pt x="2306" y="1580"/>
                    </a:lnTo>
                    <a:lnTo>
                      <a:pt x="2209" y="1611"/>
                    </a:lnTo>
                    <a:close/>
                    <a:moveTo>
                      <a:pt x="2280" y="1554"/>
                    </a:moveTo>
                    <a:lnTo>
                      <a:pt x="2216" y="1565"/>
                    </a:lnTo>
                    <a:lnTo>
                      <a:pt x="2235" y="1461"/>
                    </a:lnTo>
                    <a:lnTo>
                      <a:pt x="2280" y="1554"/>
                    </a:lnTo>
                    <a:close/>
                    <a:moveTo>
                      <a:pt x="2216" y="1565"/>
                    </a:moveTo>
                    <a:lnTo>
                      <a:pt x="2159" y="1577"/>
                    </a:lnTo>
                    <a:lnTo>
                      <a:pt x="2235" y="1463"/>
                    </a:lnTo>
                    <a:lnTo>
                      <a:pt x="2216" y="1565"/>
                    </a:lnTo>
                    <a:close/>
                    <a:moveTo>
                      <a:pt x="2157" y="1577"/>
                    </a:moveTo>
                    <a:lnTo>
                      <a:pt x="2112" y="1641"/>
                    </a:lnTo>
                    <a:lnTo>
                      <a:pt x="2045" y="1618"/>
                    </a:lnTo>
                    <a:lnTo>
                      <a:pt x="2157" y="1577"/>
                    </a:lnTo>
                    <a:close/>
                    <a:moveTo>
                      <a:pt x="2109" y="1641"/>
                    </a:moveTo>
                    <a:lnTo>
                      <a:pt x="1924" y="1660"/>
                    </a:lnTo>
                    <a:lnTo>
                      <a:pt x="2045" y="1618"/>
                    </a:lnTo>
                    <a:lnTo>
                      <a:pt x="2109" y="1641"/>
                    </a:lnTo>
                    <a:close/>
                    <a:moveTo>
                      <a:pt x="1881" y="1561"/>
                    </a:moveTo>
                    <a:lnTo>
                      <a:pt x="1739" y="1625"/>
                    </a:lnTo>
                    <a:lnTo>
                      <a:pt x="1701" y="1601"/>
                    </a:lnTo>
                    <a:lnTo>
                      <a:pt x="1881" y="1561"/>
                    </a:lnTo>
                    <a:close/>
                    <a:moveTo>
                      <a:pt x="1701" y="1601"/>
                    </a:moveTo>
                    <a:lnTo>
                      <a:pt x="1736" y="1625"/>
                    </a:lnTo>
                    <a:lnTo>
                      <a:pt x="1651" y="1611"/>
                    </a:lnTo>
                    <a:lnTo>
                      <a:pt x="1701" y="1601"/>
                    </a:lnTo>
                    <a:close/>
                    <a:moveTo>
                      <a:pt x="1698" y="1601"/>
                    </a:moveTo>
                    <a:lnTo>
                      <a:pt x="1651" y="1611"/>
                    </a:lnTo>
                    <a:lnTo>
                      <a:pt x="1663" y="1577"/>
                    </a:lnTo>
                    <a:lnTo>
                      <a:pt x="1698" y="1601"/>
                    </a:lnTo>
                    <a:close/>
                    <a:moveTo>
                      <a:pt x="1651" y="1608"/>
                    </a:moveTo>
                    <a:lnTo>
                      <a:pt x="1648" y="1568"/>
                    </a:lnTo>
                    <a:lnTo>
                      <a:pt x="1663" y="1575"/>
                    </a:lnTo>
                    <a:lnTo>
                      <a:pt x="1651" y="1608"/>
                    </a:lnTo>
                    <a:close/>
                    <a:moveTo>
                      <a:pt x="1648" y="1565"/>
                    </a:moveTo>
                    <a:lnTo>
                      <a:pt x="1644" y="1459"/>
                    </a:lnTo>
                    <a:lnTo>
                      <a:pt x="1644" y="1459"/>
                    </a:lnTo>
                    <a:lnTo>
                      <a:pt x="1717" y="1418"/>
                    </a:lnTo>
                    <a:lnTo>
                      <a:pt x="1663" y="1575"/>
                    </a:lnTo>
                    <a:lnTo>
                      <a:pt x="1648" y="1565"/>
                    </a:lnTo>
                    <a:close/>
                    <a:moveTo>
                      <a:pt x="1644" y="1461"/>
                    </a:moveTo>
                    <a:lnTo>
                      <a:pt x="1648" y="1565"/>
                    </a:lnTo>
                    <a:lnTo>
                      <a:pt x="1599" y="1535"/>
                    </a:lnTo>
                    <a:lnTo>
                      <a:pt x="1644" y="1461"/>
                    </a:lnTo>
                    <a:close/>
                    <a:moveTo>
                      <a:pt x="1523" y="1352"/>
                    </a:moveTo>
                    <a:lnTo>
                      <a:pt x="1553" y="1333"/>
                    </a:lnTo>
                    <a:lnTo>
                      <a:pt x="1644" y="1380"/>
                    </a:lnTo>
                    <a:lnTo>
                      <a:pt x="1644" y="1425"/>
                    </a:lnTo>
                    <a:lnTo>
                      <a:pt x="1591" y="1432"/>
                    </a:lnTo>
                    <a:lnTo>
                      <a:pt x="1523" y="1352"/>
                    </a:lnTo>
                    <a:close/>
                    <a:moveTo>
                      <a:pt x="1589" y="1430"/>
                    </a:moveTo>
                    <a:lnTo>
                      <a:pt x="1494" y="1373"/>
                    </a:lnTo>
                    <a:lnTo>
                      <a:pt x="1523" y="1354"/>
                    </a:lnTo>
                    <a:lnTo>
                      <a:pt x="1589" y="1430"/>
                    </a:lnTo>
                    <a:close/>
                    <a:moveTo>
                      <a:pt x="1539" y="1271"/>
                    </a:moveTo>
                    <a:lnTo>
                      <a:pt x="1520" y="1314"/>
                    </a:lnTo>
                    <a:lnTo>
                      <a:pt x="1466" y="1285"/>
                    </a:lnTo>
                    <a:lnTo>
                      <a:pt x="1539" y="1271"/>
                    </a:lnTo>
                    <a:close/>
                    <a:moveTo>
                      <a:pt x="1542" y="1271"/>
                    </a:moveTo>
                    <a:lnTo>
                      <a:pt x="1589" y="1304"/>
                    </a:lnTo>
                    <a:lnTo>
                      <a:pt x="1553" y="1330"/>
                    </a:lnTo>
                    <a:lnTo>
                      <a:pt x="1523" y="1314"/>
                    </a:lnTo>
                    <a:lnTo>
                      <a:pt x="1542" y="1271"/>
                    </a:lnTo>
                    <a:close/>
                    <a:moveTo>
                      <a:pt x="1553" y="1330"/>
                    </a:moveTo>
                    <a:lnTo>
                      <a:pt x="1523" y="1352"/>
                    </a:lnTo>
                    <a:lnTo>
                      <a:pt x="1511" y="1337"/>
                    </a:lnTo>
                    <a:lnTo>
                      <a:pt x="1520" y="1314"/>
                    </a:lnTo>
                    <a:lnTo>
                      <a:pt x="1553" y="1330"/>
                    </a:lnTo>
                    <a:close/>
                    <a:moveTo>
                      <a:pt x="1644" y="1428"/>
                    </a:moveTo>
                    <a:lnTo>
                      <a:pt x="1644" y="1459"/>
                    </a:lnTo>
                    <a:lnTo>
                      <a:pt x="1594" y="1432"/>
                    </a:lnTo>
                    <a:lnTo>
                      <a:pt x="1644" y="1428"/>
                    </a:lnTo>
                    <a:close/>
                    <a:moveTo>
                      <a:pt x="1644" y="1459"/>
                    </a:moveTo>
                    <a:lnTo>
                      <a:pt x="1644" y="1428"/>
                    </a:lnTo>
                    <a:lnTo>
                      <a:pt x="1715" y="1418"/>
                    </a:lnTo>
                    <a:lnTo>
                      <a:pt x="1644" y="1459"/>
                    </a:lnTo>
                    <a:close/>
                    <a:moveTo>
                      <a:pt x="1717" y="1418"/>
                    </a:moveTo>
                    <a:lnTo>
                      <a:pt x="1644" y="1425"/>
                    </a:lnTo>
                    <a:lnTo>
                      <a:pt x="1644" y="1380"/>
                    </a:lnTo>
                    <a:lnTo>
                      <a:pt x="1717" y="1418"/>
                    </a:lnTo>
                    <a:close/>
                    <a:moveTo>
                      <a:pt x="1553" y="1330"/>
                    </a:moveTo>
                    <a:lnTo>
                      <a:pt x="1591" y="1304"/>
                    </a:lnTo>
                    <a:lnTo>
                      <a:pt x="1644" y="1342"/>
                    </a:lnTo>
                    <a:lnTo>
                      <a:pt x="1644" y="1378"/>
                    </a:lnTo>
                    <a:lnTo>
                      <a:pt x="1553" y="1330"/>
                    </a:lnTo>
                    <a:close/>
                    <a:moveTo>
                      <a:pt x="1644" y="1340"/>
                    </a:moveTo>
                    <a:lnTo>
                      <a:pt x="1591" y="1304"/>
                    </a:lnTo>
                    <a:lnTo>
                      <a:pt x="1677" y="1245"/>
                    </a:lnTo>
                    <a:lnTo>
                      <a:pt x="1644" y="1340"/>
                    </a:lnTo>
                    <a:close/>
                    <a:moveTo>
                      <a:pt x="1677" y="1245"/>
                    </a:moveTo>
                    <a:lnTo>
                      <a:pt x="1591" y="1304"/>
                    </a:lnTo>
                    <a:lnTo>
                      <a:pt x="1542" y="1271"/>
                    </a:lnTo>
                    <a:lnTo>
                      <a:pt x="1677" y="1245"/>
                    </a:lnTo>
                    <a:close/>
                    <a:moveTo>
                      <a:pt x="1539" y="1271"/>
                    </a:moveTo>
                    <a:lnTo>
                      <a:pt x="1463" y="1283"/>
                    </a:lnTo>
                    <a:lnTo>
                      <a:pt x="1435" y="1221"/>
                    </a:lnTo>
                    <a:lnTo>
                      <a:pt x="1539" y="1271"/>
                    </a:lnTo>
                    <a:close/>
                    <a:moveTo>
                      <a:pt x="1463" y="1283"/>
                    </a:moveTo>
                    <a:lnTo>
                      <a:pt x="1318" y="1164"/>
                    </a:lnTo>
                    <a:lnTo>
                      <a:pt x="1432" y="1219"/>
                    </a:lnTo>
                    <a:lnTo>
                      <a:pt x="1463" y="1283"/>
                    </a:lnTo>
                    <a:close/>
                    <a:moveTo>
                      <a:pt x="1209" y="1010"/>
                    </a:moveTo>
                    <a:lnTo>
                      <a:pt x="1169" y="1062"/>
                    </a:lnTo>
                    <a:lnTo>
                      <a:pt x="1059" y="1060"/>
                    </a:lnTo>
                    <a:lnTo>
                      <a:pt x="1209" y="1010"/>
                    </a:lnTo>
                    <a:close/>
                    <a:moveTo>
                      <a:pt x="1055" y="1062"/>
                    </a:moveTo>
                    <a:lnTo>
                      <a:pt x="953" y="1145"/>
                    </a:lnTo>
                    <a:lnTo>
                      <a:pt x="893" y="1119"/>
                    </a:lnTo>
                    <a:lnTo>
                      <a:pt x="884" y="1067"/>
                    </a:lnTo>
                    <a:lnTo>
                      <a:pt x="1055" y="1062"/>
                    </a:lnTo>
                    <a:close/>
                    <a:moveTo>
                      <a:pt x="872" y="1000"/>
                    </a:moveTo>
                    <a:lnTo>
                      <a:pt x="786" y="832"/>
                    </a:lnTo>
                    <a:lnTo>
                      <a:pt x="955" y="855"/>
                    </a:lnTo>
                    <a:lnTo>
                      <a:pt x="872" y="1000"/>
                    </a:lnTo>
                    <a:close/>
                    <a:moveTo>
                      <a:pt x="824" y="333"/>
                    </a:moveTo>
                    <a:lnTo>
                      <a:pt x="879" y="394"/>
                    </a:lnTo>
                    <a:lnTo>
                      <a:pt x="748" y="454"/>
                    </a:lnTo>
                    <a:lnTo>
                      <a:pt x="824" y="333"/>
                    </a:lnTo>
                    <a:close/>
                    <a:moveTo>
                      <a:pt x="748" y="451"/>
                    </a:moveTo>
                    <a:lnTo>
                      <a:pt x="798" y="304"/>
                    </a:lnTo>
                    <a:lnTo>
                      <a:pt x="822" y="330"/>
                    </a:lnTo>
                    <a:lnTo>
                      <a:pt x="748" y="451"/>
                    </a:lnTo>
                    <a:close/>
                    <a:moveTo>
                      <a:pt x="763" y="546"/>
                    </a:moveTo>
                    <a:lnTo>
                      <a:pt x="727" y="642"/>
                    </a:lnTo>
                    <a:lnTo>
                      <a:pt x="694" y="596"/>
                    </a:lnTo>
                    <a:lnTo>
                      <a:pt x="763" y="546"/>
                    </a:lnTo>
                    <a:close/>
                    <a:moveTo>
                      <a:pt x="763" y="546"/>
                    </a:moveTo>
                    <a:lnTo>
                      <a:pt x="748" y="456"/>
                    </a:lnTo>
                    <a:lnTo>
                      <a:pt x="860" y="494"/>
                    </a:lnTo>
                    <a:lnTo>
                      <a:pt x="829" y="530"/>
                    </a:lnTo>
                    <a:lnTo>
                      <a:pt x="763" y="546"/>
                    </a:lnTo>
                    <a:close/>
                    <a:moveTo>
                      <a:pt x="732" y="497"/>
                    </a:moveTo>
                    <a:lnTo>
                      <a:pt x="722" y="482"/>
                    </a:lnTo>
                    <a:lnTo>
                      <a:pt x="746" y="456"/>
                    </a:lnTo>
                    <a:lnTo>
                      <a:pt x="732" y="497"/>
                    </a:lnTo>
                    <a:close/>
                    <a:moveTo>
                      <a:pt x="748" y="456"/>
                    </a:moveTo>
                    <a:lnTo>
                      <a:pt x="763" y="544"/>
                    </a:lnTo>
                    <a:lnTo>
                      <a:pt x="732" y="497"/>
                    </a:lnTo>
                    <a:lnTo>
                      <a:pt x="748" y="456"/>
                    </a:lnTo>
                    <a:close/>
                    <a:moveTo>
                      <a:pt x="763" y="546"/>
                    </a:moveTo>
                    <a:lnTo>
                      <a:pt x="691" y="596"/>
                    </a:lnTo>
                    <a:lnTo>
                      <a:pt x="732" y="499"/>
                    </a:lnTo>
                    <a:lnTo>
                      <a:pt x="763" y="546"/>
                    </a:lnTo>
                    <a:close/>
                    <a:moveTo>
                      <a:pt x="727" y="642"/>
                    </a:moveTo>
                    <a:lnTo>
                      <a:pt x="679" y="627"/>
                    </a:lnTo>
                    <a:lnTo>
                      <a:pt x="691" y="599"/>
                    </a:lnTo>
                    <a:lnTo>
                      <a:pt x="727" y="642"/>
                    </a:lnTo>
                    <a:close/>
                    <a:moveTo>
                      <a:pt x="727" y="642"/>
                    </a:moveTo>
                    <a:lnTo>
                      <a:pt x="758" y="744"/>
                    </a:lnTo>
                    <a:lnTo>
                      <a:pt x="722" y="751"/>
                    </a:lnTo>
                    <a:lnTo>
                      <a:pt x="658" y="670"/>
                    </a:lnTo>
                    <a:lnTo>
                      <a:pt x="679" y="627"/>
                    </a:lnTo>
                    <a:lnTo>
                      <a:pt x="727" y="642"/>
                    </a:lnTo>
                    <a:close/>
                    <a:moveTo>
                      <a:pt x="729" y="644"/>
                    </a:moveTo>
                    <a:lnTo>
                      <a:pt x="793" y="737"/>
                    </a:lnTo>
                    <a:lnTo>
                      <a:pt x="760" y="744"/>
                    </a:lnTo>
                    <a:lnTo>
                      <a:pt x="729" y="644"/>
                    </a:lnTo>
                    <a:close/>
                    <a:moveTo>
                      <a:pt x="758" y="744"/>
                    </a:moveTo>
                    <a:lnTo>
                      <a:pt x="765" y="763"/>
                    </a:lnTo>
                    <a:lnTo>
                      <a:pt x="744" y="779"/>
                    </a:lnTo>
                    <a:lnTo>
                      <a:pt x="722" y="751"/>
                    </a:lnTo>
                    <a:lnTo>
                      <a:pt x="758" y="744"/>
                    </a:lnTo>
                    <a:close/>
                    <a:moveTo>
                      <a:pt x="744" y="779"/>
                    </a:moveTo>
                    <a:lnTo>
                      <a:pt x="710" y="810"/>
                    </a:lnTo>
                    <a:lnTo>
                      <a:pt x="677" y="760"/>
                    </a:lnTo>
                    <a:lnTo>
                      <a:pt x="722" y="751"/>
                    </a:lnTo>
                    <a:lnTo>
                      <a:pt x="744" y="779"/>
                    </a:lnTo>
                    <a:close/>
                    <a:moveTo>
                      <a:pt x="744" y="779"/>
                    </a:moveTo>
                    <a:lnTo>
                      <a:pt x="784" y="829"/>
                    </a:lnTo>
                    <a:lnTo>
                      <a:pt x="710" y="810"/>
                    </a:lnTo>
                    <a:lnTo>
                      <a:pt x="744" y="779"/>
                    </a:lnTo>
                    <a:close/>
                    <a:moveTo>
                      <a:pt x="869" y="998"/>
                    </a:moveTo>
                    <a:lnTo>
                      <a:pt x="786" y="900"/>
                    </a:lnTo>
                    <a:lnTo>
                      <a:pt x="786" y="832"/>
                    </a:lnTo>
                    <a:lnTo>
                      <a:pt x="869" y="998"/>
                    </a:lnTo>
                    <a:close/>
                    <a:moveTo>
                      <a:pt x="784" y="827"/>
                    </a:moveTo>
                    <a:lnTo>
                      <a:pt x="746" y="779"/>
                    </a:lnTo>
                    <a:lnTo>
                      <a:pt x="765" y="763"/>
                    </a:lnTo>
                    <a:lnTo>
                      <a:pt x="784" y="827"/>
                    </a:lnTo>
                    <a:close/>
                    <a:moveTo>
                      <a:pt x="760" y="744"/>
                    </a:moveTo>
                    <a:lnTo>
                      <a:pt x="791" y="737"/>
                    </a:lnTo>
                    <a:lnTo>
                      <a:pt x="765" y="760"/>
                    </a:lnTo>
                    <a:lnTo>
                      <a:pt x="760" y="744"/>
                    </a:lnTo>
                    <a:close/>
                    <a:moveTo>
                      <a:pt x="729" y="639"/>
                    </a:moveTo>
                    <a:lnTo>
                      <a:pt x="763" y="546"/>
                    </a:lnTo>
                    <a:lnTo>
                      <a:pt x="829" y="530"/>
                    </a:lnTo>
                    <a:lnTo>
                      <a:pt x="729" y="639"/>
                    </a:lnTo>
                    <a:close/>
                    <a:moveTo>
                      <a:pt x="967" y="494"/>
                    </a:moveTo>
                    <a:lnTo>
                      <a:pt x="831" y="530"/>
                    </a:lnTo>
                    <a:lnTo>
                      <a:pt x="862" y="494"/>
                    </a:lnTo>
                    <a:lnTo>
                      <a:pt x="862" y="494"/>
                    </a:lnTo>
                    <a:lnTo>
                      <a:pt x="748" y="456"/>
                    </a:lnTo>
                    <a:lnTo>
                      <a:pt x="879" y="394"/>
                    </a:lnTo>
                    <a:lnTo>
                      <a:pt x="967" y="494"/>
                    </a:lnTo>
                    <a:close/>
                    <a:moveTo>
                      <a:pt x="879" y="394"/>
                    </a:moveTo>
                    <a:lnTo>
                      <a:pt x="824" y="330"/>
                    </a:lnTo>
                    <a:lnTo>
                      <a:pt x="836" y="311"/>
                    </a:lnTo>
                    <a:lnTo>
                      <a:pt x="981" y="347"/>
                    </a:lnTo>
                    <a:lnTo>
                      <a:pt x="879" y="394"/>
                    </a:lnTo>
                    <a:close/>
                    <a:moveTo>
                      <a:pt x="879" y="238"/>
                    </a:moveTo>
                    <a:lnTo>
                      <a:pt x="981" y="347"/>
                    </a:lnTo>
                    <a:lnTo>
                      <a:pt x="836" y="311"/>
                    </a:lnTo>
                    <a:lnTo>
                      <a:pt x="879" y="238"/>
                    </a:lnTo>
                    <a:close/>
                    <a:moveTo>
                      <a:pt x="834" y="311"/>
                    </a:moveTo>
                    <a:lnTo>
                      <a:pt x="822" y="330"/>
                    </a:lnTo>
                    <a:lnTo>
                      <a:pt x="798" y="304"/>
                    </a:lnTo>
                    <a:lnTo>
                      <a:pt x="834" y="311"/>
                    </a:lnTo>
                    <a:close/>
                    <a:moveTo>
                      <a:pt x="796" y="304"/>
                    </a:moveTo>
                    <a:lnTo>
                      <a:pt x="748" y="454"/>
                    </a:lnTo>
                    <a:lnTo>
                      <a:pt x="672" y="406"/>
                    </a:lnTo>
                    <a:lnTo>
                      <a:pt x="796" y="304"/>
                    </a:lnTo>
                    <a:close/>
                    <a:moveTo>
                      <a:pt x="796" y="304"/>
                    </a:moveTo>
                    <a:lnTo>
                      <a:pt x="672" y="406"/>
                    </a:lnTo>
                    <a:lnTo>
                      <a:pt x="618" y="368"/>
                    </a:lnTo>
                    <a:lnTo>
                      <a:pt x="796" y="304"/>
                    </a:lnTo>
                    <a:close/>
                    <a:moveTo>
                      <a:pt x="618" y="368"/>
                    </a:moveTo>
                    <a:lnTo>
                      <a:pt x="672" y="406"/>
                    </a:lnTo>
                    <a:lnTo>
                      <a:pt x="513" y="406"/>
                    </a:lnTo>
                    <a:lnTo>
                      <a:pt x="618" y="368"/>
                    </a:lnTo>
                    <a:close/>
                    <a:moveTo>
                      <a:pt x="511" y="406"/>
                    </a:moveTo>
                    <a:lnTo>
                      <a:pt x="520" y="302"/>
                    </a:lnTo>
                    <a:lnTo>
                      <a:pt x="615" y="368"/>
                    </a:lnTo>
                    <a:lnTo>
                      <a:pt x="511" y="406"/>
                    </a:lnTo>
                    <a:close/>
                    <a:moveTo>
                      <a:pt x="475" y="138"/>
                    </a:moveTo>
                    <a:lnTo>
                      <a:pt x="520" y="299"/>
                    </a:lnTo>
                    <a:lnTo>
                      <a:pt x="337" y="240"/>
                    </a:lnTo>
                    <a:lnTo>
                      <a:pt x="475" y="138"/>
                    </a:lnTo>
                    <a:close/>
                    <a:moveTo>
                      <a:pt x="238" y="231"/>
                    </a:moveTo>
                    <a:lnTo>
                      <a:pt x="271" y="233"/>
                    </a:lnTo>
                    <a:lnTo>
                      <a:pt x="269" y="280"/>
                    </a:lnTo>
                    <a:lnTo>
                      <a:pt x="212" y="266"/>
                    </a:lnTo>
                    <a:lnTo>
                      <a:pt x="238" y="231"/>
                    </a:lnTo>
                    <a:close/>
                    <a:moveTo>
                      <a:pt x="152" y="354"/>
                    </a:moveTo>
                    <a:lnTo>
                      <a:pt x="147" y="254"/>
                    </a:lnTo>
                    <a:lnTo>
                      <a:pt x="209" y="269"/>
                    </a:lnTo>
                    <a:lnTo>
                      <a:pt x="152" y="354"/>
                    </a:lnTo>
                    <a:close/>
                    <a:moveTo>
                      <a:pt x="164" y="150"/>
                    </a:moveTo>
                    <a:lnTo>
                      <a:pt x="257" y="197"/>
                    </a:lnTo>
                    <a:lnTo>
                      <a:pt x="235" y="228"/>
                    </a:lnTo>
                    <a:lnTo>
                      <a:pt x="136" y="216"/>
                    </a:lnTo>
                    <a:lnTo>
                      <a:pt x="119" y="174"/>
                    </a:lnTo>
                    <a:lnTo>
                      <a:pt x="164" y="150"/>
                    </a:lnTo>
                    <a:close/>
                    <a:moveTo>
                      <a:pt x="119" y="171"/>
                    </a:moveTo>
                    <a:lnTo>
                      <a:pt x="107" y="143"/>
                    </a:lnTo>
                    <a:lnTo>
                      <a:pt x="162" y="150"/>
                    </a:lnTo>
                    <a:lnTo>
                      <a:pt x="119" y="171"/>
                    </a:lnTo>
                    <a:close/>
                    <a:moveTo>
                      <a:pt x="257" y="197"/>
                    </a:moveTo>
                    <a:lnTo>
                      <a:pt x="166" y="150"/>
                    </a:lnTo>
                    <a:lnTo>
                      <a:pt x="276" y="169"/>
                    </a:lnTo>
                    <a:lnTo>
                      <a:pt x="257" y="197"/>
                    </a:lnTo>
                    <a:close/>
                    <a:moveTo>
                      <a:pt x="257" y="200"/>
                    </a:moveTo>
                    <a:lnTo>
                      <a:pt x="273" y="207"/>
                    </a:lnTo>
                    <a:lnTo>
                      <a:pt x="271" y="233"/>
                    </a:lnTo>
                    <a:lnTo>
                      <a:pt x="238" y="228"/>
                    </a:lnTo>
                    <a:lnTo>
                      <a:pt x="257" y="200"/>
                    </a:lnTo>
                    <a:close/>
                    <a:moveTo>
                      <a:pt x="271" y="280"/>
                    </a:moveTo>
                    <a:lnTo>
                      <a:pt x="273" y="233"/>
                    </a:lnTo>
                    <a:lnTo>
                      <a:pt x="335" y="242"/>
                    </a:lnTo>
                    <a:lnTo>
                      <a:pt x="271" y="280"/>
                    </a:lnTo>
                    <a:close/>
                    <a:moveTo>
                      <a:pt x="516" y="299"/>
                    </a:moveTo>
                    <a:lnTo>
                      <a:pt x="390" y="290"/>
                    </a:lnTo>
                    <a:lnTo>
                      <a:pt x="340" y="242"/>
                    </a:lnTo>
                    <a:lnTo>
                      <a:pt x="516" y="299"/>
                    </a:lnTo>
                    <a:close/>
                    <a:moveTo>
                      <a:pt x="335" y="240"/>
                    </a:moveTo>
                    <a:lnTo>
                      <a:pt x="273" y="233"/>
                    </a:lnTo>
                    <a:lnTo>
                      <a:pt x="276" y="209"/>
                    </a:lnTo>
                    <a:lnTo>
                      <a:pt x="335" y="240"/>
                    </a:lnTo>
                    <a:close/>
                    <a:moveTo>
                      <a:pt x="257" y="197"/>
                    </a:moveTo>
                    <a:lnTo>
                      <a:pt x="276" y="171"/>
                    </a:lnTo>
                    <a:lnTo>
                      <a:pt x="273" y="207"/>
                    </a:lnTo>
                    <a:lnTo>
                      <a:pt x="257" y="197"/>
                    </a:lnTo>
                    <a:close/>
                    <a:moveTo>
                      <a:pt x="107" y="143"/>
                    </a:moveTo>
                    <a:lnTo>
                      <a:pt x="121" y="57"/>
                    </a:lnTo>
                    <a:lnTo>
                      <a:pt x="164" y="147"/>
                    </a:lnTo>
                    <a:lnTo>
                      <a:pt x="107" y="143"/>
                    </a:lnTo>
                    <a:close/>
                    <a:moveTo>
                      <a:pt x="119" y="57"/>
                    </a:moveTo>
                    <a:lnTo>
                      <a:pt x="107" y="140"/>
                    </a:lnTo>
                    <a:lnTo>
                      <a:pt x="48" y="5"/>
                    </a:lnTo>
                    <a:lnTo>
                      <a:pt x="119" y="57"/>
                    </a:lnTo>
                    <a:close/>
                    <a:moveTo>
                      <a:pt x="107" y="143"/>
                    </a:moveTo>
                    <a:lnTo>
                      <a:pt x="117" y="174"/>
                    </a:lnTo>
                    <a:lnTo>
                      <a:pt x="52" y="207"/>
                    </a:lnTo>
                    <a:lnTo>
                      <a:pt x="107" y="143"/>
                    </a:lnTo>
                    <a:close/>
                    <a:moveTo>
                      <a:pt x="52" y="207"/>
                    </a:moveTo>
                    <a:lnTo>
                      <a:pt x="117" y="174"/>
                    </a:lnTo>
                    <a:lnTo>
                      <a:pt x="133" y="216"/>
                    </a:lnTo>
                    <a:lnTo>
                      <a:pt x="52" y="207"/>
                    </a:lnTo>
                    <a:close/>
                    <a:moveTo>
                      <a:pt x="136" y="219"/>
                    </a:moveTo>
                    <a:lnTo>
                      <a:pt x="235" y="231"/>
                    </a:lnTo>
                    <a:lnTo>
                      <a:pt x="212" y="266"/>
                    </a:lnTo>
                    <a:lnTo>
                      <a:pt x="147" y="252"/>
                    </a:lnTo>
                    <a:lnTo>
                      <a:pt x="136" y="219"/>
                    </a:lnTo>
                    <a:close/>
                    <a:moveTo>
                      <a:pt x="147" y="254"/>
                    </a:moveTo>
                    <a:lnTo>
                      <a:pt x="150" y="356"/>
                    </a:lnTo>
                    <a:lnTo>
                      <a:pt x="5" y="373"/>
                    </a:lnTo>
                    <a:lnTo>
                      <a:pt x="147" y="254"/>
                    </a:lnTo>
                    <a:close/>
                    <a:moveTo>
                      <a:pt x="5" y="373"/>
                    </a:moveTo>
                    <a:lnTo>
                      <a:pt x="150" y="356"/>
                    </a:lnTo>
                    <a:lnTo>
                      <a:pt x="150" y="359"/>
                    </a:lnTo>
                    <a:lnTo>
                      <a:pt x="150" y="359"/>
                    </a:lnTo>
                    <a:lnTo>
                      <a:pt x="119" y="411"/>
                    </a:lnTo>
                    <a:lnTo>
                      <a:pt x="5" y="373"/>
                    </a:lnTo>
                    <a:close/>
                    <a:moveTo>
                      <a:pt x="152" y="354"/>
                    </a:moveTo>
                    <a:lnTo>
                      <a:pt x="212" y="269"/>
                    </a:lnTo>
                    <a:lnTo>
                      <a:pt x="269" y="280"/>
                    </a:lnTo>
                    <a:lnTo>
                      <a:pt x="152" y="354"/>
                    </a:lnTo>
                    <a:close/>
                    <a:moveTo>
                      <a:pt x="271" y="280"/>
                    </a:moveTo>
                    <a:lnTo>
                      <a:pt x="337" y="242"/>
                    </a:lnTo>
                    <a:lnTo>
                      <a:pt x="387" y="290"/>
                    </a:lnTo>
                    <a:lnTo>
                      <a:pt x="271" y="280"/>
                    </a:lnTo>
                    <a:close/>
                    <a:moveTo>
                      <a:pt x="390" y="290"/>
                    </a:moveTo>
                    <a:lnTo>
                      <a:pt x="518" y="302"/>
                    </a:lnTo>
                    <a:lnTo>
                      <a:pt x="459" y="356"/>
                    </a:lnTo>
                    <a:lnTo>
                      <a:pt x="390" y="290"/>
                    </a:lnTo>
                    <a:close/>
                    <a:moveTo>
                      <a:pt x="392" y="418"/>
                    </a:moveTo>
                    <a:lnTo>
                      <a:pt x="459" y="359"/>
                    </a:lnTo>
                    <a:lnTo>
                      <a:pt x="511" y="406"/>
                    </a:lnTo>
                    <a:lnTo>
                      <a:pt x="392" y="418"/>
                    </a:lnTo>
                    <a:close/>
                    <a:moveTo>
                      <a:pt x="459" y="356"/>
                    </a:moveTo>
                    <a:lnTo>
                      <a:pt x="520" y="302"/>
                    </a:lnTo>
                    <a:lnTo>
                      <a:pt x="511" y="406"/>
                    </a:lnTo>
                    <a:lnTo>
                      <a:pt x="459" y="356"/>
                    </a:lnTo>
                    <a:close/>
                    <a:moveTo>
                      <a:pt x="516" y="406"/>
                    </a:moveTo>
                    <a:lnTo>
                      <a:pt x="672" y="406"/>
                    </a:lnTo>
                    <a:lnTo>
                      <a:pt x="696" y="444"/>
                    </a:lnTo>
                    <a:lnTo>
                      <a:pt x="516" y="406"/>
                    </a:lnTo>
                    <a:close/>
                    <a:moveTo>
                      <a:pt x="698" y="444"/>
                    </a:moveTo>
                    <a:lnTo>
                      <a:pt x="675" y="409"/>
                    </a:lnTo>
                    <a:lnTo>
                      <a:pt x="746" y="454"/>
                    </a:lnTo>
                    <a:lnTo>
                      <a:pt x="698" y="444"/>
                    </a:lnTo>
                    <a:close/>
                    <a:moveTo>
                      <a:pt x="698" y="447"/>
                    </a:moveTo>
                    <a:lnTo>
                      <a:pt x="746" y="456"/>
                    </a:lnTo>
                    <a:lnTo>
                      <a:pt x="722" y="482"/>
                    </a:lnTo>
                    <a:lnTo>
                      <a:pt x="698" y="447"/>
                    </a:lnTo>
                    <a:close/>
                    <a:moveTo>
                      <a:pt x="722" y="485"/>
                    </a:moveTo>
                    <a:lnTo>
                      <a:pt x="732" y="497"/>
                    </a:lnTo>
                    <a:lnTo>
                      <a:pt x="691" y="596"/>
                    </a:lnTo>
                    <a:lnTo>
                      <a:pt x="691" y="596"/>
                    </a:lnTo>
                    <a:lnTo>
                      <a:pt x="608" y="604"/>
                    </a:lnTo>
                    <a:lnTo>
                      <a:pt x="722" y="485"/>
                    </a:lnTo>
                    <a:close/>
                    <a:moveTo>
                      <a:pt x="691" y="599"/>
                    </a:moveTo>
                    <a:lnTo>
                      <a:pt x="677" y="627"/>
                    </a:lnTo>
                    <a:lnTo>
                      <a:pt x="608" y="606"/>
                    </a:lnTo>
                    <a:lnTo>
                      <a:pt x="691" y="599"/>
                    </a:lnTo>
                    <a:close/>
                    <a:moveTo>
                      <a:pt x="608" y="606"/>
                    </a:moveTo>
                    <a:lnTo>
                      <a:pt x="677" y="627"/>
                    </a:lnTo>
                    <a:lnTo>
                      <a:pt x="658" y="670"/>
                    </a:lnTo>
                    <a:lnTo>
                      <a:pt x="608" y="606"/>
                    </a:lnTo>
                    <a:close/>
                    <a:moveTo>
                      <a:pt x="722" y="751"/>
                    </a:moveTo>
                    <a:lnTo>
                      <a:pt x="677" y="758"/>
                    </a:lnTo>
                    <a:lnTo>
                      <a:pt x="644" y="706"/>
                    </a:lnTo>
                    <a:lnTo>
                      <a:pt x="658" y="670"/>
                    </a:lnTo>
                    <a:lnTo>
                      <a:pt x="722" y="751"/>
                    </a:lnTo>
                    <a:close/>
                    <a:moveTo>
                      <a:pt x="641" y="706"/>
                    </a:moveTo>
                    <a:lnTo>
                      <a:pt x="677" y="760"/>
                    </a:lnTo>
                    <a:lnTo>
                      <a:pt x="573" y="779"/>
                    </a:lnTo>
                    <a:lnTo>
                      <a:pt x="641" y="706"/>
                    </a:lnTo>
                    <a:close/>
                    <a:moveTo>
                      <a:pt x="575" y="779"/>
                    </a:moveTo>
                    <a:lnTo>
                      <a:pt x="677" y="760"/>
                    </a:lnTo>
                    <a:lnTo>
                      <a:pt x="708" y="810"/>
                    </a:lnTo>
                    <a:lnTo>
                      <a:pt x="575" y="779"/>
                    </a:lnTo>
                    <a:close/>
                    <a:moveTo>
                      <a:pt x="710" y="810"/>
                    </a:moveTo>
                    <a:lnTo>
                      <a:pt x="784" y="832"/>
                    </a:lnTo>
                    <a:lnTo>
                      <a:pt x="786" y="900"/>
                    </a:lnTo>
                    <a:lnTo>
                      <a:pt x="710" y="810"/>
                    </a:lnTo>
                    <a:close/>
                    <a:moveTo>
                      <a:pt x="791" y="1069"/>
                    </a:moveTo>
                    <a:lnTo>
                      <a:pt x="786" y="903"/>
                    </a:lnTo>
                    <a:lnTo>
                      <a:pt x="872" y="1003"/>
                    </a:lnTo>
                    <a:lnTo>
                      <a:pt x="791" y="1069"/>
                    </a:lnTo>
                    <a:close/>
                    <a:moveTo>
                      <a:pt x="872" y="1003"/>
                    </a:moveTo>
                    <a:lnTo>
                      <a:pt x="884" y="1067"/>
                    </a:lnTo>
                    <a:lnTo>
                      <a:pt x="793" y="1069"/>
                    </a:lnTo>
                    <a:lnTo>
                      <a:pt x="872" y="1003"/>
                    </a:lnTo>
                    <a:close/>
                    <a:moveTo>
                      <a:pt x="884" y="1067"/>
                    </a:moveTo>
                    <a:lnTo>
                      <a:pt x="893" y="1117"/>
                    </a:lnTo>
                    <a:lnTo>
                      <a:pt x="793" y="1071"/>
                    </a:lnTo>
                    <a:lnTo>
                      <a:pt x="884" y="1067"/>
                    </a:lnTo>
                    <a:close/>
                    <a:moveTo>
                      <a:pt x="793" y="1071"/>
                    </a:moveTo>
                    <a:lnTo>
                      <a:pt x="893" y="1119"/>
                    </a:lnTo>
                    <a:lnTo>
                      <a:pt x="905" y="1183"/>
                    </a:lnTo>
                    <a:lnTo>
                      <a:pt x="793" y="1071"/>
                    </a:lnTo>
                    <a:close/>
                    <a:moveTo>
                      <a:pt x="905" y="1183"/>
                    </a:moveTo>
                    <a:lnTo>
                      <a:pt x="893" y="1119"/>
                    </a:lnTo>
                    <a:lnTo>
                      <a:pt x="953" y="1145"/>
                    </a:lnTo>
                    <a:lnTo>
                      <a:pt x="905" y="1183"/>
                    </a:lnTo>
                    <a:close/>
                    <a:moveTo>
                      <a:pt x="905" y="1185"/>
                    </a:moveTo>
                    <a:lnTo>
                      <a:pt x="953" y="1147"/>
                    </a:lnTo>
                    <a:lnTo>
                      <a:pt x="1064" y="1200"/>
                    </a:lnTo>
                    <a:lnTo>
                      <a:pt x="905" y="1185"/>
                    </a:lnTo>
                    <a:close/>
                    <a:moveTo>
                      <a:pt x="953" y="1145"/>
                    </a:moveTo>
                    <a:lnTo>
                      <a:pt x="1055" y="1062"/>
                    </a:lnTo>
                    <a:lnTo>
                      <a:pt x="1067" y="1200"/>
                    </a:lnTo>
                    <a:lnTo>
                      <a:pt x="953" y="1145"/>
                    </a:lnTo>
                    <a:close/>
                    <a:moveTo>
                      <a:pt x="1067" y="1197"/>
                    </a:moveTo>
                    <a:lnTo>
                      <a:pt x="1057" y="1062"/>
                    </a:lnTo>
                    <a:lnTo>
                      <a:pt x="1169" y="1064"/>
                    </a:lnTo>
                    <a:lnTo>
                      <a:pt x="1067" y="1197"/>
                    </a:lnTo>
                    <a:close/>
                    <a:moveTo>
                      <a:pt x="1171" y="1062"/>
                    </a:moveTo>
                    <a:lnTo>
                      <a:pt x="1209" y="1010"/>
                    </a:lnTo>
                    <a:lnTo>
                      <a:pt x="1247" y="1064"/>
                    </a:lnTo>
                    <a:lnTo>
                      <a:pt x="1171" y="1062"/>
                    </a:lnTo>
                    <a:close/>
                    <a:moveTo>
                      <a:pt x="1249" y="1064"/>
                    </a:moveTo>
                    <a:lnTo>
                      <a:pt x="1211" y="1010"/>
                    </a:lnTo>
                    <a:lnTo>
                      <a:pt x="1359" y="1067"/>
                    </a:lnTo>
                    <a:lnTo>
                      <a:pt x="1249" y="1064"/>
                    </a:lnTo>
                    <a:close/>
                    <a:moveTo>
                      <a:pt x="1361" y="1067"/>
                    </a:moveTo>
                    <a:lnTo>
                      <a:pt x="1314" y="1162"/>
                    </a:lnTo>
                    <a:lnTo>
                      <a:pt x="1249" y="1064"/>
                    </a:lnTo>
                    <a:lnTo>
                      <a:pt x="1361" y="1067"/>
                    </a:lnTo>
                    <a:close/>
                    <a:moveTo>
                      <a:pt x="1361" y="1067"/>
                    </a:moveTo>
                    <a:lnTo>
                      <a:pt x="1432" y="1219"/>
                    </a:lnTo>
                    <a:lnTo>
                      <a:pt x="1316" y="1162"/>
                    </a:lnTo>
                    <a:lnTo>
                      <a:pt x="1361" y="1067"/>
                    </a:lnTo>
                    <a:close/>
                    <a:moveTo>
                      <a:pt x="1297" y="1330"/>
                    </a:moveTo>
                    <a:lnTo>
                      <a:pt x="1314" y="1164"/>
                    </a:lnTo>
                    <a:lnTo>
                      <a:pt x="1463" y="1283"/>
                    </a:lnTo>
                    <a:lnTo>
                      <a:pt x="1297" y="1330"/>
                    </a:lnTo>
                    <a:close/>
                    <a:moveTo>
                      <a:pt x="1466" y="1285"/>
                    </a:moveTo>
                    <a:lnTo>
                      <a:pt x="1520" y="1314"/>
                    </a:lnTo>
                    <a:lnTo>
                      <a:pt x="1511" y="1337"/>
                    </a:lnTo>
                    <a:lnTo>
                      <a:pt x="1466" y="1285"/>
                    </a:lnTo>
                    <a:close/>
                    <a:moveTo>
                      <a:pt x="1523" y="1352"/>
                    </a:moveTo>
                    <a:lnTo>
                      <a:pt x="1494" y="1371"/>
                    </a:lnTo>
                    <a:lnTo>
                      <a:pt x="1511" y="1340"/>
                    </a:lnTo>
                    <a:lnTo>
                      <a:pt x="1523" y="1352"/>
                    </a:lnTo>
                    <a:close/>
                    <a:moveTo>
                      <a:pt x="1591" y="1432"/>
                    </a:moveTo>
                    <a:lnTo>
                      <a:pt x="1644" y="1459"/>
                    </a:lnTo>
                    <a:lnTo>
                      <a:pt x="1599" y="1532"/>
                    </a:lnTo>
                    <a:lnTo>
                      <a:pt x="1591" y="1432"/>
                    </a:lnTo>
                    <a:close/>
                    <a:moveTo>
                      <a:pt x="1601" y="1537"/>
                    </a:moveTo>
                    <a:lnTo>
                      <a:pt x="1648" y="1565"/>
                    </a:lnTo>
                    <a:lnTo>
                      <a:pt x="1648" y="1611"/>
                    </a:lnTo>
                    <a:lnTo>
                      <a:pt x="1601" y="1537"/>
                    </a:lnTo>
                    <a:close/>
                    <a:moveTo>
                      <a:pt x="1651" y="1613"/>
                    </a:moveTo>
                    <a:lnTo>
                      <a:pt x="1736" y="1625"/>
                    </a:lnTo>
                    <a:lnTo>
                      <a:pt x="1665" y="1770"/>
                    </a:lnTo>
                    <a:lnTo>
                      <a:pt x="1651" y="1613"/>
                    </a:lnTo>
                    <a:close/>
                    <a:moveTo>
                      <a:pt x="1668" y="1770"/>
                    </a:moveTo>
                    <a:lnTo>
                      <a:pt x="1739" y="1625"/>
                    </a:lnTo>
                    <a:lnTo>
                      <a:pt x="1803" y="1639"/>
                    </a:lnTo>
                    <a:lnTo>
                      <a:pt x="1668" y="1770"/>
                    </a:lnTo>
                    <a:close/>
                    <a:moveTo>
                      <a:pt x="1803" y="1637"/>
                    </a:moveTo>
                    <a:lnTo>
                      <a:pt x="1739" y="1625"/>
                    </a:lnTo>
                    <a:lnTo>
                      <a:pt x="1884" y="1561"/>
                    </a:lnTo>
                    <a:lnTo>
                      <a:pt x="1803" y="1637"/>
                    </a:lnTo>
                    <a:close/>
                    <a:moveTo>
                      <a:pt x="1886" y="1561"/>
                    </a:moveTo>
                    <a:lnTo>
                      <a:pt x="1919" y="1660"/>
                    </a:lnTo>
                    <a:lnTo>
                      <a:pt x="1805" y="1637"/>
                    </a:lnTo>
                    <a:lnTo>
                      <a:pt x="1886" y="1561"/>
                    </a:lnTo>
                    <a:close/>
                    <a:moveTo>
                      <a:pt x="1886" y="1561"/>
                    </a:moveTo>
                    <a:lnTo>
                      <a:pt x="2043" y="1618"/>
                    </a:lnTo>
                    <a:lnTo>
                      <a:pt x="1922" y="1660"/>
                    </a:lnTo>
                    <a:lnTo>
                      <a:pt x="1886" y="1561"/>
                    </a:lnTo>
                    <a:close/>
                    <a:moveTo>
                      <a:pt x="1922" y="1660"/>
                    </a:moveTo>
                    <a:lnTo>
                      <a:pt x="2112" y="1641"/>
                    </a:lnTo>
                    <a:lnTo>
                      <a:pt x="2029" y="1791"/>
                    </a:lnTo>
                    <a:lnTo>
                      <a:pt x="1922" y="1660"/>
                    </a:lnTo>
                    <a:close/>
                    <a:moveTo>
                      <a:pt x="2114" y="1641"/>
                    </a:moveTo>
                    <a:lnTo>
                      <a:pt x="2173" y="1622"/>
                    </a:lnTo>
                    <a:lnTo>
                      <a:pt x="2183" y="1646"/>
                    </a:lnTo>
                    <a:lnTo>
                      <a:pt x="2114" y="1641"/>
                    </a:lnTo>
                    <a:close/>
                    <a:moveTo>
                      <a:pt x="2202" y="1649"/>
                    </a:moveTo>
                    <a:lnTo>
                      <a:pt x="2197" y="1679"/>
                    </a:lnTo>
                    <a:lnTo>
                      <a:pt x="2183" y="1646"/>
                    </a:lnTo>
                    <a:lnTo>
                      <a:pt x="2202" y="1649"/>
                    </a:lnTo>
                    <a:close/>
                    <a:moveTo>
                      <a:pt x="2340" y="1615"/>
                    </a:moveTo>
                    <a:lnTo>
                      <a:pt x="2361" y="1637"/>
                    </a:lnTo>
                    <a:lnTo>
                      <a:pt x="2309" y="1656"/>
                    </a:lnTo>
                    <a:lnTo>
                      <a:pt x="2340" y="1615"/>
                    </a:lnTo>
                    <a:close/>
                    <a:moveTo>
                      <a:pt x="2363" y="1639"/>
                    </a:moveTo>
                    <a:lnTo>
                      <a:pt x="2385" y="1720"/>
                    </a:lnTo>
                    <a:lnTo>
                      <a:pt x="2309" y="1656"/>
                    </a:lnTo>
                    <a:lnTo>
                      <a:pt x="2363"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3284">
                <a:extLst>
                  <a:ext uri="{FF2B5EF4-FFF2-40B4-BE49-F238E27FC236}">
                    <a16:creationId xmlns:a16="http://schemas.microsoft.com/office/drawing/2014/main" id="{5BF1D512-F7E4-9CD6-A32D-F6E9CF22C6E6}"/>
                  </a:ext>
                </a:extLst>
              </p:cNvPr>
              <p:cNvSpPr>
                <a:spLocks/>
              </p:cNvSpPr>
              <p:nvPr/>
            </p:nvSpPr>
            <p:spPr bwMode="auto">
              <a:xfrm>
                <a:off x="6975035" y="-347780"/>
                <a:ext cx="46900" cy="52417"/>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5"/>
                      <a:pt x="0" y="3"/>
                      <a:pt x="1" y="2"/>
                    </a:cubicBezTo>
                    <a:cubicBezTo>
                      <a:pt x="2" y="0"/>
                      <a:pt x="4" y="0"/>
                      <a:pt x="6" y="2"/>
                    </a:cubicBezTo>
                    <a:cubicBezTo>
                      <a:pt x="7" y="3"/>
                      <a:pt x="7"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3285">
                <a:extLst>
                  <a:ext uri="{FF2B5EF4-FFF2-40B4-BE49-F238E27FC236}">
                    <a16:creationId xmlns:a16="http://schemas.microsoft.com/office/drawing/2014/main" id="{63B64421-BAB3-DBA4-F1C3-C2F325BEB031}"/>
                  </a:ext>
                </a:extLst>
              </p:cNvPr>
              <p:cNvSpPr>
                <a:spLocks/>
              </p:cNvSpPr>
              <p:nvPr/>
            </p:nvSpPr>
            <p:spPr bwMode="auto">
              <a:xfrm>
                <a:off x="6563972" y="19142"/>
                <a:ext cx="44141" cy="46900"/>
              </a:xfrm>
              <a:custGeom>
                <a:avLst/>
                <a:gdLst>
                  <a:gd name="T0" fmla="*/ 6 w 7"/>
                  <a:gd name="T1" fmla="*/ 6 h 7"/>
                  <a:gd name="T2" fmla="*/ 1 w 7"/>
                  <a:gd name="T3" fmla="*/ 6 h 7"/>
                  <a:gd name="T4" fmla="*/ 1 w 7"/>
                  <a:gd name="T5" fmla="*/ 1 h 7"/>
                  <a:gd name="T6" fmla="*/ 6 w 7"/>
                  <a:gd name="T7" fmla="*/ 1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5" y="7"/>
                      <a:pt x="3" y="7"/>
                      <a:pt x="1" y="6"/>
                    </a:cubicBezTo>
                    <a:cubicBezTo>
                      <a:pt x="0" y="5"/>
                      <a:pt x="0" y="3"/>
                      <a:pt x="1" y="1"/>
                    </a:cubicBezTo>
                    <a:cubicBezTo>
                      <a:pt x="2" y="0"/>
                      <a:pt x="4" y="0"/>
                      <a:pt x="6" y="1"/>
                    </a:cubicBezTo>
                    <a:cubicBezTo>
                      <a:pt x="7" y="2"/>
                      <a:pt x="7"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3286">
                <a:extLst>
                  <a:ext uri="{FF2B5EF4-FFF2-40B4-BE49-F238E27FC236}">
                    <a16:creationId xmlns:a16="http://schemas.microsoft.com/office/drawing/2014/main" id="{6CC25A05-5131-E584-F03A-F05A5C98E09D}"/>
                  </a:ext>
                </a:extLst>
              </p:cNvPr>
              <p:cNvSpPr>
                <a:spLocks/>
              </p:cNvSpPr>
              <p:nvPr/>
            </p:nvSpPr>
            <p:spPr bwMode="auto">
              <a:xfrm>
                <a:off x="7664737" y="-289845"/>
                <a:ext cx="52417" cy="46900"/>
              </a:xfrm>
              <a:custGeom>
                <a:avLst/>
                <a:gdLst>
                  <a:gd name="T0" fmla="*/ 6 w 8"/>
                  <a:gd name="T1" fmla="*/ 6 h 7"/>
                  <a:gd name="T2" fmla="*/ 2 w 8"/>
                  <a:gd name="T3" fmla="*/ 6 h 7"/>
                  <a:gd name="T4" fmla="*/ 1 w 8"/>
                  <a:gd name="T5" fmla="*/ 1 h 7"/>
                  <a:gd name="T6" fmla="*/ 6 w 8"/>
                  <a:gd name="T7" fmla="*/ 1 h 7"/>
                  <a:gd name="T8" fmla="*/ 6 w 8"/>
                  <a:gd name="T9" fmla="*/ 6 h 7"/>
                </a:gdLst>
                <a:ahLst/>
                <a:cxnLst>
                  <a:cxn ang="0">
                    <a:pos x="T0" y="T1"/>
                  </a:cxn>
                  <a:cxn ang="0">
                    <a:pos x="T2" y="T3"/>
                  </a:cxn>
                  <a:cxn ang="0">
                    <a:pos x="T4" y="T5"/>
                  </a:cxn>
                  <a:cxn ang="0">
                    <a:pos x="T6" y="T7"/>
                  </a:cxn>
                  <a:cxn ang="0">
                    <a:pos x="T8" y="T9"/>
                  </a:cxn>
                </a:cxnLst>
                <a:rect l="0" t="0" r="r" b="b"/>
                <a:pathLst>
                  <a:path w="8" h="7">
                    <a:moveTo>
                      <a:pt x="6" y="6"/>
                    </a:moveTo>
                    <a:cubicBezTo>
                      <a:pt x="5" y="7"/>
                      <a:pt x="3" y="7"/>
                      <a:pt x="2" y="6"/>
                    </a:cubicBezTo>
                    <a:cubicBezTo>
                      <a:pt x="0" y="5"/>
                      <a:pt x="0" y="3"/>
                      <a:pt x="1" y="1"/>
                    </a:cubicBezTo>
                    <a:cubicBezTo>
                      <a:pt x="3" y="0"/>
                      <a:pt x="5" y="0"/>
                      <a:pt x="6" y="1"/>
                    </a:cubicBezTo>
                    <a:cubicBezTo>
                      <a:pt x="8" y="2"/>
                      <a:pt x="8" y="4"/>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3287">
                <a:extLst>
                  <a:ext uri="{FF2B5EF4-FFF2-40B4-BE49-F238E27FC236}">
                    <a16:creationId xmlns:a16="http://schemas.microsoft.com/office/drawing/2014/main" id="{74C735D5-DEDD-3A0F-4745-456EAE31E4A1}"/>
                  </a:ext>
                </a:extLst>
              </p:cNvPr>
              <p:cNvSpPr>
                <a:spLocks/>
              </p:cNvSpPr>
              <p:nvPr/>
            </p:nvSpPr>
            <p:spPr bwMode="auto">
              <a:xfrm>
                <a:off x="6997105" y="-648490"/>
                <a:ext cx="38623" cy="38623"/>
              </a:xfrm>
              <a:custGeom>
                <a:avLst/>
                <a:gdLst>
                  <a:gd name="T0" fmla="*/ 5 w 6"/>
                  <a:gd name="T1" fmla="*/ 5 h 6"/>
                  <a:gd name="T2" fmla="*/ 2 w 6"/>
                  <a:gd name="T3" fmla="*/ 5 h 6"/>
                  <a:gd name="T4" fmla="*/ 1 w 6"/>
                  <a:gd name="T5" fmla="*/ 1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1"/>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3288">
                <a:extLst>
                  <a:ext uri="{FF2B5EF4-FFF2-40B4-BE49-F238E27FC236}">
                    <a16:creationId xmlns:a16="http://schemas.microsoft.com/office/drawing/2014/main" id="{BE5109EE-ACFA-0B77-B655-F47A7F70C49F}"/>
                  </a:ext>
                </a:extLst>
              </p:cNvPr>
              <p:cNvSpPr>
                <a:spLocks/>
              </p:cNvSpPr>
              <p:nvPr/>
            </p:nvSpPr>
            <p:spPr bwMode="auto">
              <a:xfrm>
                <a:off x="7546108" y="-734013"/>
                <a:ext cx="38623"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1" y="1"/>
                    </a:cubicBezTo>
                    <a:cubicBezTo>
                      <a:pt x="2" y="0"/>
                      <a:pt x="4" y="0"/>
                      <a:pt x="5"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3289">
                <a:extLst>
                  <a:ext uri="{FF2B5EF4-FFF2-40B4-BE49-F238E27FC236}">
                    <a16:creationId xmlns:a16="http://schemas.microsoft.com/office/drawing/2014/main" id="{E3FB8C4D-19DC-61FF-1E37-C0B91EB20817}"/>
                  </a:ext>
                </a:extLst>
              </p:cNvPr>
              <p:cNvSpPr>
                <a:spLocks/>
              </p:cNvSpPr>
              <p:nvPr/>
            </p:nvSpPr>
            <p:spPr bwMode="auto">
              <a:xfrm>
                <a:off x="6379132" y="-538138"/>
                <a:ext cx="41382" cy="33106"/>
              </a:xfrm>
              <a:custGeom>
                <a:avLst/>
                <a:gdLst>
                  <a:gd name="T0" fmla="*/ 5 w 6"/>
                  <a:gd name="T1" fmla="*/ 4 h 5"/>
                  <a:gd name="T2" fmla="*/ 1 w 6"/>
                  <a:gd name="T3" fmla="*/ 5 h 5"/>
                  <a:gd name="T4" fmla="*/ 1 w 6"/>
                  <a:gd name="T5" fmla="*/ 1 h 5"/>
                  <a:gd name="T6" fmla="*/ 4 w 6"/>
                  <a:gd name="T7" fmla="*/ 1 h 5"/>
                  <a:gd name="T8" fmla="*/ 5 w 6"/>
                  <a:gd name="T9" fmla="*/ 4 h 5"/>
                </a:gdLst>
                <a:ahLst/>
                <a:cxnLst>
                  <a:cxn ang="0">
                    <a:pos x="T0" y="T1"/>
                  </a:cxn>
                  <a:cxn ang="0">
                    <a:pos x="T2" y="T3"/>
                  </a:cxn>
                  <a:cxn ang="0">
                    <a:pos x="T4" y="T5"/>
                  </a:cxn>
                  <a:cxn ang="0">
                    <a:pos x="T6" y="T7"/>
                  </a:cxn>
                  <a:cxn ang="0">
                    <a:pos x="T8" y="T9"/>
                  </a:cxn>
                </a:cxnLst>
                <a:rect l="0" t="0" r="r" b="b"/>
                <a:pathLst>
                  <a:path w="6" h="5">
                    <a:moveTo>
                      <a:pt x="5" y="4"/>
                    </a:moveTo>
                    <a:cubicBezTo>
                      <a:pt x="4" y="5"/>
                      <a:pt x="2" y="5"/>
                      <a:pt x="1" y="5"/>
                    </a:cubicBezTo>
                    <a:cubicBezTo>
                      <a:pt x="0" y="4"/>
                      <a:pt x="0" y="2"/>
                      <a:pt x="1" y="1"/>
                    </a:cubicBezTo>
                    <a:cubicBezTo>
                      <a:pt x="2" y="0"/>
                      <a:pt x="3" y="0"/>
                      <a:pt x="4"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3290">
                <a:extLst>
                  <a:ext uri="{FF2B5EF4-FFF2-40B4-BE49-F238E27FC236}">
                    <a16:creationId xmlns:a16="http://schemas.microsoft.com/office/drawing/2014/main" id="{1B89D031-B0E1-B7AF-6F0F-BF35A03C5BD2}"/>
                  </a:ext>
                </a:extLst>
              </p:cNvPr>
              <p:cNvSpPr>
                <a:spLocks/>
              </p:cNvSpPr>
              <p:nvPr/>
            </p:nvSpPr>
            <p:spPr bwMode="auto">
              <a:xfrm>
                <a:off x="6641219" y="-413991"/>
                <a:ext cx="41382" cy="38623"/>
              </a:xfrm>
              <a:custGeom>
                <a:avLst/>
                <a:gdLst>
                  <a:gd name="T0" fmla="*/ 5 w 6"/>
                  <a:gd name="T1" fmla="*/ 4 h 6"/>
                  <a:gd name="T2" fmla="*/ 1 w 6"/>
                  <a:gd name="T3" fmla="*/ 5 h 6"/>
                  <a:gd name="T4" fmla="*/ 1 w 6"/>
                  <a:gd name="T5" fmla="*/ 1 h 6"/>
                  <a:gd name="T6" fmla="*/ 5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4" y="0"/>
                      <a:pt x="5" y="1"/>
                    </a:cubicBezTo>
                    <a:cubicBezTo>
                      <a:pt x="6"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3291">
                <a:extLst>
                  <a:ext uri="{FF2B5EF4-FFF2-40B4-BE49-F238E27FC236}">
                    <a16:creationId xmlns:a16="http://schemas.microsoft.com/office/drawing/2014/main" id="{F8929998-4430-0570-9A45-747148932716}"/>
                  </a:ext>
                </a:extLst>
              </p:cNvPr>
              <p:cNvSpPr>
                <a:spLocks/>
              </p:cNvSpPr>
              <p:nvPr/>
            </p:nvSpPr>
            <p:spPr bwMode="auto">
              <a:xfrm>
                <a:off x="8089594" y="534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1" y="5"/>
                    </a:cubicBezTo>
                    <a:cubicBezTo>
                      <a:pt x="0"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3292">
                <a:extLst>
                  <a:ext uri="{FF2B5EF4-FFF2-40B4-BE49-F238E27FC236}">
                    <a16:creationId xmlns:a16="http://schemas.microsoft.com/office/drawing/2014/main" id="{71F4A1E3-5B63-8A2F-B9E6-D29406ADEECC}"/>
                  </a:ext>
                </a:extLst>
              </p:cNvPr>
              <p:cNvSpPr>
                <a:spLocks/>
              </p:cNvSpPr>
              <p:nvPr/>
            </p:nvSpPr>
            <p:spPr bwMode="auto">
              <a:xfrm>
                <a:off x="8437204" y="-281568"/>
                <a:ext cx="38623" cy="38623"/>
              </a:xfrm>
              <a:custGeom>
                <a:avLst/>
                <a:gdLst>
                  <a:gd name="T0" fmla="*/ 5 w 6"/>
                  <a:gd name="T1" fmla="*/ 5 h 6"/>
                  <a:gd name="T2" fmla="*/ 1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2" y="6"/>
                      <a:pt x="1" y="5"/>
                    </a:cubicBezTo>
                    <a:cubicBezTo>
                      <a:pt x="0" y="4"/>
                      <a:pt x="0" y="3"/>
                      <a:pt x="1" y="2"/>
                    </a:cubicBezTo>
                    <a:cubicBezTo>
                      <a:pt x="2" y="1"/>
                      <a:pt x="3"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3293">
                <a:extLst>
                  <a:ext uri="{FF2B5EF4-FFF2-40B4-BE49-F238E27FC236}">
                    <a16:creationId xmlns:a16="http://schemas.microsoft.com/office/drawing/2014/main" id="{544BD7E9-01B0-BB13-838A-46CFD7FA3B1D}"/>
                  </a:ext>
                </a:extLst>
              </p:cNvPr>
              <p:cNvSpPr>
                <a:spLocks/>
              </p:cNvSpPr>
              <p:nvPr/>
            </p:nvSpPr>
            <p:spPr bwMode="auto">
              <a:xfrm>
                <a:off x="8903443" y="248123"/>
                <a:ext cx="38623" cy="38623"/>
              </a:xfrm>
              <a:custGeom>
                <a:avLst/>
                <a:gdLst>
                  <a:gd name="T0" fmla="*/ 5 w 6"/>
                  <a:gd name="T1" fmla="*/ 5 h 6"/>
                  <a:gd name="T2" fmla="*/ 2 w 6"/>
                  <a:gd name="T3" fmla="*/ 5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4" y="6"/>
                      <a:pt x="3" y="6"/>
                      <a:pt x="2" y="5"/>
                    </a:cubicBezTo>
                    <a:cubicBezTo>
                      <a:pt x="1" y="4"/>
                      <a:pt x="0" y="3"/>
                      <a:pt x="1" y="2"/>
                    </a:cubicBezTo>
                    <a:cubicBezTo>
                      <a:pt x="2" y="0"/>
                      <a:pt x="4" y="0"/>
                      <a:pt x="5" y="1"/>
                    </a:cubicBezTo>
                    <a:cubicBezTo>
                      <a:pt x="6" y="2"/>
                      <a:pt x="6"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3294">
                <a:extLst>
                  <a:ext uri="{FF2B5EF4-FFF2-40B4-BE49-F238E27FC236}">
                    <a16:creationId xmlns:a16="http://schemas.microsoft.com/office/drawing/2014/main" id="{99C0B317-0678-A7BB-CCC8-86B4FDB5D56D}"/>
                  </a:ext>
                </a:extLst>
              </p:cNvPr>
              <p:cNvSpPr>
                <a:spLocks/>
              </p:cNvSpPr>
              <p:nvPr/>
            </p:nvSpPr>
            <p:spPr bwMode="auto">
              <a:xfrm>
                <a:off x="6569490" y="-957477"/>
                <a:ext cx="38623" cy="38623"/>
              </a:xfrm>
              <a:custGeom>
                <a:avLst/>
                <a:gdLst>
                  <a:gd name="T0" fmla="*/ 5 w 6"/>
                  <a:gd name="T1" fmla="*/ 4 h 6"/>
                  <a:gd name="T2" fmla="*/ 1 w 6"/>
                  <a:gd name="T3" fmla="*/ 5 h 6"/>
                  <a:gd name="T4" fmla="*/ 1 w 6"/>
                  <a:gd name="T5" fmla="*/ 1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2" y="6"/>
                      <a:pt x="1" y="5"/>
                    </a:cubicBezTo>
                    <a:cubicBezTo>
                      <a:pt x="0" y="4"/>
                      <a:pt x="0" y="2"/>
                      <a:pt x="1" y="1"/>
                    </a:cubicBezTo>
                    <a:cubicBezTo>
                      <a:pt x="2" y="0"/>
                      <a:pt x="3" y="0"/>
                      <a:pt x="4" y="1"/>
                    </a:cubicBezTo>
                    <a:cubicBezTo>
                      <a:pt x="6" y="2"/>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3295">
                <a:extLst>
                  <a:ext uri="{FF2B5EF4-FFF2-40B4-BE49-F238E27FC236}">
                    <a16:creationId xmlns:a16="http://schemas.microsoft.com/office/drawing/2014/main" id="{8F05C323-2D37-F06C-6712-F15347E8AA0E}"/>
                  </a:ext>
                </a:extLst>
              </p:cNvPr>
              <p:cNvSpPr>
                <a:spLocks/>
              </p:cNvSpPr>
              <p:nvPr/>
            </p:nvSpPr>
            <p:spPr bwMode="auto">
              <a:xfrm>
                <a:off x="6693636" y="-700908"/>
                <a:ext cx="27588"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3296">
                <a:extLst>
                  <a:ext uri="{FF2B5EF4-FFF2-40B4-BE49-F238E27FC236}">
                    <a16:creationId xmlns:a16="http://schemas.microsoft.com/office/drawing/2014/main" id="{0D588141-B432-E116-97FF-7CFB2DD92E55}"/>
                  </a:ext>
                </a:extLst>
              </p:cNvPr>
              <p:cNvSpPr>
                <a:spLocks/>
              </p:cNvSpPr>
              <p:nvPr/>
            </p:nvSpPr>
            <p:spPr bwMode="auto">
              <a:xfrm>
                <a:off x="6368096" y="-1100935"/>
                <a:ext cx="24829" cy="24829"/>
              </a:xfrm>
              <a:custGeom>
                <a:avLst/>
                <a:gdLst>
                  <a:gd name="T0" fmla="*/ 4 w 4"/>
                  <a:gd name="T1" fmla="*/ 3 h 4"/>
                  <a:gd name="T2" fmla="*/ 1 w 4"/>
                  <a:gd name="T3" fmla="*/ 3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3"/>
                    </a:cubicBezTo>
                    <a:cubicBezTo>
                      <a:pt x="0" y="3"/>
                      <a:pt x="0" y="2"/>
                      <a:pt x="1" y="1"/>
                    </a:cubicBezTo>
                    <a:cubicBezTo>
                      <a:pt x="1" y="0"/>
                      <a:pt x="3" y="0"/>
                      <a:pt x="3" y="1"/>
                    </a:cubicBezTo>
                    <a:cubicBezTo>
                      <a:pt x="4"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3297">
                <a:extLst>
                  <a:ext uri="{FF2B5EF4-FFF2-40B4-BE49-F238E27FC236}">
                    <a16:creationId xmlns:a16="http://schemas.microsoft.com/office/drawing/2014/main" id="{8E58F84E-EA4E-684E-B6F8-4BDD79EDEB6E}"/>
                  </a:ext>
                </a:extLst>
              </p:cNvPr>
              <p:cNvSpPr>
                <a:spLocks/>
              </p:cNvSpPr>
              <p:nvPr/>
            </p:nvSpPr>
            <p:spPr bwMode="auto">
              <a:xfrm>
                <a:off x="6530866" y="-714702"/>
                <a:ext cx="33106" cy="24829"/>
              </a:xfrm>
              <a:custGeom>
                <a:avLst/>
                <a:gdLst>
                  <a:gd name="T0" fmla="*/ 4 w 5"/>
                  <a:gd name="T1" fmla="*/ 3 h 4"/>
                  <a:gd name="T2" fmla="*/ 1 w 5"/>
                  <a:gd name="T3" fmla="*/ 3 h 4"/>
                  <a:gd name="T4" fmla="*/ 1 w 5"/>
                  <a:gd name="T5" fmla="*/ 1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1" y="3"/>
                      <a:pt x="0" y="1"/>
                      <a:pt x="1" y="1"/>
                    </a:cubicBezTo>
                    <a:cubicBezTo>
                      <a:pt x="2" y="0"/>
                      <a:pt x="3" y="0"/>
                      <a:pt x="4" y="0"/>
                    </a:cubicBezTo>
                    <a:cubicBezTo>
                      <a:pt x="5" y="1"/>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3298">
                <a:extLst>
                  <a:ext uri="{FF2B5EF4-FFF2-40B4-BE49-F238E27FC236}">
                    <a16:creationId xmlns:a16="http://schemas.microsoft.com/office/drawing/2014/main" id="{30A3AD85-5DFF-1E1D-3F22-1E7D38FB495F}"/>
                  </a:ext>
                </a:extLst>
              </p:cNvPr>
              <p:cNvSpPr>
                <a:spLocks/>
              </p:cNvSpPr>
              <p:nvPr/>
            </p:nvSpPr>
            <p:spPr bwMode="auto">
              <a:xfrm>
                <a:off x="6660530" y="-124316"/>
                <a:ext cx="27588" cy="24829"/>
              </a:xfrm>
              <a:custGeom>
                <a:avLst/>
                <a:gdLst>
                  <a:gd name="T0" fmla="*/ 3 w 4"/>
                  <a:gd name="T1" fmla="*/ 3 h 4"/>
                  <a:gd name="T2" fmla="*/ 0 w 4"/>
                  <a:gd name="T3" fmla="*/ 3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3"/>
                      <a:pt x="0" y="2"/>
                      <a:pt x="0" y="1"/>
                    </a:cubicBezTo>
                    <a:cubicBezTo>
                      <a:pt x="1" y="0"/>
                      <a:pt x="2" y="0"/>
                      <a:pt x="3" y="1"/>
                    </a:cubicBezTo>
                    <a:cubicBezTo>
                      <a:pt x="4" y="1"/>
                      <a:pt x="4"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3299">
                <a:extLst>
                  <a:ext uri="{FF2B5EF4-FFF2-40B4-BE49-F238E27FC236}">
                    <a16:creationId xmlns:a16="http://schemas.microsoft.com/office/drawing/2014/main" id="{73232379-E167-6889-F84B-1911D5911B04}"/>
                  </a:ext>
                </a:extLst>
              </p:cNvPr>
              <p:cNvSpPr>
                <a:spLocks/>
              </p:cNvSpPr>
              <p:nvPr/>
            </p:nvSpPr>
            <p:spPr bwMode="auto">
              <a:xfrm>
                <a:off x="6249468" y="-80175"/>
                <a:ext cx="24829" cy="27588"/>
              </a:xfrm>
              <a:custGeom>
                <a:avLst/>
                <a:gdLst>
                  <a:gd name="T0" fmla="*/ 3 w 4"/>
                  <a:gd name="T1" fmla="*/ 3 h 4"/>
                  <a:gd name="T2" fmla="*/ 1 w 4"/>
                  <a:gd name="T3" fmla="*/ 4 h 4"/>
                  <a:gd name="T4" fmla="*/ 0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4"/>
                    </a:cubicBezTo>
                    <a:cubicBezTo>
                      <a:pt x="0" y="3"/>
                      <a:pt x="0" y="2"/>
                      <a:pt x="0" y="1"/>
                    </a:cubicBezTo>
                    <a:cubicBezTo>
                      <a:pt x="1" y="0"/>
                      <a:pt x="2" y="0"/>
                      <a:pt x="3" y="1"/>
                    </a:cubicBezTo>
                    <a:cubicBezTo>
                      <a:pt x="4" y="1"/>
                      <a:pt x="4"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3300">
                <a:extLst>
                  <a:ext uri="{FF2B5EF4-FFF2-40B4-BE49-F238E27FC236}">
                    <a16:creationId xmlns:a16="http://schemas.microsoft.com/office/drawing/2014/main" id="{3EA371FC-A6B9-AB7F-5BBD-6F188552AE67}"/>
                  </a:ext>
                </a:extLst>
              </p:cNvPr>
              <p:cNvSpPr>
                <a:spLocks/>
              </p:cNvSpPr>
              <p:nvPr/>
            </p:nvSpPr>
            <p:spPr bwMode="auto">
              <a:xfrm>
                <a:off x="7173669" y="-447097"/>
                <a:ext cx="24829" cy="33106"/>
              </a:xfrm>
              <a:custGeom>
                <a:avLst/>
                <a:gdLst>
                  <a:gd name="T0" fmla="*/ 3 w 4"/>
                  <a:gd name="T1" fmla="*/ 4 h 5"/>
                  <a:gd name="T2" fmla="*/ 1 w 4"/>
                  <a:gd name="T3" fmla="*/ 4 h 5"/>
                  <a:gd name="T4" fmla="*/ 0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3" y="4"/>
                      <a:pt x="1" y="5"/>
                      <a:pt x="1" y="4"/>
                    </a:cubicBezTo>
                    <a:cubicBezTo>
                      <a:pt x="0" y="3"/>
                      <a:pt x="0" y="2"/>
                      <a:pt x="0" y="1"/>
                    </a:cubicBezTo>
                    <a:cubicBezTo>
                      <a:pt x="1" y="0"/>
                      <a:pt x="2" y="0"/>
                      <a:pt x="3" y="1"/>
                    </a:cubicBezTo>
                    <a:cubicBezTo>
                      <a:pt x="4" y="2"/>
                      <a:pt x="4"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3301">
                <a:extLst>
                  <a:ext uri="{FF2B5EF4-FFF2-40B4-BE49-F238E27FC236}">
                    <a16:creationId xmlns:a16="http://schemas.microsoft.com/office/drawing/2014/main" id="{F60C6338-0A88-C261-5BAC-E51A641E9501}"/>
                  </a:ext>
                </a:extLst>
              </p:cNvPr>
              <p:cNvSpPr>
                <a:spLocks/>
              </p:cNvSpPr>
              <p:nvPr/>
            </p:nvSpPr>
            <p:spPr bwMode="auto">
              <a:xfrm>
                <a:off x="7650943" y="13624"/>
                <a:ext cx="27588" cy="24829"/>
              </a:xfrm>
              <a:custGeom>
                <a:avLst/>
                <a:gdLst>
                  <a:gd name="T0" fmla="*/ 4 w 4"/>
                  <a:gd name="T1" fmla="*/ 3 h 4"/>
                  <a:gd name="T2" fmla="*/ 1 w 4"/>
                  <a:gd name="T3" fmla="*/ 4 h 4"/>
                  <a:gd name="T4" fmla="*/ 1 w 4"/>
                  <a:gd name="T5" fmla="*/ 1 h 4"/>
                  <a:gd name="T6" fmla="*/ 3 w 4"/>
                  <a:gd name="T7" fmla="*/ 1 h 4"/>
                  <a:gd name="T8" fmla="*/ 4 w 4"/>
                  <a:gd name="T9" fmla="*/ 3 h 4"/>
                </a:gdLst>
                <a:ahLst/>
                <a:cxnLst>
                  <a:cxn ang="0">
                    <a:pos x="T0" y="T1"/>
                  </a:cxn>
                  <a:cxn ang="0">
                    <a:pos x="T2" y="T3"/>
                  </a:cxn>
                  <a:cxn ang="0">
                    <a:pos x="T4" y="T5"/>
                  </a:cxn>
                  <a:cxn ang="0">
                    <a:pos x="T6" y="T7"/>
                  </a:cxn>
                  <a:cxn ang="0">
                    <a:pos x="T8" y="T9"/>
                  </a:cxn>
                </a:cxnLst>
                <a:rect l="0" t="0" r="r" b="b"/>
                <a:pathLst>
                  <a:path w="4" h="4">
                    <a:moveTo>
                      <a:pt x="4" y="3"/>
                    </a:moveTo>
                    <a:cubicBezTo>
                      <a:pt x="3" y="4"/>
                      <a:pt x="2" y="4"/>
                      <a:pt x="1" y="4"/>
                    </a:cubicBezTo>
                    <a:cubicBezTo>
                      <a:pt x="0" y="3"/>
                      <a:pt x="0" y="2"/>
                      <a:pt x="1" y="1"/>
                    </a:cubicBezTo>
                    <a:cubicBezTo>
                      <a:pt x="1" y="0"/>
                      <a:pt x="3" y="0"/>
                      <a:pt x="3" y="1"/>
                    </a:cubicBezTo>
                    <a:cubicBezTo>
                      <a:pt x="4" y="1"/>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3302">
                <a:extLst>
                  <a:ext uri="{FF2B5EF4-FFF2-40B4-BE49-F238E27FC236}">
                    <a16:creationId xmlns:a16="http://schemas.microsoft.com/office/drawing/2014/main" id="{E1317C60-E02D-294B-CC7B-53B73BB6B474}"/>
                  </a:ext>
                </a:extLst>
              </p:cNvPr>
              <p:cNvSpPr>
                <a:spLocks/>
              </p:cNvSpPr>
              <p:nvPr/>
            </p:nvSpPr>
            <p:spPr bwMode="auto">
              <a:xfrm>
                <a:off x="7317127" y="43971"/>
                <a:ext cx="33106" cy="33106"/>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5"/>
                      <a:pt x="1" y="4"/>
                    </a:cubicBezTo>
                    <a:cubicBezTo>
                      <a:pt x="1" y="3"/>
                      <a:pt x="0" y="2"/>
                      <a:pt x="1" y="1"/>
                    </a:cubicBezTo>
                    <a:cubicBezTo>
                      <a:pt x="2" y="1"/>
                      <a:pt x="3" y="0"/>
                      <a:pt x="4" y="1"/>
                    </a:cubicBezTo>
                    <a:cubicBezTo>
                      <a:pt x="5" y="2"/>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3303">
                <a:extLst>
                  <a:ext uri="{FF2B5EF4-FFF2-40B4-BE49-F238E27FC236}">
                    <a16:creationId xmlns:a16="http://schemas.microsoft.com/office/drawing/2014/main" id="{0C1F40A4-8B91-6E30-5A1B-22BFE71B5FB4}"/>
                  </a:ext>
                </a:extLst>
              </p:cNvPr>
              <p:cNvSpPr>
                <a:spLocks/>
              </p:cNvSpPr>
              <p:nvPr/>
            </p:nvSpPr>
            <p:spPr bwMode="auto">
              <a:xfrm>
                <a:off x="8188911" y="1119907"/>
                <a:ext cx="44141" cy="46900"/>
              </a:xfrm>
              <a:custGeom>
                <a:avLst/>
                <a:gdLst>
                  <a:gd name="T0" fmla="*/ 4 w 7"/>
                  <a:gd name="T1" fmla="*/ 6 h 7"/>
                  <a:gd name="T2" fmla="*/ 0 w 7"/>
                  <a:gd name="T3" fmla="*/ 3 h 7"/>
                  <a:gd name="T4" fmla="*/ 3 w 7"/>
                  <a:gd name="T5" fmla="*/ 0 h 7"/>
                  <a:gd name="T6" fmla="*/ 7 w 7"/>
                  <a:gd name="T7" fmla="*/ 3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2" y="7"/>
                      <a:pt x="0" y="5"/>
                      <a:pt x="0" y="3"/>
                    </a:cubicBezTo>
                    <a:cubicBezTo>
                      <a:pt x="0" y="1"/>
                      <a:pt x="1" y="0"/>
                      <a:pt x="3" y="0"/>
                    </a:cubicBezTo>
                    <a:cubicBezTo>
                      <a:pt x="5" y="0"/>
                      <a:pt x="7" y="1"/>
                      <a:pt x="7" y="3"/>
                    </a:cubicBezTo>
                    <a:cubicBezTo>
                      <a:pt x="7" y="5"/>
                      <a:pt x="6"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3304">
                <a:extLst>
                  <a:ext uri="{FF2B5EF4-FFF2-40B4-BE49-F238E27FC236}">
                    <a16:creationId xmlns:a16="http://schemas.microsoft.com/office/drawing/2014/main" id="{FF9EC0B7-BAF3-C099-DF0F-13FE26DE02C8}"/>
                  </a:ext>
                </a:extLst>
              </p:cNvPr>
              <p:cNvSpPr>
                <a:spLocks/>
              </p:cNvSpPr>
              <p:nvPr/>
            </p:nvSpPr>
            <p:spPr bwMode="auto">
              <a:xfrm>
                <a:off x="8641356" y="1644081"/>
                <a:ext cx="44141" cy="46900"/>
              </a:xfrm>
              <a:custGeom>
                <a:avLst/>
                <a:gdLst>
                  <a:gd name="T0" fmla="*/ 3 w 7"/>
                  <a:gd name="T1" fmla="*/ 7 h 7"/>
                  <a:gd name="T2" fmla="*/ 0 w 7"/>
                  <a:gd name="T3" fmla="*/ 4 h 7"/>
                  <a:gd name="T4" fmla="*/ 3 w 7"/>
                  <a:gd name="T5" fmla="*/ 0 h 7"/>
                  <a:gd name="T6" fmla="*/ 7 w 7"/>
                  <a:gd name="T7" fmla="*/ 3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2" y="7"/>
                      <a:pt x="0" y="6"/>
                      <a:pt x="0" y="4"/>
                    </a:cubicBezTo>
                    <a:cubicBezTo>
                      <a:pt x="0" y="2"/>
                      <a:pt x="1" y="0"/>
                      <a:pt x="3" y="0"/>
                    </a:cubicBezTo>
                    <a:cubicBezTo>
                      <a:pt x="5" y="0"/>
                      <a:pt x="6" y="2"/>
                      <a:pt x="7" y="3"/>
                    </a:cubicBezTo>
                    <a:cubicBezTo>
                      <a:pt x="7" y="5"/>
                      <a:pt x="5"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3305">
                <a:extLst>
                  <a:ext uri="{FF2B5EF4-FFF2-40B4-BE49-F238E27FC236}">
                    <a16:creationId xmlns:a16="http://schemas.microsoft.com/office/drawing/2014/main" id="{B79936CD-8933-6C54-A141-B38D26945732}"/>
                  </a:ext>
                </a:extLst>
              </p:cNvPr>
              <p:cNvSpPr>
                <a:spLocks/>
              </p:cNvSpPr>
              <p:nvPr/>
            </p:nvSpPr>
            <p:spPr bwMode="auto">
              <a:xfrm>
                <a:off x="8423410" y="915755"/>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0" y="5"/>
                      <a:pt x="0" y="3"/>
                    </a:cubicBezTo>
                    <a:cubicBezTo>
                      <a:pt x="0" y="2"/>
                      <a:pt x="1" y="0"/>
                      <a:pt x="3" y="0"/>
                    </a:cubicBezTo>
                    <a:cubicBezTo>
                      <a:pt x="4" y="0"/>
                      <a:pt x="5" y="1"/>
                      <a:pt x="6" y="3"/>
                    </a:cubicBezTo>
                    <a:cubicBezTo>
                      <a:pt x="6" y="4"/>
                      <a:pt x="5"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3306">
                <a:extLst>
                  <a:ext uri="{FF2B5EF4-FFF2-40B4-BE49-F238E27FC236}">
                    <a16:creationId xmlns:a16="http://schemas.microsoft.com/office/drawing/2014/main" id="{B4496B67-33D3-D56F-A989-35A8C10B476B}"/>
                  </a:ext>
                </a:extLst>
              </p:cNvPr>
              <p:cNvSpPr>
                <a:spLocks/>
              </p:cNvSpPr>
              <p:nvPr/>
            </p:nvSpPr>
            <p:spPr bwMode="auto">
              <a:xfrm>
                <a:off x="8666185" y="-458132"/>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3307">
                <a:extLst>
                  <a:ext uri="{FF2B5EF4-FFF2-40B4-BE49-F238E27FC236}">
                    <a16:creationId xmlns:a16="http://schemas.microsoft.com/office/drawing/2014/main" id="{35C67149-205A-6938-305B-9CE86DBC42D0}"/>
                  </a:ext>
                </a:extLst>
              </p:cNvPr>
              <p:cNvSpPr>
                <a:spLocks/>
              </p:cNvSpPr>
              <p:nvPr/>
            </p:nvSpPr>
            <p:spPr bwMode="auto">
              <a:xfrm>
                <a:off x="8875855" y="1244054"/>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3308">
                <a:extLst>
                  <a:ext uri="{FF2B5EF4-FFF2-40B4-BE49-F238E27FC236}">
                    <a16:creationId xmlns:a16="http://schemas.microsoft.com/office/drawing/2014/main" id="{F73282B8-6BF3-1811-B579-7684C8091640}"/>
                  </a:ext>
                </a:extLst>
              </p:cNvPr>
              <p:cNvSpPr>
                <a:spLocks/>
              </p:cNvSpPr>
              <p:nvPr/>
            </p:nvSpPr>
            <p:spPr bwMode="auto">
              <a:xfrm>
                <a:off x="7913030" y="557110"/>
                <a:ext cx="33106" cy="33106"/>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3309">
                <a:extLst>
                  <a:ext uri="{FF2B5EF4-FFF2-40B4-BE49-F238E27FC236}">
                    <a16:creationId xmlns:a16="http://schemas.microsoft.com/office/drawing/2014/main" id="{9F2D83F0-C13C-BCE3-CC28-12962B249629}"/>
                  </a:ext>
                </a:extLst>
              </p:cNvPr>
              <p:cNvSpPr>
                <a:spLocks/>
              </p:cNvSpPr>
              <p:nvPr/>
            </p:nvSpPr>
            <p:spPr bwMode="auto">
              <a:xfrm>
                <a:off x="8012347" y="832991"/>
                <a:ext cx="33106" cy="30347"/>
              </a:xfrm>
              <a:custGeom>
                <a:avLst/>
                <a:gdLst>
                  <a:gd name="T0" fmla="*/ 3 w 5"/>
                  <a:gd name="T1" fmla="*/ 5 h 5"/>
                  <a:gd name="T2" fmla="*/ 0 w 5"/>
                  <a:gd name="T3" fmla="*/ 3 h 5"/>
                  <a:gd name="T4" fmla="*/ 2 w 5"/>
                  <a:gd name="T5" fmla="*/ 0 h 5"/>
                  <a:gd name="T6" fmla="*/ 5 w 5"/>
                  <a:gd name="T7" fmla="*/ 2 h 5"/>
                  <a:gd name="T8" fmla="*/ 3 w 5"/>
                  <a:gd name="T9" fmla="*/ 5 h 5"/>
                </a:gdLst>
                <a:ahLst/>
                <a:cxnLst>
                  <a:cxn ang="0">
                    <a:pos x="T0" y="T1"/>
                  </a:cxn>
                  <a:cxn ang="0">
                    <a:pos x="T2" y="T3"/>
                  </a:cxn>
                  <a:cxn ang="0">
                    <a:pos x="T4" y="T5"/>
                  </a:cxn>
                  <a:cxn ang="0">
                    <a:pos x="T6" y="T7"/>
                  </a:cxn>
                  <a:cxn ang="0">
                    <a:pos x="T8" y="T9"/>
                  </a:cxn>
                </a:cxnLst>
                <a:rect l="0" t="0" r="r" b="b"/>
                <a:pathLst>
                  <a:path w="5" h="5">
                    <a:moveTo>
                      <a:pt x="3" y="5"/>
                    </a:moveTo>
                    <a:cubicBezTo>
                      <a:pt x="1" y="5"/>
                      <a:pt x="0" y="4"/>
                      <a:pt x="0" y="3"/>
                    </a:cubicBezTo>
                    <a:cubicBezTo>
                      <a:pt x="0" y="1"/>
                      <a:pt x="1" y="0"/>
                      <a:pt x="2" y="0"/>
                    </a:cubicBezTo>
                    <a:cubicBezTo>
                      <a:pt x="4" y="0"/>
                      <a:pt x="5" y="1"/>
                      <a:pt x="5" y="2"/>
                    </a:cubicBezTo>
                    <a:cubicBezTo>
                      <a:pt x="5" y="4"/>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3310">
                <a:extLst>
                  <a:ext uri="{FF2B5EF4-FFF2-40B4-BE49-F238E27FC236}">
                    <a16:creationId xmlns:a16="http://schemas.microsoft.com/office/drawing/2014/main" id="{726C101D-A743-514A-357B-137ADF9DA6BA}"/>
                  </a:ext>
                </a:extLst>
              </p:cNvPr>
              <p:cNvSpPr>
                <a:spLocks/>
              </p:cNvSpPr>
              <p:nvPr/>
            </p:nvSpPr>
            <p:spPr bwMode="auto">
              <a:xfrm>
                <a:off x="8732397" y="2154461"/>
                <a:ext cx="38623" cy="33106"/>
              </a:xfrm>
              <a:custGeom>
                <a:avLst/>
                <a:gdLst>
                  <a:gd name="T0" fmla="*/ 3 w 6"/>
                  <a:gd name="T1" fmla="*/ 5 h 5"/>
                  <a:gd name="T2" fmla="*/ 0 w 6"/>
                  <a:gd name="T3" fmla="*/ 3 h 5"/>
                  <a:gd name="T4" fmla="*/ 3 w 6"/>
                  <a:gd name="T5" fmla="*/ 0 h 5"/>
                  <a:gd name="T6" fmla="*/ 6 w 6"/>
                  <a:gd name="T7" fmla="*/ 3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2" y="5"/>
                      <a:pt x="0" y="4"/>
                      <a:pt x="0" y="3"/>
                    </a:cubicBezTo>
                    <a:cubicBezTo>
                      <a:pt x="0" y="1"/>
                      <a:pt x="1" y="0"/>
                      <a:pt x="3" y="0"/>
                    </a:cubicBezTo>
                    <a:cubicBezTo>
                      <a:pt x="4" y="0"/>
                      <a:pt x="6" y="1"/>
                      <a:pt x="6" y="3"/>
                    </a:cubicBezTo>
                    <a:cubicBezTo>
                      <a:pt x="6" y="4"/>
                      <a:pt x="5"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3311">
                <a:extLst>
                  <a:ext uri="{FF2B5EF4-FFF2-40B4-BE49-F238E27FC236}">
                    <a16:creationId xmlns:a16="http://schemas.microsoft.com/office/drawing/2014/main" id="{BE88C4FA-2FF8-D9B4-D2CC-BD2BCD4B3A9B}"/>
                  </a:ext>
                </a:extLst>
              </p:cNvPr>
              <p:cNvSpPr>
                <a:spLocks/>
              </p:cNvSpPr>
              <p:nvPr/>
            </p:nvSpPr>
            <p:spPr bwMode="auto">
              <a:xfrm>
                <a:off x="9184842" y="2195843"/>
                <a:ext cx="33106" cy="38623"/>
              </a:xfrm>
              <a:custGeom>
                <a:avLst/>
                <a:gdLst>
                  <a:gd name="T0" fmla="*/ 3 w 5"/>
                  <a:gd name="T1" fmla="*/ 6 h 6"/>
                  <a:gd name="T2" fmla="*/ 0 w 5"/>
                  <a:gd name="T3" fmla="*/ 3 h 6"/>
                  <a:gd name="T4" fmla="*/ 2 w 5"/>
                  <a:gd name="T5" fmla="*/ 0 h 6"/>
                  <a:gd name="T6" fmla="*/ 5 w 5"/>
                  <a:gd name="T7" fmla="*/ 3 h 6"/>
                  <a:gd name="T8" fmla="*/ 3 w 5"/>
                  <a:gd name="T9" fmla="*/ 6 h 6"/>
                </a:gdLst>
                <a:ahLst/>
                <a:cxnLst>
                  <a:cxn ang="0">
                    <a:pos x="T0" y="T1"/>
                  </a:cxn>
                  <a:cxn ang="0">
                    <a:pos x="T2" y="T3"/>
                  </a:cxn>
                  <a:cxn ang="0">
                    <a:pos x="T4" y="T5"/>
                  </a:cxn>
                  <a:cxn ang="0">
                    <a:pos x="T6" y="T7"/>
                  </a:cxn>
                  <a:cxn ang="0">
                    <a:pos x="T8" y="T9"/>
                  </a:cxn>
                </a:cxnLst>
                <a:rect l="0" t="0" r="r" b="b"/>
                <a:pathLst>
                  <a:path w="5" h="6">
                    <a:moveTo>
                      <a:pt x="3" y="6"/>
                    </a:moveTo>
                    <a:cubicBezTo>
                      <a:pt x="1" y="6"/>
                      <a:pt x="0" y="5"/>
                      <a:pt x="0" y="3"/>
                    </a:cubicBezTo>
                    <a:cubicBezTo>
                      <a:pt x="0" y="2"/>
                      <a:pt x="1" y="0"/>
                      <a:pt x="2" y="0"/>
                    </a:cubicBezTo>
                    <a:cubicBezTo>
                      <a:pt x="4" y="0"/>
                      <a:pt x="5" y="1"/>
                      <a:pt x="5" y="3"/>
                    </a:cubicBezTo>
                    <a:cubicBezTo>
                      <a:pt x="5" y="4"/>
                      <a:pt x="4"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3312">
                <a:extLst>
                  <a:ext uri="{FF2B5EF4-FFF2-40B4-BE49-F238E27FC236}">
                    <a16:creationId xmlns:a16="http://schemas.microsoft.com/office/drawing/2014/main" id="{35031DB1-8201-AA89-2B6E-A062149E9BC5}"/>
                  </a:ext>
                </a:extLst>
              </p:cNvPr>
              <p:cNvSpPr>
                <a:spLocks/>
              </p:cNvSpPr>
              <p:nvPr/>
            </p:nvSpPr>
            <p:spPr bwMode="auto">
              <a:xfrm>
                <a:off x="8337887" y="391581"/>
                <a:ext cx="41382" cy="41382"/>
              </a:xfrm>
              <a:custGeom>
                <a:avLst/>
                <a:gdLst>
                  <a:gd name="T0" fmla="*/ 3 w 6"/>
                  <a:gd name="T1" fmla="*/ 6 h 6"/>
                  <a:gd name="T2" fmla="*/ 0 w 6"/>
                  <a:gd name="T3" fmla="*/ 3 h 6"/>
                  <a:gd name="T4" fmla="*/ 3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2" y="6"/>
                      <a:pt x="1" y="5"/>
                      <a:pt x="0" y="3"/>
                    </a:cubicBezTo>
                    <a:cubicBezTo>
                      <a:pt x="0" y="2"/>
                      <a:pt x="1" y="0"/>
                      <a:pt x="3" y="0"/>
                    </a:cubicBezTo>
                    <a:cubicBezTo>
                      <a:pt x="4" y="0"/>
                      <a:pt x="6" y="1"/>
                      <a:pt x="6" y="3"/>
                    </a:cubicBezTo>
                    <a:cubicBezTo>
                      <a:pt x="6" y="4"/>
                      <a:pt x="5"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3313">
                <a:extLst>
                  <a:ext uri="{FF2B5EF4-FFF2-40B4-BE49-F238E27FC236}">
                    <a16:creationId xmlns:a16="http://schemas.microsoft.com/office/drawing/2014/main" id="{BBBD32E5-1D5A-B6E6-9DAE-ABCBA237EBFF}"/>
                  </a:ext>
                </a:extLst>
              </p:cNvPr>
              <p:cNvSpPr>
                <a:spLocks/>
              </p:cNvSpPr>
              <p:nvPr/>
            </p:nvSpPr>
            <p:spPr bwMode="auto">
              <a:xfrm>
                <a:off x="8255123" y="661945"/>
                <a:ext cx="19312" cy="24829"/>
              </a:xfrm>
              <a:custGeom>
                <a:avLst/>
                <a:gdLst>
                  <a:gd name="T0" fmla="*/ 2 w 3"/>
                  <a:gd name="T1" fmla="*/ 4 h 4"/>
                  <a:gd name="T2" fmla="*/ 0 w 3"/>
                  <a:gd name="T3" fmla="*/ 2 h 4"/>
                  <a:gd name="T4" fmla="*/ 1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4"/>
                      <a:pt x="0" y="3"/>
                      <a:pt x="0" y="2"/>
                    </a:cubicBezTo>
                    <a:cubicBezTo>
                      <a:pt x="0" y="1"/>
                      <a:pt x="0" y="0"/>
                      <a:pt x="1" y="0"/>
                    </a:cubicBezTo>
                    <a:cubicBezTo>
                      <a:pt x="2" y="0"/>
                      <a:pt x="3" y="1"/>
                      <a:pt x="3" y="2"/>
                    </a:cubicBezTo>
                    <a:cubicBezTo>
                      <a:pt x="3"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3314">
                <a:extLst>
                  <a:ext uri="{FF2B5EF4-FFF2-40B4-BE49-F238E27FC236}">
                    <a16:creationId xmlns:a16="http://schemas.microsoft.com/office/drawing/2014/main" id="{8C39CF7F-93E6-36BA-3A0A-5EB819FA5185}"/>
                  </a:ext>
                </a:extLst>
              </p:cNvPr>
              <p:cNvSpPr>
                <a:spLocks/>
              </p:cNvSpPr>
              <p:nvPr/>
            </p:nvSpPr>
            <p:spPr bwMode="auto">
              <a:xfrm>
                <a:off x="8307540" y="148806"/>
                <a:ext cx="24829" cy="27588"/>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3315">
                <a:extLst>
                  <a:ext uri="{FF2B5EF4-FFF2-40B4-BE49-F238E27FC236}">
                    <a16:creationId xmlns:a16="http://schemas.microsoft.com/office/drawing/2014/main" id="{E6D661CD-C25C-BDB7-EF0D-4C85A37D2822}"/>
                  </a:ext>
                </a:extLst>
              </p:cNvPr>
              <p:cNvSpPr>
                <a:spLocks/>
              </p:cNvSpPr>
              <p:nvPr/>
            </p:nvSpPr>
            <p:spPr bwMode="auto">
              <a:xfrm>
                <a:off x="8622044" y="253641"/>
                <a:ext cx="24829" cy="27588"/>
              </a:xfrm>
              <a:custGeom>
                <a:avLst/>
                <a:gdLst>
                  <a:gd name="T0" fmla="*/ 2 w 4"/>
                  <a:gd name="T1" fmla="*/ 4 h 4"/>
                  <a:gd name="T2" fmla="*/ 0 w 4"/>
                  <a:gd name="T3" fmla="*/ 2 h 4"/>
                  <a:gd name="T4" fmla="*/ 1 w 4"/>
                  <a:gd name="T5" fmla="*/ 0 h 4"/>
                  <a:gd name="T6" fmla="*/ 3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0" y="0"/>
                      <a:pt x="1" y="0"/>
                    </a:cubicBezTo>
                    <a:cubicBezTo>
                      <a:pt x="2" y="0"/>
                      <a:pt x="3" y="1"/>
                      <a:pt x="3"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3316">
                <a:extLst>
                  <a:ext uri="{FF2B5EF4-FFF2-40B4-BE49-F238E27FC236}">
                    <a16:creationId xmlns:a16="http://schemas.microsoft.com/office/drawing/2014/main" id="{6FF0C4C7-95BC-1B00-C179-473E25E1A1F9}"/>
                  </a:ext>
                </a:extLst>
              </p:cNvPr>
              <p:cNvSpPr>
                <a:spLocks/>
              </p:cNvSpPr>
              <p:nvPr/>
            </p:nvSpPr>
            <p:spPr bwMode="auto">
              <a:xfrm>
                <a:off x="8947584" y="-151904"/>
                <a:ext cx="27588" cy="27588"/>
              </a:xfrm>
              <a:custGeom>
                <a:avLst/>
                <a:gdLst>
                  <a:gd name="T0" fmla="*/ 3 w 4"/>
                  <a:gd name="T1" fmla="*/ 4 h 4"/>
                  <a:gd name="T2" fmla="*/ 0 w 4"/>
                  <a:gd name="T3" fmla="*/ 2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1" y="4"/>
                      <a:pt x="1" y="3"/>
                      <a:pt x="0" y="2"/>
                    </a:cubicBezTo>
                    <a:cubicBezTo>
                      <a:pt x="0" y="1"/>
                      <a:pt x="1" y="0"/>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Oval 3317">
                <a:extLst>
                  <a:ext uri="{FF2B5EF4-FFF2-40B4-BE49-F238E27FC236}">
                    <a16:creationId xmlns:a16="http://schemas.microsoft.com/office/drawing/2014/main" id="{D2E1796F-F73D-64D5-38B8-09EBAAD894E8}"/>
                  </a:ext>
                </a:extLst>
              </p:cNvPr>
              <p:cNvSpPr>
                <a:spLocks noChangeArrowheads="1"/>
              </p:cNvSpPr>
              <p:nvPr/>
            </p:nvSpPr>
            <p:spPr bwMode="auto">
              <a:xfrm>
                <a:off x="8150288" y="537798"/>
                <a:ext cx="24829" cy="24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3318">
                <a:extLst>
                  <a:ext uri="{FF2B5EF4-FFF2-40B4-BE49-F238E27FC236}">
                    <a16:creationId xmlns:a16="http://schemas.microsoft.com/office/drawing/2014/main" id="{D416F267-75AD-0DF0-D166-499B3934496B}"/>
                  </a:ext>
                </a:extLst>
              </p:cNvPr>
              <p:cNvSpPr>
                <a:spLocks/>
              </p:cNvSpPr>
              <p:nvPr/>
            </p:nvSpPr>
            <p:spPr bwMode="auto">
              <a:xfrm>
                <a:off x="7821989" y="1042661"/>
                <a:ext cx="24829" cy="24829"/>
              </a:xfrm>
              <a:custGeom>
                <a:avLst/>
                <a:gdLst>
                  <a:gd name="T0" fmla="*/ 2 w 4"/>
                  <a:gd name="T1" fmla="*/ 4 h 4"/>
                  <a:gd name="T2" fmla="*/ 0 w 4"/>
                  <a:gd name="T3" fmla="*/ 3 h 4"/>
                  <a:gd name="T4" fmla="*/ 2 w 4"/>
                  <a:gd name="T5" fmla="*/ 1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4"/>
                      <a:pt x="0" y="3"/>
                    </a:cubicBezTo>
                    <a:cubicBezTo>
                      <a:pt x="0" y="2"/>
                      <a:pt x="1" y="1"/>
                      <a:pt x="2" y="1"/>
                    </a:cubicBezTo>
                    <a:cubicBezTo>
                      <a:pt x="3" y="0"/>
                      <a:pt x="4" y="1"/>
                      <a:pt x="4" y="2"/>
                    </a:cubicBezTo>
                    <a:cubicBezTo>
                      <a:pt x="4" y="3"/>
                      <a:pt x="3"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3319">
                <a:extLst>
                  <a:ext uri="{FF2B5EF4-FFF2-40B4-BE49-F238E27FC236}">
                    <a16:creationId xmlns:a16="http://schemas.microsoft.com/office/drawing/2014/main" id="{4834EB0E-8EDE-6D13-31B9-8ADAA931119D}"/>
                  </a:ext>
                </a:extLst>
              </p:cNvPr>
              <p:cNvSpPr>
                <a:spLocks/>
              </p:cNvSpPr>
              <p:nvPr/>
            </p:nvSpPr>
            <p:spPr bwMode="auto">
              <a:xfrm>
                <a:off x="8404098" y="1177842"/>
                <a:ext cx="27588" cy="27588"/>
              </a:xfrm>
              <a:custGeom>
                <a:avLst/>
                <a:gdLst>
                  <a:gd name="T0" fmla="*/ 3 w 4"/>
                  <a:gd name="T1" fmla="*/ 4 h 4"/>
                  <a:gd name="T2" fmla="*/ 1 w 4"/>
                  <a:gd name="T3" fmla="*/ 3 h 4"/>
                  <a:gd name="T4" fmla="*/ 2 w 4"/>
                  <a:gd name="T5" fmla="*/ 0 h 4"/>
                  <a:gd name="T6" fmla="*/ 4 w 4"/>
                  <a:gd name="T7" fmla="*/ 2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2" y="4"/>
                      <a:pt x="1" y="4"/>
                      <a:pt x="1" y="3"/>
                    </a:cubicBezTo>
                    <a:cubicBezTo>
                      <a:pt x="0" y="1"/>
                      <a:pt x="1" y="1"/>
                      <a:pt x="2" y="0"/>
                    </a:cubicBezTo>
                    <a:cubicBezTo>
                      <a:pt x="3" y="0"/>
                      <a:pt x="4" y="1"/>
                      <a:pt x="4" y="2"/>
                    </a:cubicBezTo>
                    <a:cubicBezTo>
                      <a:pt x="4" y="3"/>
                      <a:pt x="4"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3320">
                <a:extLst>
                  <a:ext uri="{FF2B5EF4-FFF2-40B4-BE49-F238E27FC236}">
                    <a16:creationId xmlns:a16="http://schemas.microsoft.com/office/drawing/2014/main" id="{4E88CEBC-09BD-F6F7-BBE1-20735190049F}"/>
                  </a:ext>
                </a:extLst>
              </p:cNvPr>
              <p:cNvSpPr>
                <a:spLocks/>
              </p:cNvSpPr>
              <p:nvPr/>
            </p:nvSpPr>
            <p:spPr bwMode="auto">
              <a:xfrm>
                <a:off x="8423410" y="1848233"/>
                <a:ext cx="27588" cy="24829"/>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0" y="2"/>
                    </a:cubicBezTo>
                    <a:cubicBezTo>
                      <a:pt x="0" y="1"/>
                      <a:pt x="1" y="0"/>
                      <a:pt x="2" y="0"/>
                    </a:cubicBezTo>
                    <a:cubicBezTo>
                      <a:pt x="3" y="0"/>
                      <a:pt x="4" y="0"/>
                      <a:pt x="4" y="1"/>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3321">
                <a:extLst>
                  <a:ext uri="{FF2B5EF4-FFF2-40B4-BE49-F238E27FC236}">
                    <a16:creationId xmlns:a16="http://schemas.microsoft.com/office/drawing/2014/main" id="{BB39D047-EADE-0190-CDE2-339870E19C58}"/>
                  </a:ext>
                </a:extLst>
              </p:cNvPr>
              <p:cNvSpPr>
                <a:spLocks/>
              </p:cNvSpPr>
              <p:nvPr/>
            </p:nvSpPr>
            <p:spPr bwMode="auto">
              <a:xfrm>
                <a:off x="12186427" y="3230397"/>
                <a:ext cx="44141"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3322">
                <a:extLst>
                  <a:ext uri="{FF2B5EF4-FFF2-40B4-BE49-F238E27FC236}">
                    <a16:creationId xmlns:a16="http://schemas.microsoft.com/office/drawing/2014/main" id="{F04F90ED-BAC9-2D05-99D8-7EE3180C5F53}"/>
                  </a:ext>
                </a:extLst>
              </p:cNvPr>
              <p:cNvSpPr>
                <a:spLocks/>
              </p:cNvSpPr>
              <p:nvPr/>
            </p:nvSpPr>
            <p:spPr bwMode="auto">
              <a:xfrm>
                <a:off x="11529830" y="3459378"/>
                <a:ext cx="46900" cy="52417"/>
              </a:xfrm>
              <a:custGeom>
                <a:avLst/>
                <a:gdLst>
                  <a:gd name="T0" fmla="*/ 0 w 7"/>
                  <a:gd name="T1" fmla="*/ 3 h 8"/>
                  <a:gd name="T2" fmla="*/ 4 w 7"/>
                  <a:gd name="T3" fmla="*/ 1 h 8"/>
                  <a:gd name="T4" fmla="*/ 7 w 7"/>
                  <a:gd name="T5" fmla="*/ 5 h 8"/>
                  <a:gd name="T6" fmla="*/ 2 w 7"/>
                  <a:gd name="T7" fmla="*/ 7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1" y="1"/>
                      <a:pt x="3" y="0"/>
                      <a:pt x="4" y="1"/>
                    </a:cubicBezTo>
                    <a:cubicBezTo>
                      <a:pt x="6" y="1"/>
                      <a:pt x="7" y="3"/>
                      <a:pt x="7" y="5"/>
                    </a:cubicBezTo>
                    <a:cubicBezTo>
                      <a:pt x="6" y="7"/>
                      <a:pt x="4" y="8"/>
                      <a:pt x="2" y="7"/>
                    </a:cubicBezTo>
                    <a:cubicBezTo>
                      <a:pt x="1" y="7"/>
                      <a:pt x="0"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3323">
                <a:extLst>
                  <a:ext uri="{FF2B5EF4-FFF2-40B4-BE49-F238E27FC236}">
                    <a16:creationId xmlns:a16="http://schemas.microsoft.com/office/drawing/2014/main" id="{1BC6DAAE-A0C3-2243-23E5-D328668A9B4A}"/>
                  </a:ext>
                </a:extLst>
              </p:cNvPr>
              <p:cNvSpPr>
                <a:spLocks/>
              </p:cNvSpPr>
              <p:nvPr/>
            </p:nvSpPr>
            <p:spPr bwMode="auto">
              <a:xfrm>
                <a:off x="12296779" y="3525590"/>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3324">
                <a:extLst>
                  <a:ext uri="{FF2B5EF4-FFF2-40B4-BE49-F238E27FC236}">
                    <a16:creationId xmlns:a16="http://schemas.microsoft.com/office/drawing/2014/main" id="{33C9BC58-8B81-467A-7955-0C4ECD229B78}"/>
                  </a:ext>
                </a:extLst>
              </p:cNvPr>
              <p:cNvSpPr>
                <a:spLocks/>
              </p:cNvSpPr>
              <p:nvPr/>
            </p:nvSpPr>
            <p:spPr bwMode="auto">
              <a:xfrm>
                <a:off x="11830540" y="3826300"/>
                <a:ext cx="41382" cy="38623"/>
              </a:xfrm>
              <a:custGeom>
                <a:avLst/>
                <a:gdLst>
                  <a:gd name="T0" fmla="*/ 0 w 6"/>
                  <a:gd name="T1" fmla="*/ 3 h 6"/>
                  <a:gd name="T2" fmla="*/ 3 w 6"/>
                  <a:gd name="T3" fmla="*/ 1 h 6"/>
                  <a:gd name="T4" fmla="*/ 5 w 6"/>
                  <a:gd name="T5" fmla="*/ 4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1" y="1"/>
                      <a:pt x="2" y="0"/>
                      <a:pt x="3" y="1"/>
                    </a:cubicBezTo>
                    <a:cubicBezTo>
                      <a:pt x="5" y="1"/>
                      <a:pt x="6" y="3"/>
                      <a:pt x="5" y="4"/>
                    </a:cubicBezTo>
                    <a:cubicBezTo>
                      <a:pt x="5" y="5"/>
                      <a:pt x="3" y="6"/>
                      <a:pt x="2"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3325">
                <a:extLst>
                  <a:ext uri="{FF2B5EF4-FFF2-40B4-BE49-F238E27FC236}">
                    <a16:creationId xmlns:a16="http://schemas.microsoft.com/office/drawing/2014/main" id="{791305CF-A1A0-B09B-A5A9-74D88E0CD7DF}"/>
                  </a:ext>
                </a:extLst>
              </p:cNvPr>
              <p:cNvSpPr>
                <a:spLocks/>
              </p:cNvSpPr>
              <p:nvPr/>
            </p:nvSpPr>
            <p:spPr bwMode="auto">
              <a:xfrm>
                <a:off x="12820953" y="3177980"/>
                <a:ext cx="33106" cy="38623"/>
              </a:xfrm>
              <a:custGeom>
                <a:avLst/>
                <a:gdLst>
                  <a:gd name="T0" fmla="*/ 0 w 5"/>
                  <a:gd name="T1" fmla="*/ 2 h 6"/>
                  <a:gd name="T2" fmla="*/ 3 w 5"/>
                  <a:gd name="T3" fmla="*/ 0 h 6"/>
                  <a:gd name="T4" fmla="*/ 5 w 5"/>
                  <a:gd name="T5" fmla="*/ 4 h 6"/>
                  <a:gd name="T6" fmla="*/ 2 w 5"/>
                  <a:gd name="T7" fmla="*/ 5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1"/>
                      <a:pt x="2" y="0"/>
                      <a:pt x="3" y="0"/>
                    </a:cubicBezTo>
                    <a:cubicBezTo>
                      <a:pt x="5" y="1"/>
                      <a:pt x="5" y="2"/>
                      <a:pt x="5" y="4"/>
                    </a:cubicBezTo>
                    <a:cubicBezTo>
                      <a:pt x="5" y="5"/>
                      <a:pt x="3" y="6"/>
                      <a:pt x="2" y="5"/>
                    </a:cubicBezTo>
                    <a:cubicBezTo>
                      <a:pt x="0"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3326">
                <a:extLst>
                  <a:ext uri="{FF2B5EF4-FFF2-40B4-BE49-F238E27FC236}">
                    <a16:creationId xmlns:a16="http://schemas.microsoft.com/office/drawing/2014/main" id="{5D146A05-4C51-3D13-E3DC-0B710E523C4F}"/>
                  </a:ext>
                </a:extLst>
              </p:cNvPr>
              <p:cNvSpPr>
                <a:spLocks/>
              </p:cNvSpPr>
              <p:nvPr/>
            </p:nvSpPr>
            <p:spPr bwMode="auto">
              <a:xfrm>
                <a:off x="12525761" y="3169703"/>
                <a:ext cx="38623" cy="41382"/>
              </a:xfrm>
              <a:custGeom>
                <a:avLst/>
                <a:gdLst>
                  <a:gd name="T0" fmla="*/ 0 w 6"/>
                  <a:gd name="T1" fmla="*/ 2 h 6"/>
                  <a:gd name="T2" fmla="*/ 4 w 6"/>
                  <a:gd name="T3" fmla="*/ 0 h 6"/>
                  <a:gd name="T4" fmla="*/ 5 w 6"/>
                  <a:gd name="T5" fmla="*/ 4 h 6"/>
                  <a:gd name="T6" fmla="*/ 2 w 6"/>
                  <a:gd name="T7" fmla="*/ 5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5"/>
                    </a:cubicBezTo>
                    <a:cubicBezTo>
                      <a:pt x="1" y="5"/>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3327">
                <a:extLst>
                  <a:ext uri="{FF2B5EF4-FFF2-40B4-BE49-F238E27FC236}">
                    <a16:creationId xmlns:a16="http://schemas.microsoft.com/office/drawing/2014/main" id="{B5DCCED0-1AEE-BAB5-6816-50DF154877B3}"/>
                  </a:ext>
                </a:extLst>
              </p:cNvPr>
              <p:cNvSpPr>
                <a:spLocks/>
              </p:cNvSpPr>
              <p:nvPr/>
            </p:nvSpPr>
            <p:spPr bwMode="auto">
              <a:xfrm>
                <a:off x="11033244" y="3368337"/>
                <a:ext cx="38623" cy="38623"/>
              </a:xfrm>
              <a:custGeom>
                <a:avLst/>
                <a:gdLst>
                  <a:gd name="T0" fmla="*/ 0 w 6"/>
                  <a:gd name="T1" fmla="*/ 2 h 6"/>
                  <a:gd name="T2" fmla="*/ 3 w 6"/>
                  <a:gd name="T3" fmla="*/ 1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1"/>
                    </a:cubicBezTo>
                    <a:cubicBezTo>
                      <a:pt x="5" y="1"/>
                      <a:pt x="6" y="3"/>
                      <a:pt x="5" y="4"/>
                    </a:cubicBezTo>
                    <a:cubicBezTo>
                      <a:pt x="5" y="5"/>
                      <a:pt x="3" y="6"/>
                      <a:pt x="2" y="6"/>
                    </a:cubicBezTo>
                    <a:cubicBezTo>
                      <a:pt x="0"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3328">
                <a:extLst>
                  <a:ext uri="{FF2B5EF4-FFF2-40B4-BE49-F238E27FC236}">
                    <a16:creationId xmlns:a16="http://schemas.microsoft.com/office/drawing/2014/main" id="{6F3CA297-4657-04D3-DED6-27538D4ACBC4}"/>
                  </a:ext>
                </a:extLst>
              </p:cNvPr>
              <p:cNvSpPr>
                <a:spLocks/>
              </p:cNvSpPr>
              <p:nvPr/>
            </p:nvSpPr>
            <p:spPr bwMode="auto">
              <a:xfrm>
                <a:off x="10829092" y="3773883"/>
                <a:ext cx="38623" cy="38623"/>
              </a:xfrm>
              <a:custGeom>
                <a:avLst/>
                <a:gdLst>
                  <a:gd name="T0" fmla="*/ 1 w 6"/>
                  <a:gd name="T1" fmla="*/ 2 h 6"/>
                  <a:gd name="T2" fmla="*/ 4 w 6"/>
                  <a:gd name="T3" fmla="*/ 0 h 6"/>
                  <a:gd name="T4" fmla="*/ 6 w 6"/>
                  <a:gd name="T5" fmla="*/ 3 h 6"/>
                  <a:gd name="T6" fmla="*/ 2 w 6"/>
                  <a:gd name="T7" fmla="*/ 5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1" y="1"/>
                      <a:pt x="3" y="0"/>
                      <a:pt x="4" y="0"/>
                    </a:cubicBezTo>
                    <a:cubicBezTo>
                      <a:pt x="5" y="1"/>
                      <a:pt x="6" y="2"/>
                      <a:pt x="6" y="3"/>
                    </a:cubicBezTo>
                    <a:cubicBezTo>
                      <a:pt x="5" y="5"/>
                      <a:pt x="4" y="6"/>
                      <a:pt x="2" y="5"/>
                    </a:cubicBezTo>
                    <a:cubicBezTo>
                      <a:pt x="1" y="5"/>
                      <a:pt x="0"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3329">
                <a:extLst>
                  <a:ext uri="{FF2B5EF4-FFF2-40B4-BE49-F238E27FC236}">
                    <a16:creationId xmlns:a16="http://schemas.microsoft.com/office/drawing/2014/main" id="{C1D55827-FA5C-A99B-0EB0-8C0200028883}"/>
                  </a:ext>
                </a:extLst>
              </p:cNvPr>
              <p:cNvSpPr>
                <a:spLocks/>
              </p:cNvSpPr>
              <p:nvPr/>
            </p:nvSpPr>
            <p:spPr bwMode="auto">
              <a:xfrm>
                <a:off x="12815436" y="3635942"/>
                <a:ext cx="38623" cy="38623"/>
              </a:xfrm>
              <a:custGeom>
                <a:avLst/>
                <a:gdLst>
                  <a:gd name="T0" fmla="*/ 0 w 6"/>
                  <a:gd name="T1" fmla="*/ 2 h 6"/>
                  <a:gd name="T2" fmla="*/ 4 w 6"/>
                  <a:gd name="T3" fmla="*/ 0 h 6"/>
                  <a:gd name="T4" fmla="*/ 5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1" y="1"/>
                      <a:pt x="2" y="0"/>
                      <a:pt x="4" y="0"/>
                    </a:cubicBezTo>
                    <a:cubicBezTo>
                      <a:pt x="5" y="1"/>
                      <a:pt x="6" y="2"/>
                      <a:pt x="5" y="4"/>
                    </a:cubicBezTo>
                    <a:cubicBezTo>
                      <a:pt x="5" y="5"/>
                      <a:pt x="4" y="6"/>
                      <a:pt x="2" y="6"/>
                    </a:cubicBezTo>
                    <a:cubicBezTo>
                      <a:pt x="1" y="5"/>
                      <a:pt x="0"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3330">
                <a:extLst>
                  <a:ext uri="{FF2B5EF4-FFF2-40B4-BE49-F238E27FC236}">
                    <a16:creationId xmlns:a16="http://schemas.microsoft.com/office/drawing/2014/main" id="{1C7D5034-7CA2-3365-8A8B-E28A31A56F0F}"/>
                  </a:ext>
                </a:extLst>
              </p:cNvPr>
              <p:cNvSpPr>
                <a:spLocks/>
              </p:cNvSpPr>
              <p:nvPr/>
            </p:nvSpPr>
            <p:spPr bwMode="auto">
              <a:xfrm>
                <a:off x="12605766" y="3459378"/>
                <a:ext cx="33106" cy="24829"/>
              </a:xfrm>
              <a:custGeom>
                <a:avLst/>
                <a:gdLst>
                  <a:gd name="T0" fmla="*/ 1 w 5"/>
                  <a:gd name="T1" fmla="*/ 1 h 4"/>
                  <a:gd name="T2" fmla="*/ 3 w 5"/>
                  <a:gd name="T3" fmla="*/ 0 h 4"/>
                  <a:gd name="T4" fmla="*/ 4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4" y="2"/>
                    </a:cubicBezTo>
                    <a:cubicBezTo>
                      <a:pt x="4" y="3"/>
                      <a:pt x="3" y="4"/>
                      <a:pt x="2" y="4"/>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3331">
                <a:extLst>
                  <a:ext uri="{FF2B5EF4-FFF2-40B4-BE49-F238E27FC236}">
                    <a16:creationId xmlns:a16="http://schemas.microsoft.com/office/drawing/2014/main" id="{6F4A3B27-0257-5B2E-AC7D-411CF9133723}"/>
                  </a:ext>
                </a:extLst>
              </p:cNvPr>
              <p:cNvSpPr>
                <a:spLocks/>
              </p:cNvSpPr>
              <p:nvPr/>
            </p:nvSpPr>
            <p:spPr bwMode="auto">
              <a:xfrm>
                <a:off x="13069246" y="3693877"/>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3332">
                <a:extLst>
                  <a:ext uri="{FF2B5EF4-FFF2-40B4-BE49-F238E27FC236}">
                    <a16:creationId xmlns:a16="http://schemas.microsoft.com/office/drawing/2014/main" id="{B88BB2E7-342E-4AA7-D4A2-E3332A660B18}"/>
                  </a:ext>
                </a:extLst>
              </p:cNvPr>
              <p:cNvSpPr>
                <a:spLocks/>
              </p:cNvSpPr>
              <p:nvPr/>
            </p:nvSpPr>
            <p:spPr bwMode="auto">
              <a:xfrm>
                <a:off x="12763018" y="3406961"/>
                <a:ext cx="24829" cy="33106"/>
              </a:xfrm>
              <a:custGeom>
                <a:avLst/>
                <a:gdLst>
                  <a:gd name="T0" fmla="*/ 0 w 4"/>
                  <a:gd name="T1" fmla="*/ 2 h 5"/>
                  <a:gd name="T2" fmla="*/ 2 w 4"/>
                  <a:gd name="T3" fmla="*/ 1 h 5"/>
                  <a:gd name="T4" fmla="*/ 4 w 4"/>
                  <a:gd name="T5" fmla="*/ 3 h 5"/>
                  <a:gd name="T6" fmla="*/ 1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2"/>
                      <a:pt x="4" y="3"/>
                    </a:cubicBezTo>
                    <a:cubicBezTo>
                      <a:pt x="3" y="4"/>
                      <a:pt x="2" y="5"/>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3333">
                <a:extLst>
                  <a:ext uri="{FF2B5EF4-FFF2-40B4-BE49-F238E27FC236}">
                    <a16:creationId xmlns:a16="http://schemas.microsoft.com/office/drawing/2014/main" id="{C489F7FA-6A9E-4CBB-362B-C42F2438A153}"/>
                  </a:ext>
                </a:extLst>
              </p:cNvPr>
              <p:cNvSpPr>
                <a:spLocks/>
              </p:cNvSpPr>
              <p:nvPr/>
            </p:nvSpPr>
            <p:spPr bwMode="auto">
              <a:xfrm>
                <a:off x="12407132" y="2921410"/>
                <a:ext cx="27588" cy="27588"/>
              </a:xfrm>
              <a:custGeom>
                <a:avLst/>
                <a:gdLst>
                  <a:gd name="T0" fmla="*/ 0 w 4"/>
                  <a:gd name="T1" fmla="*/ 1 h 4"/>
                  <a:gd name="T2" fmla="*/ 2 w 4"/>
                  <a:gd name="T3" fmla="*/ 0 h 4"/>
                  <a:gd name="T4" fmla="*/ 4 w 4"/>
                  <a:gd name="T5" fmla="*/ 2 h 4"/>
                  <a:gd name="T6" fmla="*/ 1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3334">
                <a:extLst>
                  <a:ext uri="{FF2B5EF4-FFF2-40B4-BE49-F238E27FC236}">
                    <a16:creationId xmlns:a16="http://schemas.microsoft.com/office/drawing/2014/main" id="{2FD5F607-9658-F2EF-02B3-2817F9EF30FA}"/>
                  </a:ext>
                </a:extLst>
              </p:cNvPr>
              <p:cNvSpPr>
                <a:spLocks/>
              </p:cNvSpPr>
              <p:nvPr/>
            </p:nvSpPr>
            <p:spPr bwMode="auto">
              <a:xfrm>
                <a:off x="12067798" y="3420755"/>
                <a:ext cx="24829" cy="24829"/>
              </a:xfrm>
              <a:custGeom>
                <a:avLst/>
                <a:gdLst>
                  <a:gd name="T0" fmla="*/ 0 w 4"/>
                  <a:gd name="T1" fmla="*/ 1 h 4"/>
                  <a:gd name="T2" fmla="*/ 3 w 4"/>
                  <a:gd name="T3" fmla="*/ 0 h 4"/>
                  <a:gd name="T4" fmla="*/ 4 w 4"/>
                  <a:gd name="T5" fmla="*/ 2 h 4"/>
                  <a:gd name="T6" fmla="*/ 2 w 4"/>
                  <a:gd name="T7" fmla="*/ 4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0"/>
                    </a:cubicBezTo>
                    <a:cubicBezTo>
                      <a:pt x="4" y="0"/>
                      <a:pt x="4" y="1"/>
                      <a:pt x="4" y="2"/>
                    </a:cubicBezTo>
                    <a:cubicBezTo>
                      <a:pt x="4" y="3"/>
                      <a:pt x="3" y="4"/>
                      <a:pt x="2"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3335">
                <a:extLst>
                  <a:ext uri="{FF2B5EF4-FFF2-40B4-BE49-F238E27FC236}">
                    <a16:creationId xmlns:a16="http://schemas.microsoft.com/office/drawing/2014/main" id="{71CD0275-B897-F037-BC2E-50D350D15F49}"/>
                  </a:ext>
                </a:extLst>
              </p:cNvPr>
              <p:cNvSpPr>
                <a:spLocks/>
              </p:cNvSpPr>
              <p:nvPr/>
            </p:nvSpPr>
            <p:spPr bwMode="auto">
              <a:xfrm>
                <a:off x="11444307" y="3197291"/>
                <a:ext cx="27588" cy="24829"/>
              </a:xfrm>
              <a:custGeom>
                <a:avLst/>
                <a:gdLst>
                  <a:gd name="T0" fmla="*/ 0 w 4"/>
                  <a:gd name="T1" fmla="*/ 1 h 4"/>
                  <a:gd name="T2" fmla="*/ 2 w 4"/>
                  <a:gd name="T3" fmla="*/ 0 h 4"/>
                  <a:gd name="T4" fmla="*/ 4 w 4"/>
                  <a:gd name="T5" fmla="*/ 2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0" y="0"/>
                      <a:pt x="1" y="0"/>
                      <a:pt x="2" y="0"/>
                    </a:cubicBezTo>
                    <a:cubicBezTo>
                      <a:pt x="3" y="0"/>
                      <a:pt x="4" y="1"/>
                      <a:pt x="4" y="2"/>
                    </a:cubicBezTo>
                    <a:cubicBezTo>
                      <a:pt x="3" y="3"/>
                      <a:pt x="2" y="4"/>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3336">
                <a:extLst>
                  <a:ext uri="{FF2B5EF4-FFF2-40B4-BE49-F238E27FC236}">
                    <a16:creationId xmlns:a16="http://schemas.microsoft.com/office/drawing/2014/main" id="{16FA913B-78F4-2D27-DDE1-2FF4AD25415C}"/>
                  </a:ext>
                </a:extLst>
              </p:cNvPr>
              <p:cNvSpPr>
                <a:spLocks/>
              </p:cNvSpPr>
              <p:nvPr/>
            </p:nvSpPr>
            <p:spPr bwMode="auto">
              <a:xfrm>
                <a:off x="10481482" y="2383442"/>
                <a:ext cx="52417" cy="52417"/>
              </a:xfrm>
              <a:custGeom>
                <a:avLst/>
                <a:gdLst>
                  <a:gd name="T0" fmla="*/ 2 w 8"/>
                  <a:gd name="T1" fmla="*/ 1 h 8"/>
                  <a:gd name="T2" fmla="*/ 7 w 8"/>
                  <a:gd name="T3" fmla="*/ 3 h 8"/>
                  <a:gd name="T4" fmla="*/ 5 w 8"/>
                  <a:gd name="T5" fmla="*/ 7 h 8"/>
                  <a:gd name="T6" fmla="*/ 1 w 8"/>
                  <a:gd name="T7" fmla="*/ 6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4" y="0"/>
                      <a:pt x="6" y="1"/>
                      <a:pt x="7" y="3"/>
                    </a:cubicBezTo>
                    <a:cubicBezTo>
                      <a:pt x="8" y="4"/>
                      <a:pt x="7" y="6"/>
                      <a:pt x="5" y="7"/>
                    </a:cubicBezTo>
                    <a:cubicBezTo>
                      <a:pt x="4" y="8"/>
                      <a:pt x="2" y="7"/>
                      <a:pt x="1" y="6"/>
                    </a:cubicBezTo>
                    <a:cubicBezTo>
                      <a:pt x="0" y="4"/>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3337">
                <a:extLst>
                  <a:ext uri="{FF2B5EF4-FFF2-40B4-BE49-F238E27FC236}">
                    <a16:creationId xmlns:a16="http://schemas.microsoft.com/office/drawing/2014/main" id="{3BF1EBBF-8939-76BE-0C36-9CEBDDFA7EDD}"/>
                  </a:ext>
                </a:extLst>
              </p:cNvPr>
              <p:cNvSpPr>
                <a:spLocks/>
              </p:cNvSpPr>
              <p:nvPr/>
            </p:nvSpPr>
            <p:spPr bwMode="auto">
              <a:xfrm>
                <a:off x="9852474" y="2082732"/>
                <a:ext cx="52417" cy="52417"/>
              </a:xfrm>
              <a:custGeom>
                <a:avLst/>
                <a:gdLst>
                  <a:gd name="T0" fmla="*/ 3 w 8"/>
                  <a:gd name="T1" fmla="*/ 1 h 8"/>
                  <a:gd name="T2" fmla="*/ 7 w 8"/>
                  <a:gd name="T3" fmla="*/ 3 h 8"/>
                  <a:gd name="T4" fmla="*/ 6 w 8"/>
                  <a:gd name="T5" fmla="*/ 7 h 8"/>
                  <a:gd name="T6" fmla="*/ 1 w 8"/>
                  <a:gd name="T7" fmla="*/ 6 h 8"/>
                  <a:gd name="T8" fmla="*/ 3 w 8"/>
                  <a:gd name="T9" fmla="*/ 1 h 8"/>
                </a:gdLst>
                <a:ahLst/>
                <a:cxnLst>
                  <a:cxn ang="0">
                    <a:pos x="T0" y="T1"/>
                  </a:cxn>
                  <a:cxn ang="0">
                    <a:pos x="T2" y="T3"/>
                  </a:cxn>
                  <a:cxn ang="0">
                    <a:pos x="T4" y="T5"/>
                  </a:cxn>
                  <a:cxn ang="0">
                    <a:pos x="T6" y="T7"/>
                  </a:cxn>
                  <a:cxn ang="0">
                    <a:pos x="T8" y="T9"/>
                  </a:cxn>
                </a:cxnLst>
                <a:rect l="0" t="0" r="r" b="b"/>
                <a:pathLst>
                  <a:path w="8" h="8">
                    <a:moveTo>
                      <a:pt x="3" y="1"/>
                    </a:moveTo>
                    <a:cubicBezTo>
                      <a:pt x="4" y="0"/>
                      <a:pt x="6" y="1"/>
                      <a:pt x="7" y="3"/>
                    </a:cubicBezTo>
                    <a:cubicBezTo>
                      <a:pt x="8" y="4"/>
                      <a:pt x="8" y="6"/>
                      <a:pt x="6" y="7"/>
                    </a:cubicBezTo>
                    <a:cubicBezTo>
                      <a:pt x="4" y="8"/>
                      <a:pt x="2" y="8"/>
                      <a:pt x="1" y="6"/>
                    </a:cubicBezTo>
                    <a:cubicBezTo>
                      <a:pt x="0" y="4"/>
                      <a:pt x="1"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3338">
                <a:extLst>
                  <a:ext uri="{FF2B5EF4-FFF2-40B4-BE49-F238E27FC236}">
                    <a16:creationId xmlns:a16="http://schemas.microsoft.com/office/drawing/2014/main" id="{3E6CC242-25D8-8BBB-D29F-1F7594491F0A}"/>
                  </a:ext>
                </a:extLst>
              </p:cNvPr>
              <p:cNvSpPr>
                <a:spLocks/>
              </p:cNvSpPr>
              <p:nvPr/>
            </p:nvSpPr>
            <p:spPr bwMode="auto">
              <a:xfrm>
                <a:off x="10357336" y="2673117"/>
                <a:ext cx="38623" cy="38623"/>
              </a:xfrm>
              <a:custGeom>
                <a:avLst/>
                <a:gdLst>
                  <a:gd name="T0" fmla="*/ 2 w 6"/>
                  <a:gd name="T1" fmla="*/ 1 h 6"/>
                  <a:gd name="T2" fmla="*/ 5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5" y="2"/>
                    </a:cubicBezTo>
                    <a:cubicBezTo>
                      <a:pt x="6" y="3"/>
                      <a:pt x="6" y="5"/>
                      <a:pt x="4" y="5"/>
                    </a:cubicBezTo>
                    <a:cubicBezTo>
                      <a:pt x="3" y="6"/>
                      <a:pt x="1" y="5"/>
                      <a:pt x="1" y="4"/>
                    </a:cubicBezTo>
                    <a:cubicBezTo>
                      <a:pt x="0" y="3"/>
                      <a:pt x="0"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3339">
                <a:extLst>
                  <a:ext uri="{FF2B5EF4-FFF2-40B4-BE49-F238E27FC236}">
                    <a16:creationId xmlns:a16="http://schemas.microsoft.com/office/drawing/2014/main" id="{266B593A-637A-DC86-B7D0-C38773E93544}"/>
                  </a:ext>
                </a:extLst>
              </p:cNvPr>
              <p:cNvSpPr>
                <a:spLocks/>
              </p:cNvSpPr>
              <p:nvPr/>
            </p:nvSpPr>
            <p:spPr bwMode="auto">
              <a:xfrm>
                <a:off x="9813850" y="2554488"/>
                <a:ext cx="38623" cy="38623"/>
              </a:xfrm>
              <a:custGeom>
                <a:avLst/>
                <a:gdLst>
                  <a:gd name="T0" fmla="*/ 2 w 6"/>
                  <a:gd name="T1" fmla="*/ 1 h 6"/>
                  <a:gd name="T2" fmla="*/ 5 w 6"/>
                  <a:gd name="T3" fmla="*/ 2 h 6"/>
                  <a:gd name="T4" fmla="*/ 4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5" y="2"/>
                    </a:cubicBezTo>
                    <a:cubicBezTo>
                      <a:pt x="6" y="3"/>
                      <a:pt x="6" y="5"/>
                      <a:pt x="4"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3340">
                <a:extLst>
                  <a:ext uri="{FF2B5EF4-FFF2-40B4-BE49-F238E27FC236}">
                    <a16:creationId xmlns:a16="http://schemas.microsoft.com/office/drawing/2014/main" id="{44F0F2BC-776C-BE9E-3C15-D9F55A8FC5AE}"/>
                  </a:ext>
                </a:extLst>
              </p:cNvPr>
              <p:cNvSpPr>
                <a:spLocks/>
              </p:cNvSpPr>
              <p:nvPr/>
            </p:nvSpPr>
            <p:spPr bwMode="auto">
              <a:xfrm>
                <a:off x="10972551" y="2797264"/>
                <a:ext cx="41382" cy="38623"/>
              </a:xfrm>
              <a:custGeom>
                <a:avLst/>
                <a:gdLst>
                  <a:gd name="T0" fmla="*/ 2 w 6"/>
                  <a:gd name="T1" fmla="*/ 0 h 6"/>
                  <a:gd name="T2" fmla="*/ 6 w 6"/>
                  <a:gd name="T3" fmla="*/ 1 h 6"/>
                  <a:gd name="T4" fmla="*/ 4 w 6"/>
                  <a:gd name="T5" fmla="*/ 5 h 6"/>
                  <a:gd name="T6" fmla="*/ 1 w 6"/>
                  <a:gd name="T7" fmla="*/ 4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3" y="0"/>
                      <a:pt x="5" y="0"/>
                      <a:pt x="6" y="1"/>
                    </a:cubicBezTo>
                    <a:cubicBezTo>
                      <a:pt x="6" y="3"/>
                      <a:pt x="6" y="4"/>
                      <a:pt x="4" y="5"/>
                    </a:cubicBezTo>
                    <a:cubicBezTo>
                      <a:pt x="3" y="6"/>
                      <a:pt x="2" y="5"/>
                      <a:pt x="1"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3341">
                <a:extLst>
                  <a:ext uri="{FF2B5EF4-FFF2-40B4-BE49-F238E27FC236}">
                    <a16:creationId xmlns:a16="http://schemas.microsoft.com/office/drawing/2014/main" id="{21677820-F4A5-120C-4E3C-94E4F4C7A303}"/>
                  </a:ext>
                </a:extLst>
              </p:cNvPr>
              <p:cNvSpPr>
                <a:spLocks/>
              </p:cNvSpPr>
              <p:nvPr/>
            </p:nvSpPr>
            <p:spPr bwMode="auto">
              <a:xfrm>
                <a:off x="10771157" y="2582077"/>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3342">
                <a:extLst>
                  <a:ext uri="{FF2B5EF4-FFF2-40B4-BE49-F238E27FC236}">
                    <a16:creationId xmlns:a16="http://schemas.microsoft.com/office/drawing/2014/main" id="{D06A79B2-E9F5-E694-A18D-258085365378}"/>
                  </a:ext>
                </a:extLst>
              </p:cNvPr>
              <p:cNvSpPr>
                <a:spLocks/>
              </p:cNvSpPr>
              <p:nvPr/>
            </p:nvSpPr>
            <p:spPr bwMode="auto">
              <a:xfrm>
                <a:off x="9571075" y="1663393"/>
                <a:ext cx="38623" cy="38623"/>
              </a:xfrm>
              <a:custGeom>
                <a:avLst/>
                <a:gdLst>
                  <a:gd name="T0" fmla="*/ 2 w 6"/>
                  <a:gd name="T1" fmla="*/ 1 h 6"/>
                  <a:gd name="T2" fmla="*/ 6 w 6"/>
                  <a:gd name="T3" fmla="*/ 2 h 6"/>
                  <a:gd name="T4" fmla="*/ 5 w 6"/>
                  <a:gd name="T5" fmla="*/ 6 h 6"/>
                  <a:gd name="T6" fmla="*/ 1 w 6"/>
                  <a:gd name="T7" fmla="*/ 5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1"/>
                      <a:pt x="6" y="2"/>
                    </a:cubicBezTo>
                    <a:cubicBezTo>
                      <a:pt x="6" y="3"/>
                      <a:pt x="6" y="5"/>
                      <a:pt x="5" y="6"/>
                    </a:cubicBezTo>
                    <a:cubicBezTo>
                      <a:pt x="3" y="6"/>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3343">
                <a:extLst>
                  <a:ext uri="{FF2B5EF4-FFF2-40B4-BE49-F238E27FC236}">
                    <a16:creationId xmlns:a16="http://schemas.microsoft.com/office/drawing/2014/main" id="{62319F95-86AC-BA19-B7B9-409F6FDFF6C1}"/>
                  </a:ext>
                </a:extLst>
              </p:cNvPr>
              <p:cNvSpPr>
                <a:spLocks/>
              </p:cNvSpPr>
              <p:nvPr/>
            </p:nvSpPr>
            <p:spPr bwMode="auto">
              <a:xfrm>
                <a:off x="9146218" y="1806851"/>
                <a:ext cx="38623" cy="46900"/>
              </a:xfrm>
              <a:custGeom>
                <a:avLst/>
                <a:gdLst>
                  <a:gd name="T0" fmla="*/ 2 w 6"/>
                  <a:gd name="T1" fmla="*/ 1 h 7"/>
                  <a:gd name="T2" fmla="*/ 6 w 6"/>
                  <a:gd name="T3" fmla="*/ 2 h 7"/>
                  <a:gd name="T4" fmla="*/ 5 w 6"/>
                  <a:gd name="T5" fmla="*/ 6 h 7"/>
                  <a:gd name="T6" fmla="*/ 1 w 6"/>
                  <a:gd name="T7" fmla="*/ 5 h 7"/>
                  <a:gd name="T8" fmla="*/ 2 w 6"/>
                  <a:gd name="T9" fmla="*/ 1 h 7"/>
                </a:gdLst>
                <a:ahLst/>
                <a:cxnLst>
                  <a:cxn ang="0">
                    <a:pos x="T0" y="T1"/>
                  </a:cxn>
                  <a:cxn ang="0">
                    <a:pos x="T2" y="T3"/>
                  </a:cxn>
                  <a:cxn ang="0">
                    <a:pos x="T4" y="T5"/>
                  </a:cxn>
                  <a:cxn ang="0">
                    <a:pos x="T6" y="T7"/>
                  </a:cxn>
                  <a:cxn ang="0">
                    <a:pos x="T8" y="T9"/>
                  </a:cxn>
                </a:cxnLst>
                <a:rect l="0" t="0" r="r" b="b"/>
                <a:pathLst>
                  <a:path w="6" h="7">
                    <a:moveTo>
                      <a:pt x="2" y="1"/>
                    </a:moveTo>
                    <a:cubicBezTo>
                      <a:pt x="3" y="0"/>
                      <a:pt x="5" y="1"/>
                      <a:pt x="6" y="2"/>
                    </a:cubicBezTo>
                    <a:cubicBezTo>
                      <a:pt x="6" y="4"/>
                      <a:pt x="6" y="5"/>
                      <a:pt x="5" y="6"/>
                    </a:cubicBezTo>
                    <a:cubicBezTo>
                      <a:pt x="3" y="7"/>
                      <a:pt x="2" y="6"/>
                      <a:pt x="1" y="5"/>
                    </a:cubicBezTo>
                    <a:cubicBezTo>
                      <a:pt x="0" y="3"/>
                      <a:pt x="1"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3344">
                <a:extLst>
                  <a:ext uri="{FF2B5EF4-FFF2-40B4-BE49-F238E27FC236}">
                    <a16:creationId xmlns:a16="http://schemas.microsoft.com/office/drawing/2014/main" id="{0896D23D-6EB3-C914-6579-A84ED33247F8}"/>
                  </a:ext>
                </a:extLst>
              </p:cNvPr>
              <p:cNvSpPr>
                <a:spLocks/>
              </p:cNvSpPr>
              <p:nvPr/>
            </p:nvSpPr>
            <p:spPr bwMode="auto">
              <a:xfrm>
                <a:off x="10644252" y="3117286"/>
                <a:ext cx="41382" cy="41382"/>
              </a:xfrm>
              <a:custGeom>
                <a:avLst/>
                <a:gdLst>
                  <a:gd name="T0" fmla="*/ 2 w 6"/>
                  <a:gd name="T1" fmla="*/ 1 h 6"/>
                  <a:gd name="T2" fmla="*/ 6 w 6"/>
                  <a:gd name="T3" fmla="*/ 2 h 6"/>
                  <a:gd name="T4" fmla="*/ 4 w 6"/>
                  <a:gd name="T5" fmla="*/ 5 h 6"/>
                  <a:gd name="T6" fmla="*/ 1 w 6"/>
                  <a:gd name="T7" fmla="*/ 4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3" y="0"/>
                      <a:pt x="5" y="0"/>
                      <a:pt x="6" y="2"/>
                    </a:cubicBezTo>
                    <a:cubicBezTo>
                      <a:pt x="6" y="3"/>
                      <a:pt x="6" y="5"/>
                      <a:pt x="4" y="5"/>
                    </a:cubicBezTo>
                    <a:cubicBezTo>
                      <a:pt x="3" y="6"/>
                      <a:pt x="2" y="5"/>
                      <a:pt x="1" y="4"/>
                    </a:cubicBezTo>
                    <a:cubicBezTo>
                      <a:pt x="0" y="3"/>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3345">
                <a:extLst>
                  <a:ext uri="{FF2B5EF4-FFF2-40B4-BE49-F238E27FC236}">
                    <a16:creationId xmlns:a16="http://schemas.microsoft.com/office/drawing/2014/main" id="{F6B5E4BB-B51C-0B2D-D6DC-6C0B1201F40F}"/>
                  </a:ext>
                </a:extLst>
              </p:cNvPr>
              <p:cNvSpPr>
                <a:spLocks/>
              </p:cNvSpPr>
              <p:nvPr/>
            </p:nvSpPr>
            <p:spPr bwMode="auto">
              <a:xfrm>
                <a:off x="10633217" y="2844164"/>
                <a:ext cx="24829"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3346">
                <a:extLst>
                  <a:ext uri="{FF2B5EF4-FFF2-40B4-BE49-F238E27FC236}">
                    <a16:creationId xmlns:a16="http://schemas.microsoft.com/office/drawing/2014/main" id="{149E7259-64F7-842B-F353-03B9F9CE895E}"/>
                  </a:ext>
                </a:extLst>
              </p:cNvPr>
              <p:cNvSpPr>
                <a:spLocks/>
              </p:cNvSpPr>
              <p:nvPr/>
            </p:nvSpPr>
            <p:spPr bwMode="auto">
              <a:xfrm>
                <a:off x="10790469" y="3335232"/>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0"/>
                      <a:pt x="4" y="1"/>
                      <a:pt x="4" y="1"/>
                    </a:cubicBezTo>
                    <a:cubicBezTo>
                      <a:pt x="5" y="2"/>
                      <a:pt x="4" y="3"/>
                      <a:pt x="3" y="4"/>
                    </a:cubicBezTo>
                    <a:cubicBezTo>
                      <a:pt x="2"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3347">
                <a:extLst>
                  <a:ext uri="{FF2B5EF4-FFF2-40B4-BE49-F238E27FC236}">
                    <a16:creationId xmlns:a16="http://schemas.microsoft.com/office/drawing/2014/main" id="{4C786B4F-3FF2-F156-54A8-D4862364FB2F}"/>
                  </a:ext>
                </a:extLst>
              </p:cNvPr>
              <p:cNvSpPr>
                <a:spLocks/>
              </p:cNvSpPr>
              <p:nvPr/>
            </p:nvSpPr>
            <p:spPr bwMode="auto">
              <a:xfrm>
                <a:off x="10776675" y="2915893"/>
                <a:ext cx="24829" cy="33106"/>
              </a:xfrm>
              <a:custGeom>
                <a:avLst/>
                <a:gdLst>
                  <a:gd name="T0" fmla="*/ 1 w 4"/>
                  <a:gd name="T1" fmla="*/ 1 h 5"/>
                  <a:gd name="T2" fmla="*/ 4 w 4"/>
                  <a:gd name="T3" fmla="*/ 1 h 5"/>
                  <a:gd name="T4" fmla="*/ 3 w 4"/>
                  <a:gd name="T5" fmla="*/ 4 h 5"/>
                  <a:gd name="T6" fmla="*/ 0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1"/>
                    </a:cubicBezTo>
                    <a:cubicBezTo>
                      <a:pt x="4" y="2"/>
                      <a:pt x="4" y="4"/>
                      <a:pt x="3" y="4"/>
                    </a:cubicBezTo>
                    <a:cubicBezTo>
                      <a:pt x="2" y="5"/>
                      <a:pt x="1" y="4"/>
                      <a:pt x="0"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3348">
                <a:extLst>
                  <a:ext uri="{FF2B5EF4-FFF2-40B4-BE49-F238E27FC236}">
                    <a16:creationId xmlns:a16="http://schemas.microsoft.com/office/drawing/2014/main" id="{4A99AB64-22FF-9484-188D-0F41B56D8674}"/>
                  </a:ext>
                </a:extLst>
              </p:cNvPr>
              <p:cNvSpPr>
                <a:spLocks/>
              </p:cNvSpPr>
              <p:nvPr/>
            </p:nvSpPr>
            <p:spPr bwMode="auto">
              <a:xfrm>
                <a:off x="10867716" y="2319990"/>
                <a:ext cx="33106" cy="24829"/>
              </a:xfrm>
              <a:custGeom>
                <a:avLst/>
                <a:gdLst>
                  <a:gd name="T0" fmla="*/ 2 w 5"/>
                  <a:gd name="T1" fmla="*/ 1 h 4"/>
                  <a:gd name="T2" fmla="*/ 4 w 5"/>
                  <a:gd name="T3" fmla="*/ 1 h 4"/>
                  <a:gd name="T4" fmla="*/ 3 w 5"/>
                  <a:gd name="T5" fmla="*/ 4 h 4"/>
                  <a:gd name="T6" fmla="*/ 1 w 5"/>
                  <a:gd name="T7" fmla="*/ 3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3" y="0"/>
                      <a:pt x="4" y="1"/>
                      <a:pt x="4" y="1"/>
                    </a:cubicBezTo>
                    <a:cubicBezTo>
                      <a:pt x="5" y="2"/>
                      <a:pt x="4" y="4"/>
                      <a:pt x="3" y="4"/>
                    </a:cubicBezTo>
                    <a:cubicBezTo>
                      <a:pt x="3" y="4"/>
                      <a:pt x="1" y="4"/>
                      <a:pt x="1" y="3"/>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3349">
                <a:extLst>
                  <a:ext uri="{FF2B5EF4-FFF2-40B4-BE49-F238E27FC236}">
                    <a16:creationId xmlns:a16="http://schemas.microsoft.com/office/drawing/2014/main" id="{2F77D158-D294-F5DE-2F47-FB55DAC79B48}"/>
                  </a:ext>
                </a:extLst>
              </p:cNvPr>
              <p:cNvSpPr>
                <a:spLocks/>
              </p:cNvSpPr>
              <p:nvPr/>
            </p:nvSpPr>
            <p:spPr bwMode="auto">
              <a:xfrm>
                <a:off x="10277330" y="2430342"/>
                <a:ext cx="27588" cy="33106"/>
              </a:xfrm>
              <a:custGeom>
                <a:avLst/>
                <a:gdLst>
                  <a:gd name="T0" fmla="*/ 1 w 4"/>
                  <a:gd name="T1" fmla="*/ 1 h 5"/>
                  <a:gd name="T2" fmla="*/ 4 w 4"/>
                  <a:gd name="T3" fmla="*/ 2 h 5"/>
                  <a:gd name="T4" fmla="*/ 3 w 4"/>
                  <a:gd name="T5" fmla="*/ 4 h 5"/>
                  <a:gd name="T6" fmla="*/ 1 w 4"/>
                  <a:gd name="T7" fmla="*/ 3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1"/>
                      <a:pt x="4" y="2"/>
                    </a:cubicBezTo>
                    <a:cubicBezTo>
                      <a:pt x="4" y="3"/>
                      <a:pt x="4" y="4"/>
                      <a:pt x="3" y="4"/>
                    </a:cubicBezTo>
                    <a:cubicBezTo>
                      <a:pt x="2" y="5"/>
                      <a:pt x="1" y="4"/>
                      <a:pt x="1" y="3"/>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3350">
                <a:extLst>
                  <a:ext uri="{FF2B5EF4-FFF2-40B4-BE49-F238E27FC236}">
                    <a16:creationId xmlns:a16="http://schemas.microsoft.com/office/drawing/2014/main" id="{860BE06A-1284-755F-FA96-73DA480402E0}"/>
                  </a:ext>
                </a:extLst>
              </p:cNvPr>
              <p:cNvSpPr>
                <a:spLocks/>
              </p:cNvSpPr>
              <p:nvPr/>
            </p:nvSpPr>
            <p:spPr bwMode="auto">
              <a:xfrm>
                <a:off x="9995932" y="1834439"/>
                <a:ext cx="27588" cy="24829"/>
              </a:xfrm>
              <a:custGeom>
                <a:avLst/>
                <a:gdLst>
                  <a:gd name="T0" fmla="*/ 1 w 4"/>
                  <a:gd name="T1" fmla="*/ 0 h 4"/>
                  <a:gd name="T2" fmla="*/ 4 w 4"/>
                  <a:gd name="T3" fmla="*/ 1 h 4"/>
                  <a:gd name="T4" fmla="*/ 3 w 4"/>
                  <a:gd name="T5" fmla="*/ 4 h 4"/>
                  <a:gd name="T6" fmla="*/ 0 w 4"/>
                  <a:gd name="T7" fmla="*/ 3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0"/>
                      <a:pt x="4" y="1"/>
                    </a:cubicBezTo>
                    <a:cubicBezTo>
                      <a:pt x="4" y="2"/>
                      <a:pt x="4" y="3"/>
                      <a:pt x="3" y="4"/>
                    </a:cubicBezTo>
                    <a:cubicBezTo>
                      <a:pt x="2" y="4"/>
                      <a:pt x="1"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7" name="Title 148">
            <a:extLst>
              <a:ext uri="{FF2B5EF4-FFF2-40B4-BE49-F238E27FC236}">
                <a16:creationId xmlns:a16="http://schemas.microsoft.com/office/drawing/2014/main" id="{56276DCD-1129-5E16-5B56-C6BF9A2D09AB}"/>
              </a:ext>
            </a:extLst>
          </p:cNvPr>
          <p:cNvSpPr>
            <a:spLocks noGrp="1"/>
          </p:cNvSpPr>
          <p:nvPr userDrawn="1">
            <p:ph type="title" hasCustomPrompt="1"/>
          </p:nvPr>
        </p:nvSpPr>
        <p:spPr>
          <a:xfrm>
            <a:off x="715785" y="553895"/>
            <a:ext cx="7627560" cy="1915130"/>
          </a:xfrm>
          <a:prstGeom prst="rect">
            <a:avLst/>
          </a:prstGeom>
        </p:spPr>
        <p:txBody>
          <a:bodyPr anchor="t"/>
          <a:lstStyle>
            <a:lvl1pPr>
              <a:defRPr sz="4000" b="1">
                <a:solidFill>
                  <a:schemeClr val="tx1"/>
                </a:solidFill>
              </a:defRPr>
            </a:lvl1pPr>
          </a:lstStyle>
          <a:p>
            <a:r>
              <a:rPr lang="en-US" dirty="0"/>
              <a:t>CLICK TO EDIT MASTER </a:t>
            </a:r>
            <a:br>
              <a:rPr lang="en-US" dirty="0"/>
            </a:br>
            <a:r>
              <a:rPr lang="en-US" dirty="0"/>
              <a:t>TITLE STYLE</a:t>
            </a:r>
            <a:endParaRPr lang="en-IN" dirty="0"/>
          </a:p>
        </p:txBody>
      </p:sp>
      <p:sp>
        <p:nvSpPr>
          <p:cNvPr id="419" name="Chart Placeholder 405">
            <a:extLst>
              <a:ext uri="{FF2B5EF4-FFF2-40B4-BE49-F238E27FC236}">
                <a16:creationId xmlns:a16="http://schemas.microsoft.com/office/drawing/2014/main" id="{D1AA60FF-B6F3-C23B-2D8B-69214422984D}"/>
              </a:ext>
            </a:extLst>
          </p:cNvPr>
          <p:cNvSpPr>
            <a:spLocks noGrp="1"/>
          </p:cNvSpPr>
          <p:nvPr>
            <p:ph type="chart" sz="quarter" idx="10"/>
          </p:nvPr>
        </p:nvSpPr>
        <p:spPr>
          <a:xfrm>
            <a:off x="758058" y="2641600"/>
            <a:ext cx="6604298" cy="3661116"/>
          </a:xfrm>
          <a:prstGeom prst="rect">
            <a:avLst/>
          </a:prstGeom>
        </p:spPr>
        <p:txBody>
          <a:bodyPr anchor="ctr"/>
          <a:lstStyle>
            <a:lvl1pPr marL="0" indent="0" algn="ctr">
              <a:buNone/>
              <a:defRPr sz="1400"/>
            </a:lvl1pPr>
          </a:lstStyle>
          <a:p>
            <a:endParaRPr lang="en-IN"/>
          </a:p>
        </p:txBody>
      </p:sp>
      <p:sp>
        <p:nvSpPr>
          <p:cNvPr id="421" name="Text Placeholder 150">
            <a:extLst>
              <a:ext uri="{FF2B5EF4-FFF2-40B4-BE49-F238E27FC236}">
                <a16:creationId xmlns:a16="http://schemas.microsoft.com/office/drawing/2014/main" id="{9AD1B2F6-4935-3EC2-A33B-BC6DFD26A515}"/>
              </a:ext>
            </a:extLst>
          </p:cNvPr>
          <p:cNvSpPr>
            <a:spLocks noGrp="1"/>
          </p:cNvSpPr>
          <p:nvPr>
            <p:ph type="body" sz="quarter" idx="28" hasCustomPrompt="1"/>
          </p:nvPr>
        </p:nvSpPr>
        <p:spPr>
          <a:xfrm>
            <a:off x="8987000" y="2328059"/>
            <a:ext cx="2610624" cy="2966342"/>
          </a:xfrm>
          <a:prstGeom prst="rect">
            <a:avLst/>
          </a:prstGeom>
        </p:spPr>
        <p:txBody>
          <a:bodyPr anchor="t"/>
          <a:lstStyle>
            <a:lvl1pPr marL="0" indent="0">
              <a:lnSpc>
                <a:spcPct val="100000"/>
              </a:lnSpc>
              <a:spcBef>
                <a:spcPts val="0"/>
              </a:spcBef>
              <a:buNone/>
              <a:defRPr sz="1600" b="0" spc="0">
                <a:solidFill>
                  <a:schemeClr val="bg1"/>
                </a:solidFill>
              </a:defRPr>
            </a:lvl1pPr>
          </a:lstStyle>
          <a:p>
            <a:pPr lvl="0"/>
            <a:r>
              <a:rPr lang="en-US" dirty="0"/>
              <a:t>Add text</a:t>
            </a:r>
          </a:p>
        </p:txBody>
      </p:sp>
    </p:spTree>
    <p:extLst>
      <p:ext uri="{BB962C8B-B14F-4D97-AF65-F5344CB8AC3E}">
        <p14:creationId xmlns:p14="http://schemas.microsoft.com/office/powerpoint/2010/main" val="370525581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Art and text">
    <p:bg>
      <p:bgPr>
        <a:solidFill>
          <a:schemeClr val="accent1"/>
        </a:solidFill>
        <a:effectLst/>
      </p:bgPr>
    </p:bg>
    <p:spTree>
      <p:nvGrpSpPr>
        <p:cNvPr id="1" name=""/>
        <p:cNvGrpSpPr/>
        <p:nvPr/>
      </p:nvGrpSpPr>
      <p:grpSpPr>
        <a:xfrm>
          <a:off x="0" y="0"/>
          <a:ext cx="0" cy="0"/>
          <a:chOff x="0" y="0"/>
          <a:chExt cx="0" cy="0"/>
        </a:xfrm>
      </p:grpSpPr>
      <p:sp>
        <p:nvSpPr>
          <p:cNvPr id="177" name="Title 148">
            <a:extLst>
              <a:ext uri="{FF2B5EF4-FFF2-40B4-BE49-F238E27FC236}">
                <a16:creationId xmlns:a16="http://schemas.microsoft.com/office/drawing/2014/main" id="{56276DCD-1129-5E16-5B56-C6BF9A2D09AB}"/>
              </a:ext>
            </a:extLst>
          </p:cNvPr>
          <p:cNvSpPr>
            <a:spLocks noGrp="1"/>
          </p:cNvSpPr>
          <p:nvPr userDrawn="1">
            <p:ph type="title" hasCustomPrompt="1"/>
          </p:nvPr>
        </p:nvSpPr>
        <p:spPr>
          <a:xfrm>
            <a:off x="2286405" y="5387381"/>
            <a:ext cx="7627560" cy="1089619"/>
          </a:xfrm>
          <a:prstGeom prst="rect">
            <a:avLst/>
          </a:prstGeom>
        </p:spPr>
        <p:txBody>
          <a:bodyPr anchor="t"/>
          <a:lstStyle>
            <a:lvl1pPr algn="ctr">
              <a:defRPr sz="3200" b="1">
                <a:solidFill>
                  <a:schemeClr val="accent3"/>
                </a:solidFill>
              </a:defRPr>
            </a:lvl1pPr>
          </a:lstStyle>
          <a:p>
            <a:r>
              <a:rPr lang="en-US" dirty="0"/>
              <a:t>CLICK TO EDIT MASTER </a:t>
            </a:r>
            <a:br>
              <a:rPr lang="en-US" dirty="0"/>
            </a:br>
            <a:r>
              <a:rPr lang="en-US" dirty="0"/>
              <a:t>TITLE STYLE</a:t>
            </a:r>
            <a:endParaRPr lang="en-IN" dirty="0"/>
          </a:p>
        </p:txBody>
      </p:sp>
      <p:sp>
        <p:nvSpPr>
          <p:cNvPr id="731" name="Oval 730">
            <a:extLst>
              <a:ext uri="{FF2B5EF4-FFF2-40B4-BE49-F238E27FC236}">
                <a16:creationId xmlns:a16="http://schemas.microsoft.com/office/drawing/2014/main" id="{92D0C7C5-1FF3-7C52-2B39-BDEE90CD08A7}"/>
              </a:ext>
            </a:extLst>
          </p:cNvPr>
          <p:cNvSpPr/>
          <p:nvPr/>
        </p:nvSpPr>
        <p:spPr>
          <a:xfrm>
            <a:off x="1463773" y="3298152"/>
            <a:ext cx="1623710" cy="1623706"/>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3" name="Oval 732">
            <a:extLst>
              <a:ext uri="{FF2B5EF4-FFF2-40B4-BE49-F238E27FC236}">
                <a16:creationId xmlns:a16="http://schemas.microsoft.com/office/drawing/2014/main" id="{7ABDEF23-C880-2351-BD4A-2DC12292B3D8}"/>
              </a:ext>
            </a:extLst>
          </p:cNvPr>
          <p:cNvSpPr/>
          <p:nvPr userDrawn="1"/>
        </p:nvSpPr>
        <p:spPr>
          <a:xfrm>
            <a:off x="593872" y="1451949"/>
            <a:ext cx="1610398" cy="1610396"/>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Oval 734">
            <a:extLst>
              <a:ext uri="{FF2B5EF4-FFF2-40B4-BE49-F238E27FC236}">
                <a16:creationId xmlns:a16="http://schemas.microsoft.com/office/drawing/2014/main" id="{CE0D7C38-8967-8AA1-F317-229D0B190B03}"/>
              </a:ext>
            </a:extLst>
          </p:cNvPr>
          <p:cNvSpPr/>
          <p:nvPr userDrawn="1"/>
        </p:nvSpPr>
        <p:spPr>
          <a:xfrm>
            <a:off x="2548219" y="834571"/>
            <a:ext cx="1683972" cy="1683970"/>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Oval 736">
            <a:extLst>
              <a:ext uri="{FF2B5EF4-FFF2-40B4-BE49-F238E27FC236}">
                <a16:creationId xmlns:a16="http://schemas.microsoft.com/office/drawing/2014/main" id="{09A0DCEC-44ED-C391-EC96-D9F88C9AF515}"/>
              </a:ext>
            </a:extLst>
          </p:cNvPr>
          <p:cNvSpPr/>
          <p:nvPr userDrawn="1"/>
        </p:nvSpPr>
        <p:spPr>
          <a:xfrm>
            <a:off x="9343442" y="3549210"/>
            <a:ext cx="1556708" cy="1556706"/>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Oval 738">
            <a:extLst>
              <a:ext uri="{FF2B5EF4-FFF2-40B4-BE49-F238E27FC236}">
                <a16:creationId xmlns:a16="http://schemas.microsoft.com/office/drawing/2014/main" id="{AAC32B6E-2522-5DCA-F7C8-A69DF3F5AEB4}"/>
              </a:ext>
            </a:extLst>
          </p:cNvPr>
          <p:cNvSpPr/>
          <p:nvPr userDrawn="1"/>
        </p:nvSpPr>
        <p:spPr>
          <a:xfrm>
            <a:off x="9712784" y="1480114"/>
            <a:ext cx="1876570" cy="1876568"/>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1" name="Oval 740">
            <a:extLst>
              <a:ext uri="{FF2B5EF4-FFF2-40B4-BE49-F238E27FC236}">
                <a16:creationId xmlns:a16="http://schemas.microsoft.com/office/drawing/2014/main" id="{149FC025-5CDE-C4C2-D0C7-85F3AECCFEF1}"/>
              </a:ext>
            </a:extLst>
          </p:cNvPr>
          <p:cNvSpPr/>
          <p:nvPr userDrawn="1"/>
        </p:nvSpPr>
        <p:spPr>
          <a:xfrm>
            <a:off x="7733209" y="593640"/>
            <a:ext cx="1817450" cy="1817448"/>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Freeform: Shape 748">
            <a:extLst>
              <a:ext uri="{FF2B5EF4-FFF2-40B4-BE49-F238E27FC236}">
                <a16:creationId xmlns:a16="http://schemas.microsoft.com/office/drawing/2014/main" id="{FC6D85A0-168A-7F2C-F519-4E7ED6A07D9A}"/>
              </a:ext>
            </a:extLst>
          </p:cNvPr>
          <p:cNvSpPr>
            <a:spLocks noGrp="1"/>
          </p:cNvSpPr>
          <p:nvPr>
            <p:ph type="dgm" sz="quarter" idx="10"/>
          </p:nvPr>
        </p:nvSpPr>
        <p:spPr>
          <a:xfrm>
            <a:off x="4107073" y="1279838"/>
            <a:ext cx="4002454" cy="4002454"/>
          </a:xfrm>
          <a:custGeom>
            <a:avLst/>
            <a:gdLst>
              <a:gd name="connsiteX0" fmla="*/ 2001227 w 4002454"/>
              <a:gd name="connsiteY0" fmla="*/ 0 h 4002454"/>
              <a:gd name="connsiteX1" fmla="*/ 4002454 w 4002454"/>
              <a:gd name="connsiteY1" fmla="*/ 2001227 h 4002454"/>
              <a:gd name="connsiteX2" fmla="*/ 2001227 w 4002454"/>
              <a:gd name="connsiteY2" fmla="*/ 4002454 h 4002454"/>
              <a:gd name="connsiteX3" fmla="*/ 0 w 4002454"/>
              <a:gd name="connsiteY3" fmla="*/ 2001227 h 4002454"/>
              <a:gd name="connsiteX4" fmla="*/ 2001227 w 4002454"/>
              <a:gd name="connsiteY4" fmla="*/ 0 h 400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454" h="4002454">
                <a:moveTo>
                  <a:pt x="2001227" y="0"/>
                </a:moveTo>
                <a:cubicBezTo>
                  <a:pt x="3106474" y="0"/>
                  <a:pt x="4002454" y="895980"/>
                  <a:pt x="4002454" y="2001227"/>
                </a:cubicBezTo>
                <a:cubicBezTo>
                  <a:pt x="4002454" y="3106474"/>
                  <a:pt x="3106474" y="4002454"/>
                  <a:pt x="2001227" y="4002454"/>
                </a:cubicBezTo>
                <a:cubicBezTo>
                  <a:pt x="895980" y="4002454"/>
                  <a:pt x="0" y="3106474"/>
                  <a:pt x="0" y="2001227"/>
                </a:cubicBezTo>
                <a:cubicBezTo>
                  <a:pt x="0" y="895980"/>
                  <a:pt x="895980" y="0"/>
                  <a:pt x="2001227" y="0"/>
                </a:cubicBezTo>
                <a:close/>
              </a:path>
            </a:pathLst>
          </a:custGeom>
        </p:spPr>
        <p:txBody>
          <a:bodyPr wrap="square" anchor="ctr">
            <a:noAutofit/>
          </a:bodyPr>
          <a:lstStyle>
            <a:lvl1pPr marL="0" indent="0" algn="ctr">
              <a:buNone/>
              <a:defRPr sz="1200">
                <a:solidFill>
                  <a:schemeClr val="bg1"/>
                </a:solidFill>
              </a:defRPr>
            </a:lvl1pPr>
          </a:lstStyle>
          <a:p>
            <a:endParaRPr lang="en-IN"/>
          </a:p>
        </p:txBody>
      </p:sp>
      <p:sp>
        <p:nvSpPr>
          <p:cNvPr id="750" name="Text Placeholder 150">
            <a:extLst>
              <a:ext uri="{FF2B5EF4-FFF2-40B4-BE49-F238E27FC236}">
                <a16:creationId xmlns:a16="http://schemas.microsoft.com/office/drawing/2014/main" id="{E19CCC64-BD55-C701-27F6-D28D54FFF750}"/>
              </a:ext>
            </a:extLst>
          </p:cNvPr>
          <p:cNvSpPr>
            <a:spLocks noGrp="1"/>
          </p:cNvSpPr>
          <p:nvPr>
            <p:ph type="body" sz="quarter" idx="28" hasCustomPrompt="1"/>
          </p:nvPr>
        </p:nvSpPr>
        <p:spPr>
          <a:xfrm>
            <a:off x="9527481" y="3774281"/>
            <a:ext cx="1188630" cy="1106564"/>
          </a:xfrm>
          <a:prstGeom prst="rect">
            <a:avLst/>
          </a:prstGeom>
        </p:spPr>
        <p:txBody>
          <a:bodyPr anchor="ctr"/>
          <a:lstStyle>
            <a:lvl1pPr marL="0" indent="0" algn="ctr">
              <a:lnSpc>
                <a:spcPct val="100000"/>
              </a:lnSpc>
              <a:spcBef>
                <a:spcPts val="0"/>
              </a:spcBef>
              <a:buNone/>
              <a:defRPr sz="1600" b="0" spc="0">
                <a:solidFill>
                  <a:schemeClr val="bg1"/>
                </a:solidFill>
              </a:defRPr>
            </a:lvl1pPr>
          </a:lstStyle>
          <a:p>
            <a:pPr lvl="0"/>
            <a:r>
              <a:rPr lang="en-US" dirty="0"/>
              <a:t>Add text</a:t>
            </a:r>
          </a:p>
        </p:txBody>
      </p:sp>
      <p:sp>
        <p:nvSpPr>
          <p:cNvPr id="751" name="Text Placeholder 150">
            <a:extLst>
              <a:ext uri="{FF2B5EF4-FFF2-40B4-BE49-F238E27FC236}">
                <a16:creationId xmlns:a16="http://schemas.microsoft.com/office/drawing/2014/main" id="{8AC0A4AD-FD4D-160B-BA09-830DBA495929}"/>
              </a:ext>
            </a:extLst>
          </p:cNvPr>
          <p:cNvSpPr>
            <a:spLocks noGrp="1"/>
          </p:cNvSpPr>
          <p:nvPr>
            <p:ph type="body" sz="quarter" idx="29" hasCustomPrompt="1"/>
          </p:nvPr>
        </p:nvSpPr>
        <p:spPr>
          <a:xfrm>
            <a:off x="9948338" y="1764185"/>
            <a:ext cx="1405462" cy="1308426"/>
          </a:xfrm>
          <a:prstGeom prst="rect">
            <a:avLst/>
          </a:prstGeom>
        </p:spPr>
        <p:txBody>
          <a:bodyPr anchor="ctr"/>
          <a:lstStyle>
            <a:lvl1pPr marL="0" indent="0" algn="ctr">
              <a:lnSpc>
                <a:spcPct val="100000"/>
              </a:lnSpc>
              <a:spcBef>
                <a:spcPts val="0"/>
              </a:spcBef>
              <a:buNone/>
              <a:defRPr sz="1600" b="0" spc="0">
                <a:solidFill>
                  <a:schemeClr val="bg1"/>
                </a:solidFill>
              </a:defRPr>
            </a:lvl1pPr>
          </a:lstStyle>
          <a:p>
            <a:pPr lvl="0"/>
            <a:r>
              <a:rPr lang="en-US" dirty="0"/>
              <a:t>Add text</a:t>
            </a:r>
          </a:p>
        </p:txBody>
      </p:sp>
      <p:sp>
        <p:nvSpPr>
          <p:cNvPr id="752" name="Text Placeholder 150">
            <a:extLst>
              <a:ext uri="{FF2B5EF4-FFF2-40B4-BE49-F238E27FC236}">
                <a16:creationId xmlns:a16="http://schemas.microsoft.com/office/drawing/2014/main" id="{FA093CE7-F2E9-D6A1-8EA4-D76820DFD217}"/>
              </a:ext>
            </a:extLst>
          </p:cNvPr>
          <p:cNvSpPr>
            <a:spLocks noGrp="1"/>
          </p:cNvSpPr>
          <p:nvPr>
            <p:ph type="body" sz="quarter" idx="30" hasCustomPrompt="1"/>
          </p:nvPr>
        </p:nvSpPr>
        <p:spPr>
          <a:xfrm>
            <a:off x="7939203" y="848151"/>
            <a:ext cx="1405462" cy="1308426"/>
          </a:xfrm>
          <a:prstGeom prst="rect">
            <a:avLst/>
          </a:prstGeom>
        </p:spPr>
        <p:txBody>
          <a:bodyPr anchor="ctr"/>
          <a:lstStyle>
            <a:lvl1pPr marL="0" indent="0" algn="ctr">
              <a:lnSpc>
                <a:spcPct val="100000"/>
              </a:lnSpc>
              <a:spcBef>
                <a:spcPts val="0"/>
              </a:spcBef>
              <a:buNone/>
              <a:defRPr sz="1600" b="0" spc="0">
                <a:solidFill>
                  <a:schemeClr val="bg1"/>
                </a:solidFill>
              </a:defRPr>
            </a:lvl1pPr>
          </a:lstStyle>
          <a:p>
            <a:pPr lvl="0"/>
            <a:r>
              <a:rPr lang="en-US" dirty="0"/>
              <a:t>Add text</a:t>
            </a:r>
          </a:p>
        </p:txBody>
      </p:sp>
      <p:sp>
        <p:nvSpPr>
          <p:cNvPr id="753" name="Text Placeholder 150">
            <a:extLst>
              <a:ext uri="{FF2B5EF4-FFF2-40B4-BE49-F238E27FC236}">
                <a16:creationId xmlns:a16="http://schemas.microsoft.com/office/drawing/2014/main" id="{52F345ED-AF8B-CA42-ADC2-D24F771CB07B}"/>
              </a:ext>
            </a:extLst>
          </p:cNvPr>
          <p:cNvSpPr>
            <a:spLocks noGrp="1"/>
          </p:cNvSpPr>
          <p:nvPr>
            <p:ph type="body" sz="quarter" idx="31" hasCustomPrompt="1"/>
          </p:nvPr>
        </p:nvSpPr>
        <p:spPr>
          <a:xfrm>
            <a:off x="2687474" y="1022343"/>
            <a:ext cx="1405462" cy="1308426"/>
          </a:xfrm>
          <a:prstGeom prst="rect">
            <a:avLst/>
          </a:prstGeom>
        </p:spPr>
        <p:txBody>
          <a:bodyPr anchor="ctr"/>
          <a:lstStyle>
            <a:lvl1pPr marL="0" indent="0" algn="ctr">
              <a:lnSpc>
                <a:spcPct val="100000"/>
              </a:lnSpc>
              <a:spcBef>
                <a:spcPts val="0"/>
              </a:spcBef>
              <a:buNone/>
              <a:defRPr sz="1600" b="0" spc="0">
                <a:solidFill>
                  <a:schemeClr val="bg1"/>
                </a:solidFill>
              </a:defRPr>
            </a:lvl1pPr>
          </a:lstStyle>
          <a:p>
            <a:pPr lvl="0"/>
            <a:r>
              <a:rPr lang="en-US" dirty="0"/>
              <a:t>Add text</a:t>
            </a:r>
          </a:p>
        </p:txBody>
      </p:sp>
      <p:sp>
        <p:nvSpPr>
          <p:cNvPr id="754" name="Text Placeholder 150">
            <a:extLst>
              <a:ext uri="{FF2B5EF4-FFF2-40B4-BE49-F238E27FC236}">
                <a16:creationId xmlns:a16="http://schemas.microsoft.com/office/drawing/2014/main" id="{1BEB4B08-3DB3-D5FB-E314-0B656B91BDD4}"/>
              </a:ext>
            </a:extLst>
          </p:cNvPr>
          <p:cNvSpPr>
            <a:spLocks noGrp="1"/>
          </p:cNvSpPr>
          <p:nvPr>
            <p:ph type="body" sz="quarter" idx="32" hasCustomPrompt="1"/>
          </p:nvPr>
        </p:nvSpPr>
        <p:spPr>
          <a:xfrm>
            <a:off x="696340" y="1602934"/>
            <a:ext cx="1405462" cy="1308426"/>
          </a:xfrm>
          <a:prstGeom prst="rect">
            <a:avLst/>
          </a:prstGeom>
        </p:spPr>
        <p:txBody>
          <a:bodyPr anchor="ctr"/>
          <a:lstStyle>
            <a:lvl1pPr marL="0" indent="0" algn="ctr">
              <a:lnSpc>
                <a:spcPct val="100000"/>
              </a:lnSpc>
              <a:spcBef>
                <a:spcPts val="0"/>
              </a:spcBef>
              <a:buNone/>
              <a:defRPr sz="1600" b="0" spc="0">
                <a:solidFill>
                  <a:schemeClr val="bg1"/>
                </a:solidFill>
              </a:defRPr>
            </a:lvl1pPr>
          </a:lstStyle>
          <a:p>
            <a:pPr lvl="0"/>
            <a:r>
              <a:rPr lang="en-US" dirty="0"/>
              <a:t>Add text</a:t>
            </a:r>
          </a:p>
        </p:txBody>
      </p:sp>
      <p:sp>
        <p:nvSpPr>
          <p:cNvPr id="755" name="Text Placeholder 150">
            <a:extLst>
              <a:ext uri="{FF2B5EF4-FFF2-40B4-BE49-F238E27FC236}">
                <a16:creationId xmlns:a16="http://schemas.microsoft.com/office/drawing/2014/main" id="{FE14D72B-B2C2-9027-D368-A2FEBCD17930}"/>
              </a:ext>
            </a:extLst>
          </p:cNvPr>
          <p:cNvSpPr>
            <a:spLocks noGrp="1"/>
          </p:cNvSpPr>
          <p:nvPr>
            <p:ph type="body" sz="quarter" idx="33" hasCustomPrompt="1"/>
          </p:nvPr>
        </p:nvSpPr>
        <p:spPr>
          <a:xfrm>
            <a:off x="1572897" y="3455792"/>
            <a:ext cx="1405462" cy="1308426"/>
          </a:xfrm>
          <a:prstGeom prst="rect">
            <a:avLst/>
          </a:prstGeom>
        </p:spPr>
        <p:txBody>
          <a:bodyPr anchor="ctr"/>
          <a:lstStyle>
            <a:lvl1pPr marL="0" indent="0" algn="ctr">
              <a:lnSpc>
                <a:spcPct val="100000"/>
              </a:lnSpc>
              <a:spcBef>
                <a:spcPts val="0"/>
              </a:spcBef>
              <a:buNone/>
              <a:defRPr sz="1600" b="0" spc="0">
                <a:solidFill>
                  <a:schemeClr val="bg1"/>
                </a:solidFill>
              </a:defRPr>
            </a:lvl1pPr>
          </a:lstStyle>
          <a:p>
            <a:pPr lvl="0"/>
            <a:r>
              <a:rPr lang="en-US" dirty="0"/>
              <a:t>Add text</a:t>
            </a:r>
          </a:p>
        </p:txBody>
      </p:sp>
    </p:spTree>
    <p:extLst>
      <p:ext uri="{BB962C8B-B14F-4D97-AF65-F5344CB8AC3E}">
        <p14:creationId xmlns:p14="http://schemas.microsoft.com/office/powerpoint/2010/main" val="2928379344"/>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47363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using a computer&#10;&#10;Description automatically generated">
            <a:extLst>
              <a:ext uri="{FF2B5EF4-FFF2-40B4-BE49-F238E27FC236}">
                <a16:creationId xmlns:a16="http://schemas.microsoft.com/office/drawing/2014/main" id="{1CE45F00-2AAE-782C-9E07-3155DFAFE9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88" b="388"/>
          <a:stretch>
            <a:fillRect/>
          </a:stretch>
        </p:blipFill>
        <p:spPr/>
      </p:pic>
      <p:sp>
        <p:nvSpPr>
          <p:cNvPr id="4" name="Title 3">
            <a:extLst>
              <a:ext uri="{FF2B5EF4-FFF2-40B4-BE49-F238E27FC236}">
                <a16:creationId xmlns:a16="http://schemas.microsoft.com/office/drawing/2014/main" id="{8FA1AA94-34C9-D4B0-1A44-17FC09748743}"/>
              </a:ext>
            </a:extLst>
          </p:cNvPr>
          <p:cNvSpPr>
            <a:spLocks noGrp="1"/>
          </p:cNvSpPr>
          <p:nvPr>
            <p:ph type="title"/>
          </p:nvPr>
        </p:nvSpPr>
        <p:spPr/>
        <p:txBody>
          <a:bodyPr/>
          <a:lstStyle/>
          <a:p>
            <a:r>
              <a:rPr lang="en-IN" dirty="0"/>
              <a:t>ACCOUNTING AND BUSINESS NUMBERS</a:t>
            </a:r>
          </a:p>
        </p:txBody>
      </p:sp>
      <p:sp>
        <p:nvSpPr>
          <p:cNvPr id="6" name="Text Placeholder 5">
            <a:extLst>
              <a:ext uri="{FF2B5EF4-FFF2-40B4-BE49-F238E27FC236}">
                <a16:creationId xmlns:a16="http://schemas.microsoft.com/office/drawing/2014/main" id="{0DF5112E-DB5B-37EB-8B4C-1E5BD6ECEC23}"/>
              </a:ext>
            </a:extLst>
          </p:cNvPr>
          <p:cNvSpPr>
            <a:spLocks noGrp="1"/>
          </p:cNvSpPr>
          <p:nvPr>
            <p:ph type="body" sz="quarter" idx="11"/>
          </p:nvPr>
        </p:nvSpPr>
        <p:spPr/>
        <p:txBody>
          <a:bodyPr/>
          <a:lstStyle/>
          <a:p>
            <a:r>
              <a:rPr lang="en-US" dirty="0"/>
              <a:t>CLICK TO ADD SUB TITLE</a:t>
            </a:r>
          </a:p>
        </p:txBody>
      </p:sp>
      <p:sp>
        <p:nvSpPr>
          <p:cNvPr id="7" name="Text Placeholder 6">
            <a:extLst>
              <a:ext uri="{FF2B5EF4-FFF2-40B4-BE49-F238E27FC236}">
                <a16:creationId xmlns:a16="http://schemas.microsoft.com/office/drawing/2014/main" id="{B1C9A7BB-E196-5CA0-F2E2-D7F82375BF84}"/>
              </a:ext>
            </a:extLst>
          </p:cNvPr>
          <p:cNvSpPr>
            <a:spLocks noGrp="1"/>
          </p:cNvSpPr>
          <p:nvPr>
            <p:ph type="body" sz="quarter" idx="12"/>
          </p:nvPr>
        </p:nvSpPr>
        <p:spPr/>
        <p:txBody>
          <a:bodyPr/>
          <a:lstStyle/>
          <a:p>
            <a:r>
              <a:rPr lang="en-IN" dirty="0"/>
              <a:t>SEP 2024</a:t>
            </a:r>
          </a:p>
        </p:txBody>
      </p:sp>
    </p:spTree>
    <p:extLst>
      <p:ext uri="{BB962C8B-B14F-4D97-AF65-F5344CB8AC3E}">
        <p14:creationId xmlns:p14="http://schemas.microsoft.com/office/powerpoint/2010/main" val="83583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FE1A1B-2BB8-0EB7-4E6B-BC2708E9CAD8}"/>
              </a:ext>
            </a:extLst>
          </p:cNvPr>
          <p:cNvSpPr>
            <a:spLocks noGrp="1"/>
          </p:cNvSpPr>
          <p:nvPr>
            <p:ph type="title"/>
          </p:nvPr>
        </p:nvSpPr>
        <p:spPr/>
        <p:txBody>
          <a:bodyPr/>
          <a:lstStyle/>
          <a:p>
            <a:r>
              <a:rPr lang="en-IN" dirty="0"/>
              <a:t>KEY TAKEAWAYS</a:t>
            </a:r>
          </a:p>
        </p:txBody>
      </p:sp>
      <p:sp>
        <p:nvSpPr>
          <p:cNvPr id="16" name="Text Placeholder 15">
            <a:extLst>
              <a:ext uri="{FF2B5EF4-FFF2-40B4-BE49-F238E27FC236}">
                <a16:creationId xmlns:a16="http://schemas.microsoft.com/office/drawing/2014/main" id="{8310CF1F-01AE-F7D1-A909-D5FF52DE375A}"/>
              </a:ext>
            </a:extLst>
          </p:cNvPr>
          <p:cNvSpPr>
            <a:spLocks noGrp="1"/>
          </p:cNvSpPr>
          <p:nvPr>
            <p:ph type="body" sz="quarter" idx="16"/>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Nunc </a:t>
            </a:r>
            <a:r>
              <a:rPr lang="en-IN" dirty="0" err="1"/>
              <a:t>dolor</a:t>
            </a:r>
            <a:r>
              <a:rPr lang="en-IN" dirty="0"/>
              <a:t> </a:t>
            </a:r>
            <a:r>
              <a:rPr lang="en-IN" dirty="0" err="1"/>
              <a:t>leo</a:t>
            </a:r>
            <a:r>
              <a:rPr lang="en-IN" dirty="0"/>
              <a:t>, tempus et </a:t>
            </a:r>
            <a:r>
              <a:rPr lang="en-IN" dirty="0" err="1"/>
              <a:t>ornare</a:t>
            </a:r>
            <a:r>
              <a:rPr lang="en-IN" dirty="0"/>
              <a:t> id, </a:t>
            </a:r>
            <a:r>
              <a:rPr lang="en-IN" dirty="0" err="1"/>
              <a:t>tristique</a:t>
            </a:r>
            <a:r>
              <a:rPr lang="en-IN" dirty="0"/>
              <a:t> in </a:t>
            </a:r>
            <a:r>
              <a:rPr lang="en-IN" dirty="0" err="1"/>
              <a:t>augue</a:t>
            </a:r>
            <a:r>
              <a:rPr lang="en-IN" dirty="0"/>
              <a:t>. </a:t>
            </a:r>
            <a:r>
              <a:rPr lang="en-IN" dirty="0" err="1"/>
              <a:t>Pellentesque</a:t>
            </a:r>
            <a:r>
              <a:rPr lang="en-IN" dirty="0"/>
              <a:t> </a:t>
            </a:r>
            <a:r>
              <a:rPr lang="en-IN" dirty="0" err="1"/>
              <a:t>eu</a:t>
            </a:r>
            <a:r>
              <a:rPr lang="en-IN" dirty="0"/>
              <a:t> </a:t>
            </a:r>
            <a:r>
              <a:rPr lang="en-IN" dirty="0" err="1"/>
              <a:t>sem</a:t>
            </a:r>
            <a:r>
              <a:rPr lang="en-IN" dirty="0"/>
              <a:t> </a:t>
            </a:r>
            <a:r>
              <a:rPr lang="en-IN" dirty="0" err="1"/>
              <a:t>neque</a:t>
            </a:r>
            <a:r>
              <a:rPr lang="en-IN" dirty="0"/>
              <a:t>. </a:t>
            </a:r>
            <a:r>
              <a:rPr lang="en-IN" dirty="0" err="1"/>
              <a:t>Suspendisse</a:t>
            </a:r>
            <a:r>
              <a:rPr lang="en-IN" dirty="0"/>
              <a:t> </a:t>
            </a:r>
            <a:r>
              <a:rPr lang="en-IN" dirty="0" err="1"/>
              <a:t>interdum</a:t>
            </a:r>
            <a:r>
              <a:rPr lang="en-IN" dirty="0"/>
              <a:t>, </a:t>
            </a:r>
            <a:r>
              <a:rPr lang="en-IN" dirty="0" err="1"/>
              <a:t>velit</a:t>
            </a:r>
            <a:r>
              <a:rPr lang="en-IN" dirty="0"/>
              <a:t> vitae </a:t>
            </a:r>
            <a:r>
              <a:rPr lang="en-IN" dirty="0" err="1"/>
              <a:t>scelerisque</a:t>
            </a:r>
            <a:r>
              <a:rPr lang="en-IN" dirty="0"/>
              <a:t> </a:t>
            </a:r>
            <a:r>
              <a:rPr lang="en-IN" dirty="0" err="1"/>
              <a:t>vulputate</a:t>
            </a:r>
            <a:endParaRPr lang="en-IN" dirty="0"/>
          </a:p>
        </p:txBody>
      </p:sp>
      <p:sp>
        <p:nvSpPr>
          <p:cNvPr id="18" name="Text Placeholder 17">
            <a:extLst>
              <a:ext uri="{FF2B5EF4-FFF2-40B4-BE49-F238E27FC236}">
                <a16:creationId xmlns:a16="http://schemas.microsoft.com/office/drawing/2014/main" id="{1D09DEB2-315B-9111-27DE-7194CB56484E}"/>
              </a:ext>
            </a:extLst>
          </p:cNvPr>
          <p:cNvSpPr>
            <a:spLocks noGrp="1"/>
          </p:cNvSpPr>
          <p:nvPr>
            <p:ph type="body" sz="quarter" idx="19"/>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Nunc </a:t>
            </a:r>
            <a:r>
              <a:rPr lang="en-IN" dirty="0" err="1"/>
              <a:t>dolor</a:t>
            </a:r>
            <a:r>
              <a:rPr lang="en-IN" dirty="0"/>
              <a:t> </a:t>
            </a:r>
            <a:r>
              <a:rPr lang="en-IN" dirty="0" err="1"/>
              <a:t>leo</a:t>
            </a:r>
            <a:r>
              <a:rPr lang="en-IN" dirty="0"/>
              <a:t>, tempus et </a:t>
            </a:r>
            <a:r>
              <a:rPr lang="en-IN" dirty="0" err="1"/>
              <a:t>ornare</a:t>
            </a:r>
            <a:r>
              <a:rPr lang="en-IN" dirty="0"/>
              <a:t> id, </a:t>
            </a:r>
            <a:r>
              <a:rPr lang="en-IN" dirty="0" err="1"/>
              <a:t>tristique</a:t>
            </a:r>
            <a:r>
              <a:rPr lang="en-IN" dirty="0"/>
              <a:t> in </a:t>
            </a:r>
            <a:r>
              <a:rPr lang="en-IN" dirty="0" err="1"/>
              <a:t>augue</a:t>
            </a:r>
            <a:r>
              <a:rPr lang="en-IN" dirty="0"/>
              <a:t>. </a:t>
            </a:r>
            <a:r>
              <a:rPr lang="en-IN" dirty="0" err="1"/>
              <a:t>Pellentesque</a:t>
            </a:r>
            <a:r>
              <a:rPr lang="en-IN" dirty="0"/>
              <a:t> </a:t>
            </a:r>
            <a:r>
              <a:rPr lang="en-IN" dirty="0" err="1"/>
              <a:t>eu</a:t>
            </a:r>
            <a:r>
              <a:rPr lang="en-IN" dirty="0"/>
              <a:t> </a:t>
            </a:r>
            <a:r>
              <a:rPr lang="en-IN" dirty="0" err="1"/>
              <a:t>sem</a:t>
            </a:r>
            <a:r>
              <a:rPr lang="en-IN" dirty="0"/>
              <a:t> </a:t>
            </a:r>
            <a:r>
              <a:rPr lang="en-IN" dirty="0" err="1"/>
              <a:t>neque</a:t>
            </a:r>
            <a:r>
              <a:rPr lang="en-IN" dirty="0"/>
              <a:t>. </a:t>
            </a:r>
            <a:r>
              <a:rPr lang="en-IN" dirty="0" err="1"/>
              <a:t>Suspendisse</a:t>
            </a:r>
            <a:r>
              <a:rPr lang="en-IN" dirty="0"/>
              <a:t> </a:t>
            </a:r>
            <a:r>
              <a:rPr lang="en-IN" dirty="0" err="1"/>
              <a:t>interdum</a:t>
            </a:r>
            <a:r>
              <a:rPr lang="en-IN" dirty="0"/>
              <a:t>, </a:t>
            </a:r>
            <a:r>
              <a:rPr lang="en-IN" dirty="0" err="1"/>
              <a:t>velit</a:t>
            </a:r>
            <a:r>
              <a:rPr lang="en-IN" dirty="0"/>
              <a:t> vitae </a:t>
            </a:r>
            <a:r>
              <a:rPr lang="en-IN" dirty="0" err="1"/>
              <a:t>scelerisque</a:t>
            </a:r>
            <a:r>
              <a:rPr lang="en-IN" dirty="0"/>
              <a:t> </a:t>
            </a:r>
            <a:r>
              <a:rPr lang="en-IN" dirty="0" err="1"/>
              <a:t>vulputate</a:t>
            </a:r>
            <a:endParaRPr lang="en-IN" dirty="0"/>
          </a:p>
        </p:txBody>
      </p:sp>
      <p:sp>
        <p:nvSpPr>
          <p:cNvPr id="20" name="Text Placeholder 19">
            <a:extLst>
              <a:ext uri="{FF2B5EF4-FFF2-40B4-BE49-F238E27FC236}">
                <a16:creationId xmlns:a16="http://schemas.microsoft.com/office/drawing/2014/main" id="{5696863F-BAB4-B44E-1D27-B839C342E7A5}"/>
              </a:ext>
            </a:extLst>
          </p:cNvPr>
          <p:cNvSpPr>
            <a:spLocks noGrp="1"/>
          </p:cNvSpPr>
          <p:nvPr>
            <p:ph type="body" sz="quarter" idx="22"/>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Nunc </a:t>
            </a:r>
            <a:r>
              <a:rPr lang="en-IN" dirty="0" err="1"/>
              <a:t>dolor</a:t>
            </a:r>
            <a:r>
              <a:rPr lang="en-IN" dirty="0"/>
              <a:t> </a:t>
            </a:r>
            <a:r>
              <a:rPr lang="en-IN" dirty="0" err="1"/>
              <a:t>leo</a:t>
            </a:r>
            <a:r>
              <a:rPr lang="en-IN" dirty="0"/>
              <a:t>, tempus et </a:t>
            </a:r>
            <a:r>
              <a:rPr lang="en-IN" dirty="0" err="1"/>
              <a:t>ornare</a:t>
            </a:r>
            <a:r>
              <a:rPr lang="en-IN" dirty="0"/>
              <a:t> id, </a:t>
            </a:r>
            <a:r>
              <a:rPr lang="en-IN" dirty="0" err="1"/>
              <a:t>tristique</a:t>
            </a:r>
            <a:r>
              <a:rPr lang="en-IN" dirty="0"/>
              <a:t> in </a:t>
            </a:r>
            <a:r>
              <a:rPr lang="en-IN" dirty="0" err="1"/>
              <a:t>augue</a:t>
            </a:r>
            <a:r>
              <a:rPr lang="en-IN" dirty="0"/>
              <a:t>. </a:t>
            </a:r>
            <a:r>
              <a:rPr lang="en-IN" dirty="0" err="1"/>
              <a:t>Pellentesque</a:t>
            </a:r>
            <a:r>
              <a:rPr lang="en-IN" dirty="0"/>
              <a:t> </a:t>
            </a:r>
            <a:r>
              <a:rPr lang="en-IN" dirty="0" err="1"/>
              <a:t>eu</a:t>
            </a:r>
            <a:r>
              <a:rPr lang="en-IN" dirty="0"/>
              <a:t> </a:t>
            </a:r>
            <a:r>
              <a:rPr lang="en-IN" dirty="0" err="1"/>
              <a:t>sem</a:t>
            </a:r>
            <a:r>
              <a:rPr lang="en-IN" dirty="0"/>
              <a:t> </a:t>
            </a:r>
            <a:r>
              <a:rPr lang="en-IN" dirty="0" err="1"/>
              <a:t>neque</a:t>
            </a:r>
            <a:r>
              <a:rPr lang="en-IN" dirty="0"/>
              <a:t>. </a:t>
            </a:r>
            <a:r>
              <a:rPr lang="en-IN" dirty="0" err="1"/>
              <a:t>Suspendisse</a:t>
            </a:r>
            <a:r>
              <a:rPr lang="en-IN" dirty="0"/>
              <a:t> </a:t>
            </a:r>
            <a:r>
              <a:rPr lang="en-IN" dirty="0" err="1"/>
              <a:t>interdum</a:t>
            </a:r>
            <a:r>
              <a:rPr lang="en-IN" dirty="0"/>
              <a:t>, </a:t>
            </a:r>
            <a:r>
              <a:rPr lang="en-IN" dirty="0" err="1"/>
              <a:t>velit</a:t>
            </a:r>
            <a:r>
              <a:rPr lang="en-IN" dirty="0"/>
              <a:t> vitae </a:t>
            </a:r>
            <a:r>
              <a:rPr lang="en-IN" dirty="0" err="1"/>
              <a:t>scelerisque</a:t>
            </a:r>
            <a:r>
              <a:rPr lang="en-IN" dirty="0"/>
              <a:t> </a:t>
            </a:r>
            <a:r>
              <a:rPr lang="en-IN" dirty="0" err="1"/>
              <a:t>vulputate</a:t>
            </a:r>
            <a:endParaRPr lang="en-IN" dirty="0"/>
          </a:p>
        </p:txBody>
      </p:sp>
      <p:sp>
        <p:nvSpPr>
          <p:cNvPr id="22" name="Text Placeholder 21">
            <a:extLst>
              <a:ext uri="{FF2B5EF4-FFF2-40B4-BE49-F238E27FC236}">
                <a16:creationId xmlns:a16="http://schemas.microsoft.com/office/drawing/2014/main" id="{8884B38F-E3B4-1BDC-3508-1A13759167EB}"/>
              </a:ext>
            </a:extLst>
          </p:cNvPr>
          <p:cNvSpPr>
            <a:spLocks noGrp="1"/>
          </p:cNvSpPr>
          <p:nvPr>
            <p:ph type="body" sz="quarter" idx="25"/>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Nunc </a:t>
            </a:r>
            <a:r>
              <a:rPr lang="en-IN" dirty="0" err="1"/>
              <a:t>dolor</a:t>
            </a:r>
            <a:r>
              <a:rPr lang="en-IN" dirty="0"/>
              <a:t> </a:t>
            </a:r>
            <a:r>
              <a:rPr lang="en-IN" dirty="0" err="1"/>
              <a:t>leo</a:t>
            </a:r>
            <a:r>
              <a:rPr lang="en-IN" dirty="0"/>
              <a:t>, tempus et </a:t>
            </a:r>
            <a:r>
              <a:rPr lang="en-IN" dirty="0" err="1"/>
              <a:t>ornare</a:t>
            </a:r>
            <a:r>
              <a:rPr lang="en-IN" dirty="0"/>
              <a:t> id, </a:t>
            </a:r>
            <a:r>
              <a:rPr lang="en-IN" dirty="0" err="1"/>
              <a:t>tristique</a:t>
            </a:r>
            <a:r>
              <a:rPr lang="en-IN" dirty="0"/>
              <a:t> in </a:t>
            </a:r>
            <a:r>
              <a:rPr lang="en-IN" dirty="0" err="1"/>
              <a:t>augue</a:t>
            </a:r>
            <a:r>
              <a:rPr lang="en-IN" dirty="0"/>
              <a:t>. </a:t>
            </a:r>
            <a:r>
              <a:rPr lang="en-IN" dirty="0" err="1"/>
              <a:t>Pellentesque</a:t>
            </a:r>
            <a:r>
              <a:rPr lang="en-IN" dirty="0"/>
              <a:t> </a:t>
            </a:r>
            <a:r>
              <a:rPr lang="en-IN" dirty="0" err="1"/>
              <a:t>eu</a:t>
            </a:r>
            <a:r>
              <a:rPr lang="en-IN" dirty="0"/>
              <a:t> </a:t>
            </a:r>
            <a:r>
              <a:rPr lang="en-IN" dirty="0" err="1"/>
              <a:t>sem</a:t>
            </a:r>
            <a:r>
              <a:rPr lang="en-IN" dirty="0"/>
              <a:t> </a:t>
            </a:r>
            <a:r>
              <a:rPr lang="en-IN" dirty="0" err="1"/>
              <a:t>neque</a:t>
            </a:r>
            <a:r>
              <a:rPr lang="en-IN" dirty="0"/>
              <a:t>. </a:t>
            </a:r>
            <a:r>
              <a:rPr lang="en-IN" dirty="0" err="1"/>
              <a:t>Suspendisse</a:t>
            </a:r>
            <a:r>
              <a:rPr lang="en-IN" dirty="0"/>
              <a:t> </a:t>
            </a:r>
            <a:r>
              <a:rPr lang="en-IN" dirty="0" err="1"/>
              <a:t>interdum</a:t>
            </a:r>
            <a:r>
              <a:rPr lang="en-IN" dirty="0"/>
              <a:t>, </a:t>
            </a:r>
            <a:r>
              <a:rPr lang="en-IN" dirty="0" err="1"/>
              <a:t>velit</a:t>
            </a:r>
            <a:r>
              <a:rPr lang="en-IN" dirty="0"/>
              <a:t> vitae </a:t>
            </a:r>
            <a:r>
              <a:rPr lang="en-IN" dirty="0" err="1"/>
              <a:t>scelerisque</a:t>
            </a:r>
            <a:r>
              <a:rPr lang="en-IN" dirty="0"/>
              <a:t> </a:t>
            </a:r>
            <a:r>
              <a:rPr lang="en-IN" dirty="0" err="1"/>
              <a:t>vulputate</a:t>
            </a:r>
            <a:endParaRPr lang="en-IN" dirty="0"/>
          </a:p>
        </p:txBody>
      </p:sp>
      <p:grpSp>
        <p:nvGrpSpPr>
          <p:cNvPr id="23" name="Group 22">
            <a:extLst>
              <a:ext uri="{FF2B5EF4-FFF2-40B4-BE49-F238E27FC236}">
                <a16:creationId xmlns:a16="http://schemas.microsoft.com/office/drawing/2014/main" id="{5B2D11A6-3007-9C7B-B005-329AE8E88EDB}"/>
              </a:ext>
            </a:extLst>
          </p:cNvPr>
          <p:cNvGrpSpPr/>
          <p:nvPr/>
        </p:nvGrpSpPr>
        <p:grpSpPr>
          <a:xfrm>
            <a:off x="6771000" y="4861052"/>
            <a:ext cx="458807" cy="528518"/>
            <a:chOff x="3125788" y="1906588"/>
            <a:chExt cx="898525" cy="1035050"/>
          </a:xfrm>
          <a:solidFill>
            <a:schemeClr val="tx1"/>
          </a:solidFill>
        </p:grpSpPr>
        <p:sp>
          <p:nvSpPr>
            <p:cNvPr id="24" name="Freeform 42">
              <a:extLst>
                <a:ext uri="{FF2B5EF4-FFF2-40B4-BE49-F238E27FC236}">
                  <a16:creationId xmlns:a16="http://schemas.microsoft.com/office/drawing/2014/main" id="{D8095FDD-68E5-8BEB-DFD1-1BABD69804B8}"/>
                </a:ext>
              </a:extLst>
            </p:cNvPr>
            <p:cNvSpPr>
              <a:spLocks/>
            </p:cNvSpPr>
            <p:nvPr/>
          </p:nvSpPr>
          <p:spPr bwMode="auto">
            <a:xfrm>
              <a:off x="3679825" y="1931988"/>
              <a:ext cx="63500" cy="111125"/>
            </a:xfrm>
            <a:custGeom>
              <a:avLst/>
              <a:gdLst>
                <a:gd name="T0" fmla="*/ 9 w 48"/>
                <a:gd name="T1" fmla="*/ 83 h 84"/>
                <a:gd name="T2" fmla="*/ 13 w 48"/>
                <a:gd name="T3" fmla="*/ 84 h 84"/>
                <a:gd name="T4" fmla="*/ 24 w 48"/>
                <a:gd name="T5" fmla="*/ 76 h 84"/>
                <a:gd name="T6" fmla="*/ 46 w 48"/>
                <a:gd name="T7" fmla="*/ 17 h 84"/>
                <a:gd name="T8" fmla="*/ 39 w 48"/>
                <a:gd name="T9" fmla="*/ 2 h 84"/>
                <a:gd name="T10" fmla="*/ 23 w 48"/>
                <a:gd name="T11" fmla="*/ 9 h 84"/>
                <a:gd name="T12" fmla="*/ 2 w 48"/>
                <a:gd name="T13" fmla="*/ 68 h 84"/>
                <a:gd name="T14" fmla="*/ 9 w 48"/>
                <a:gd name="T15" fmla="*/ 8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9" y="83"/>
                  </a:moveTo>
                  <a:cubicBezTo>
                    <a:pt x="10" y="83"/>
                    <a:pt x="12" y="84"/>
                    <a:pt x="13" y="84"/>
                  </a:cubicBezTo>
                  <a:cubicBezTo>
                    <a:pt x="18" y="84"/>
                    <a:pt x="23" y="81"/>
                    <a:pt x="24" y="76"/>
                  </a:cubicBezTo>
                  <a:cubicBezTo>
                    <a:pt x="46" y="17"/>
                    <a:pt x="46" y="17"/>
                    <a:pt x="46" y="17"/>
                  </a:cubicBezTo>
                  <a:cubicBezTo>
                    <a:pt x="48" y="11"/>
                    <a:pt x="45" y="4"/>
                    <a:pt x="39" y="2"/>
                  </a:cubicBezTo>
                  <a:cubicBezTo>
                    <a:pt x="32" y="0"/>
                    <a:pt x="25" y="3"/>
                    <a:pt x="23" y="9"/>
                  </a:cubicBezTo>
                  <a:cubicBezTo>
                    <a:pt x="2" y="68"/>
                    <a:pt x="2" y="68"/>
                    <a:pt x="2" y="68"/>
                  </a:cubicBezTo>
                  <a:cubicBezTo>
                    <a:pt x="0" y="74"/>
                    <a:pt x="3" y="81"/>
                    <a:pt x="9" y="8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43">
              <a:extLst>
                <a:ext uri="{FF2B5EF4-FFF2-40B4-BE49-F238E27FC236}">
                  <a16:creationId xmlns:a16="http://schemas.microsoft.com/office/drawing/2014/main" id="{6183D5EB-07C0-5346-321E-34D5E5488916}"/>
                </a:ext>
              </a:extLst>
            </p:cNvPr>
            <p:cNvSpPr>
              <a:spLocks/>
            </p:cNvSpPr>
            <p:nvPr/>
          </p:nvSpPr>
          <p:spPr bwMode="auto">
            <a:xfrm>
              <a:off x="3786188" y="2006600"/>
              <a:ext cx="88900" cy="98425"/>
            </a:xfrm>
            <a:custGeom>
              <a:avLst/>
              <a:gdLst>
                <a:gd name="T0" fmla="*/ 13 w 67"/>
                <a:gd name="T1" fmla="*/ 73 h 73"/>
                <a:gd name="T2" fmla="*/ 23 w 67"/>
                <a:gd name="T3" fmla="*/ 69 h 73"/>
                <a:gd name="T4" fmla="*/ 63 w 67"/>
                <a:gd name="T5" fmla="*/ 21 h 73"/>
                <a:gd name="T6" fmla="*/ 61 w 67"/>
                <a:gd name="T7" fmla="*/ 4 h 73"/>
                <a:gd name="T8" fmla="*/ 44 w 67"/>
                <a:gd name="T9" fmla="*/ 6 h 73"/>
                <a:gd name="T10" fmla="*/ 4 w 67"/>
                <a:gd name="T11" fmla="*/ 53 h 73"/>
                <a:gd name="T12" fmla="*/ 6 w 67"/>
                <a:gd name="T13" fmla="*/ 70 h 73"/>
                <a:gd name="T14" fmla="*/ 13 w 67"/>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73">
                  <a:moveTo>
                    <a:pt x="13" y="73"/>
                  </a:moveTo>
                  <a:cubicBezTo>
                    <a:pt x="17" y="73"/>
                    <a:pt x="20" y="72"/>
                    <a:pt x="23" y="69"/>
                  </a:cubicBezTo>
                  <a:cubicBezTo>
                    <a:pt x="63" y="21"/>
                    <a:pt x="63" y="21"/>
                    <a:pt x="63" y="21"/>
                  </a:cubicBezTo>
                  <a:cubicBezTo>
                    <a:pt x="67" y="16"/>
                    <a:pt x="66" y="8"/>
                    <a:pt x="61" y="4"/>
                  </a:cubicBezTo>
                  <a:cubicBezTo>
                    <a:pt x="56" y="0"/>
                    <a:pt x="48" y="0"/>
                    <a:pt x="44" y="6"/>
                  </a:cubicBezTo>
                  <a:cubicBezTo>
                    <a:pt x="4" y="53"/>
                    <a:pt x="4" y="53"/>
                    <a:pt x="4" y="53"/>
                  </a:cubicBezTo>
                  <a:cubicBezTo>
                    <a:pt x="0" y="58"/>
                    <a:pt x="1" y="66"/>
                    <a:pt x="6" y="70"/>
                  </a:cubicBezTo>
                  <a:cubicBezTo>
                    <a:pt x="8" y="72"/>
                    <a:pt x="11" y="73"/>
                    <a:pt x="13" y="7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44">
              <a:extLst>
                <a:ext uri="{FF2B5EF4-FFF2-40B4-BE49-F238E27FC236}">
                  <a16:creationId xmlns:a16="http://schemas.microsoft.com/office/drawing/2014/main" id="{A9C3C844-0362-05F0-BE47-25443F71A3B9}"/>
                </a:ext>
              </a:extLst>
            </p:cNvPr>
            <p:cNvSpPr>
              <a:spLocks/>
            </p:cNvSpPr>
            <p:nvPr/>
          </p:nvSpPr>
          <p:spPr bwMode="auto">
            <a:xfrm>
              <a:off x="3176588" y="2520950"/>
              <a:ext cx="107950" cy="74613"/>
            </a:xfrm>
            <a:custGeom>
              <a:avLst/>
              <a:gdLst>
                <a:gd name="T0" fmla="*/ 62 w 81"/>
                <a:gd name="T1" fmla="*/ 3 h 57"/>
                <a:gd name="T2" fmla="*/ 8 w 81"/>
                <a:gd name="T3" fmla="*/ 35 h 57"/>
                <a:gd name="T4" fmla="*/ 3 w 81"/>
                <a:gd name="T5" fmla="*/ 51 h 57"/>
                <a:gd name="T6" fmla="*/ 14 w 81"/>
                <a:gd name="T7" fmla="*/ 57 h 57"/>
                <a:gd name="T8" fmla="*/ 20 w 81"/>
                <a:gd name="T9" fmla="*/ 55 h 57"/>
                <a:gd name="T10" fmla="*/ 74 w 81"/>
                <a:gd name="T11" fmla="*/ 24 h 57"/>
                <a:gd name="T12" fmla="*/ 78 w 81"/>
                <a:gd name="T13" fmla="*/ 8 h 57"/>
                <a:gd name="T14" fmla="*/ 62 w 81"/>
                <a:gd name="T15" fmla="*/ 3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7">
                  <a:moveTo>
                    <a:pt x="62" y="3"/>
                  </a:moveTo>
                  <a:cubicBezTo>
                    <a:pt x="8" y="35"/>
                    <a:pt x="8" y="35"/>
                    <a:pt x="8" y="35"/>
                  </a:cubicBezTo>
                  <a:cubicBezTo>
                    <a:pt x="2" y="38"/>
                    <a:pt x="0" y="45"/>
                    <a:pt x="3" y="51"/>
                  </a:cubicBezTo>
                  <a:cubicBezTo>
                    <a:pt x="6" y="55"/>
                    <a:pt x="10" y="57"/>
                    <a:pt x="14" y="57"/>
                  </a:cubicBezTo>
                  <a:cubicBezTo>
                    <a:pt x="16" y="57"/>
                    <a:pt x="18" y="56"/>
                    <a:pt x="20" y="55"/>
                  </a:cubicBezTo>
                  <a:cubicBezTo>
                    <a:pt x="74" y="24"/>
                    <a:pt x="74" y="24"/>
                    <a:pt x="74" y="24"/>
                  </a:cubicBezTo>
                  <a:cubicBezTo>
                    <a:pt x="80" y="21"/>
                    <a:pt x="81" y="14"/>
                    <a:pt x="78" y="8"/>
                  </a:cubicBezTo>
                  <a:cubicBezTo>
                    <a:pt x="75" y="2"/>
                    <a:pt x="68" y="0"/>
                    <a:pt x="62"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45">
              <a:extLst>
                <a:ext uri="{FF2B5EF4-FFF2-40B4-BE49-F238E27FC236}">
                  <a16:creationId xmlns:a16="http://schemas.microsoft.com/office/drawing/2014/main" id="{D074A68B-5190-30A4-98EF-6D02B553FC99}"/>
                </a:ext>
              </a:extLst>
            </p:cNvPr>
            <p:cNvSpPr>
              <a:spLocks/>
            </p:cNvSpPr>
            <p:nvPr/>
          </p:nvSpPr>
          <p:spPr bwMode="auto">
            <a:xfrm>
              <a:off x="3863975" y="2124075"/>
              <a:ext cx="109538" cy="74613"/>
            </a:xfrm>
            <a:custGeom>
              <a:avLst/>
              <a:gdLst>
                <a:gd name="T0" fmla="*/ 4 w 82"/>
                <a:gd name="T1" fmla="*/ 51 h 57"/>
                <a:gd name="T2" fmla="*/ 14 w 82"/>
                <a:gd name="T3" fmla="*/ 57 h 57"/>
                <a:gd name="T4" fmla="*/ 20 w 82"/>
                <a:gd name="T5" fmla="*/ 55 h 57"/>
                <a:gd name="T6" fmla="*/ 74 w 82"/>
                <a:gd name="T7" fmla="*/ 24 h 57"/>
                <a:gd name="T8" fmla="*/ 78 w 82"/>
                <a:gd name="T9" fmla="*/ 8 h 57"/>
                <a:gd name="T10" fmla="*/ 62 w 82"/>
                <a:gd name="T11" fmla="*/ 3 h 57"/>
                <a:gd name="T12" fmla="*/ 8 w 82"/>
                <a:gd name="T13" fmla="*/ 35 h 57"/>
                <a:gd name="T14" fmla="*/ 4 w 82"/>
                <a:gd name="T15" fmla="*/ 5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7">
                  <a:moveTo>
                    <a:pt x="4" y="51"/>
                  </a:moveTo>
                  <a:cubicBezTo>
                    <a:pt x="6" y="55"/>
                    <a:pt x="10" y="57"/>
                    <a:pt x="14" y="57"/>
                  </a:cubicBezTo>
                  <a:cubicBezTo>
                    <a:pt x="16" y="57"/>
                    <a:pt x="18" y="56"/>
                    <a:pt x="20" y="55"/>
                  </a:cubicBezTo>
                  <a:cubicBezTo>
                    <a:pt x="74" y="24"/>
                    <a:pt x="74" y="24"/>
                    <a:pt x="74" y="24"/>
                  </a:cubicBezTo>
                  <a:cubicBezTo>
                    <a:pt x="80" y="21"/>
                    <a:pt x="82" y="14"/>
                    <a:pt x="78" y="8"/>
                  </a:cubicBezTo>
                  <a:cubicBezTo>
                    <a:pt x="75" y="2"/>
                    <a:pt x="68" y="0"/>
                    <a:pt x="62" y="3"/>
                  </a:cubicBezTo>
                  <a:cubicBezTo>
                    <a:pt x="8" y="35"/>
                    <a:pt x="8" y="35"/>
                    <a:pt x="8" y="35"/>
                  </a:cubicBezTo>
                  <a:cubicBezTo>
                    <a:pt x="2" y="38"/>
                    <a:pt x="0" y="45"/>
                    <a:pt x="4"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6">
              <a:extLst>
                <a:ext uri="{FF2B5EF4-FFF2-40B4-BE49-F238E27FC236}">
                  <a16:creationId xmlns:a16="http://schemas.microsoft.com/office/drawing/2014/main" id="{3C787BBF-E1CD-5663-8273-4851ACAC59CC}"/>
                </a:ext>
              </a:extLst>
            </p:cNvPr>
            <p:cNvSpPr>
              <a:spLocks/>
            </p:cNvSpPr>
            <p:nvPr/>
          </p:nvSpPr>
          <p:spPr bwMode="auto">
            <a:xfrm>
              <a:off x="3125788" y="2405063"/>
              <a:ext cx="115888" cy="49213"/>
            </a:xfrm>
            <a:custGeom>
              <a:avLst/>
              <a:gdLst>
                <a:gd name="T0" fmla="*/ 86 w 87"/>
                <a:gd name="T1" fmla="*/ 11 h 36"/>
                <a:gd name="T2" fmla="*/ 72 w 87"/>
                <a:gd name="T3" fmla="*/ 1 h 36"/>
                <a:gd name="T4" fmla="*/ 11 w 87"/>
                <a:gd name="T5" fmla="*/ 12 h 36"/>
                <a:gd name="T6" fmla="*/ 1 w 87"/>
                <a:gd name="T7" fmla="*/ 26 h 36"/>
                <a:gd name="T8" fmla="*/ 13 w 87"/>
                <a:gd name="T9" fmla="*/ 36 h 36"/>
                <a:gd name="T10" fmla="*/ 15 w 87"/>
                <a:gd name="T11" fmla="*/ 35 h 36"/>
                <a:gd name="T12" fmla="*/ 76 w 87"/>
                <a:gd name="T13" fmla="*/ 25 h 36"/>
                <a:gd name="T14" fmla="*/ 86 w 87"/>
                <a:gd name="T15" fmla="*/ 1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86" y="11"/>
                  </a:moveTo>
                  <a:cubicBezTo>
                    <a:pt x="85" y="4"/>
                    <a:pt x="79" y="0"/>
                    <a:pt x="72" y="1"/>
                  </a:cubicBezTo>
                  <a:cubicBezTo>
                    <a:pt x="11" y="12"/>
                    <a:pt x="11" y="12"/>
                    <a:pt x="11" y="12"/>
                  </a:cubicBezTo>
                  <a:cubicBezTo>
                    <a:pt x="4" y="13"/>
                    <a:pt x="0" y="19"/>
                    <a:pt x="1" y="26"/>
                  </a:cubicBezTo>
                  <a:cubicBezTo>
                    <a:pt x="2" y="31"/>
                    <a:pt x="7" y="36"/>
                    <a:pt x="13" y="36"/>
                  </a:cubicBezTo>
                  <a:cubicBezTo>
                    <a:pt x="13" y="36"/>
                    <a:pt x="14" y="35"/>
                    <a:pt x="15" y="35"/>
                  </a:cubicBezTo>
                  <a:cubicBezTo>
                    <a:pt x="76" y="25"/>
                    <a:pt x="76" y="25"/>
                    <a:pt x="76" y="25"/>
                  </a:cubicBezTo>
                  <a:cubicBezTo>
                    <a:pt x="83" y="23"/>
                    <a:pt x="87" y="17"/>
                    <a:pt x="86"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7">
              <a:extLst>
                <a:ext uri="{FF2B5EF4-FFF2-40B4-BE49-F238E27FC236}">
                  <a16:creationId xmlns:a16="http://schemas.microsoft.com/office/drawing/2014/main" id="{620F69B9-9B25-EE53-01A4-30FE9DBFBCFE}"/>
                </a:ext>
              </a:extLst>
            </p:cNvPr>
            <p:cNvSpPr>
              <a:spLocks/>
            </p:cNvSpPr>
            <p:nvPr/>
          </p:nvSpPr>
          <p:spPr bwMode="auto">
            <a:xfrm>
              <a:off x="3908425" y="2266950"/>
              <a:ext cx="115888" cy="47625"/>
            </a:xfrm>
            <a:custGeom>
              <a:avLst/>
              <a:gdLst>
                <a:gd name="T0" fmla="*/ 1 w 87"/>
                <a:gd name="T1" fmla="*/ 26 h 36"/>
                <a:gd name="T2" fmla="*/ 13 w 87"/>
                <a:gd name="T3" fmla="*/ 36 h 36"/>
                <a:gd name="T4" fmla="*/ 15 w 87"/>
                <a:gd name="T5" fmla="*/ 36 h 36"/>
                <a:gd name="T6" fmla="*/ 76 w 87"/>
                <a:gd name="T7" fmla="*/ 25 h 36"/>
                <a:gd name="T8" fmla="*/ 86 w 87"/>
                <a:gd name="T9" fmla="*/ 11 h 36"/>
                <a:gd name="T10" fmla="*/ 72 w 87"/>
                <a:gd name="T11" fmla="*/ 1 h 36"/>
                <a:gd name="T12" fmla="*/ 11 w 87"/>
                <a:gd name="T13" fmla="*/ 12 h 36"/>
                <a:gd name="T14" fmla="*/ 1 w 87"/>
                <a:gd name="T15" fmla="*/ 2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1" y="26"/>
                  </a:moveTo>
                  <a:cubicBezTo>
                    <a:pt x="2" y="32"/>
                    <a:pt x="7" y="36"/>
                    <a:pt x="13" y="36"/>
                  </a:cubicBezTo>
                  <a:cubicBezTo>
                    <a:pt x="13" y="36"/>
                    <a:pt x="14" y="36"/>
                    <a:pt x="15" y="36"/>
                  </a:cubicBezTo>
                  <a:cubicBezTo>
                    <a:pt x="76" y="25"/>
                    <a:pt x="76" y="25"/>
                    <a:pt x="76" y="25"/>
                  </a:cubicBezTo>
                  <a:cubicBezTo>
                    <a:pt x="83" y="24"/>
                    <a:pt x="87" y="18"/>
                    <a:pt x="86" y="11"/>
                  </a:cubicBezTo>
                  <a:cubicBezTo>
                    <a:pt x="85" y="5"/>
                    <a:pt x="78" y="0"/>
                    <a:pt x="72" y="1"/>
                  </a:cubicBezTo>
                  <a:cubicBezTo>
                    <a:pt x="11" y="12"/>
                    <a:pt x="11" y="12"/>
                    <a:pt x="11" y="12"/>
                  </a:cubicBezTo>
                  <a:cubicBezTo>
                    <a:pt x="4" y="13"/>
                    <a:pt x="0" y="20"/>
                    <a:pt x="1"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48">
              <a:extLst>
                <a:ext uri="{FF2B5EF4-FFF2-40B4-BE49-F238E27FC236}">
                  <a16:creationId xmlns:a16="http://schemas.microsoft.com/office/drawing/2014/main" id="{427CE6E8-1C59-7A2B-AE4C-D02EABD8A3D0}"/>
                </a:ext>
              </a:extLst>
            </p:cNvPr>
            <p:cNvSpPr>
              <a:spLocks/>
            </p:cNvSpPr>
            <p:nvPr/>
          </p:nvSpPr>
          <p:spPr bwMode="auto">
            <a:xfrm>
              <a:off x="3125788" y="2266950"/>
              <a:ext cx="115888" cy="47625"/>
            </a:xfrm>
            <a:custGeom>
              <a:avLst/>
              <a:gdLst>
                <a:gd name="T0" fmla="*/ 11 w 87"/>
                <a:gd name="T1" fmla="*/ 25 h 36"/>
                <a:gd name="T2" fmla="*/ 72 w 87"/>
                <a:gd name="T3" fmla="*/ 36 h 36"/>
                <a:gd name="T4" fmla="*/ 74 w 87"/>
                <a:gd name="T5" fmla="*/ 36 h 36"/>
                <a:gd name="T6" fmla="*/ 86 w 87"/>
                <a:gd name="T7" fmla="*/ 26 h 36"/>
                <a:gd name="T8" fmla="*/ 76 w 87"/>
                <a:gd name="T9" fmla="*/ 12 h 36"/>
                <a:gd name="T10" fmla="*/ 15 w 87"/>
                <a:gd name="T11" fmla="*/ 1 h 36"/>
                <a:gd name="T12" fmla="*/ 1 w 87"/>
                <a:gd name="T13" fmla="*/ 11 h 36"/>
                <a:gd name="T14" fmla="*/ 11 w 87"/>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11" y="25"/>
                  </a:moveTo>
                  <a:cubicBezTo>
                    <a:pt x="72" y="36"/>
                    <a:pt x="72" y="36"/>
                    <a:pt x="72" y="36"/>
                  </a:cubicBezTo>
                  <a:cubicBezTo>
                    <a:pt x="73" y="36"/>
                    <a:pt x="73" y="36"/>
                    <a:pt x="74" y="36"/>
                  </a:cubicBezTo>
                  <a:cubicBezTo>
                    <a:pt x="80" y="36"/>
                    <a:pt x="85" y="32"/>
                    <a:pt x="86" y="26"/>
                  </a:cubicBezTo>
                  <a:cubicBezTo>
                    <a:pt x="87" y="20"/>
                    <a:pt x="83" y="13"/>
                    <a:pt x="76" y="12"/>
                  </a:cubicBezTo>
                  <a:cubicBezTo>
                    <a:pt x="15" y="1"/>
                    <a:pt x="15" y="1"/>
                    <a:pt x="15" y="1"/>
                  </a:cubicBezTo>
                  <a:cubicBezTo>
                    <a:pt x="8" y="0"/>
                    <a:pt x="2" y="5"/>
                    <a:pt x="1" y="11"/>
                  </a:cubicBezTo>
                  <a:cubicBezTo>
                    <a:pt x="0" y="18"/>
                    <a:pt x="4" y="24"/>
                    <a:pt x="11" y="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49">
              <a:extLst>
                <a:ext uri="{FF2B5EF4-FFF2-40B4-BE49-F238E27FC236}">
                  <a16:creationId xmlns:a16="http://schemas.microsoft.com/office/drawing/2014/main" id="{E8A03C46-E436-E0EF-7C3A-A41A205ED17C}"/>
                </a:ext>
              </a:extLst>
            </p:cNvPr>
            <p:cNvSpPr>
              <a:spLocks/>
            </p:cNvSpPr>
            <p:nvPr/>
          </p:nvSpPr>
          <p:spPr bwMode="auto">
            <a:xfrm>
              <a:off x="3908425" y="2405063"/>
              <a:ext cx="115888" cy="49213"/>
            </a:xfrm>
            <a:custGeom>
              <a:avLst/>
              <a:gdLst>
                <a:gd name="T0" fmla="*/ 76 w 87"/>
                <a:gd name="T1" fmla="*/ 12 h 36"/>
                <a:gd name="T2" fmla="*/ 15 w 87"/>
                <a:gd name="T3" fmla="*/ 1 h 36"/>
                <a:gd name="T4" fmla="*/ 1 w 87"/>
                <a:gd name="T5" fmla="*/ 11 h 36"/>
                <a:gd name="T6" fmla="*/ 11 w 87"/>
                <a:gd name="T7" fmla="*/ 25 h 36"/>
                <a:gd name="T8" fmla="*/ 72 w 87"/>
                <a:gd name="T9" fmla="*/ 35 h 36"/>
                <a:gd name="T10" fmla="*/ 74 w 87"/>
                <a:gd name="T11" fmla="*/ 36 h 36"/>
                <a:gd name="T12" fmla="*/ 86 w 87"/>
                <a:gd name="T13" fmla="*/ 26 h 36"/>
                <a:gd name="T14" fmla="*/ 76 w 87"/>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76" y="12"/>
                  </a:moveTo>
                  <a:cubicBezTo>
                    <a:pt x="15" y="1"/>
                    <a:pt x="15" y="1"/>
                    <a:pt x="15" y="1"/>
                  </a:cubicBezTo>
                  <a:cubicBezTo>
                    <a:pt x="8" y="0"/>
                    <a:pt x="2" y="4"/>
                    <a:pt x="1" y="11"/>
                  </a:cubicBezTo>
                  <a:cubicBezTo>
                    <a:pt x="0" y="17"/>
                    <a:pt x="4" y="23"/>
                    <a:pt x="11" y="25"/>
                  </a:cubicBezTo>
                  <a:cubicBezTo>
                    <a:pt x="72" y="35"/>
                    <a:pt x="72" y="35"/>
                    <a:pt x="72" y="35"/>
                  </a:cubicBezTo>
                  <a:cubicBezTo>
                    <a:pt x="73" y="35"/>
                    <a:pt x="73" y="36"/>
                    <a:pt x="74" y="36"/>
                  </a:cubicBezTo>
                  <a:cubicBezTo>
                    <a:pt x="80" y="36"/>
                    <a:pt x="85" y="31"/>
                    <a:pt x="86" y="26"/>
                  </a:cubicBezTo>
                  <a:cubicBezTo>
                    <a:pt x="87" y="19"/>
                    <a:pt x="83" y="13"/>
                    <a:pt x="76"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50">
              <a:extLst>
                <a:ext uri="{FF2B5EF4-FFF2-40B4-BE49-F238E27FC236}">
                  <a16:creationId xmlns:a16="http://schemas.microsoft.com/office/drawing/2014/main" id="{98A59AA4-70DE-6E14-C71B-CF0EF9386F21}"/>
                </a:ext>
              </a:extLst>
            </p:cNvPr>
            <p:cNvSpPr>
              <a:spLocks/>
            </p:cNvSpPr>
            <p:nvPr/>
          </p:nvSpPr>
          <p:spPr bwMode="auto">
            <a:xfrm>
              <a:off x="3176588" y="2124075"/>
              <a:ext cx="107950" cy="74613"/>
            </a:xfrm>
            <a:custGeom>
              <a:avLst/>
              <a:gdLst>
                <a:gd name="T0" fmla="*/ 8 w 81"/>
                <a:gd name="T1" fmla="*/ 24 h 57"/>
                <a:gd name="T2" fmla="*/ 62 w 81"/>
                <a:gd name="T3" fmla="*/ 55 h 57"/>
                <a:gd name="T4" fmla="*/ 68 w 81"/>
                <a:gd name="T5" fmla="*/ 57 h 57"/>
                <a:gd name="T6" fmla="*/ 78 w 81"/>
                <a:gd name="T7" fmla="*/ 51 h 57"/>
                <a:gd name="T8" fmla="*/ 74 w 81"/>
                <a:gd name="T9" fmla="*/ 35 h 57"/>
                <a:gd name="T10" fmla="*/ 20 w 81"/>
                <a:gd name="T11" fmla="*/ 3 h 57"/>
                <a:gd name="T12" fmla="*/ 3 w 81"/>
                <a:gd name="T13" fmla="*/ 8 h 57"/>
                <a:gd name="T14" fmla="*/ 8 w 81"/>
                <a:gd name="T15" fmla="*/ 24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7">
                  <a:moveTo>
                    <a:pt x="8" y="24"/>
                  </a:moveTo>
                  <a:cubicBezTo>
                    <a:pt x="62" y="55"/>
                    <a:pt x="62" y="55"/>
                    <a:pt x="62" y="55"/>
                  </a:cubicBezTo>
                  <a:cubicBezTo>
                    <a:pt x="64" y="56"/>
                    <a:pt x="66" y="57"/>
                    <a:pt x="68" y="57"/>
                  </a:cubicBezTo>
                  <a:cubicBezTo>
                    <a:pt x="72" y="57"/>
                    <a:pt x="76" y="55"/>
                    <a:pt x="78" y="51"/>
                  </a:cubicBezTo>
                  <a:cubicBezTo>
                    <a:pt x="81" y="45"/>
                    <a:pt x="80" y="38"/>
                    <a:pt x="74" y="35"/>
                  </a:cubicBezTo>
                  <a:cubicBezTo>
                    <a:pt x="20" y="3"/>
                    <a:pt x="20" y="3"/>
                    <a:pt x="20" y="3"/>
                  </a:cubicBezTo>
                  <a:cubicBezTo>
                    <a:pt x="14" y="0"/>
                    <a:pt x="7" y="2"/>
                    <a:pt x="3" y="8"/>
                  </a:cubicBezTo>
                  <a:cubicBezTo>
                    <a:pt x="0" y="14"/>
                    <a:pt x="2" y="21"/>
                    <a:pt x="8"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51">
              <a:extLst>
                <a:ext uri="{FF2B5EF4-FFF2-40B4-BE49-F238E27FC236}">
                  <a16:creationId xmlns:a16="http://schemas.microsoft.com/office/drawing/2014/main" id="{B02B537F-34B9-B01A-0E9A-9740FD966261}"/>
                </a:ext>
              </a:extLst>
            </p:cNvPr>
            <p:cNvSpPr>
              <a:spLocks/>
            </p:cNvSpPr>
            <p:nvPr/>
          </p:nvSpPr>
          <p:spPr bwMode="auto">
            <a:xfrm>
              <a:off x="3863975" y="2520950"/>
              <a:ext cx="109538" cy="74613"/>
            </a:xfrm>
            <a:custGeom>
              <a:avLst/>
              <a:gdLst>
                <a:gd name="T0" fmla="*/ 74 w 82"/>
                <a:gd name="T1" fmla="*/ 35 h 57"/>
                <a:gd name="T2" fmla="*/ 20 w 82"/>
                <a:gd name="T3" fmla="*/ 3 h 57"/>
                <a:gd name="T4" fmla="*/ 4 w 82"/>
                <a:gd name="T5" fmla="*/ 8 h 57"/>
                <a:gd name="T6" fmla="*/ 8 w 82"/>
                <a:gd name="T7" fmla="*/ 24 h 57"/>
                <a:gd name="T8" fmla="*/ 62 w 82"/>
                <a:gd name="T9" fmla="*/ 55 h 57"/>
                <a:gd name="T10" fmla="*/ 68 w 82"/>
                <a:gd name="T11" fmla="*/ 57 h 57"/>
                <a:gd name="T12" fmla="*/ 78 w 82"/>
                <a:gd name="T13" fmla="*/ 51 h 57"/>
                <a:gd name="T14" fmla="*/ 74 w 8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7">
                  <a:moveTo>
                    <a:pt x="74" y="35"/>
                  </a:moveTo>
                  <a:cubicBezTo>
                    <a:pt x="20" y="3"/>
                    <a:pt x="20" y="3"/>
                    <a:pt x="20" y="3"/>
                  </a:cubicBezTo>
                  <a:cubicBezTo>
                    <a:pt x="14" y="0"/>
                    <a:pt x="7" y="2"/>
                    <a:pt x="4" y="8"/>
                  </a:cubicBezTo>
                  <a:cubicBezTo>
                    <a:pt x="0" y="14"/>
                    <a:pt x="2" y="21"/>
                    <a:pt x="8" y="24"/>
                  </a:cubicBezTo>
                  <a:cubicBezTo>
                    <a:pt x="62" y="55"/>
                    <a:pt x="62" y="55"/>
                    <a:pt x="62" y="55"/>
                  </a:cubicBezTo>
                  <a:cubicBezTo>
                    <a:pt x="64" y="56"/>
                    <a:pt x="66" y="57"/>
                    <a:pt x="68" y="57"/>
                  </a:cubicBezTo>
                  <a:cubicBezTo>
                    <a:pt x="72" y="57"/>
                    <a:pt x="76" y="55"/>
                    <a:pt x="78" y="51"/>
                  </a:cubicBezTo>
                  <a:cubicBezTo>
                    <a:pt x="82" y="45"/>
                    <a:pt x="80" y="38"/>
                    <a:pt x="74"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52">
              <a:extLst>
                <a:ext uri="{FF2B5EF4-FFF2-40B4-BE49-F238E27FC236}">
                  <a16:creationId xmlns:a16="http://schemas.microsoft.com/office/drawing/2014/main" id="{81ADC9FA-312D-7B5C-6C49-77CB3423A05C}"/>
                </a:ext>
              </a:extLst>
            </p:cNvPr>
            <p:cNvSpPr>
              <a:spLocks/>
            </p:cNvSpPr>
            <p:nvPr/>
          </p:nvSpPr>
          <p:spPr bwMode="auto">
            <a:xfrm>
              <a:off x="3275013" y="2006600"/>
              <a:ext cx="88900" cy="98425"/>
            </a:xfrm>
            <a:custGeom>
              <a:avLst/>
              <a:gdLst>
                <a:gd name="T0" fmla="*/ 44 w 67"/>
                <a:gd name="T1" fmla="*/ 69 h 73"/>
                <a:gd name="T2" fmla="*/ 53 w 67"/>
                <a:gd name="T3" fmla="*/ 73 h 73"/>
                <a:gd name="T4" fmla="*/ 61 w 67"/>
                <a:gd name="T5" fmla="*/ 70 h 73"/>
                <a:gd name="T6" fmla="*/ 63 w 67"/>
                <a:gd name="T7" fmla="*/ 53 h 73"/>
                <a:gd name="T8" fmla="*/ 22 w 67"/>
                <a:gd name="T9" fmla="*/ 6 h 73"/>
                <a:gd name="T10" fmla="*/ 6 w 67"/>
                <a:gd name="T11" fmla="*/ 4 h 73"/>
                <a:gd name="T12" fmla="*/ 4 w 67"/>
                <a:gd name="T13" fmla="*/ 21 h 73"/>
                <a:gd name="T14" fmla="*/ 44 w 67"/>
                <a:gd name="T15" fmla="*/ 6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73">
                  <a:moveTo>
                    <a:pt x="44" y="69"/>
                  </a:moveTo>
                  <a:cubicBezTo>
                    <a:pt x="47" y="72"/>
                    <a:pt x="50" y="73"/>
                    <a:pt x="53" y="73"/>
                  </a:cubicBezTo>
                  <a:cubicBezTo>
                    <a:pt x="56" y="73"/>
                    <a:pt x="59" y="72"/>
                    <a:pt x="61" y="70"/>
                  </a:cubicBezTo>
                  <a:cubicBezTo>
                    <a:pt x="66" y="66"/>
                    <a:pt x="67" y="58"/>
                    <a:pt x="63" y="53"/>
                  </a:cubicBezTo>
                  <a:cubicBezTo>
                    <a:pt x="22" y="6"/>
                    <a:pt x="22" y="6"/>
                    <a:pt x="22" y="6"/>
                  </a:cubicBezTo>
                  <a:cubicBezTo>
                    <a:pt x="18" y="0"/>
                    <a:pt x="11" y="0"/>
                    <a:pt x="6" y="4"/>
                  </a:cubicBezTo>
                  <a:cubicBezTo>
                    <a:pt x="0" y="8"/>
                    <a:pt x="0" y="16"/>
                    <a:pt x="4" y="21"/>
                  </a:cubicBezTo>
                  <a:lnTo>
                    <a:pt x="44" y="6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53">
              <a:extLst>
                <a:ext uri="{FF2B5EF4-FFF2-40B4-BE49-F238E27FC236}">
                  <a16:creationId xmlns:a16="http://schemas.microsoft.com/office/drawing/2014/main" id="{C95E2D20-3F6A-2686-D49B-E6A7C443DD88}"/>
                </a:ext>
              </a:extLst>
            </p:cNvPr>
            <p:cNvSpPr>
              <a:spLocks/>
            </p:cNvSpPr>
            <p:nvPr/>
          </p:nvSpPr>
          <p:spPr bwMode="auto">
            <a:xfrm>
              <a:off x="3406775" y="1931988"/>
              <a:ext cx="65088" cy="111125"/>
            </a:xfrm>
            <a:custGeom>
              <a:avLst/>
              <a:gdLst>
                <a:gd name="T0" fmla="*/ 23 w 48"/>
                <a:gd name="T1" fmla="*/ 76 h 84"/>
                <a:gd name="T2" fmla="*/ 35 w 48"/>
                <a:gd name="T3" fmla="*/ 84 h 84"/>
                <a:gd name="T4" fmla="*/ 39 w 48"/>
                <a:gd name="T5" fmla="*/ 83 h 84"/>
                <a:gd name="T6" fmla="*/ 46 w 48"/>
                <a:gd name="T7" fmla="*/ 68 h 84"/>
                <a:gd name="T8" fmla="*/ 25 w 48"/>
                <a:gd name="T9" fmla="*/ 9 h 84"/>
                <a:gd name="T10" fmla="*/ 9 w 48"/>
                <a:gd name="T11" fmla="*/ 2 h 84"/>
                <a:gd name="T12" fmla="*/ 2 w 48"/>
                <a:gd name="T13" fmla="*/ 17 h 84"/>
                <a:gd name="T14" fmla="*/ 23 w 48"/>
                <a:gd name="T15" fmla="*/ 7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23" y="76"/>
                  </a:moveTo>
                  <a:cubicBezTo>
                    <a:pt x="25" y="81"/>
                    <a:pt x="30" y="84"/>
                    <a:pt x="35" y="84"/>
                  </a:cubicBezTo>
                  <a:cubicBezTo>
                    <a:pt x="36" y="84"/>
                    <a:pt x="37" y="83"/>
                    <a:pt x="39" y="83"/>
                  </a:cubicBezTo>
                  <a:cubicBezTo>
                    <a:pt x="45" y="81"/>
                    <a:pt x="48" y="74"/>
                    <a:pt x="46" y="68"/>
                  </a:cubicBezTo>
                  <a:cubicBezTo>
                    <a:pt x="25" y="9"/>
                    <a:pt x="25" y="9"/>
                    <a:pt x="25" y="9"/>
                  </a:cubicBezTo>
                  <a:cubicBezTo>
                    <a:pt x="22" y="3"/>
                    <a:pt x="15" y="0"/>
                    <a:pt x="9" y="2"/>
                  </a:cubicBezTo>
                  <a:cubicBezTo>
                    <a:pt x="3" y="4"/>
                    <a:pt x="0" y="11"/>
                    <a:pt x="2" y="17"/>
                  </a:cubicBezTo>
                  <a:lnTo>
                    <a:pt x="23" y="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54">
              <a:extLst>
                <a:ext uri="{FF2B5EF4-FFF2-40B4-BE49-F238E27FC236}">
                  <a16:creationId xmlns:a16="http://schemas.microsoft.com/office/drawing/2014/main" id="{F1B13C69-D21E-73EC-E31C-31D446FBE891}"/>
                </a:ext>
              </a:extLst>
            </p:cNvPr>
            <p:cNvSpPr>
              <a:spLocks/>
            </p:cNvSpPr>
            <p:nvPr/>
          </p:nvSpPr>
          <p:spPr bwMode="auto">
            <a:xfrm>
              <a:off x="3559175" y="1906588"/>
              <a:ext cx="31750" cy="115888"/>
            </a:xfrm>
            <a:custGeom>
              <a:avLst/>
              <a:gdLst>
                <a:gd name="T0" fmla="*/ 12 w 24"/>
                <a:gd name="T1" fmla="*/ 87 h 87"/>
                <a:gd name="T2" fmla="*/ 24 w 24"/>
                <a:gd name="T3" fmla="*/ 75 h 87"/>
                <a:gd name="T4" fmla="*/ 24 w 24"/>
                <a:gd name="T5" fmla="*/ 12 h 87"/>
                <a:gd name="T6" fmla="*/ 12 w 24"/>
                <a:gd name="T7" fmla="*/ 0 h 87"/>
                <a:gd name="T8" fmla="*/ 0 w 24"/>
                <a:gd name="T9" fmla="*/ 12 h 87"/>
                <a:gd name="T10" fmla="*/ 0 w 24"/>
                <a:gd name="T11" fmla="*/ 75 h 87"/>
                <a:gd name="T12" fmla="*/ 12 w 24"/>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4" h="87">
                  <a:moveTo>
                    <a:pt x="12" y="87"/>
                  </a:moveTo>
                  <a:cubicBezTo>
                    <a:pt x="18" y="87"/>
                    <a:pt x="24" y="81"/>
                    <a:pt x="24" y="75"/>
                  </a:cubicBezTo>
                  <a:cubicBezTo>
                    <a:pt x="24" y="12"/>
                    <a:pt x="24" y="12"/>
                    <a:pt x="24" y="12"/>
                  </a:cubicBezTo>
                  <a:cubicBezTo>
                    <a:pt x="24" y="6"/>
                    <a:pt x="18" y="0"/>
                    <a:pt x="12" y="0"/>
                  </a:cubicBezTo>
                  <a:cubicBezTo>
                    <a:pt x="5" y="0"/>
                    <a:pt x="0" y="6"/>
                    <a:pt x="0" y="12"/>
                  </a:cubicBezTo>
                  <a:cubicBezTo>
                    <a:pt x="0" y="75"/>
                    <a:pt x="0" y="75"/>
                    <a:pt x="0" y="75"/>
                  </a:cubicBezTo>
                  <a:cubicBezTo>
                    <a:pt x="0" y="81"/>
                    <a:pt x="5" y="87"/>
                    <a:pt x="12" y="8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55">
              <a:extLst>
                <a:ext uri="{FF2B5EF4-FFF2-40B4-BE49-F238E27FC236}">
                  <a16:creationId xmlns:a16="http://schemas.microsoft.com/office/drawing/2014/main" id="{EC106A72-F5AC-58AC-C1D1-D6C092CF8DB3}"/>
                </a:ext>
              </a:extLst>
            </p:cNvPr>
            <p:cNvSpPr>
              <a:spLocks/>
            </p:cNvSpPr>
            <p:nvPr/>
          </p:nvSpPr>
          <p:spPr bwMode="auto">
            <a:xfrm>
              <a:off x="3282950" y="2068513"/>
              <a:ext cx="584200" cy="873125"/>
            </a:xfrm>
            <a:custGeom>
              <a:avLst/>
              <a:gdLst>
                <a:gd name="T0" fmla="*/ 219 w 438"/>
                <a:gd name="T1" fmla="*/ 0 h 655"/>
                <a:gd name="T2" fmla="*/ 0 w 438"/>
                <a:gd name="T3" fmla="*/ 219 h 655"/>
                <a:gd name="T4" fmla="*/ 58 w 438"/>
                <a:gd name="T5" fmla="*/ 370 h 655"/>
                <a:gd name="T6" fmla="*/ 123 w 438"/>
                <a:gd name="T7" fmla="*/ 529 h 655"/>
                <a:gd name="T8" fmla="*/ 157 w 438"/>
                <a:gd name="T9" fmla="*/ 562 h 655"/>
                <a:gd name="T10" fmla="*/ 278 w 438"/>
                <a:gd name="T11" fmla="*/ 562 h 655"/>
                <a:gd name="T12" fmla="*/ 290 w 438"/>
                <a:gd name="T13" fmla="*/ 574 h 655"/>
                <a:gd name="T14" fmla="*/ 280 w 438"/>
                <a:gd name="T15" fmla="*/ 585 h 655"/>
                <a:gd name="T16" fmla="*/ 190 w 438"/>
                <a:gd name="T17" fmla="*/ 585 h 655"/>
                <a:gd name="T18" fmla="*/ 155 w 438"/>
                <a:gd name="T19" fmla="*/ 619 h 655"/>
                <a:gd name="T20" fmla="*/ 155 w 438"/>
                <a:gd name="T21" fmla="*/ 621 h 655"/>
                <a:gd name="T22" fmla="*/ 190 w 438"/>
                <a:gd name="T23" fmla="*/ 655 h 655"/>
                <a:gd name="T24" fmla="*/ 224 w 438"/>
                <a:gd name="T25" fmla="*/ 655 h 655"/>
                <a:gd name="T26" fmla="*/ 236 w 438"/>
                <a:gd name="T27" fmla="*/ 643 h 655"/>
                <a:gd name="T28" fmla="*/ 224 w 438"/>
                <a:gd name="T29" fmla="*/ 631 h 655"/>
                <a:gd name="T30" fmla="*/ 190 w 438"/>
                <a:gd name="T31" fmla="*/ 631 h 655"/>
                <a:gd name="T32" fmla="*/ 179 w 438"/>
                <a:gd name="T33" fmla="*/ 621 h 655"/>
                <a:gd name="T34" fmla="*/ 179 w 438"/>
                <a:gd name="T35" fmla="*/ 619 h 655"/>
                <a:gd name="T36" fmla="*/ 190 w 438"/>
                <a:gd name="T37" fmla="*/ 609 h 655"/>
                <a:gd name="T38" fmla="*/ 280 w 438"/>
                <a:gd name="T39" fmla="*/ 609 h 655"/>
                <a:gd name="T40" fmla="*/ 314 w 438"/>
                <a:gd name="T41" fmla="*/ 574 h 655"/>
                <a:gd name="T42" fmla="*/ 278 w 438"/>
                <a:gd name="T43" fmla="*/ 538 h 655"/>
                <a:gd name="T44" fmla="*/ 157 w 438"/>
                <a:gd name="T45" fmla="*/ 538 h 655"/>
                <a:gd name="T46" fmla="*/ 147 w 438"/>
                <a:gd name="T47" fmla="*/ 527 h 655"/>
                <a:gd name="T48" fmla="*/ 78 w 438"/>
                <a:gd name="T49" fmla="*/ 356 h 655"/>
                <a:gd name="T50" fmla="*/ 24 w 438"/>
                <a:gd name="T51" fmla="*/ 219 h 655"/>
                <a:gd name="T52" fmla="*/ 219 w 438"/>
                <a:gd name="T53" fmla="*/ 24 h 655"/>
                <a:gd name="T54" fmla="*/ 414 w 438"/>
                <a:gd name="T55" fmla="*/ 219 h 655"/>
                <a:gd name="T56" fmla="*/ 360 w 438"/>
                <a:gd name="T57" fmla="*/ 356 h 655"/>
                <a:gd name="T58" fmla="*/ 297 w 438"/>
                <a:gd name="T59" fmla="*/ 482 h 655"/>
                <a:gd name="T60" fmla="*/ 286 w 438"/>
                <a:gd name="T61" fmla="*/ 491 h 655"/>
                <a:gd name="T62" fmla="*/ 178 w 438"/>
                <a:gd name="T63" fmla="*/ 491 h 655"/>
                <a:gd name="T64" fmla="*/ 166 w 438"/>
                <a:gd name="T65" fmla="*/ 503 h 655"/>
                <a:gd name="T66" fmla="*/ 178 w 438"/>
                <a:gd name="T67" fmla="*/ 515 h 655"/>
                <a:gd name="T68" fmla="*/ 286 w 438"/>
                <a:gd name="T69" fmla="*/ 515 h 655"/>
                <a:gd name="T70" fmla="*/ 321 w 438"/>
                <a:gd name="T71" fmla="*/ 487 h 655"/>
                <a:gd name="T72" fmla="*/ 379 w 438"/>
                <a:gd name="T73" fmla="*/ 370 h 655"/>
                <a:gd name="T74" fmla="*/ 438 w 438"/>
                <a:gd name="T75" fmla="*/ 219 h 655"/>
                <a:gd name="T76" fmla="*/ 219 w 438"/>
                <a:gd name="T7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655">
                  <a:moveTo>
                    <a:pt x="219" y="0"/>
                  </a:moveTo>
                  <a:cubicBezTo>
                    <a:pt x="98" y="0"/>
                    <a:pt x="0" y="99"/>
                    <a:pt x="0" y="219"/>
                  </a:cubicBezTo>
                  <a:cubicBezTo>
                    <a:pt x="0" y="290"/>
                    <a:pt x="29" y="331"/>
                    <a:pt x="58" y="370"/>
                  </a:cubicBezTo>
                  <a:cubicBezTo>
                    <a:pt x="88" y="410"/>
                    <a:pt x="118" y="451"/>
                    <a:pt x="123" y="529"/>
                  </a:cubicBezTo>
                  <a:cubicBezTo>
                    <a:pt x="124" y="547"/>
                    <a:pt x="139" y="562"/>
                    <a:pt x="157" y="562"/>
                  </a:cubicBezTo>
                  <a:cubicBezTo>
                    <a:pt x="278" y="562"/>
                    <a:pt x="278" y="562"/>
                    <a:pt x="278" y="562"/>
                  </a:cubicBezTo>
                  <a:cubicBezTo>
                    <a:pt x="285" y="562"/>
                    <a:pt x="290" y="567"/>
                    <a:pt x="290" y="574"/>
                  </a:cubicBezTo>
                  <a:cubicBezTo>
                    <a:pt x="290" y="580"/>
                    <a:pt x="286" y="585"/>
                    <a:pt x="280" y="585"/>
                  </a:cubicBezTo>
                  <a:cubicBezTo>
                    <a:pt x="190" y="585"/>
                    <a:pt x="190" y="585"/>
                    <a:pt x="190" y="585"/>
                  </a:cubicBezTo>
                  <a:cubicBezTo>
                    <a:pt x="171" y="585"/>
                    <a:pt x="155" y="600"/>
                    <a:pt x="155" y="619"/>
                  </a:cubicBezTo>
                  <a:cubicBezTo>
                    <a:pt x="155" y="621"/>
                    <a:pt x="155" y="621"/>
                    <a:pt x="155" y="621"/>
                  </a:cubicBezTo>
                  <a:cubicBezTo>
                    <a:pt x="155" y="640"/>
                    <a:pt x="171" y="655"/>
                    <a:pt x="190" y="655"/>
                  </a:cubicBezTo>
                  <a:cubicBezTo>
                    <a:pt x="224" y="655"/>
                    <a:pt x="224" y="655"/>
                    <a:pt x="224" y="655"/>
                  </a:cubicBezTo>
                  <a:cubicBezTo>
                    <a:pt x="230" y="655"/>
                    <a:pt x="236" y="650"/>
                    <a:pt x="236" y="643"/>
                  </a:cubicBezTo>
                  <a:cubicBezTo>
                    <a:pt x="236" y="637"/>
                    <a:pt x="230" y="631"/>
                    <a:pt x="224" y="631"/>
                  </a:cubicBezTo>
                  <a:cubicBezTo>
                    <a:pt x="190" y="631"/>
                    <a:pt x="190" y="631"/>
                    <a:pt x="190" y="631"/>
                  </a:cubicBezTo>
                  <a:cubicBezTo>
                    <a:pt x="184" y="631"/>
                    <a:pt x="179" y="627"/>
                    <a:pt x="179" y="621"/>
                  </a:cubicBezTo>
                  <a:cubicBezTo>
                    <a:pt x="179" y="619"/>
                    <a:pt x="179" y="619"/>
                    <a:pt x="179" y="619"/>
                  </a:cubicBezTo>
                  <a:cubicBezTo>
                    <a:pt x="179" y="613"/>
                    <a:pt x="184" y="609"/>
                    <a:pt x="190" y="609"/>
                  </a:cubicBezTo>
                  <a:cubicBezTo>
                    <a:pt x="280" y="609"/>
                    <a:pt x="280" y="609"/>
                    <a:pt x="280" y="609"/>
                  </a:cubicBezTo>
                  <a:cubicBezTo>
                    <a:pt x="299" y="609"/>
                    <a:pt x="314" y="593"/>
                    <a:pt x="314" y="574"/>
                  </a:cubicBezTo>
                  <a:cubicBezTo>
                    <a:pt x="314" y="554"/>
                    <a:pt x="298" y="538"/>
                    <a:pt x="278" y="538"/>
                  </a:cubicBezTo>
                  <a:cubicBezTo>
                    <a:pt x="157" y="538"/>
                    <a:pt x="157" y="538"/>
                    <a:pt x="157" y="538"/>
                  </a:cubicBezTo>
                  <a:cubicBezTo>
                    <a:pt x="152" y="538"/>
                    <a:pt x="147" y="533"/>
                    <a:pt x="147" y="527"/>
                  </a:cubicBezTo>
                  <a:cubicBezTo>
                    <a:pt x="142" y="442"/>
                    <a:pt x="108" y="396"/>
                    <a:pt x="78" y="356"/>
                  </a:cubicBezTo>
                  <a:cubicBezTo>
                    <a:pt x="49" y="316"/>
                    <a:pt x="24" y="282"/>
                    <a:pt x="24" y="219"/>
                  </a:cubicBezTo>
                  <a:cubicBezTo>
                    <a:pt x="24" y="112"/>
                    <a:pt x="111" y="24"/>
                    <a:pt x="219" y="24"/>
                  </a:cubicBezTo>
                  <a:cubicBezTo>
                    <a:pt x="326" y="24"/>
                    <a:pt x="414" y="112"/>
                    <a:pt x="414" y="219"/>
                  </a:cubicBezTo>
                  <a:cubicBezTo>
                    <a:pt x="414" y="282"/>
                    <a:pt x="389" y="316"/>
                    <a:pt x="360" y="356"/>
                  </a:cubicBezTo>
                  <a:cubicBezTo>
                    <a:pt x="335" y="390"/>
                    <a:pt x="309" y="425"/>
                    <a:pt x="297" y="482"/>
                  </a:cubicBezTo>
                  <a:cubicBezTo>
                    <a:pt x="296" y="487"/>
                    <a:pt x="292" y="491"/>
                    <a:pt x="286" y="491"/>
                  </a:cubicBezTo>
                  <a:cubicBezTo>
                    <a:pt x="178" y="491"/>
                    <a:pt x="178" y="491"/>
                    <a:pt x="178" y="491"/>
                  </a:cubicBezTo>
                  <a:cubicBezTo>
                    <a:pt x="171" y="491"/>
                    <a:pt x="166" y="496"/>
                    <a:pt x="166" y="503"/>
                  </a:cubicBezTo>
                  <a:cubicBezTo>
                    <a:pt x="166" y="509"/>
                    <a:pt x="171" y="515"/>
                    <a:pt x="178" y="515"/>
                  </a:cubicBezTo>
                  <a:cubicBezTo>
                    <a:pt x="286" y="515"/>
                    <a:pt x="286" y="515"/>
                    <a:pt x="286" y="515"/>
                  </a:cubicBezTo>
                  <a:cubicBezTo>
                    <a:pt x="303" y="515"/>
                    <a:pt x="317" y="503"/>
                    <a:pt x="321" y="487"/>
                  </a:cubicBezTo>
                  <a:cubicBezTo>
                    <a:pt x="331" y="435"/>
                    <a:pt x="356" y="402"/>
                    <a:pt x="379" y="370"/>
                  </a:cubicBezTo>
                  <a:cubicBezTo>
                    <a:pt x="408" y="331"/>
                    <a:pt x="438" y="290"/>
                    <a:pt x="438" y="219"/>
                  </a:cubicBezTo>
                  <a:cubicBezTo>
                    <a:pt x="438" y="99"/>
                    <a:pt x="340" y="0"/>
                    <a:pt x="2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56">
              <a:extLst>
                <a:ext uri="{FF2B5EF4-FFF2-40B4-BE49-F238E27FC236}">
                  <a16:creationId xmlns:a16="http://schemas.microsoft.com/office/drawing/2014/main" id="{28E2A1D4-887C-5157-AB2C-F59A5216E877}"/>
                </a:ext>
              </a:extLst>
            </p:cNvPr>
            <p:cNvSpPr>
              <a:spLocks/>
            </p:cNvSpPr>
            <p:nvPr/>
          </p:nvSpPr>
          <p:spPr bwMode="auto">
            <a:xfrm>
              <a:off x="3433763" y="2355850"/>
              <a:ext cx="127000" cy="328613"/>
            </a:xfrm>
            <a:custGeom>
              <a:avLst/>
              <a:gdLst>
                <a:gd name="T0" fmla="*/ 5 w 95"/>
                <a:gd name="T1" fmla="*/ 4 h 247"/>
                <a:gd name="T2" fmla="*/ 5 w 95"/>
                <a:gd name="T3" fmla="*/ 21 h 247"/>
                <a:gd name="T4" fmla="*/ 71 w 95"/>
                <a:gd name="T5" fmla="*/ 181 h 247"/>
                <a:gd name="T6" fmla="*/ 71 w 95"/>
                <a:gd name="T7" fmla="*/ 235 h 247"/>
                <a:gd name="T8" fmla="*/ 83 w 95"/>
                <a:gd name="T9" fmla="*/ 247 h 247"/>
                <a:gd name="T10" fmla="*/ 95 w 95"/>
                <a:gd name="T11" fmla="*/ 235 h 247"/>
                <a:gd name="T12" fmla="*/ 95 w 95"/>
                <a:gd name="T13" fmla="*/ 181 h 247"/>
                <a:gd name="T14" fmla="*/ 22 w 95"/>
                <a:gd name="T15" fmla="*/ 4 h 247"/>
                <a:gd name="T16" fmla="*/ 5 w 95"/>
                <a:gd name="T17"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47">
                  <a:moveTo>
                    <a:pt x="5" y="4"/>
                  </a:moveTo>
                  <a:cubicBezTo>
                    <a:pt x="0" y="9"/>
                    <a:pt x="0" y="17"/>
                    <a:pt x="5" y="21"/>
                  </a:cubicBezTo>
                  <a:cubicBezTo>
                    <a:pt x="48" y="64"/>
                    <a:pt x="71" y="121"/>
                    <a:pt x="71" y="181"/>
                  </a:cubicBezTo>
                  <a:cubicBezTo>
                    <a:pt x="71" y="235"/>
                    <a:pt x="71" y="235"/>
                    <a:pt x="71" y="235"/>
                  </a:cubicBezTo>
                  <a:cubicBezTo>
                    <a:pt x="71" y="242"/>
                    <a:pt x="77" y="247"/>
                    <a:pt x="83" y="247"/>
                  </a:cubicBezTo>
                  <a:cubicBezTo>
                    <a:pt x="90" y="247"/>
                    <a:pt x="95" y="242"/>
                    <a:pt x="95" y="235"/>
                  </a:cubicBezTo>
                  <a:cubicBezTo>
                    <a:pt x="95" y="181"/>
                    <a:pt x="95" y="181"/>
                    <a:pt x="95" y="181"/>
                  </a:cubicBezTo>
                  <a:cubicBezTo>
                    <a:pt x="95" y="114"/>
                    <a:pt x="69" y="52"/>
                    <a:pt x="22" y="4"/>
                  </a:cubicBezTo>
                  <a:cubicBezTo>
                    <a:pt x="17" y="0"/>
                    <a:pt x="10" y="0"/>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57">
              <a:extLst>
                <a:ext uri="{FF2B5EF4-FFF2-40B4-BE49-F238E27FC236}">
                  <a16:creationId xmlns:a16="http://schemas.microsoft.com/office/drawing/2014/main" id="{5F88A6F8-8D16-E900-DDA4-F70CC7D4CBBC}"/>
                </a:ext>
              </a:extLst>
            </p:cNvPr>
            <p:cNvSpPr>
              <a:spLocks/>
            </p:cNvSpPr>
            <p:nvPr/>
          </p:nvSpPr>
          <p:spPr bwMode="auto">
            <a:xfrm>
              <a:off x="3587750" y="2355850"/>
              <a:ext cx="127000" cy="328613"/>
            </a:xfrm>
            <a:custGeom>
              <a:avLst/>
              <a:gdLst>
                <a:gd name="T0" fmla="*/ 0 w 95"/>
                <a:gd name="T1" fmla="*/ 235 h 247"/>
                <a:gd name="T2" fmla="*/ 12 w 95"/>
                <a:gd name="T3" fmla="*/ 247 h 247"/>
                <a:gd name="T4" fmla="*/ 24 w 95"/>
                <a:gd name="T5" fmla="*/ 235 h 247"/>
                <a:gd name="T6" fmla="*/ 24 w 95"/>
                <a:gd name="T7" fmla="*/ 181 h 247"/>
                <a:gd name="T8" fmla="*/ 91 w 95"/>
                <a:gd name="T9" fmla="*/ 21 h 247"/>
                <a:gd name="T10" fmla="*/ 91 w 95"/>
                <a:gd name="T11" fmla="*/ 4 h 247"/>
                <a:gd name="T12" fmla="*/ 74 w 95"/>
                <a:gd name="T13" fmla="*/ 4 h 247"/>
                <a:gd name="T14" fmla="*/ 0 w 95"/>
                <a:gd name="T15" fmla="*/ 181 h 247"/>
                <a:gd name="T16" fmla="*/ 0 w 95"/>
                <a:gd name="T17" fmla="*/ 23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47">
                  <a:moveTo>
                    <a:pt x="0" y="235"/>
                  </a:moveTo>
                  <a:cubicBezTo>
                    <a:pt x="0" y="242"/>
                    <a:pt x="6" y="247"/>
                    <a:pt x="12" y="247"/>
                  </a:cubicBezTo>
                  <a:cubicBezTo>
                    <a:pt x="19" y="247"/>
                    <a:pt x="24" y="242"/>
                    <a:pt x="24" y="235"/>
                  </a:cubicBezTo>
                  <a:cubicBezTo>
                    <a:pt x="24" y="181"/>
                    <a:pt x="24" y="181"/>
                    <a:pt x="24" y="181"/>
                  </a:cubicBezTo>
                  <a:cubicBezTo>
                    <a:pt x="24" y="121"/>
                    <a:pt x="48" y="64"/>
                    <a:pt x="91" y="21"/>
                  </a:cubicBezTo>
                  <a:cubicBezTo>
                    <a:pt x="95" y="17"/>
                    <a:pt x="95" y="9"/>
                    <a:pt x="91" y="4"/>
                  </a:cubicBezTo>
                  <a:cubicBezTo>
                    <a:pt x="86" y="0"/>
                    <a:pt x="78" y="0"/>
                    <a:pt x="74" y="4"/>
                  </a:cubicBezTo>
                  <a:cubicBezTo>
                    <a:pt x="26" y="52"/>
                    <a:pt x="0" y="114"/>
                    <a:pt x="0" y="181"/>
                  </a:cubicBezTo>
                  <a:lnTo>
                    <a:pt x="0" y="23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58">
              <a:extLst>
                <a:ext uri="{FF2B5EF4-FFF2-40B4-BE49-F238E27FC236}">
                  <a16:creationId xmlns:a16="http://schemas.microsoft.com/office/drawing/2014/main" id="{CC9EF4F5-0EF8-A272-1224-D1829015BB03}"/>
                </a:ext>
              </a:extLst>
            </p:cNvPr>
            <p:cNvSpPr>
              <a:spLocks/>
            </p:cNvSpPr>
            <p:nvPr/>
          </p:nvSpPr>
          <p:spPr bwMode="auto">
            <a:xfrm>
              <a:off x="3478213" y="2300288"/>
              <a:ext cx="193675" cy="87313"/>
            </a:xfrm>
            <a:custGeom>
              <a:avLst/>
              <a:gdLst>
                <a:gd name="T0" fmla="*/ 121 w 146"/>
                <a:gd name="T1" fmla="*/ 4 h 65"/>
                <a:gd name="T2" fmla="*/ 104 w 146"/>
                <a:gd name="T3" fmla="*/ 4 h 65"/>
                <a:gd name="T4" fmla="*/ 73 w 146"/>
                <a:gd name="T5" fmla="*/ 36 h 65"/>
                <a:gd name="T6" fmla="*/ 41 w 146"/>
                <a:gd name="T7" fmla="*/ 4 h 65"/>
                <a:gd name="T8" fmla="*/ 33 w 146"/>
                <a:gd name="T9" fmla="*/ 1 h 65"/>
                <a:gd name="T10" fmla="*/ 24 w 146"/>
                <a:gd name="T11" fmla="*/ 4 h 65"/>
                <a:gd name="T12" fmla="*/ 4 w 146"/>
                <a:gd name="T13" fmla="*/ 24 h 65"/>
                <a:gd name="T14" fmla="*/ 4 w 146"/>
                <a:gd name="T15" fmla="*/ 41 h 65"/>
                <a:gd name="T16" fmla="*/ 21 w 146"/>
                <a:gd name="T17" fmla="*/ 41 h 65"/>
                <a:gd name="T18" fmla="*/ 33 w 146"/>
                <a:gd name="T19" fmla="*/ 30 h 65"/>
                <a:gd name="T20" fmla="*/ 64 w 146"/>
                <a:gd name="T21" fmla="*/ 61 h 65"/>
                <a:gd name="T22" fmla="*/ 73 w 146"/>
                <a:gd name="T23" fmla="*/ 65 h 65"/>
                <a:gd name="T24" fmla="*/ 81 w 146"/>
                <a:gd name="T25" fmla="*/ 61 h 65"/>
                <a:gd name="T26" fmla="*/ 113 w 146"/>
                <a:gd name="T27" fmla="*/ 30 h 65"/>
                <a:gd name="T28" fmla="*/ 124 w 146"/>
                <a:gd name="T29" fmla="*/ 41 h 65"/>
                <a:gd name="T30" fmla="*/ 141 w 146"/>
                <a:gd name="T31" fmla="*/ 41 h 65"/>
                <a:gd name="T32" fmla="*/ 141 w 146"/>
                <a:gd name="T33" fmla="*/ 24 h 65"/>
                <a:gd name="T34" fmla="*/ 121 w 146"/>
                <a:gd name="T35"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65">
                  <a:moveTo>
                    <a:pt x="121" y="4"/>
                  </a:moveTo>
                  <a:cubicBezTo>
                    <a:pt x="117" y="0"/>
                    <a:pt x="109" y="0"/>
                    <a:pt x="104" y="4"/>
                  </a:cubicBezTo>
                  <a:cubicBezTo>
                    <a:pt x="73" y="36"/>
                    <a:pt x="73" y="36"/>
                    <a:pt x="73" y="36"/>
                  </a:cubicBezTo>
                  <a:cubicBezTo>
                    <a:pt x="41" y="4"/>
                    <a:pt x="41" y="4"/>
                    <a:pt x="41" y="4"/>
                  </a:cubicBezTo>
                  <a:cubicBezTo>
                    <a:pt x="39" y="2"/>
                    <a:pt x="36" y="1"/>
                    <a:pt x="33" y="1"/>
                  </a:cubicBezTo>
                  <a:cubicBezTo>
                    <a:pt x="30" y="1"/>
                    <a:pt x="27" y="2"/>
                    <a:pt x="24" y="4"/>
                  </a:cubicBezTo>
                  <a:cubicBezTo>
                    <a:pt x="4" y="24"/>
                    <a:pt x="4" y="24"/>
                    <a:pt x="4" y="24"/>
                  </a:cubicBezTo>
                  <a:cubicBezTo>
                    <a:pt x="0" y="29"/>
                    <a:pt x="0" y="37"/>
                    <a:pt x="4" y="41"/>
                  </a:cubicBezTo>
                  <a:cubicBezTo>
                    <a:pt x="9" y="46"/>
                    <a:pt x="17" y="46"/>
                    <a:pt x="21" y="41"/>
                  </a:cubicBezTo>
                  <a:cubicBezTo>
                    <a:pt x="33" y="30"/>
                    <a:pt x="33" y="30"/>
                    <a:pt x="33" y="30"/>
                  </a:cubicBezTo>
                  <a:cubicBezTo>
                    <a:pt x="64" y="61"/>
                    <a:pt x="64" y="61"/>
                    <a:pt x="64" y="61"/>
                  </a:cubicBezTo>
                  <a:cubicBezTo>
                    <a:pt x="67" y="64"/>
                    <a:pt x="70" y="65"/>
                    <a:pt x="73" y="65"/>
                  </a:cubicBezTo>
                  <a:cubicBezTo>
                    <a:pt x="76" y="65"/>
                    <a:pt x="79" y="64"/>
                    <a:pt x="81" y="61"/>
                  </a:cubicBezTo>
                  <a:cubicBezTo>
                    <a:pt x="113" y="30"/>
                    <a:pt x="113" y="30"/>
                    <a:pt x="113" y="30"/>
                  </a:cubicBezTo>
                  <a:cubicBezTo>
                    <a:pt x="124" y="41"/>
                    <a:pt x="124" y="41"/>
                    <a:pt x="124" y="41"/>
                  </a:cubicBezTo>
                  <a:cubicBezTo>
                    <a:pt x="129" y="46"/>
                    <a:pt x="137" y="46"/>
                    <a:pt x="141" y="41"/>
                  </a:cubicBezTo>
                  <a:cubicBezTo>
                    <a:pt x="146" y="37"/>
                    <a:pt x="146" y="29"/>
                    <a:pt x="141" y="24"/>
                  </a:cubicBezTo>
                  <a:lnTo>
                    <a:pt x="121"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 name="Group 23">
            <a:extLst>
              <a:ext uri="{FF2B5EF4-FFF2-40B4-BE49-F238E27FC236}">
                <a16:creationId xmlns:a16="http://schemas.microsoft.com/office/drawing/2014/main" id="{AB73CF55-6EF6-0343-2DFB-2106D11E117E}"/>
              </a:ext>
            </a:extLst>
          </p:cNvPr>
          <p:cNvGrpSpPr>
            <a:grpSpLocks noChangeAspect="1"/>
          </p:cNvGrpSpPr>
          <p:nvPr/>
        </p:nvGrpSpPr>
        <p:grpSpPr bwMode="auto">
          <a:xfrm>
            <a:off x="1545960" y="2381425"/>
            <a:ext cx="475696" cy="510844"/>
            <a:chOff x="2164" y="334"/>
            <a:chExt cx="3397" cy="3648"/>
          </a:xfrm>
          <a:solidFill>
            <a:schemeClr val="tx1"/>
          </a:solidFill>
        </p:grpSpPr>
        <p:sp>
          <p:nvSpPr>
            <p:cNvPr id="42" name="Freeform 24">
              <a:extLst>
                <a:ext uri="{FF2B5EF4-FFF2-40B4-BE49-F238E27FC236}">
                  <a16:creationId xmlns:a16="http://schemas.microsoft.com/office/drawing/2014/main" id="{AF9114C8-DC36-3FA8-5101-ADF91D11C3E7}"/>
                </a:ext>
              </a:extLst>
            </p:cNvPr>
            <p:cNvSpPr>
              <a:spLocks noEditPoints="1"/>
            </p:cNvSpPr>
            <p:nvPr/>
          </p:nvSpPr>
          <p:spPr bwMode="auto">
            <a:xfrm>
              <a:off x="2164" y="334"/>
              <a:ext cx="3397" cy="3648"/>
            </a:xfrm>
            <a:custGeom>
              <a:avLst/>
              <a:gdLst>
                <a:gd name="T0" fmla="*/ 1005 w 1430"/>
                <a:gd name="T1" fmla="*/ 220 h 1536"/>
                <a:gd name="T2" fmla="*/ 922 w 1430"/>
                <a:gd name="T3" fmla="*/ 276 h 1536"/>
                <a:gd name="T4" fmla="*/ 931 w 1430"/>
                <a:gd name="T5" fmla="*/ 577 h 1536"/>
                <a:gd name="T6" fmla="*/ 873 w 1430"/>
                <a:gd name="T7" fmla="*/ 725 h 1536"/>
                <a:gd name="T8" fmla="*/ 906 w 1430"/>
                <a:gd name="T9" fmla="*/ 808 h 1536"/>
                <a:gd name="T10" fmla="*/ 1055 w 1430"/>
                <a:gd name="T11" fmla="*/ 884 h 1536"/>
                <a:gd name="T12" fmla="*/ 1031 w 1430"/>
                <a:gd name="T13" fmla="*/ 560 h 1536"/>
                <a:gd name="T14" fmla="*/ 1157 w 1430"/>
                <a:gd name="T15" fmla="*/ 298 h 1536"/>
                <a:gd name="T16" fmla="*/ 1367 w 1430"/>
                <a:gd name="T17" fmla="*/ 541 h 1536"/>
                <a:gd name="T18" fmla="*/ 1276 w 1430"/>
                <a:gd name="T19" fmla="*/ 577 h 1536"/>
                <a:gd name="T20" fmla="*/ 1231 w 1430"/>
                <a:gd name="T21" fmla="*/ 697 h 1536"/>
                <a:gd name="T22" fmla="*/ 1312 w 1430"/>
                <a:gd name="T23" fmla="*/ 515 h 1536"/>
                <a:gd name="T24" fmla="*/ 1092 w 1430"/>
                <a:gd name="T25" fmla="*/ 515 h 1536"/>
                <a:gd name="T26" fmla="*/ 1154 w 1430"/>
                <a:gd name="T27" fmla="*/ 894 h 1536"/>
                <a:gd name="T28" fmla="*/ 1231 w 1430"/>
                <a:gd name="T29" fmla="*/ 808 h 1536"/>
                <a:gd name="T30" fmla="*/ 1276 w 1430"/>
                <a:gd name="T31" fmla="*/ 935 h 1536"/>
                <a:gd name="T32" fmla="*/ 1150 w 1430"/>
                <a:gd name="T33" fmla="*/ 1529 h 1536"/>
                <a:gd name="T34" fmla="*/ 1010 w 1430"/>
                <a:gd name="T35" fmla="*/ 1527 h 1536"/>
                <a:gd name="T36" fmla="*/ 716 w 1430"/>
                <a:gd name="T37" fmla="*/ 1261 h 1536"/>
                <a:gd name="T38" fmla="*/ 636 w 1430"/>
                <a:gd name="T39" fmla="*/ 1295 h 1536"/>
                <a:gd name="T40" fmla="*/ 468 w 1430"/>
                <a:gd name="T41" fmla="*/ 1442 h 1536"/>
                <a:gd name="T42" fmla="*/ 408 w 1430"/>
                <a:gd name="T43" fmla="*/ 1280 h 1536"/>
                <a:gd name="T44" fmla="*/ 270 w 1430"/>
                <a:gd name="T45" fmla="*/ 1329 h 1536"/>
                <a:gd name="T46" fmla="*/ 116 w 1430"/>
                <a:gd name="T47" fmla="*/ 1174 h 1536"/>
                <a:gd name="T48" fmla="*/ 149 w 1430"/>
                <a:gd name="T49" fmla="*/ 1027 h 1536"/>
                <a:gd name="T50" fmla="*/ 2 w 1430"/>
                <a:gd name="T51" fmla="*/ 854 h 1536"/>
                <a:gd name="T52" fmla="*/ 165 w 1430"/>
                <a:gd name="T53" fmla="*/ 796 h 1536"/>
                <a:gd name="T54" fmla="*/ 115 w 1430"/>
                <a:gd name="T55" fmla="*/ 659 h 1536"/>
                <a:gd name="T56" fmla="*/ 268 w 1430"/>
                <a:gd name="T57" fmla="*/ 504 h 1536"/>
                <a:gd name="T58" fmla="*/ 418 w 1430"/>
                <a:gd name="T59" fmla="*/ 549 h 1536"/>
                <a:gd name="T60" fmla="*/ 590 w 1430"/>
                <a:gd name="T61" fmla="*/ 393 h 1536"/>
                <a:gd name="T62" fmla="*/ 647 w 1430"/>
                <a:gd name="T63" fmla="*/ 555 h 1536"/>
                <a:gd name="T64" fmla="*/ 739 w 1430"/>
                <a:gd name="T65" fmla="*/ 523 h 1536"/>
                <a:gd name="T66" fmla="*/ 676 w 1430"/>
                <a:gd name="T67" fmla="*/ 276 h 1536"/>
                <a:gd name="T68" fmla="*/ 802 w 1430"/>
                <a:gd name="T69" fmla="*/ 17 h 1536"/>
                <a:gd name="T70" fmla="*/ 591 w 1430"/>
                <a:gd name="T71" fmla="*/ 1398 h 1536"/>
                <a:gd name="T72" fmla="*/ 623 w 1430"/>
                <a:gd name="T73" fmla="*/ 1241 h 1536"/>
                <a:gd name="T74" fmla="*/ 756 w 1430"/>
                <a:gd name="T75" fmla="*/ 1236 h 1536"/>
                <a:gd name="T76" fmla="*/ 902 w 1430"/>
                <a:gd name="T77" fmla="*/ 853 h 1536"/>
                <a:gd name="T78" fmla="*/ 842 w 1430"/>
                <a:gd name="T79" fmla="*/ 693 h 1536"/>
                <a:gd name="T80" fmla="*/ 744 w 1430"/>
                <a:gd name="T81" fmla="*/ 609 h 1536"/>
                <a:gd name="T82" fmla="*/ 591 w 1430"/>
                <a:gd name="T83" fmla="*/ 536 h 1536"/>
                <a:gd name="T84" fmla="*/ 463 w 1430"/>
                <a:gd name="T85" fmla="*/ 543 h 1536"/>
                <a:gd name="T86" fmla="*/ 307 w 1430"/>
                <a:gd name="T87" fmla="*/ 607 h 1536"/>
                <a:gd name="T88" fmla="*/ 217 w 1430"/>
                <a:gd name="T89" fmla="*/ 699 h 1536"/>
                <a:gd name="T90" fmla="*/ 155 w 1430"/>
                <a:gd name="T91" fmla="*/ 853 h 1536"/>
                <a:gd name="T92" fmla="*/ 45 w 1430"/>
                <a:gd name="T93" fmla="*/ 981 h 1536"/>
                <a:gd name="T94" fmla="*/ 225 w 1430"/>
                <a:gd name="T95" fmla="*/ 1068 h 1536"/>
                <a:gd name="T96" fmla="*/ 231 w 1430"/>
                <a:gd name="T97" fmla="*/ 1304 h 1536"/>
                <a:gd name="T98" fmla="*/ 432 w 1430"/>
                <a:gd name="T99" fmla="*/ 1242 h 1536"/>
                <a:gd name="T100" fmla="*/ 463 w 1430"/>
                <a:gd name="T101" fmla="*/ 1398 h 1536"/>
                <a:gd name="T102" fmla="*/ 1083 w 1430"/>
                <a:gd name="T103" fmla="*/ 1491 h 1536"/>
                <a:gd name="T104" fmla="*/ 802 w 1430"/>
                <a:gd name="T105" fmla="*/ 1211 h 1536"/>
                <a:gd name="T106" fmla="*/ 740 w 1430"/>
                <a:gd name="T107" fmla="*/ 231 h 1536"/>
                <a:gd name="T108" fmla="*/ 783 w 1430"/>
                <a:gd name="T109" fmla="*/ 506 h 1536"/>
                <a:gd name="T110" fmla="*/ 915 w 1430"/>
                <a:gd name="T111" fmla="*/ 23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0" h="1536">
                  <a:moveTo>
                    <a:pt x="838" y="0"/>
                  </a:moveTo>
                  <a:cubicBezTo>
                    <a:pt x="846" y="7"/>
                    <a:pt x="855" y="13"/>
                    <a:pt x="861" y="22"/>
                  </a:cubicBezTo>
                  <a:cubicBezTo>
                    <a:pt x="910" y="87"/>
                    <a:pt x="957" y="154"/>
                    <a:pt x="1005" y="220"/>
                  </a:cubicBezTo>
                  <a:cubicBezTo>
                    <a:pt x="1014" y="232"/>
                    <a:pt x="1019" y="244"/>
                    <a:pt x="1012" y="258"/>
                  </a:cubicBezTo>
                  <a:cubicBezTo>
                    <a:pt x="1005" y="274"/>
                    <a:pt x="991" y="277"/>
                    <a:pt x="976" y="276"/>
                  </a:cubicBezTo>
                  <a:cubicBezTo>
                    <a:pt x="958" y="276"/>
                    <a:pt x="941" y="276"/>
                    <a:pt x="922" y="276"/>
                  </a:cubicBezTo>
                  <a:cubicBezTo>
                    <a:pt x="922" y="283"/>
                    <a:pt x="922" y="288"/>
                    <a:pt x="922" y="293"/>
                  </a:cubicBezTo>
                  <a:cubicBezTo>
                    <a:pt x="922" y="379"/>
                    <a:pt x="922" y="465"/>
                    <a:pt x="922" y="551"/>
                  </a:cubicBezTo>
                  <a:cubicBezTo>
                    <a:pt x="922" y="560"/>
                    <a:pt x="927" y="569"/>
                    <a:pt x="931" y="577"/>
                  </a:cubicBezTo>
                  <a:cubicBezTo>
                    <a:pt x="934" y="582"/>
                    <a:pt x="940" y="587"/>
                    <a:pt x="943" y="592"/>
                  </a:cubicBezTo>
                  <a:cubicBezTo>
                    <a:pt x="961" y="615"/>
                    <a:pt x="960" y="638"/>
                    <a:pt x="939" y="659"/>
                  </a:cubicBezTo>
                  <a:cubicBezTo>
                    <a:pt x="917" y="681"/>
                    <a:pt x="896" y="703"/>
                    <a:pt x="873" y="725"/>
                  </a:cubicBezTo>
                  <a:cubicBezTo>
                    <a:pt x="866" y="732"/>
                    <a:pt x="864" y="738"/>
                    <a:pt x="869" y="748"/>
                  </a:cubicBezTo>
                  <a:cubicBezTo>
                    <a:pt x="877" y="763"/>
                    <a:pt x="883" y="780"/>
                    <a:pt x="889" y="796"/>
                  </a:cubicBezTo>
                  <a:cubicBezTo>
                    <a:pt x="892" y="805"/>
                    <a:pt x="896" y="809"/>
                    <a:pt x="906" y="808"/>
                  </a:cubicBezTo>
                  <a:cubicBezTo>
                    <a:pt x="935" y="808"/>
                    <a:pt x="964" y="808"/>
                    <a:pt x="993" y="808"/>
                  </a:cubicBezTo>
                  <a:cubicBezTo>
                    <a:pt x="1033" y="808"/>
                    <a:pt x="1047" y="820"/>
                    <a:pt x="1052" y="859"/>
                  </a:cubicBezTo>
                  <a:cubicBezTo>
                    <a:pt x="1053" y="867"/>
                    <a:pt x="1054" y="875"/>
                    <a:pt x="1055" y="884"/>
                  </a:cubicBezTo>
                  <a:cubicBezTo>
                    <a:pt x="1067" y="884"/>
                    <a:pt x="1078" y="884"/>
                    <a:pt x="1091" y="884"/>
                  </a:cubicBezTo>
                  <a:cubicBezTo>
                    <a:pt x="1091" y="777"/>
                    <a:pt x="1091" y="669"/>
                    <a:pt x="1091" y="560"/>
                  </a:cubicBezTo>
                  <a:cubicBezTo>
                    <a:pt x="1071" y="560"/>
                    <a:pt x="1051" y="560"/>
                    <a:pt x="1031" y="560"/>
                  </a:cubicBezTo>
                  <a:cubicBezTo>
                    <a:pt x="1013" y="559"/>
                    <a:pt x="1000" y="552"/>
                    <a:pt x="998" y="538"/>
                  </a:cubicBezTo>
                  <a:cubicBezTo>
                    <a:pt x="997" y="528"/>
                    <a:pt x="998" y="515"/>
                    <a:pt x="1004" y="507"/>
                  </a:cubicBezTo>
                  <a:cubicBezTo>
                    <a:pt x="1054" y="437"/>
                    <a:pt x="1106" y="368"/>
                    <a:pt x="1157" y="298"/>
                  </a:cubicBezTo>
                  <a:cubicBezTo>
                    <a:pt x="1172" y="278"/>
                    <a:pt x="1196" y="278"/>
                    <a:pt x="1211" y="299"/>
                  </a:cubicBezTo>
                  <a:cubicBezTo>
                    <a:pt x="1262" y="368"/>
                    <a:pt x="1312" y="438"/>
                    <a:pt x="1362" y="507"/>
                  </a:cubicBezTo>
                  <a:cubicBezTo>
                    <a:pt x="1370" y="518"/>
                    <a:pt x="1372" y="529"/>
                    <a:pt x="1367" y="541"/>
                  </a:cubicBezTo>
                  <a:cubicBezTo>
                    <a:pt x="1361" y="554"/>
                    <a:pt x="1350" y="559"/>
                    <a:pt x="1336" y="560"/>
                  </a:cubicBezTo>
                  <a:cubicBezTo>
                    <a:pt x="1317" y="560"/>
                    <a:pt x="1298" y="560"/>
                    <a:pt x="1276" y="560"/>
                  </a:cubicBezTo>
                  <a:cubicBezTo>
                    <a:pt x="1276" y="566"/>
                    <a:pt x="1276" y="572"/>
                    <a:pt x="1276" y="577"/>
                  </a:cubicBezTo>
                  <a:cubicBezTo>
                    <a:pt x="1276" y="617"/>
                    <a:pt x="1276" y="657"/>
                    <a:pt x="1276" y="697"/>
                  </a:cubicBezTo>
                  <a:cubicBezTo>
                    <a:pt x="1276" y="714"/>
                    <a:pt x="1268" y="723"/>
                    <a:pt x="1255" y="724"/>
                  </a:cubicBezTo>
                  <a:cubicBezTo>
                    <a:pt x="1240" y="724"/>
                    <a:pt x="1231" y="714"/>
                    <a:pt x="1231" y="697"/>
                  </a:cubicBezTo>
                  <a:cubicBezTo>
                    <a:pt x="1231" y="648"/>
                    <a:pt x="1231" y="599"/>
                    <a:pt x="1231" y="550"/>
                  </a:cubicBezTo>
                  <a:cubicBezTo>
                    <a:pt x="1231" y="527"/>
                    <a:pt x="1243" y="515"/>
                    <a:pt x="1267" y="515"/>
                  </a:cubicBezTo>
                  <a:cubicBezTo>
                    <a:pt x="1280" y="515"/>
                    <a:pt x="1294" y="515"/>
                    <a:pt x="1312" y="515"/>
                  </a:cubicBezTo>
                  <a:cubicBezTo>
                    <a:pt x="1268" y="454"/>
                    <a:pt x="1227" y="397"/>
                    <a:pt x="1184" y="338"/>
                  </a:cubicBezTo>
                  <a:cubicBezTo>
                    <a:pt x="1141" y="396"/>
                    <a:pt x="1098" y="454"/>
                    <a:pt x="1054" y="515"/>
                  </a:cubicBezTo>
                  <a:cubicBezTo>
                    <a:pt x="1069" y="515"/>
                    <a:pt x="1081" y="515"/>
                    <a:pt x="1092" y="515"/>
                  </a:cubicBezTo>
                  <a:cubicBezTo>
                    <a:pt x="1128" y="515"/>
                    <a:pt x="1137" y="524"/>
                    <a:pt x="1137" y="559"/>
                  </a:cubicBezTo>
                  <a:cubicBezTo>
                    <a:pt x="1137" y="663"/>
                    <a:pt x="1137" y="767"/>
                    <a:pt x="1137" y="871"/>
                  </a:cubicBezTo>
                  <a:cubicBezTo>
                    <a:pt x="1137" y="885"/>
                    <a:pt x="1140" y="890"/>
                    <a:pt x="1154" y="894"/>
                  </a:cubicBezTo>
                  <a:cubicBezTo>
                    <a:pt x="1180" y="900"/>
                    <a:pt x="1204" y="909"/>
                    <a:pt x="1231" y="918"/>
                  </a:cubicBezTo>
                  <a:cubicBezTo>
                    <a:pt x="1231" y="896"/>
                    <a:pt x="1231" y="874"/>
                    <a:pt x="1231" y="852"/>
                  </a:cubicBezTo>
                  <a:cubicBezTo>
                    <a:pt x="1231" y="837"/>
                    <a:pt x="1231" y="823"/>
                    <a:pt x="1231" y="808"/>
                  </a:cubicBezTo>
                  <a:cubicBezTo>
                    <a:pt x="1232" y="793"/>
                    <a:pt x="1241" y="784"/>
                    <a:pt x="1255" y="785"/>
                  </a:cubicBezTo>
                  <a:cubicBezTo>
                    <a:pt x="1268" y="785"/>
                    <a:pt x="1276" y="794"/>
                    <a:pt x="1276" y="809"/>
                  </a:cubicBezTo>
                  <a:cubicBezTo>
                    <a:pt x="1276" y="851"/>
                    <a:pt x="1276" y="893"/>
                    <a:pt x="1276" y="935"/>
                  </a:cubicBezTo>
                  <a:cubicBezTo>
                    <a:pt x="1276" y="945"/>
                    <a:pt x="1279" y="951"/>
                    <a:pt x="1286" y="957"/>
                  </a:cubicBezTo>
                  <a:cubicBezTo>
                    <a:pt x="1389" y="1045"/>
                    <a:pt x="1430" y="1157"/>
                    <a:pt x="1397" y="1288"/>
                  </a:cubicBezTo>
                  <a:cubicBezTo>
                    <a:pt x="1366" y="1417"/>
                    <a:pt x="1279" y="1496"/>
                    <a:pt x="1150" y="1529"/>
                  </a:cubicBezTo>
                  <a:cubicBezTo>
                    <a:pt x="1138" y="1532"/>
                    <a:pt x="1126" y="1533"/>
                    <a:pt x="1114" y="1536"/>
                  </a:cubicBezTo>
                  <a:cubicBezTo>
                    <a:pt x="1093" y="1536"/>
                    <a:pt x="1072" y="1536"/>
                    <a:pt x="1051" y="1536"/>
                  </a:cubicBezTo>
                  <a:cubicBezTo>
                    <a:pt x="1037" y="1533"/>
                    <a:pt x="1024" y="1531"/>
                    <a:pt x="1010" y="1527"/>
                  </a:cubicBezTo>
                  <a:cubicBezTo>
                    <a:pt x="904" y="1501"/>
                    <a:pt x="829" y="1438"/>
                    <a:pt x="783" y="1339"/>
                  </a:cubicBezTo>
                  <a:cubicBezTo>
                    <a:pt x="778" y="1327"/>
                    <a:pt x="769" y="1316"/>
                    <a:pt x="760" y="1305"/>
                  </a:cubicBezTo>
                  <a:cubicBezTo>
                    <a:pt x="746" y="1290"/>
                    <a:pt x="731" y="1275"/>
                    <a:pt x="716" y="1261"/>
                  </a:cubicBezTo>
                  <a:cubicBezTo>
                    <a:pt x="712" y="1258"/>
                    <a:pt x="705" y="1256"/>
                    <a:pt x="701" y="1258"/>
                  </a:cubicBezTo>
                  <a:cubicBezTo>
                    <a:pt x="682" y="1265"/>
                    <a:pt x="664" y="1274"/>
                    <a:pt x="645" y="1280"/>
                  </a:cubicBezTo>
                  <a:cubicBezTo>
                    <a:pt x="638" y="1283"/>
                    <a:pt x="636" y="1287"/>
                    <a:pt x="636" y="1295"/>
                  </a:cubicBezTo>
                  <a:cubicBezTo>
                    <a:pt x="636" y="1326"/>
                    <a:pt x="636" y="1357"/>
                    <a:pt x="636" y="1388"/>
                  </a:cubicBezTo>
                  <a:cubicBezTo>
                    <a:pt x="636" y="1423"/>
                    <a:pt x="620" y="1441"/>
                    <a:pt x="585" y="1442"/>
                  </a:cubicBezTo>
                  <a:cubicBezTo>
                    <a:pt x="546" y="1444"/>
                    <a:pt x="507" y="1444"/>
                    <a:pt x="468" y="1442"/>
                  </a:cubicBezTo>
                  <a:cubicBezTo>
                    <a:pt x="434" y="1441"/>
                    <a:pt x="418" y="1423"/>
                    <a:pt x="418" y="1388"/>
                  </a:cubicBezTo>
                  <a:cubicBezTo>
                    <a:pt x="418" y="1358"/>
                    <a:pt x="417" y="1327"/>
                    <a:pt x="418" y="1296"/>
                  </a:cubicBezTo>
                  <a:cubicBezTo>
                    <a:pt x="418" y="1288"/>
                    <a:pt x="416" y="1283"/>
                    <a:pt x="408" y="1280"/>
                  </a:cubicBezTo>
                  <a:cubicBezTo>
                    <a:pt x="390" y="1274"/>
                    <a:pt x="372" y="1266"/>
                    <a:pt x="354" y="1258"/>
                  </a:cubicBezTo>
                  <a:cubicBezTo>
                    <a:pt x="347" y="1255"/>
                    <a:pt x="343" y="1255"/>
                    <a:pt x="337" y="1261"/>
                  </a:cubicBezTo>
                  <a:cubicBezTo>
                    <a:pt x="315" y="1284"/>
                    <a:pt x="292" y="1306"/>
                    <a:pt x="270" y="1329"/>
                  </a:cubicBezTo>
                  <a:cubicBezTo>
                    <a:pt x="247" y="1351"/>
                    <a:pt x="224" y="1354"/>
                    <a:pt x="201" y="1333"/>
                  </a:cubicBezTo>
                  <a:cubicBezTo>
                    <a:pt x="170" y="1305"/>
                    <a:pt x="140" y="1275"/>
                    <a:pt x="112" y="1244"/>
                  </a:cubicBezTo>
                  <a:cubicBezTo>
                    <a:pt x="90" y="1220"/>
                    <a:pt x="93" y="1197"/>
                    <a:pt x="116" y="1174"/>
                  </a:cubicBezTo>
                  <a:cubicBezTo>
                    <a:pt x="141" y="1149"/>
                    <a:pt x="165" y="1124"/>
                    <a:pt x="189" y="1101"/>
                  </a:cubicBezTo>
                  <a:cubicBezTo>
                    <a:pt x="180" y="1077"/>
                    <a:pt x="172" y="1055"/>
                    <a:pt x="162" y="1034"/>
                  </a:cubicBezTo>
                  <a:cubicBezTo>
                    <a:pt x="161" y="1030"/>
                    <a:pt x="154" y="1027"/>
                    <a:pt x="149" y="1027"/>
                  </a:cubicBezTo>
                  <a:cubicBezTo>
                    <a:pt x="117" y="1026"/>
                    <a:pt x="85" y="1026"/>
                    <a:pt x="53" y="1026"/>
                  </a:cubicBezTo>
                  <a:cubicBezTo>
                    <a:pt x="23" y="1026"/>
                    <a:pt x="4" y="1011"/>
                    <a:pt x="2" y="981"/>
                  </a:cubicBezTo>
                  <a:cubicBezTo>
                    <a:pt x="0" y="939"/>
                    <a:pt x="0" y="896"/>
                    <a:pt x="2" y="854"/>
                  </a:cubicBezTo>
                  <a:cubicBezTo>
                    <a:pt x="4" y="823"/>
                    <a:pt x="22" y="809"/>
                    <a:pt x="53" y="808"/>
                  </a:cubicBezTo>
                  <a:cubicBezTo>
                    <a:pt x="84" y="808"/>
                    <a:pt x="116" y="808"/>
                    <a:pt x="147" y="808"/>
                  </a:cubicBezTo>
                  <a:cubicBezTo>
                    <a:pt x="157" y="808"/>
                    <a:pt x="161" y="805"/>
                    <a:pt x="165" y="796"/>
                  </a:cubicBezTo>
                  <a:cubicBezTo>
                    <a:pt x="171" y="779"/>
                    <a:pt x="178" y="762"/>
                    <a:pt x="186" y="745"/>
                  </a:cubicBezTo>
                  <a:cubicBezTo>
                    <a:pt x="190" y="737"/>
                    <a:pt x="189" y="733"/>
                    <a:pt x="183" y="727"/>
                  </a:cubicBezTo>
                  <a:cubicBezTo>
                    <a:pt x="160" y="705"/>
                    <a:pt x="137" y="682"/>
                    <a:pt x="115" y="659"/>
                  </a:cubicBezTo>
                  <a:cubicBezTo>
                    <a:pt x="93" y="638"/>
                    <a:pt x="91" y="614"/>
                    <a:pt x="111" y="592"/>
                  </a:cubicBezTo>
                  <a:cubicBezTo>
                    <a:pt x="140" y="560"/>
                    <a:pt x="170" y="530"/>
                    <a:pt x="202" y="501"/>
                  </a:cubicBezTo>
                  <a:cubicBezTo>
                    <a:pt x="223" y="481"/>
                    <a:pt x="247" y="484"/>
                    <a:pt x="268" y="504"/>
                  </a:cubicBezTo>
                  <a:cubicBezTo>
                    <a:pt x="291" y="527"/>
                    <a:pt x="313" y="550"/>
                    <a:pt x="337" y="573"/>
                  </a:cubicBezTo>
                  <a:cubicBezTo>
                    <a:pt x="340" y="576"/>
                    <a:pt x="348" y="578"/>
                    <a:pt x="352" y="577"/>
                  </a:cubicBezTo>
                  <a:cubicBezTo>
                    <a:pt x="374" y="569"/>
                    <a:pt x="395" y="559"/>
                    <a:pt x="418" y="549"/>
                  </a:cubicBezTo>
                  <a:cubicBezTo>
                    <a:pt x="418" y="516"/>
                    <a:pt x="418" y="481"/>
                    <a:pt x="418" y="447"/>
                  </a:cubicBezTo>
                  <a:cubicBezTo>
                    <a:pt x="418" y="412"/>
                    <a:pt x="432" y="394"/>
                    <a:pt x="466" y="393"/>
                  </a:cubicBezTo>
                  <a:cubicBezTo>
                    <a:pt x="507" y="391"/>
                    <a:pt x="549" y="391"/>
                    <a:pt x="590" y="393"/>
                  </a:cubicBezTo>
                  <a:cubicBezTo>
                    <a:pt x="620" y="394"/>
                    <a:pt x="636" y="413"/>
                    <a:pt x="636" y="443"/>
                  </a:cubicBezTo>
                  <a:cubicBezTo>
                    <a:pt x="636" y="475"/>
                    <a:pt x="636" y="507"/>
                    <a:pt x="636" y="539"/>
                  </a:cubicBezTo>
                  <a:cubicBezTo>
                    <a:pt x="636" y="548"/>
                    <a:pt x="639" y="552"/>
                    <a:pt x="647" y="555"/>
                  </a:cubicBezTo>
                  <a:cubicBezTo>
                    <a:pt x="665" y="561"/>
                    <a:pt x="682" y="570"/>
                    <a:pt x="700" y="576"/>
                  </a:cubicBezTo>
                  <a:cubicBezTo>
                    <a:pt x="704" y="578"/>
                    <a:pt x="711" y="577"/>
                    <a:pt x="715" y="574"/>
                  </a:cubicBezTo>
                  <a:cubicBezTo>
                    <a:pt x="733" y="562"/>
                    <a:pt x="739" y="546"/>
                    <a:pt x="739" y="523"/>
                  </a:cubicBezTo>
                  <a:cubicBezTo>
                    <a:pt x="737" y="447"/>
                    <a:pt x="738" y="371"/>
                    <a:pt x="738" y="295"/>
                  </a:cubicBezTo>
                  <a:cubicBezTo>
                    <a:pt x="738" y="289"/>
                    <a:pt x="738" y="283"/>
                    <a:pt x="738" y="276"/>
                  </a:cubicBezTo>
                  <a:cubicBezTo>
                    <a:pt x="716" y="276"/>
                    <a:pt x="696" y="276"/>
                    <a:pt x="676" y="276"/>
                  </a:cubicBezTo>
                  <a:cubicBezTo>
                    <a:pt x="663" y="276"/>
                    <a:pt x="652" y="272"/>
                    <a:pt x="645" y="260"/>
                  </a:cubicBezTo>
                  <a:cubicBezTo>
                    <a:pt x="639" y="247"/>
                    <a:pt x="641" y="235"/>
                    <a:pt x="650" y="223"/>
                  </a:cubicBezTo>
                  <a:cubicBezTo>
                    <a:pt x="700" y="154"/>
                    <a:pt x="751" y="85"/>
                    <a:pt x="802" y="17"/>
                  </a:cubicBezTo>
                  <a:cubicBezTo>
                    <a:pt x="807" y="10"/>
                    <a:pt x="814" y="5"/>
                    <a:pt x="820" y="0"/>
                  </a:cubicBezTo>
                  <a:cubicBezTo>
                    <a:pt x="826" y="0"/>
                    <a:pt x="832" y="0"/>
                    <a:pt x="838" y="0"/>
                  </a:cubicBezTo>
                  <a:close/>
                  <a:moveTo>
                    <a:pt x="591" y="1398"/>
                  </a:moveTo>
                  <a:cubicBezTo>
                    <a:pt x="591" y="1390"/>
                    <a:pt x="591" y="1385"/>
                    <a:pt x="591" y="1380"/>
                  </a:cubicBezTo>
                  <a:cubicBezTo>
                    <a:pt x="591" y="1348"/>
                    <a:pt x="591" y="1317"/>
                    <a:pt x="591" y="1285"/>
                  </a:cubicBezTo>
                  <a:cubicBezTo>
                    <a:pt x="592" y="1263"/>
                    <a:pt x="602" y="1249"/>
                    <a:pt x="623" y="1241"/>
                  </a:cubicBezTo>
                  <a:cubicBezTo>
                    <a:pt x="645" y="1232"/>
                    <a:pt x="666" y="1223"/>
                    <a:pt x="688" y="1214"/>
                  </a:cubicBezTo>
                  <a:cubicBezTo>
                    <a:pt x="708" y="1205"/>
                    <a:pt x="726" y="1208"/>
                    <a:pt x="742" y="1223"/>
                  </a:cubicBezTo>
                  <a:cubicBezTo>
                    <a:pt x="746" y="1227"/>
                    <a:pt x="751" y="1231"/>
                    <a:pt x="756" y="1236"/>
                  </a:cubicBezTo>
                  <a:cubicBezTo>
                    <a:pt x="757" y="1058"/>
                    <a:pt x="841" y="945"/>
                    <a:pt x="1010" y="891"/>
                  </a:cubicBezTo>
                  <a:cubicBezTo>
                    <a:pt x="1009" y="879"/>
                    <a:pt x="1007" y="866"/>
                    <a:pt x="1006" y="853"/>
                  </a:cubicBezTo>
                  <a:cubicBezTo>
                    <a:pt x="970" y="853"/>
                    <a:pt x="936" y="853"/>
                    <a:pt x="902" y="853"/>
                  </a:cubicBezTo>
                  <a:cubicBezTo>
                    <a:pt x="871" y="853"/>
                    <a:pt x="858" y="843"/>
                    <a:pt x="848" y="814"/>
                  </a:cubicBezTo>
                  <a:cubicBezTo>
                    <a:pt x="842" y="799"/>
                    <a:pt x="836" y="783"/>
                    <a:pt x="829" y="768"/>
                  </a:cubicBezTo>
                  <a:cubicBezTo>
                    <a:pt x="812" y="733"/>
                    <a:pt x="814" y="721"/>
                    <a:pt x="842" y="693"/>
                  </a:cubicBezTo>
                  <a:cubicBezTo>
                    <a:pt x="865" y="670"/>
                    <a:pt x="888" y="647"/>
                    <a:pt x="914" y="622"/>
                  </a:cubicBezTo>
                  <a:cubicBezTo>
                    <a:pt x="882" y="591"/>
                    <a:pt x="853" y="561"/>
                    <a:pt x="822" y="531"/>
                  </a:cubicBezTo>
                  <a:cubicBezTo>
                    <a:pt x="794" y="559"/>
                    <a:pt x="769" y="584"/>
                    <a:pt x="744" y="609"/>
                  </a:cubicBezTo>
                  <a:cubicBezTo>
                    <a:pt x="725" y="628"/>
                    <a:pt x="708" y="630"/>
                    <a:pt x="684" y="619"/>
                  </a:cubicBezTo>
                  <a:cubicBezTo>
                    <a:pt x="668" y="611"/>
                    <a:pt x="652" y="604"/>
                    <a:pt x="636" y="598"/>
                  </a:cubicBezTo>
                  <a:cubicBezTo>
                    <a:pt x="598" y="585"/>
                    <a:pt x="591" y="576"/>
                    <a:pt x="591" y="536"/>
                  </a:cubicBezTo>
                  <a:cubicBezTo>
                    <a:pt x="591" y="504"/>
                    <a:pt x="591" y="471"/>
                    <a:pt x="591" y="437"/>
                  </a:cubicBezTo>
                  <a:cubicBezTo>
                    <a:pt x="548" y="437"/>
                    <a:pt x="506" y="437"/>
                    <a:pt x="463" y="437"/>
                  </a:cubicBezTo>
                  <a:cubicBezTo>
                    <a:pt x="463" y="474"/>
                    <a:pt x="463" y="508"/>
                    <a:pt x="463" y="543"/>
                  </a:cubicBezTo>
                  <a:cubicBezTo>
                    <a:pt x="463" y="572"/>
                    <a:pt x="452" y="586"/>
                    <a:pt x="424" y="596"/>
                  </a:cubicBezTo>
                  <a:cubicBezTo>
                    <a:pt x="407" y="602"/>
                    <a:pt x="390" y="609"/>
                    <a:pt x="373" y="617"/>
                  </a:cubicBezTo>
                  <a:cubicBezTo>
                    <a:pt x="345" y="631"/>
                    <a:pt x="329" y="628"/>
                    <a:pt x="307" y="607"/>
                  </a:cubicBezTo>
                  <a:cubicBezTo>
                    <a:pt x="282" y="582"/>
                    <a:pt x="258" y="558"/>
                    <a:pt x="231" y="531"/>
                  </a:cubicBezTo>
                  <a:cubicBezTo>
                    <a:pt x="201" y="561"/>
                    <a:pt x="171" y="591"/>
                    <a:pt x="140" y="622"/>
                  </a:cubicBezTo>
                  <a:cubicBezTo>
                    <a:pt x="168" y="649"/>
                    <a:pt x="193" y="674"/>
                    <a:pt x="217" y="699"/>
                  </a:cubicBezTo>
                  <a:cubicBezTo>
                    <a:pt x="237" y="719"/>
                    <a:pt x="240" y="736"/>
                    <a:pt x="228" y="761"/>
                  </a:cubicBezTo>
                  <a:cubicBezTo>
                    <a:pt x="220" y="779"/>
                    <a:pt x="212" y="798"/>
                    <a:pt x="205" y="816"/>
                  </a:cubicBezTo>
                  <a:cubicBezTo>
                    <a:pt x="196" y="842"/>
                    <a:pt x="182" y="853"/>
                    <a:pt x="155" y="853"/>
                  </a:cubicBezTo>
                  <a:cubicBezTo>
                    <a:pt x="129" y="853"/>
                    <a:pt x="104" y="853"/>
                    <a:pt x="78" y="853"/>
                  </a:cubicBezTo>
                  <a:cubicBezTo>
                    <a:pt x="47" y="853"/>
                    <a:pt x="46" y="853"/>
                    <a:pt x="44" y="884"/>
                  </a:cubicBezTo>
                  <a:cubicBezTo>
                    <a:pt x="43" y="916"/>
                    <a:pt x="45" y="948"/>
                    <a:pt x="45" y="981"/>
                  </a:cubicBezTo>
                  <a:cubicBezTo>
                    <a:pt x="84" y="981"/>
                    <a:pt x="120" y="981"/>
                    <a:pt x="155" y="981"/>
                  </a:cubicBezTo>
                  <a:cubicBezTo>
                    <a:pt x="181" y="981"/>
                    <a:pt x="196" y="993"/>
                    <a:pt x="205" y="1017"/>
                  </a:cubicBezTo>
                  <a:cubicBezTo>
                    <a:pt x="211" y="1034"/>
                    <a:pt x="218" y="1052"/>
                    <a:pt x="225" y="1068"/>
                  </a:cubicBezTo>
                  <a:cubicBezTo>
                    <a:pt x="240" y="1100"/>
                    <a:pt x="238" y="1115"/>
                    <a:pt x="214" y="1139"/>
                  </a:cubicBezTo>
                  <a:cubicBezTo>
                    <a:pt x="190" y="1163"/>
                    <a:pt x="167" y="1186"/>
                    <a:pt x="140" y="1213"/>
                  </a:cubicBezTo>
                  <a:cubicBezTo>
                    <a:pt x="171" y="1244"/>
                    <a:pt x="201" y="1273"/>
                    <a:pt x="231" y="1304"/>
                  </a:cubicBezTo>
                  <a:cubicBezTo>
                    <a:pt x="260" y="1275"/>
                    <a:pt x="285" y="1249"/>
                    <a:pt x="311" y="1224"/>
                  </a:cubicBezTo>
                  <a:cubicBezTo>
                    <a:pt x="327" y="1208"/>
                    <a:pt x="345" y="1205"/>
                    <a:pt x="365" y="1213"/>
                  </a:cubicBezTo>
                  <a:cubicBezTo>
                    <a:pt x="387" y="1223"/>
                    <a:pt x="410" y="1232"/>
                    <a:pt x="432" y="1242"/>
                  </a:cubicBezTo>
                  <a:cubicBezTo>
                    <a:pt x="452" y="1249"/>
                    <a:pt x="462" y="1264"/>
                    <a:pt x="462" y="1284"/>
                  </a:cubicBezTo>
                  <a:cubicBezTo>
                    <a:pt x="463" y="1301"/>
                    <a:pt x="463" y="1317"/>
                    <a:pt x="463" y="1334"/>
                  </a:cubicBezTo>
                  <a:cubicBezTo>
                    <a:pt x="463" y="1354"/>
                    <a:pt x="463" y="1375"/>
                    <a:pt x="463" y="1398"/>
                  </a:cubicBezTo>
                  <a:cubicBezTo>
                    <a:pt x="506" y="1398"/>
                    <a:pt x="548" y="1398"/>
                    <a:pt x="591" y="1398"/>
                  </a:cubicBezTo>
                  <a:close/>
                  <a:moveTo>
                    <a:pt x="802" y="1211"/>
                  </a:moveTo>
                  <a:cubicBezTo>
                    <a:pt x="802" y="1365"/>
                    <a:pt x="928" y="1491"/>
                    <a:pt x="1083" y="1491"/>
                  </a:cubicBezTo>
                  <a:cubicBezTo>
                    <a:pt x="1237" y="1491"/>
                    <a:pt x="1363" y="1364"/>
                    <a:pt x="1363" y="1210"/>
                  </a:cubicBezTo>
                  <a:cubicBezTo>
                    <a:pt x="1363" y="1055"/>
                    <a:pt x="1236" y="930"/>
                    <a:pt x="1082" y="930"/>
                  </a:cubicBezTo>
                  <a:cubicBezTo>
                    <a:pt x="927" y="930"/>
                    <a:pt x="802" y="1056"/>
                    <a:pt x="802" y="1211"/>
                  </a:cubicBezTo>
                  <a:close/>
                  <a:moveTo>
                    <a:pt x="830" y="54"/>
                  </a:moveTo>
                  <a:cubicBezTo>
                    <a:pt x="786" y="114"/>
                    <a:pt x="744" y="171"/>
                    <a:pt x="700" y="231"/>
                  </a:cubicBezTo>
                  <a:cubicBezTo>
                    <a:pt x="716" y="231"/>
                    <a:pt x="728" y="231"/>
                    <a:pt x="740" y="231"/>
                  </a:cubicBezTo>
                  <a:cubicBezTo>
                    <a:pt x="772" y="231"/>
                    <a:pt x="783" y="242"/>
                    <a:pt x="783" y="274"/>
                  </a:cubicBezTo>
                  <a:cubicBezTo>
                    <a:pt x="783" y="345"/>
                    <a:pt x="783" y="416"/>
                    <a:pt x="783" y="487"/>
                  </a:cubicBezTo>
                  <a:cubicBezTo>
                    <a:pt x="783" y="492"/>
                    <a:pt x="783" y="497"/>
                    <a:pt x="783" y="506"/>
                  </a:cubicBezTo>
                  <a:cubicBezTo>
                    <a:pt x="821" y="471"/>
                    <a:pt x="848" y="496"/>
                    <a:pt x="877" y="520"/>
                  </a:cubicBezTo>
                  <a:cubicBezTo>
                    <a:pt x="877" y="434"/>
                    <a:pt x="877" y="352"/>
                    <a:pt x="877" y="270"/>
                  </a:cubicBezTo>
                  <a:cubicBezTo>
                    <a:pt x="877" y="243"/>
                    <a:pt x="889" y="231"/>
                    <a:pt x="915" y="231"/>
                  </a:cubicBezTo>
                  <a:cubicBezTo>
                    <a:pt x="929" y="231"/>
                    <a:pt x="942" y="231"/>
                    <a:pt x="958" y="231"/>
                  </a:cubicBezTo>
                  <a:cubicBezTo>
                    <a:pt x="914" y="171"/>
                    <a:pt x="873" y="113"/>
                    <a:pt x="83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5">
              <a:extLst>
                <a:ext uri="{FF2B5EF4-FFF2-40B4-BE49-F238E27FC236}">
                  <a16:creationId xmlns:a16="http://schemas.microsoft.com/office/drawing/2014/main" id="{AE698116-8D4F-F05C-FC01-297EC3BAB23B}"/>
                </a:ext>
              </a:extLst>
            </p:cNvPr>
            <p:cNvSpPr>
              <a:spLocks/>
            </p:cNvSpPr>
            <p:nvPr/>
          </p:nvSpPr>
          <p:spPr bwMode="auto">
            <a:xfrm>
              <a:off x="2734" y="1808"/>
              <a:ext cx="1338" cy="1364"/>
            </a:xfrm>
            <a:custGeom>
              <a:avLst/>
              <a:gdLst>
                <a:gd name="T0" fmla="*/ 286 w 563"/>
                <a:gd name="T1" fmla="*/ 573 h 574"/>
                <a:gd name="T2" fmla="*/ 10 w 563"/>
                <a:gd name="T3" fmla="*/ 320 h 574"/>
                <a:gd name="T4" fmla="*/ 247 w 563"/>
                <a:gd name="T5" fmla="*/ 21 h 574"/>
                <a:gd name="T6" fmla="*/ 559 w 563"/>
                <a:gd name="T7" fmla="*/ 241 h 574"/>
                <a:gd name="T8" fmla="*/ 544 w 563"/>
                <a:gd name="T9" fmla="*/ 276 h 574"/>
                <a:gd name="T10" fmla="*/ 514 w 563"/>
                <a:gd name="T11" fmla="*/ 250 h 574"/>
                <a:gd name="T12" fmla="*/ 330 w 563"/>
                <a:gd name="T13" fmla="*/ 68 h 574"/>
                <a:gd name="T14" fmla="*/ 59 w 563"/>
                <a:gd name="T15" fmla="*/ 248 h 574"/>
                <a:gd name="T16" fmla="*/ 230 w 563"/>
                <a:gd name="T17" fmla="*/ 522 h 574"/>
                <a:gd name="T18" fmla="*/ 509 w 563"/>
                <a:gd name="T19" fmla="*/ 364 h 574"/>
                <a:gd name="T20" fmla="*/ 513 w 563"/>
                <a:gd name="T21" fmla="*/ 351 h 574"/>
                <a:gd name="T22" fmla="*/ 541 w 563"/>
                <a:gd name="T23" fmla="*/ 339 h 574"/>
                <a:gd name="T24" fmla="*/ 556 w 563"/>
                <a:gd name="T25" fmla="*/ 363 h 574"/>
                <a:gd name="T26" fmla="*/ 545 w 563"/>
                <a:gd name="T27" fmla="*/ 397 h 574"/>
                <a:gd name="T28" fmla="*/ 286 w 563"/>
                <a:gd name="T29" fmla="*/ 5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574">
                  <a:moveTo>
                    <a:pt x="286" y="573"/>
                  </a:moveTo>
                  <a:cubicBezTo>
                    <a:pt x="142" y="573"/>
                    <a:pt x="20" y="461"/>
                    <a:pt x="10" y="320"/>
                  </a:cubicBezTo>
                  <a:cubicBezTo>
                    <a:pt x="0" y="171"/>
                    <a:pt x="102" y="43"/>
                    <a:pt x="247" y="21"/>
                  </a:cubicBezTo>
                  <a:cubicBezTo>
                    <a:pt x="392" y="0"/>
                    <a:pt x="532" y="99"/>
                    <a:pt x="559" y="241"/>
                  </a:cubicBezTo>
                  <a:cubicBezTo>
                    <a:pt x="563" y="262"/>
                    <a:pt x="558" y="273"/>
                    <a:pt x="544" y="276"/>
                  </a:cubicBezTo>
                  <a:cubicBezTo>
                    <a:pt x="529" y="280"/>
                    <a:pt x="519" y="271"/>
                    <a:pt x="514" y="250"/>
                  </a:cubicBezTo>
                  <a:cubicBezTo>
                    <a:pt x="495" y="156"/>
                    <a:pt x="424" y="87"/>
                    <a:pt x="330" y="68"/>
                  </a:cubicBezTo>
                  <a:cubicBezTo>
                    <a:pt x="207" y="44"/>
                    <a:pt x="87" y="123"/>
                    <a:pt x="59" y="248"/>
                  </a:cubicBezTo>
                  <a:cubicBezTo>
                    <a:pt x="32" y="368"/>
                    <a:pt x="110" y="492"/>
                    <a:pt x="230" y="522"/>
                  </a:cubicBezTo>
                  <a:cubicBezTo>
                    <a:pt x="351" y="551"/>
                    <a:pt x="472" y="483"/>
                    <a:pt x="509" y="364"/>
                  </a:cubicBezTo>
                  <a:cubicBezTo>
                    <a:pt x="510" y="360"/>
                    <a:pt x="512" y="355"/>
                    <a:pt x="513" y="351"/>
                  </a:cubicBezTo>
                  <a:cubicBezTo>
                    <a:pt x="519" y="339"/>
                    <a:pt x="529" y="335"/>
                    <a:pt x="541" y="339"/>
                  </a:cubicBezTo>
                  <a:cubicBezTo>
                    <a:pt x="552" y="342"/>
                    <a:pt x="558" y="352"/>
                    <a:pt x="556" y="363"/>
                  </a:cubicBezTo>
                  <a:cubicBezTo>
                    <a:pt x="553" y="375"/>
                    <a:pt x="549" y="386"/>
                    <a:pt x="545" y="397"/>
                  </a:cubicBezTo>
                  <a:cubicBezTo>
                    <a:pt x="503" y="504"/>
                    <a:pt x="401" y="574"/>
                    <a:pt x="286" y="5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6">
              <a:extLst>
                <a:ext uri="{FF2B5EF4-FFF2-40B4-BE49-F238E27FC236}">
                  <a16:creationId xmlns:a16="http://schemas.microsoft.com/office/drawing/2014/main" id="{C950D2BD-3B39-2292-F5FF-6EEB5214A665}"/>
                </a:ext>
              </a:extLst>
            </p:cNvPr>
            <p:cNvSpPr>
              <a:spLocks noEditPoints="1"/>
            </p:cNvSpPr>
            <p:nvPr/>
          </p:nvSpPr>
          <p:spPr bwMode="auto">
            <a:xfrm>
              <a:off x="2993" y="2091"/>
              <a:ext cx="843" cy="843"/>
            </a:xfrm>
            <a:custGeom>
              <a:avLst/>
              <a:gdLst>
                <a:gd name="T0" fmla="*/ 355 w 355"/>
                <a:gd name="T1" fmla="*/ 177 h 355"/>
                <a:gd name="T2" fmla="*/ 177 w 355"/>
                <a:gd name="T3" fmla="*/ 355 h 355"/>
                <a:gd name="T4" fmla="*/ 0 w 355"/>
                <a:gd name="T5" fmla="*/ 177 h 355"/>
                <a:gd name="T6" fmla="*/ 177 w 355"/>
                <a:gd name="T7" fmla="*/ 0 h 355"/>
                <a:gd name="T8" fmla="*/ 355 w 355"/>
                <a:gd name="T9" fmla="*/ 177 h 355"/>
                <a:gd name="T10" fmla="*/ 310 w 355"/>
                <a:gd name="T11" fmla="*/ 177 h 355"/>
                <a:gd name="T12" fmla="*/ 177 w 355"/>
                <a:gd name="T13" fmla="*/ 45 h 355"/>
                <a:gd name="T14" fmla="*/ 45 w 355"/>
                <a:gd name="T15" fmla="*/ 177 h 355"/>
                <a:gd name="T16" fmla="*/ 178 w 355"/>
                <a:gd name="T17" fmla="*/ 310 h 355"/>
                <a:gd name="T18" fmla="*/ 310 w 355"/>
                <a:gd name="T1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55" y="177"/>
                  </a:moveTo>
                  <a:cubicBezTo>
                    <a:pt x="355" y="275"/>
                    <a:pt x="275" y="355"/>
                    <a:pt x="177" y="355"/>
                  </a:cubicBezTo>
                  <a:cubicBezTo>
                    <a:pt x="80" y="355"/>
                    <a:pt x="0" y="274"/>
                    <a:pt x="0" y="177"/>
                  </a:cubicBezTo>
                  <a:cubicBezTo>
                    <a:pt x="1" y="80"/>
                    <a:pt x="80" y="0"/>
                    <a:pt x="177" y="0"/>
                  </a:cubicBezTo>
                  <a:cubicBezTo>
                    <a:pt x="275" y="0"/>
                    <a:pt x="355" y="79"/>
                    <a:pt x="355" y="177"/>
                  </a:cubicBezTo>
                  <a:close/>
                  <a:moveTo>
                    <a:pt x="310" y="177"/>
                  </a:moveTo>
                  <a:cubicBezTo>
                    <a:pt x="309" y="103"/>
                    <a:pt x="250" y="45"/>
                    <a:pt x="177" y="45"/>
                  </a:cubicBezTo>
                  <a:cubicBezTo>
                    <a:pt x="104" y="46"/>
                    <a:pt x="45" y="105"/>
                    <a:pt x="45" y="177"/>
                  </a:cubicBezTo>
                  <a:cubicBezTo>
                    <a:pt x="45" y="250"/>
                    <a:pt x="105" y="310"/>
                    <a:pt x="178" y="310"/>
                  </a:cubicBezTo>
                  <a:cubicBezTo>
                    <a:pt x="251" y="310"/>
                    <a:pt x="310" y="250"/>
                    <a:pt x="310"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7">
              <a:extLst>
                <a:ext uri="{FF2B5EF4-FFF2-40B4-BE49-F238E27FC236}">
                  <a16:creationId xmlns:a16="http://schemas.microsoft.com/office/drawing/2014/main" id="{5CA7F798-E257-F428-235A-AF1D08692DF3}"/>
                </a:ext>
              </a:extLst>
            </p:cNvPr>
            <p:cNvSpPr>
              <a:spLocks/>
            </p:cNvSpPr>
            <p:nvPr/>
          </p:nvSpPr>
          <p:spPr bwMode="auto">
            <a:xfrm>
              <a:off x="4140" y="2587"/>
              <a:ext cx="1186" cy="1262"/>
            </a:xfrm>
            <a:custGeom>
              <a:avLst/>
              <a:gdLst>
                <a:gd name="T0" fmla="*/ 0 w 499"/>
                <a:gd name="T1" fmla="*/ 261 h 531"/>
                <a:gd name="T2" fmla="*/ 230 w 499"/>
                <a:gd name="T3" fmla="*/ 11 h 531"/>
                <a:gd name="T4" fmla="*/ 496 w 499"/>
                <a:gd name="T5" fmla="*/ 216 h 531"/>
                <a:gd name="T6" fmla="*/ 479 w 499"/>
                <a:gd name="T7" fmla="*/ 245 h 531"/>
                <a:gd name="T8" fmla="*/ 452 w 499"/>
                <a:gd name="T9" fmla="*/ 224 h 531"/>
                <a:gd name="T10" fmla="*/ 310 w 499"/>
                <a:gd name="T11" fmla="*/ 65 h 531"/>
                <a:gd name="T12" fmla="*/ 49 w 499"/>
                <a:gd name="T13" fmla="*/ 218 h 531"/>
                <a:gd name="T14" fmla="*/ 220 w 499"/>
                <a:gd name="T15" fmla="*/ 464 h 531"/>
                <a:gd name="T16" fmla="*/ 443 w 499"/>
                <a:gd name="T17" fmla="*/ 331 h 531"/>
                <a:gd name="T18" fmla="*/ 448 w 499"/>
                <a:gd name="T19" fmla="*/ 319 h 531"/>
                <a:gd name="T20" fmla="*/ 475 w 499"/>
                <a:gd name="T21" fmla="*/ 308 h 531"/>
                <a:gd name="T22" fmla="*/ 489 w 499"/>
                <a:gd name="T23" fmla="*/ 332 h 531"/>
                <a:gd name="T24" fmla="*/ 475 w 499"/>
                <a:gd name="T25" fmla="*/ 370 h 531"/>
                <a:gd name="T26" fmla="*/ 194 w 499"/>
                <a:gd name="T27" fmla="*/ 505 h 531"/>
                <a:gd name="T28" fmla="*/ 0 w 499"/>
                <a:gd name="T29" fmla="*/ 26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531">
                  <a:moveTo>
                    <a:pt x="0" y="261"/>
                  </a:moveTo>
                  <a:cubicBezTo>
                    <a:pt x="0" y="131"/>
                    <a:pt x="100" y="23"/>
                    <a:pt x="230" y="11"/>
                  </a:cubicBezTo>
                  <a:cubicBezTo>
                    <a:pt x="357" y="0"/>
                    <a:pt x="473" y="90"/>
                    <a:pt x="496" y="216"/>
                  </a:cubicBezTo>
                  <a:cubicBezTo>
                    <a:pt x="499" y="231"/>
                    <a:pt x="493" y="243"/>
                    <a:pt x="479" y="245"/>
                  </a:cubicBezTo>
                  <a:cubicBezTo>
                    <a:pt x="466" y="248"/>
                    <a:pt x="456" y="241"/>
                    <a:pt x="452" y="224"/>
                  </a:cubicBezTo>
                  <a:cubicBezTo>
                    <a:pt x="434" y="144"/>
                    <a:pt x="388" y="90"/>
                    <a:pt x="310" y="65"/>
                  </a:cubicBezTo>
                  <a:cubicBezTo>
                    <a:pt x="196" y="29"/>
                    <a:pt x="75" y="100"/>
                    <a:pt x="49" y="218"/>
                  </a:cubicBezTo>
                  <a:cubicBezTo>
                    <a:pt x="24" y="333"/>
                    <a:pt x="103" y="448"/>
                    <a:pt x="220" y="464"/>
                  </a:cubicBezTo>
                  <a:cubicBezTo>
                    <a:pt x="317" y="478"/>
                    <a:pt x="410" y="423"/>
                    <a:pt x="443" y="331"/>
                  </a:cubicBezTo>
                  <a:cubicBezTo>
                    <a:pt x="445" y="327"/>
                    <a:pt x="446" y="322"/>
                    <a:pt x="448" y="319"/>
                  </a:cubicBezTo>
                  <a:cubicBezTo>
                    <a:pt x="454" y="308"/>
                    <a:pt x="464" y="304"/>
                    <a:pt x="475" y="308"/>
                  </a:cubicBezTo>
                  <a:cubicBezTo>
                    <a:pt x="487" y="312"/>
                    <a:pt x="492" y="321"/>
                    <a:pt x="489" y="332"/>
                  </a:cubicBezTo>
                  <a:cubicBezTo>
                    <a:pt x="486" y="345"/>
                    <a:pt x="481" y="358"/>
                    <a:pt x="475" y="370"/>
                  </a:cubicBezTo>
                  <a:cubicBezTo>
                    <a:pt x="425" y="475"/>
                    <a:pt x="308" y="531"/>
                    <a:pt x="194" y="505"/>
                  </a:cubicBezTo>
                  <a:cubicBezTo>
                    <a:pt x="81" y="480"/>
                    <a:pt x="0" y="378"/>
                    <a:pt x="0"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8">
              <a:extLst>
                <a:ext uri="{FF2B5EF4-FFF2-40B4-BE49-F238E27FC236}">
                  <a16:creationId xmlns:a16="http://schemas.microsoft.com/office/drawing/2014/main" id="{F098F4BE-5E4F-6647-FBBB-C90519A9A199}"/>
                </a:ext>
              </a:extLst>
            </p:cNvPr>
            <p:cNvSpPr>
              <a:spLocks/>
            </p:cNvSpPr>
            <p:nvPr/>
          </p:nvSpPr>
          <p:spPr bwMode="auto">
            <a:xfrm>
              <a:off x="4680" y="2773"/>
              <a:ext cx="358" cy="503"/>
            </a:xfrm>
            <a:custGeom>
              <a:avLst/>
              <a:gdLst>
                <a:gd name="T0" fmla="*/ 46 w 151"/>
                <a:gd name="T1" fmla="*/ 142 h 212"/>
                <a:gd name="T2" fmla="*/ 111 w 151"/>
                <a:gd name="T3" fmla="*/ 100 h 212"/>
                <a:gd name="T4" fmla="*/ 143 w 151"/>
                <a:gd name="T5" fmla="*/ 103 h 212"/>
                <a:gd name="T6" fmla="*/ 137 w 151"/>
                <a:gd name="T7" fmla="*/ 136 h 212"/>
                <a:gd name="T8" fmla="*/ 35 w 151"/>
                <a:gd name="T9" fmla="*/ 202 h 212"/>
                <a:gd name="T10" fmla="*/ 1 w 151"/>
                <a:gd name="T11" fmla="*/ 183 h 212"/>
                <a:gd name="T12" fmla="*/ 1 w 151"/>
                <a:gd name="T13" fmla="*/ 23 h 212"/>
                <a:gd name="T14" fmla="*/ 24 w 151"/>
                <a:gd name="T15" fmla="*/ 1 h 212"/>
                <a:gd name="T16" fmla="*/ 46 w 151"/>
                <a:gd name="T17" fmla="*/ 25 h 212"/>
                <a:gd name="T18" fmla="*/ 46 w 151"/>
                <a:gd name="T19"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12">
                  <a:moveTo>
                    <a:pt x="46" y="142"/>
                  </a:moveTo>
                  <a:cubicBezTo>
                    <a:pt x="69" y="127"/>
                    <a:pt x="90" y="113"/>
                    <a:pt x="111" y="100"/>
                  </a:cubicBezTo>
                  <a:cubicBezTo>
                    <a:pt x="124" y="92"/>
                    <a:pt x="135" y="93"/>
                    <a:pt x="143" y="103"/>
                  </a:cubicBezTo>
                  <a:cubicBezTo>
                    <a:pt x="151" y="114"/>
                    <a:pt x="149" y="128"/>
                    <a:pt x="137" y="136"/>
                  </a:cubicBezTo>
                  <a:cubicBezTo>
                    <a:pt x="103" y="158"/>
                    <a:pt x="70" y="181"/>
                    <a:pt x="35" y="202"/>
                  </a:cubicBezTo>
                  <a:cubicBezTo>
                    <a:pt x="19" y="212"/>
                    <a:pt x="1" y="202"/>
                    <a:pt x="1" y="183"/>
                  </a:cubicBezTo>
                  <a:cubicBezTo>
                    <a:pt x="0" y="130"/>
                    <a:pt x="1" y="76"/>
                    <a:pt x="1" y="23"/>
                  </a:cubicBezTo>
                  <a:cubicBezTo>
                    <a:pt x="1" y="9"/>
                    <a:pt x="11" y="0"/>
                    <a:pt x="24" y="1"/>
                  </a:cubicBezTo>
                  <a:cubicBezTo>
                    <a:pt x="37" y="1"/>
                    <a:pt x="45" y="10"/>
                    <a:pt x="46" y="25"/>
                  </a:cubicBezTo>
                  <a:cubicBezTo>
                    <a:pt x="46" y="63"/>
                    <a:pt x="46" y="100"/>
                    <a:pt x="46"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9">
              <a:extLst>
                <a:ext uri="{FF2B5EF4-FFF2-40B4-BE49-F238E27FC236}">
                  <a16:creationId xmlns:a16="http://schemas.microsoft.com/office/drawing/2014/main" id="{47131253-2610-4814-409C-AABE593B478E}"/>
                </a:ext>
              </a:extLst>
            </p:cNvPr>
            <p:cNvSpPr>
              <a:spLocks noEditPoints="1"/>
            </p:cNvSpPr>
            <p:nvPr/>
          </p:nvSpPr>
          <p:spPr bwMode="auto">
            <a:xfrm>
              <a:off x="3207" y="2305"/>
              <a:ext cx="418" cy="415"/>
            </a:xfrm>
            <a:custGeom>
              <a:avLst/>
              <a:gdLst>
                <a:gd name="T0" fmla="*/ 88 w 176"/>
                <a:gd name="T1" fmla="*/ 0 h 175"/>
                <a:gd name="T2" fmla="*/ 175 w 176"/>
                <a:gd name="T3" fmla="*/ 88 h 175"/>
                <a:gd name="T4" fmla="*/ 86 w 176"/>
                <a:gd name="T5" fmla="*/ 175 h 175"/>
                <a:gd name="T6" fmla="*/ 0 w 176"/>
                <a:gd name="T7" fmla="*/ 87 h 175"/>
                <a:gd name="T8" fmla="*/ 88 w 176"/>
                <a:gd name="T9" fmla="*/ 0 h 175"/>
                <a:gd name="T10" fmla="*/ 130 w 176"/>
                <a:gd name="T11" fmla="*/ 87 h 175"/>
                <a:gd name="T12" fmla="*/ 88 w 176"/>
                <a:gd name="T13" fmla="*/ 45 h 175"/>
                <a:gd name="T14" fmla="*/ 45 w 176"/>
                <a:gd name="T15" fmla="*/ 88 h 175"/>
                <a:gd name="T16" fmla="*/ 88 w 176"/>
                <a:gd name="T17" fmla="*/ 130 h 175"/>
                <a:gd name="T18" fmla="*/ 130 w 176"/>
                <a:gd name="T19" fmla="*/ 8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5">
                  <a:moveTo>
                    <a:pt x="88" y="0"/>
                  </a:moveTo>
                  <a:cubicBezTo>
                    <a:pt x="137" y="0"/>
                    <a:pt x="176" y="40"/>
                    <a:pt x="175" y="88"/>
                  </a:cubicBezTo>
                  <a:cubicBezTo>
                    <a:pt x="174" y="137"/>
                    <a:pt x="135" y="175"/>
                    <a:pt x="86" y="175"/>
                  </a:cubicBezTo>
                  <a:cubicBezTo>
                    <a:pt x="39" y="174"/>
                    <a:pt x="0" y="135"/>
                    <a:pt x="0" y="87"/>
                  </a:cubicBezTo>
                  <a:cubicBezTo>
                    <a:pt x="0" y="39"/>
                    <a:pt x="40" y="0"/>
                    <a:pt x="88" y="0"/>
                  </a:cubicBezTo>
                  <a:close/>
                  <a:moveTo>
                    <a:pt x="130" y="87"/>
                  </a:moveTo>
                  <a:cubicBezTo>
                    <a:pt x="130" y="63"/>
                    <a:pt x="111" y="45"/>
                    <a:pt x="88" y="45"/>
                  </a:cubicBezTo>
                  <a:cubicBezTo>
                    <a:pt x="64" y="45"/>
                    <a:pt x="45" y="64"/>
                    <a:pt x="45" y="88"/>
                  </a:cubicBezTo>
                  <a:cubicBezTo>
                    <a:pt x="46" y="111"/>
                    <a:pt x="65" y="130"/>
                    <a:pt x="88" y="130"/>
                  </a:cubicBezTo>
                  <a:cubicBezTo>
                    <a:pt x="111" y="130"/>
                    <a:pt x="130" y="111"/>
                    <a:pt x="13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 47">
            <a:extLst>
              <a:ext uri="{FF2B5EF4-FFF2-40B4-BE49-F238E27FC236}">
                <a16:creationId xmlns:a16="http://schemas.microsoft.com/office/drawing/2014/main" id="{77D434C0-C49E-0EB6-4CC9-6DB6737A8CD2}"/>
              </a:ext>
            </a:extLst>
          </p:cNvPr>
          <p:cNvGrpSpPr>
            <a:grpSpLocks noChangeAspect="1"/>
          </p:cNvGrpSpPr>
          <p:nvPr/>
        </p:nvGrpSpPr>
        <p:grpSpPr bwMode="auto">
          <a:xfrm>
            <a:off x="1554627" y="4895730"/>
            <a:ext cx="458362" cy="459162"/>
            <a:chOff x="2115" y="433"/>
            <a:chExt cx="3433" cy="3439"/>
          </a:xfrm>
          <a:solidFill>
            <a:schemeClr val="tx1"/>
          </a:solidFill>
        </p:grpSpPr>
        <p:sp>
          <p:nvSpPr>
            <p:cNvPr id="49" name="Freeform 35">
              <a:extLst>
                <a:ext uri="{FF2B5EF4-FFF2-40B4-BE49-F238E27FC236}">
                  <a16:creationId xmlns:a16="http://schemas.microsoft.com/office/drawing/2014/main" id="{1090B3F2-A846-57C8-0CA8-A96D1D329EBF}"/>
                </a:ext>
              </a:extLst>
            </p:cNvPr>
            <p:cNvSpPr>
              <a:spLocks noEditPoints="1"/>
            </p:cNvSpPr>
            <p:nvPr/>
          </p:nvSpPr>
          <p:spPr bwMode="auto">
            <a:xfrm>
              <a:off x="2115" y="1500"/>
              <a:ext cx="1666" cy="2372"/>
            </a:xfrm>
            <a:custGeom>
              <a:avLst/>
              <a:gdLst>
                <a:gd name="T0" fmla="*/ 291 w 701"/>
                <a:gd name="T1" fmla="*/ 759 h 999"/>
                <a:gd name="T2" fmla="*/ 255 w 701"/>
                <a:gd name="T3" fmla="*/ 665 h 999"/>
                <a:gd name="T4" fmla="*/ 159 w 701"/>
                <a:gd name="T5" fmla="*/ 583 h 999"/>
                <a:gd name="T6" fmla="*/ 117 w 701"/>
                <a:gd name="T7" fmla="*/ 517 h 999"/>
                <a:gd name="T8" fmla="*/ 15 w 701"/>
                <a:gd name="T9" fmla="*/ 136 h 999"/>
                <a:gd name="T10" fmla="*/ 81 w 701"/>
                <a:gd name="T11" fmla="*/ 14 h 999"/>
                <a:gd name="T12" fmla="*/ 200 w 701"/>
                <a:gd name="T13" fmla="*/ 86 h 999"/>
                <a:gd name="T14" fmla="*/ 254 w 701"/>
                <a:gd name="T15" fmla="*/ 284 h 999"/>
                <a:gd name="T16" fmla="*/ 257 w 701"/>
                <a:gd name="T17" fmla="*/ 296 h 999"/>
                <a:gd name="T18" fmla="*/ 374 w 701"/>
                <a:gd name="T19" fmla="*/ 303 h 999"/>
                <a:gd name="T20" fmla="*/ 517 w 701"/>
                <a:gd name="T21" fmla="*/ 387 h 999"/>
                <a:gd name="T22" fmla="*/ 629 w 701"/>
                <a:gd name="T23" fmla="*/ 584 h 999"/>
                <a:gd name="T24" fmla="*/ 629 w 701"/>
                <a:gd name="T25" fmla="*/ 759 h 999"/>
                <a:gd name="T26" fmla="*/ 672 w 701"/>
                <a:gd name="T27" fmla="*/ 759 h 999"/>
                <a:gd name="T28" fmla="*/ 701 w 701"/>
                <a:gd name="T29" fmla="*/ 787 h 999"/>
                <a:gd name="T30" fmla="*/ 701 w 701"/>
                <a:gd name="T31" fmla="*/ 970 h 999"/>
                <a:gd name="T32" fmla="*/ 672 w 701"/>
                <a:gd name="T33" fmla="*/ 999 h 999"/>
                <a:gd name="T34" fmla="*/ 249 w 701"/>
                <a:gd name="T35" fmla="*/ 999 h 999"/>
                <a:gd name="T36" fmla="*/ 221 w 701"/>
                <a:gd name="T37" fmla="*/ 970 h 999"/>
                <a:gd name="T38" fmla="*/ 221 w 701"/>
                <a:gd name="T39" fmla="*/ 787 h 999"/>
                <a:gd name="T40" fmla="*/ 249 w 701"/>
                <a:gd name="T41" fmla="*/ 759 h 999"/>
                <a:gd name="T42" fmla="*/ 291 w 701"/>
                <a:gd name="T43" fmla="*/ 759 h 999"/>
                <a:gd name="T44" fmla="*/ 581 w 701"/>
                <a:gd name="T45" fmla="*/ 758 h 999"/>
                <a:gd name="T46" fmla="*/ 581 w 701"/>
                <a:gd name="T47" fmla="*/ 580 h 999"/>
                <a:gd name="T48" fmla="*/ 496 w 701"/>
                <a:gd name="T49" fmla="*/ 431 h 999"/>
                <a:gd name="T50" fmla="*/ 392 w 701"/>
                <a:gd name="T51" fmla="*/ 369 h 999"/>
                <a:gd name="T52" fmla="*/ 332 w 701"/>
                <a:gd name="T53" fmla="*/ 335 h 999"/>
                <a:gd name="T54" fmla="*/ 281 w 701"/>
                <a:gd name="T55" fmla="*/ 339 h 999"/>
                <a:gd name="T56" fmla="*/ 263 w 701"/>
                <a:gd name="T57" fmla="*/ 384 h 999"/>
                <a:gd name="T58" fmla="*/ 291 w 701"/>
                <a:gd name="T59" fmla="*/ 422 h 999"/>
                <a:gd name="T60" fmla="*/ 421 w 701"/>
                <a:gd name="T61" fmla="*/ 497 h 999"/>
                <a:gd name="T62" fmla="*/ 432 w 701"/>
                <a:gd name="T63" fmla="*/ 531 h 999"/>
                <a:gd name="T64" fmla="*/ 397 w 701"/>
                <a:gd name="T65" fmla="*/ 538 h 999"/>
                <a:gd name="T66" fmla="*/ 260 w 701"/>
                <a:gd name="T67" fmla="*/ 459 h 999"/>
                <a:gd name="T68" fmla="*/ 217 w 701"/>
                <a:gd name="T69" fmla="*/ 355 h 999"/>
                <a:gd name="T70" fmla="*/ 217 w 701"/>
                <a:gd name="T71" fmla="*/ 332 h 999"/>
                <a:gd name="T72" fmla="*/ 184 w 701"/>
                <a:gd name="T73" fmla="*/ 210 h 999"/>
                <a:gd name="T74" fmla="*/ 154 w 701"/>
                <a:gd name="T75" fmla="*/ 98 h 999"/>
                <a:gd name="T76" fmla="*/ 103 w 701"/>
                <a:gd name="T77" fmla="*/ 60 h 999"/>
                <a:gd name="T78" fmla="*/ 61 w 701"/>
                <a:gd name="T79" fmla="*/ 96 h 999"/>
                <a:gd name="T80" fmla="*/ 64 w 701"/>
                <a:gd name="T81" fmla="*/ 131 h 999"/>
                <a:gd name="T82" fmla="*/ 161 w 701"/>
                <a:gd name="T83" fmla="*/ 495 h 999"/>
                <a:gd name="T84" fmla="*/ 197 w 701"/>
                <a:gd name="T85" fmla="*/ 552 h 999"/>
                <a:gd name="T86" fmla="*/ 294 w 701"/>
                <a:gd name="T87" fmla="*/ 635 h 999"/>
                <a:gd name="T88" fmla="*/ 341 w 701"/>
                <a:gd name="T89" fmla="*/ 739 h 999"/>
                <a:gd name="T90" fmla="*/ 341 w 701"/>
                <a:gd name="T91" fmla="*/ 758 h 999"/>
                <a:gd name="T92" fmla="*/ 581 w 701"/>
                <a:gd name="T93" fmla="*/ 758 h 999"/>
                <a:gd name="T94" fmla="*/ 652 w 701"/>
                <a:gd name="T95" fmla="*/ 808 h 999"/>
                <a:gd name="T96" fmla="*/ 270 w 701"/>
                <a:gd name="T97" fmla="*/ 808 h 999"/>
                <a:gd name="T98" fmla="*/ 270 w 701"/>
                <a:gd name="T99" fmla="*/ 950 h 999"/>
                <a:gd name="T100" fmla="*/ 652 w 701"/>
                <a:gd name="T101" fmla="*/ 950 h 999"/>
                <a:gd name="T102" fmla="*/ 652 w 701"/>
                <a:gd name="T103" fmla="*/ 80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1" h="999">
                  <a:moveTo>
                    <a:pt x="291" y="759"/>
                  </a:moveTo>
                  <a:cubicBezTo>
                    <a:pt x="298" y="719"/>
                    <a:pt x="286" y="689"/>
                    <a:pt x="255" y="665"/>
                  </a:cubicBezTo>
                  <a:cubicBezTo>
                    <a:pt x="222" y="639"/>
                    <a:pt x="191" y="610"/>
                    <a:pt x="159" y="583"/>
                  </a:cubicBezTo>
                  <a:cubicBezTo>
                    <a:pt x="138" y="566"/>
                    <a:pt x="124" y="544"/>
                    <a:pt x="117" y="517"/>
                  </a:cubicBezTo>
                  <a:cubicBezTo>
                    <a:pt x="83" y="390"/>
                    <a:pt x="49" y="263"/>
                    <a:pt x="15" y="136"/>
                  </a:cubicBezTo>
                  <a:cubicBezTo>
                    <a:pt x="0" y="80"/>
                    <a:pt x="29" y="29"/>
                    <a:pt x="81" y="14"/>
                  </a:cubicBezTo>
                  <a:cubicBezTo>
                    <a:pt x="133" y="0"/>
                    <a:pt x="185" y="32"/>
                    <a:pt x="200" y="86"/>
                  </a:cubicBezTo>
                  <a:cubicBezTo>
                    <a:pt x="218" y="152"/>
                    <a:pt x="236" y="218"/>
                    <a:pt x="254" y="284"/>
                  </a:cubicBezTo>
                  <a:cubicBezTo>
                    <a:pt x="255" y="288"/>
                    <a:pt x="256" y="292"/>
                    <a:pt x="257" y="296"/>
                  </a:cubicBezTo>
                  <a:cubicBezTo>
                    <a:pt x="298" y="273"/>
                    <a:pt x="336" y="279"/>
                    <a:pt x="374" y="303"/>
                  </a:cubicBezTo>
                  <a:cubicBezTo>
                    <a:pt x="421" y="332"/>
                    <a:pt x="469" y="359"/>
                    <a:pt x="517" y="387"/>
                  </a:cubicBezTo>
                  <a:cubicBezTo>
                    <a:pt x="591" y="432"/>
                    <a:pt x="629" y="497"/>
                    <a:pt x="629" y="584"/>
                  </a:cubicBezTo>
                  <a:cubicBezTo>
                    <a:pt x="629" y="642"/>
                    <a:pt x="629" y="699"/>
                    <a:pt x="629" y="759"/>
                  </a:cubicBezTo>
                  <a:cubicBezTo>
                    <a:pt x="644" y="759"/>
                    <a:pt x="658" y="759"/>
                    <a:pt x="672" y="759"/>
                  </a:cubicBezTo>
                  <a:cubicBezTo>
                    <a:pt x="692" y="759"/>
                    <a:pt x="701" y="768"/>
                    <a:pt x="701" y="787"/>
                  </a:cubicBezTo>
                  <a:cubicBezTo>
                    <a:pt x="701" y="848"/>
                    <a:pt x="701" y="909"/>
                    <a:pt x="701" y="970"/>
                  </a:cubicBezTo>
                  <a:cubicBezTo>
                    <a:pt x="701" y="990"/>
                    <a:pt x="692" y="999"/>
                    <a:pt x="672" y="999"/>
                  </a:cubicBezTo>
                  <a:cubicBezTo>
                    <a:pt x="531" y="999"/>
                    <a:pt x="390" y="999"/>
                    <a:pt x="249" y="999"/>
                  </a:cubicBezTo>
                  <a:cubicBezTo>
                    <a:pt x="230" y="999"/>
                    <a:pt x="221" y="990"/>
                    <a:pt x="221" y="970"/>
                  </a:cubicBezTo>
                  <a:cubicBezTo>
                    <a:pt x="221" y="909"/>
                    <a:pt x="221" y="848"/>
                    <a:pt x="221" y="787"/>
                  </a:cubicBezTo>
                  <a:cubicBezTo>
                    <a:pt x="221" y="768"/>
                    <a:pt x="230" y="759"/>
                    <a:pt x="249" y="759"/>
                  </a:cubicBezTo>
                  <a:cubicBezTo>
                    <a:pt x="263" y="759"/>
                    <a:pt x="277" y="759"/>
                    <a:pt x="291" y="759"/>
                  </a:cubicBezTo>
                  <a:close/>
                  <a:moveTo>
                    <a:pt x="581" y="758"/>
                  </a:moveTo>
                  <a:cubicBezTo>
                    <a:pt x="581" y="698"/>
                    <a:pt x="581" y="639"/>
                    <a:pt x="581" y="580"/>
                  </a:cubicBezTo>
                  <a:cubicBezTo>
                    <a:pt x="580" y="515"/>
                    <a:pt x="552" y="465"/>
                    <a:pt x="496" y="431"/>
                  </a:cubicBezTo>
                  <a:cubicBezTo>
                    <a:pt x="462" y="410"/>
                    <a:pt x="427" y="390"/>
                    <a:pt x="392" y="369"/>
                  </a:cubicBezTo>
                  <a:cubicBezTo>
                    <a:pt x="372" y="358"/>
                    <a:pt x="352" y="346"/>
                    <a:pt x="332" y="335"/>
                  </a:cubicBezTo>
                  <a:cubicBezTo>
                    <a:pt x="315" y="326"/>
                    <a:pt x="297" y="327"/>
                    <a:pt x="281" y="339"/>
                  </a:cubicBezTo>
                  <a:cubicBezTo>
                    <a:pt x="266" y="350"/>
                    <a:pt x="261" y="365"/>
                    <a:pt x="263" y="384"/>
                  </a:cubicBezTo>
                  <a:cubicBezTo>
                    <a:pt x="266" y="401"/>
                    <a:pt x="276" y="413"/>
                    <a:pt x="291" y="422"/>
                  </a:cubicBezTo>
                  <a:cubicBezTo>
                    <a:pt x="335" y="447"/>
                    <a:pt x="378" y="472"/>
                    <a:pt x="421" y="497"/>
                  </a:cubicBezTo>
                  <a:cubicBezTo>
                    <a:pt x="435" y="505"/>
                    <a:pt x="439" y="519"/>
                    <a:pt x="432" y="531"/>
                  </a:cubicBezTo>
                  <a:cubicBezTo>
                    <a:pt x="424" y="543"/>
                    <a:pt x="411" y="546"/>
                    <a:pt x="397" y="538"/>
                  </a:cubicBezTo>
                  <a:cubicBezTo>
                    <a:pt x="352" y="512"/>
                    <a:pt x="305" y="486"/>
                    <a:pt x="260" y="459"/>
                  </a:cubicBezTo>
                  <a:cubicBezTo>
                    <a:pt x="224" y="437"/>
                    <a:pt x="209" y="396"/>
                    <a:pt x="217" y="355"/>
                  </a:cubicBezTo>
                  <a:cubicBezTo>
                    <a:pt x="219" y="348"/>
                    <a:pt x="218" y="339"/>
                    <a:pt x="217" y="332"/>
                  </a:cubicBezTo>
                  <a:cubicBezTo>
                    <a:pt x="206" y="291"/>
                    <a:pt x="195" y="251"/>
                    <a:pt x="184" y="210"/>
                  </a:cubicBezTo>
                  <a:cubicBezTo>
                    <a:pt x="174" y="173"/>
                    <a:pt x="164" y="135"/>
                    <a:pt x="154" y="98"/>
                  </a:cubicBezTo>
                  <a:cubicBezTo>
                    <a:pt x="147" y="73"/>
                    <a:pt x="127" y="59"/>
                    <a:pt x="103" y="60"/>
                  </a:cubicBezTo>
                  <a:cubicBezTo>
                    <a:pt x="83" y="60"/>
                    <a:pt x="64" y="75"/>
                    <a:pt x="61" y="96"/>
                  </a:cubicBezTo>
                  <a:cubicBezTo>
                    <a:pt x="59" y="107"/>
                    <a:pt x="61" y="120"/>
                    <a:pt x="64" y="131"/>
                  </a:cubicBezTo>
                  <a:cubicBezTo>
                    <a:pt x="96" y="253"/>
                    <a:pt x="129" y="374"/>
                    <a:pt x="161" y="495"/>
                  </a:cubicBezTo>
                  <a:cubicBezTo>
                    <a:pt x="167" y="519"/>
                    <a:pt x="178" y="537"/>
                    <a:pt x="197" y="552"/>
                  </a:cubicBezTo>
                  <a:cubicBezTo>
                    <a:pt x="229" y="579"/>
                    <a:pt x="261" y="608"/>
                    <a:pt x="294" y="635"/>
                  </a:cubicBezTo>
                  <a:cubicBezTo>
                    <a:pt x="326" y="662"/>
                    <a:pt x="342" y="696"/>
                    <a:pt x="341" y="739"/>
                  </a:cubicBezTo>
                  <a:cubicBezTo>
                    <a:pt x="341" y="745"/>
                    <a:pt x="341" y="751"/>
                    <a:pt x="341" y="758"/>
                  </a:cubicBezTo>
                  <a:cubicBezTo>
                    <a:pt x="421" y="758"/>
                    <a:pt x="500" y="758"/>
                    <a:pt x="581" y="758"/>
                  </a:cubicBezTo>
                  <a:close/>
                  <a:moveTo>
                    <a:pt x="652" y="808"/>
                  </a:moveTo>
                  <a:cubicBezTo>
                    <a:pt x="524" y="808"/>
                    <a:pt x="397" y="808"/>
                    <a:pt x="270" y="808"/>
                  </a:cubicBezTo>
                  <a:cubicBezTo>
                    <a:pt x="270" y="856"/>
                    <a:pt x="270" y="903"/>
                    <a:pt x="270" y="950"/>
                  </a:cubicBezTo>
                  <a:cubicBezTo>
                    <a:pt x="398" y="950"/>
                    <a:pt x="525" y="950"/>
                    <a:pt x="652" y="950"/>
                  </a:cubicBezTo>
                  <a:cubicBezTo>
                    <a:pt x="652" y="902"/>
                    <a:pt x="652" y="855"/>
                    <a:pt x="652"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36">
              <a:extLst>
                <a:ext uri="{FF2B5EF4-FFF2-40B4-BE49-F238E27FC236}">
                  <a16:creationId xmlns:a16="http://schemas.microsoft.com/office/drawing/2014/main" id="{5C317FB4-6B31-334D-4B77-A7E71C0935C0}"/>
                </a:ext>
              </a:extLst>
            </p:cNvPr>
            <p:cNvSpPr>
              <a:spLocks noEditPoints="1"/>
            </p:cNvSpPr>
            <p:nvPr/>
          </p:nvSpPr>
          <p:spPr bwMode="auto">
            <a:xfrm>
              <a:off x="3895" y="1507"/>
              <a:ext cx="1653" cy="2365"/>
            </a:xfrm>
            <a:custGeom>
              <a:avLst/>
              <a:gdLst>
                <a:gd name="T0" fmla="*/ 72 w 696"/>
                <a:gd name="T1" fmla="*/ 754 h 996"/>
                <a:gd name="T2" fmla="*/ 72 w 696"/>
                <a:gd name="T3" fmla="*/ 583 h 996"/>
                <a:gd name="T4" fmla="*/ 186 w 696"/>
                <a:gd name="T5" fmla="*/ 383 h 996"/>
                <a:gd name="T6" fmla="*/ 327 w 696"/>
                <a:gd name="T7" fmla="*/ 300 h 996"/>
                <a:gd name="T8" fmla="*/ 444 w 696"/>
                <a:gd name="T9" fmla="*/ 294 h 996"/>
                <a:gd name="T10" fmla="*/ 477 w 696"/>
                <a:gd name="T11" fmla="*/ 170 h 996"/>
                <a:gd name="T12" fmla="*/ 501 w 696"/>
                <a:gd name="T13" fmla="*/ 79 h 996"/>
                <a:gd name="T14" fmla="*/ 613 w 696"/>
                <a:gd name="T15" fmla="*/ 10 h 996"/>
                <a:gd name="T16" fmla="*/ 689 w 696"/>
                <a:gd name="T17" fmla="*/ 113 h 996"/>
                <a:gd name="T18" fmla="*/ 665 w 696"/>
                <a:gd name="T19" fmla="*/ 211 h 996"/>
                <a:gd name="T20" fmla="*/ 585 w 696"/>
                <a:gd name="T21" fmla="*/ 510 h 996"/>
                <a:gd name="T22" fmla="*/ 538 w 696"/>
                <a:gd name="T23" fmla="*/ 583 h 996"/>
                <a:gd name="T24" fmla="*/ 446 w 696"/>
                <a:gd name="T25" fmla="*/ 662 h 996"/>
                <a:gd name="T26" fmla="*/ 409 w 696"/>
                <a:gd name="T27" fmla="*/ 756 h 996"/>
                <a:gd name="T28" fmla="*/ 451 w 696"/>
                <a:gd name="T29" fmla="*/ 756 h 996"/>
                <a:gd name="T30" fmla="*/ 480 w 696"/>
                <a:gd name="T31" fmla="*/ 784 h 996"/>
                <a:gd name="T32" fmla="*/ 480 w 696"/>
                <a:gd name="T33" fmla="*/ 967 h 996"/>
                <a:gd name="T34" fmla="*/ 451 w 696"/>
                <a:gd name="T35" fmla="*/ 996 h 996"/>
                <a:gd name="T36" fmla="*/ 28 w 696"/>
                <a:gd name="T37" fmla="*/ 996 h 996"/>
                <a:gd name="T38" fmla="*/ 0 w 696"/>
                <a:gd name="T39" fmla="*/ 967 h 996"/>
                <a:gd name="T40" fmla="*/ 0 w 696"/>
                <a:gd name="T41" fmla="*/ 784 h 996"/>
                <a:gd name="T42" fmla="*/ 28 w 696"/>
                <a:gd name="T43" fmla="*/ 756 h 996"/>
                <a:gd name="T44" fmla="*/ 69 w 696"/>
                <a:gd name="T45" fmla="*/ 755 h 996"/>
                <a:gd name="T46" fmla="*/ 72 w 696"/>
                <a:gd name="T47" fmla="*/ 754 h 996"/>
                <a:gd name="T48" fmla="*/ 360 w 696"/>
                <a:gd name="T49" fmla="*/ 755 h 996"/>
                <a:gd name="T50" fmla="*/ 360 w 696"/>
                <a:gd name="T51" fmla="*/ 744 h 996"/>
                <a:gd name="T52" fmla="*/ 415 w 696"/>
                <a:gd name="T53" fmla="*/ 625 h 996"/>
                <a:gd name="T54" fmla="*/ 509 w 696"/>
                <a:gd name="T55" fmla="*/ 544 h 996"/>
                <a:gd name="T56" fmla="*/ 536 w 696"/>
                <a:gd name="T57" fmla="*/ 504 h 996"/>
                <a:gd name="T58" fmla="*/ 640 w 696"/>
                <a:gd name="T59" fmla="*/ 117 h 996"/>
                <a:gd name="T60" fmla="*/ 622 w 696"/>
                <a:gd name="T61" fmla="*/ 65 h 996"/>
                <a:gd name="T62" fmla="*/ 546 w 696"/>
                <a:gd name="T63" fmla="*/ 98 h 996"/>
                <a:gd name="T64" fmla="*/ 484 w 696"/>
                <a:gd name="T65" fmla="*/ 331 h 996"/>
                <a:gd name="T66" fmla="*/ 484 w 696"/>
                <a:gd name="T67" fmla="*/ 353 h 996"/>
                <a:gd name="T68" fmla="*/ 446 w 696"/>
                <a:gd name="T69" fmla="*/ 451 h 996"/>
                <a:gd name="T70" fmla="*/ 300 w 696"/>
                <a:gd name="T71" fmla="*/ 537 h 996"/>
                <a:gd name="T72" fmla="*/ 267 w 696"/>
                <a:gd name="T73" fmla="*/ 522 h 996"/>
                <a:gd name="T74" fmla="*/ 281 w 696"/>
                <a:gd name="T75" fmla="*/ 493 h 996"/>
                <a:gd name="T76" fmla="*/ 411 w 696"/>
                <a:gd name="T77" fmla="*/ 418 h 996"/>
                <a:gd name="T78" fmla="*/ 432 w 696"/>
                <a:gd name="T79" fmla="*/ 350 h 996"/>
                <a:gd name="T80" fmla="*/ 363 w 696"/>
                <a:gd name="T81" fmla="*/ 335 h 996"/>
                <a:gd name="T82" fmla="*/ 203 w 696"/>
                <a:gd name="T83" fmla="*/ 429 h 996"/>
                <a:gd name="T84" fmla="*/ 120 w 696"/>
                <a:gd name="T85" fmla="*/ 575 h 996"/>
                <a:gd name="T86" fmla="*/ 120 w 696"/>
                <a:gd name="T87" fmla="*/ 705 h 996"/>
                <a:gd name="T88" fmla="*/ 120 w 696"/>
                <a:gd name="T89" fmla="*/ 755 h 996"/>
                <a:gd name="T90" fmla="*/ 360 w 696"/>
                <a:gd name="T91" fmla="*/ 755 h 996"/>
                <a:gd name="T92" fmla="*/ 49 w 696"/>
                <a:gd name="T93" fmla="*/ 947 h 996"/>
                <a:gd name="T94" fmla="*/ 431 w 696"/>
                <a:gd name="T95" fmla="*/ 947 h 996"/>
                <a:gd name="T96" fmla="*/ 431 w 696"/>
                <a:gd name="T97" fmla="*/ 805 h 996"/>
                <a:gd name="T98" fmla="*/ 49 w 696"/>
                <a:gd name="T99" fmla="*/ 805 h 996"/>
                <a:gd name="T100" fmla="*/ 49 w 696"/>
                <a:gd name="T101" fmla="*/ 947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6" h="996">
                  <a:moveTo>
                    <a:pt x="72" y="754"/>
                  </a:moveTo>
                  <a:cubicBezTo>
                    <a:pt x="72" y="697"/>
                    <a:pt x="72" y="640"/>
                    <a:pt x="72" y="583"/>
                  </a:cubicBezTo>
                  <a:cubicBezTo>
                    <a:pt x="72" y="494"/>
                    <a:pt x="110" y="428"/>
                    <a:pt x="186" y="383"/>
                  </a:cubicBezTo>
                  <a:cubicBezTo>
                    <a:pt x="233" y="356"/>
                    <a:pt x="281" y="329"/>
                    <a:pt x="327" y="300"/>
                  </a:cubicBezTo>
                  <a:cubicBezTo>
                    <a:pt x="365" y="276"/>
                    <a:pt x="402" y="270"/>
                    <a:pt x="444" y="294"/>
                  </a:cubicBezTo>
                  <a:cubicBezTo>
                    <a:pt x="455" y="252"/>
                    <a:pt x="466" y="211"/>
                    <a:pt x="477" y="170"/>
                  </a:cubicBezTo>
                  <a:cubicBezTo>
                    <a:pt x="485" y="140"/>
                    <a:pt x="493" y="109"/>
                    <a:pt x="501" y="79"/>
                  </a:cubicBezTo>
                  <a:cubicBezTo>
                    <a:pt x="516" y="30"/>
                    <a:pt x="565" y="0"/>
                    <a:pt x="613" y="10"/>
                  </a:cubicBezTo>
                  <a:cubicBezTo>
                    <a:pt x="661" y="20"/>
                    <a:pt x="696" y="65"/>
                    <a:pt x="689" y="113"/>
                  </a:cubicBezTo>
                  <a:cubicBezTo>
                    <a:pt x="684" y="146"/>
                    <a:pt x="674" y="178"/>
                    <a:pt x="665" y="211"/>
                  </a:cubicBezTo>
                  <a:cubicBezTo>
                    <a:pt x="638" y="310"/>
                    <a:pt x="611" y="410"/>
                    <a:pt x="585" y="510"/>
                  </a:cubicBezTo>
                  <a:cubicBezTo>
                    <a:pt x="577" y="539"/>
                    <a:pt x="562" y="564"/>
                    <a:pt x="538" y="583"/>
                  </a:cubicBezTo>
                  <a:cubicBezTo>
                    <a:pt x="507" y="609"/>
                    <a:pt x="478" y="637"/>
                    <a:pt x="446" y="662"/>
                  </a:cubicBezTo>
                  <a:cubicBezTo>
                    <a:pt x="415" y="686"/>
                    <a:pt x="403" y="716"/>
                    <a:pt x="409" y="756"/>
                  </a:cubicBezTo>
                  <a:cubicBezTo>
                    <a:pt x="423" y="756"/>
                    <a:pt x="437" y="756"/>
                    <a:pt x="451" y="756"/>
                  </a:cubicBezTo>
                  <a:cubicBezTo>
                    <a:pt x="471" y="756"/>
                    <a:pt x="480" y="765"/>
                    <a:pt x="480" y="784"/>
                  </a:cubicBezTo>
                  <a:cubicBezTo>
                    <a:pt x="480" y="845"/>
                    <a:pt x="480" y="906"/>
                    <a:pt x="480" y="967"/>
                  </a:cubicBezTo>
                  <a:cubicBezTo>
                    <a:pt x="480" y="987"/>
                    <a:pt x="471" y="996"/>
                    <a:pt x="451" y="996"/>
                  </a:cubicBezTo>
                  <a:cubicBezTo>
                    <a:pt x="310" y="996"/>
                    <a:pt x="169" y="996"/>
                    <a:pt x="28" y="996"/>
                  </a:cubicBezTo>
                  <a:cubicBezTo>
                    <a:pt x="9" y="996"/>
                    <a:pt x="0" y="987"/>
                    <a:pt x="0" y="967"/>
                  </a:cubicBezTo>
                  <a:cubicBezTo>
                    <a:pt x="0" y="906"/>
                    <a:pt x="0" y="845"/>
                    <a:pt x="0" y="784"/>
                  </a:cubicBezTo>
                  <a:cubicBezTo>
                    <a:pt x="0" y="765"/>
                    <a:pt x="9" y="756"/>
                    <a:pt x="28" y="756"/>
                  </a:cubicBezTo>
                  <a:cubicBezTo>
                    <a:pt x="42" y="756"/>
                    <a:pt x="55" y="756"/>
                    <a:pt x="69" y="755"/>
                  </a:cubicBezTo>
                  <a:cubicBezTo>
                    <a:pt x="69" y="755"/>
                    <a:pt x="70" y="755"/>
                    <a:pt x="72" y="754"/>
                  </a:cubicBezTo>
                  <a:close/>
                  <a:moveTo>
                    <a:pt x="360" y="755"/>
                  </a:moveTo>
                  <a:cubicBezTo>
                    <a:pt x="360" y="751"/>
                    <a:pt x="360" y="747"/>
                    <a:pt x="360" y="744"/>
                  </a:cubicBezTo>
                  <a:cubicBezTo>
                    <a:pt x="357" y="694"/>
                    <a:pt x="376" y="656"/>
                    <a:pt x="415" y="625"/>
                  </a:cubicBezTo>
                  <a:cubicBezTo>
                    <a:pt x="447" y="600"/>
                    <a:pt x="479" y="572"/>
                    <a:pt x="509" y="544"/>
                  </a:cubicBezTo>
                  <a:cubicBezTo>
                    <a:pt x="521" y="533"/>
                    <a:pt x="532" y="519"/>
                    <a:pt x="536" y="504"/>
                  </a:cubicBezTo>
                  <a:cubicBezTo>
                    <a:pt x="572" y="375"/>
                    <a:pt x="606" y="246"/>
                    <a:pt x="640" y="117"/>
                  </a:cubicBezTo>
                  <a:cubicBezTo>
                    <a:pt x="646" y="96"/>
                    <a:pt x="638" y="77"/>
                    <a:pt x="622" y="65"/>
                  </a:cubicBezTo>
                  <a:cubicBezTo>
                    <a:pt x="594" y="45"/>
                    <a:pt x="556" y="61"/>
                    <a:pt x="546" y="98"/>
                  </a:cubicBezTo>
                  <a:cubicBezTo>
                    <a:pt x="525" y="175"/>
                    <a:pt x="504" y="253"/>
                    <a:pt x="484" y="331"/>
                  </a:cubicBezTo>
                  <a:cubicBezTo>
                    <a:pt x="482" y="338"/>
                    <a:pt x="482" y="345"/>
                    <a:pt x="484" y="353"/>
                  </a:cubicBezTo>
                  <a:cubicBezTo>
                    <a:pt x="491" y="393"/>
                    <a:pt x="480" y="429"/>
                    <a:pt x="446" y="451"/>
                  </a:cubicBezTo>
                  <a:cubicBezTo>
                    <a:pt x="399" y="482"/>
                    <a:pt x="349" y="509"/>
                    <a:pt x="300" y="537"/>
                  </a:cubicBezTo>
                  <a:cubicBezTo>
                    <a:pt x="286" y="545"/>
                    <a:pt x="270" y="537"/>
                    <a:pt x="267" y="522"/>
                  </a:cubicBezTo>
                  <a:cubicBezTo>
                    <a:pt x="263" y="509"/>
                    <a:pt x="269" y="500"/>
                    <a:pt x="281" y="493"/>
                  </a:cubicBezTo>
                  <a:cubicBezTo>
                    <a:pt x="325" y="468"/>
                    <a:pt x="368" y="443"/>
                    <a:pt x="411" y="418"/>
                  </a:cubicBezTo>
                  <a:cubicBezTo>
                    <a:pt x="437" y="403"/>
                    <a:pt x="445" y="373"/>
                    <a:pt x="432" y="350"/>
                  </a:cubicBezTo>
                  <a:cubicBezTo>
                    <a:pt x="418" y="326"/>
                    <a:pt x="390" y="319"/>
                    <a:pt x="363" y="335"/>
                  </a:cubicBezTo>
                  <a:cubicBezTo>
                    <a:pt x="309" y="366"/>
                    <a:pt x="255" y="397"/>
                    <a:pt x="203" y="429"/>
                  </a:cubicBezTo>
                  <a:cubicBezTo>
                    <a:pt x="148" y="462"/>
                    <a:pt x="121" y="511"/>
                    <a:pt x="120" y="575"/>
                  </a:cubicBezTo>
                  <a:cubicBezTo>
                    <a:pt x="119" y="618"/>
                    <a:pt x="120" y="662"/>
                    <a:pt x="120" y="705"/>
                  </a:cubicBezTo>
                  <a:cubicBezTo>
                    <a:pt x="120" y="722"/>
                    <a:pt x="120" y="738"/>
                    <a:pt x="120" y="755"/>
                  </a:cubicBezTo>
                  <a:cubicBezTo>
                    <a:pt x="200" y="755"/>
                    <a:pt x="279" y="755"/>
                    <a:pt x="360" y="755"/>
                  </a:cubicBezTo>
                  <a:close/>
                  <a:moveTo>
                    <a:pt x="49" y="947"/>
                  </a:moveTo>
                  <a:cubicBezTo>
                    <a:pt x="177" y="947"/>
                    <a:pt x="304" y="947"/>
                    <a:pt x="431" y="947"/>
                  </a:cubicBezTo>
                  <a:cubicBezTo>
                    <a:pt x="431" y="899"/>
                    <a:pt x="431" y="851"/>
                    <a:pt x="431" y="805"/>
                  </a:cubicBezTo>
                  <a:cubicBezTo>
                    <a:pt x="303" y="805"/>
                    <a:pt x="176" y="805"/>
                    <a:pt x="49" y="805"/>
                  </a:cubicBezTo>
                  <a:cubicBezTo>
                    <a:pt x="49" y="852"/>
                    <a:pt x="49" y="899"/>
                    <a:pt x="49" y="9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7">
              <a:extLst>
                <a:ext uri="{FF2B5EF4-FFF2-40B4-BE49-F238E27FC236}">
                  <a16:creationId xmlns:a16="http://schemas.microsoft.com/office/drawing/2014/main" id="{78EAAFD5-4632-84E4-225E-DB0CA66FA37F}"/>
                </a:ext>
              </a:extLst>
            </p:cNvPr>
            <p:cNvSpPr>
              <a:spLocks noEditPoints="1"/>
            </p:cNvSpPr>
            <p:nvPr/>
          </p:nvSpPr>
          <p:spPr bwMode="auto">
            <a:xfrm>
              <a:off x="2923" y="433"/>
              <a:ext cx="1841" cy="2126"/>
            </a:xfrm>
            <a:custGeom>
              <a:avLst/>
              <a:gdLst>
                <a:gd name="T0" fmla="*/ 1 w 775"/>
                <a:gd name="T1" fmla="*/ 201 h 895"/>
                <a:gd name="T2" fmla="*/ 1 w 775"/>
                <a:gd name="T3" fmla="*/ 39 h 895"/>
                <a:gd name="T4" fmla="*/ 43 w 775"/>
                <a:gd name="T5" fmla="*/ 15 h 895"/>
                <a:gd name="T6" fmla="*/ 166 w 775"/>
                <a:gd name="T7" fmla="*/ 63 h 895"/>
                <a:gd name="T8" fmla="*/ 312 w 775"/>
                <a:gd name="T9" fmla="*/ 41 h 895"/>
                <a:gd name="T10" fmla="*/ 368 w 775"/>
                <a:gd name="T11" fmla="*/ 13 h 895"/>
                <a:gd name="T12" fmla="*/ 401 w 775"/>
                <a:gd name="T13" fmla="*/ 13 h 895"/>
                <a:gd name="T14" fmla="*/ 510 w 775"/>
                <a:gd name="T15" fmla="*/ 58 h 895"/>
                <a:gd name="T16" fmla="*/ 695 w 775"/>
                <a:gd name="T17" fmla="*/ 32 h 895"/>
                <a:gd name="T18" fmla="*/ 733 w 775"/>
                <a:gd name="T19" fmla="*/ 11 h 895"/>
                <a:gd name="T20" fmla="*/ 768 w 775"/>
                <a:gd name="T21" fmla="*/ 32 h 895"/>
                <a:gd name="T22" fmla="*/ 763 w 775"/>
                <a:gd name="T23" fmla="*/ 400 h 895"/>
                <a:gd name="T24" fmla="*/ 465 w 775"/>
                <a:gd name="T25" fmla="*/ 856 h 895"/>
                <a:gd name="T26" fmla="*/ 399 w 775"/>
                <a:gd name="T27" fmla="*/ 891 h 895"/>
                <a:gd name="T28" fmla="*/ 374 w 775"/>
                <a:gd name="T29" fmla="*/ 892 h 895"/>
                <a:gd name="T30" fmla="*/ 137 w 775"/>
                <a:gd name="T31" fmla="*/ 715 h 895"/>
                <a:gd name="T32" fmla="*/ 1 w 775"/>
                <a:gd name="T33" fmla="*/ 341 h 895"/>
                <a:gd name="T34" fmla="*/ 1 w 775"/>
                <a:gd name="T35" fmla="*/ 201 h 895"/>
                <a:gd name="T36" fmla="*/ 49 w 775"/>
                <a:gd name="T37" fmla="*/ 73 h 895"/>
                <a:gd name="T38" fmla="*/ 49 w 775"/>
                <a:gd name="T39" fmla="*/ 90 h 895"/>
                <a:gd name="T40" fmla="*/ 49 w 775"/>
                <a:gd name="T41" fmla="*/ 332 h 895"/>
                <a:gd name="T42" fmla="*/ 53 w 775"/>
                <a:gd name="T43" fmla="*/ 399 h 895"/>
                <a:gd name="T44" fmla="*/ 342 w 775"/>
                <a:gd name="T45" fmla="*/ 823 h 895"/>
                <a:gd name="T46" fmla="*/ 428 w 775"/>
                <a:gd name="T47" fmla="*/ 823 h 895"/>
                <a:gd name="T48" fmla="*/ 721 w 775"/>
                <a:gd name="T49" fmla="*/ 330 h 895"/>
                <a:gd name="T50" fmla="*/ 721 w 775"/>
                <a:gd name="T51" fmla="*/ 90 h 895"/>
                <a:gd name="T52" fmla="*/ 721 w 775"/>
                <a:gd name="T53" fmla="*/ 74 h 895"/>
                <a:gd name="T54" fmla="*/ 706 w 775"/>
                <a:gd name="T55" fmla="*/ 81 h 895"/>
                <a:gd name="T56" fmla="*/ 585 w 775"/>
                <a:gd name="T57" fmla="*/ 113 h 895"/>
                <a:gd name="T58" fmla="*/ 402 w 775"/>
                <a:gd name="T59" fmla="*/ 67 h 895"/>
                <a:gd name="T60" fmla="*/ 368 w 775"/>
                <a:gd name="T61" fmla="*/ 67 h 895"/>
                <a:gd name="T62" fmla="*/ 205 w 775"/>
                <a:gd name="T63" fmla="*/ 113 h 895"/>
                <a:gd name="T64" fmla="*/ 49 w 775"/>
                <a:gd name="T65" fmla="*/ 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5" h="895">
                  <a:moveTo>
                    <a:pt x="1" y="201"/>
                  </a:moveTo>
                  <a:cubicBezTo>
                    <a:pt x="1" y="147"/>
                    <a:pt x="1" y="93"/>
                    <a:pt x="1" y="39"/>
                  </a:cubicBezTo>
                  <a:cubicBezTo>
                    <a:pt x="1" y="10"/>
                    <a:pt x="18" y="0"/>
                    <a:pt x="43" y="15"/>
                  </a:cubicBezTo>
                  <a:cubicBezTo>
                    <a:pt x="81" y="37"/>
                    <a:pt x="121" y="57"/>
                    <a:pt x="166" y="63"/>
                  </a:cubicBezTo>
                  <a:cubicBezTo>
                    <a:pt x="217" y="69"/>
                    <a:pt x="266" y="62"/>
                    <a:pt x="312" y="41"/>
                  </a:cubicBezTo>
                  <a:cubicBezTo>
                    <a:pt x="331" y="32"/>
                    <a:pt x="350" y="23"/>
                    <a:pt x="368" y="13"/>
                  </a:cubicBezTo>
                  <a:cubicBezTo>
                    <a:pt x="380" y="7"/>
                    <a:pt x="390" y="8"/>
                    <a:pt x="401" y="13"/>
                  </a:cubicBezTo>
                  <a:cubicBezTo>
                    <a:pt x="437" y="29"/>
                    <a:pt x="472" y="48"/>
                    <a:pt x="510" y="58"/>
                  </a:cubicBezTo>
                  <a:cubicBezTo>
                    <a:pt x="574" y="75"/>
                    <a:pt x="637" y="64"/>
                    <a:pt x="695" y="32"/>
                  </a:cubicBezTo>
                  <a:cubicBezTo>
                    <a:pt x="708" y="25"/>
                    <a:pt x="720" y="17"/>
                    <a:pt x="733" y="11"/>
                  </a:cubicBezTo>
                  <a:cubicBezTo>
                    <a:pt x="750" y="3"/>
                    <a:pt x="769" y="13"/>
                    <a:pt x="768" y="32"/>
                  </a:cubicBezTo>
                  <a:cubicBezTo>
                    <a:pt x="768" y="155"/>
                    <a:pt x="775" y="278"/>
                    <a:pt x="763" y="400"/>
                  </a:cubicBezTo>
                  <a:cubicBezTo>
                    <a:pt x="744" y="601"/>
                    <a:pt x="639" y="753"/>
                    <a:pt x="465" y="856"/>
                  </a:cubicBezTo>
                  <a:cubicBezTo>
                    <a:pt x="444" y="869"/>
                    <a:pt x="421" y="880"/>
                    <a:pt x="399" y="891"/>
                  </a:cubicBezTo>
                  <a:cubicBezTo>
                    <a:pt x="392" y="894"/>
                    <a:pt x="380" y="895"/>
                    <a:pt x="374" y="892"/>
                  </a:cubicBezTo>
                  <a:cubicBezTo>
                    <a:pt x="283" y="849"/>
                    <a:pt x="201" y="794"/>
                    <a:pt x="137" y="715"/>
                  </a:cubicBezTo>
                  <a:cubicBezTo>
                    <a:pt x="49" y="606"/>
                    <a:pt x="3" y="481"/>
                    <a:pt x="1" y="341"/>
                  </a:cubicBezTo>
                  <a:cubicBezTo>
                    <a:pt x="0" y="294"/>
                    <a:pt x="1" y="248"/>
                    <a:pt x="1" y="201"/>
                  </a:cubicBezTo>
                  <a:close/>
                  <a:moveTo>
                    <a:pt x="49" y="73"/>
                  </a:moveTo>
                  <a:cubicBezTo>
                    <a:pt x="49" y="81"/>
                    <a:pt x="49" y="85"/>
                    <a:pt x="49" y="90"/>
                  </a:cubicBezTo>
                  <a:cubicBezTo>
                    <a:pt x="49" y="171"/>
                    <a:pt x="49" y="251"/>
                    <a:pt x="49" y="332"/>
                  </a:cubicBezTo>
                  <a:cubicBezTo>
                    <a:pt x="49" y="354"/>
                    <a:pt x="50" y="377"/>
                    <a:pt x="53" y="399"/>
                  </a:cubicBezTo>
                  <a:cubicBezTo>
                    <a:pt x="79" y="588"/>
                    <a:pt x="176" y="728"/>
                    <a:pt x="342" y="823"/>
                  </a:cubicBezTo>
                  <a:cubicBezTo>
                    <a:pt x="373" y="841"/>
                    <a:pt x="396" y="841"/>
                    <a:pt x="428" y="823"/>
                  </a:cubicBezTo>
                  <a:cubicBezTo>
                    <a:pt x="618" y="713"/>
                    <a:pt x="716" y="549"/>
                    <a:pt x="721" y="330"/>
                  </a:cubicBezTo>
                  <a:cubicBezTo>
                    <a:pt x="722" y="250"/>
                    <a:pt x="721" y="170"/>
                    <a:pt x="721" y="90"/>
                  </a:cubicBezTo>
                  <a:cubicBezTo>
                    <a:pt x="721" y="85"/>
                    <a:pt x="721" y="80"/>
                    <a:pt x="721" y="74"/>
                  </a:cubicBezTo>
                  <a:cubicBezTo>
                    <a:pt x="715" y="77"/>
                    <a:pt x="710" y="79"/>
                    <a:pt x="706" y="81"/>
                  </a:cubicBezTo>
                  <a:cubicBezTo>
                    <a:pt x="668" y="100"/>
                    <a:pt x="627" y="110"/>
                    <a:pt x="585" y="113"/>
                  </a:cubicBezTo>
                  <a:cubicBezTo>
                    <a:pt x="519" y="117"/>
                    <a:pt x="459" y="99"/>
                    <a:pt x="402" y="67"/>
                  </a:cubicBezTo>
                  <a:cubicBezTo>
                    <a:pt x="389" y="60"/>
                    <a:pt x="380" y="60"/>
                    <a:pt x="368" y="67"/>
                  </a:cubicBezTo>
                  <a:cubicBezTo>
                    <a:pt x="317" y="95"/>
                    <a:pt x="264" y="113"/>
                    <a:pt x="205" y="113"/>
                  </a:cubicBezTo>
                  <a:cubicBezTo>
                    <a:pt x="151" y="113"/>
                    <a:pt x="99" y="100"/>
                    <a:pt x="4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8">
              <a:extLst>
                <a:ext uri="{FF2B5EF4-FFF2-40B4-BE49-F238E27FC236}">
                  <a16:creationId xmlns:a16="http://schemas.microsoft.com/office/drawing/2014/main" id="{2967A35B-0E97-7EC0-E0DC-A5DB330D0C94}"/>
                </a:ext>
              </a:extLst>
            </p:cNvPr>
            <p:cNvSpPr>
              <a:spLocks noEditPoints="1"/>
            </p:cNvSpPr>
            <p:nvPr/>
          </p:nvSpPr>
          <p:spPr bwMode="auto">
            <a:xfrm>
              <a:off x="3151" y="707"/>
              <a:ext cx="1373" cy="1598"/>
            </a:xfrm>
            <a:custGeom>
              <a:avLst/>
              <a:gdLst>
                <a:gd name="T0" fmla="*/ 577 w 578"/>
                <a:gd name="T1" fmla="*/ 171 h 673"/>
                <a:gd name="T2" fmla="*/ 559 w 578"/>
                <a:gd name="T3" fmla="*/ 352 h 673"/>
                <a:gd name="T4" fmla="*/ 306 w 578"/>
                <a:gd name="T5" fmla="*/ 666 h 673"/>
                <a:gd name="T6" fmla="*/ 272 w 578"/>
                <a:gd name="T7" fmla="*/ 666 h 673"/>
                <a:gd name="T8" fmla="*/ 1 w 578"/>
                <a:gd name="T9" fmla="*/ 219 h 673"/>
                <a:gd name="T10" fmla="*/ 1 w 578"/>
                <a:gd name="T11" fmla="*/ 68 h 673"/>
                <a:gd name="T12" fmla="*/ 35 w 578"/>
                <a:gd name="T13" fmla="*/ 39 h 673"/>
                <a:gd name="T14" fmla="*/ 272 w 578"/>
                <a:gd name="T15" fmla="*/ 5 h 673"/>
                <a:gd name="T16" fmla="*/ 305 w 578"/>
                <a:gd name="T17" fmla="*/ 5 h 673"/>
                <a:gd name="T18" fmla="*/ 544 w 578"/>
                <a:gd name="T19" fmla="*/ 39 h 673"/>
                <a:gd name="T20" fmla="*/ 577 w 578"/>
                <a:gd name="T21" fmla="*/ 67 h 673"/>
                <a:gd name="T22" fmla="*/ 577 w 578"/>
                <a:gd name="T23" fmla="*/ 171 h 673"/>
                <a:gd name="T24" fmla="*/ 49 w 578"/>
                <a:gd name="T25" fmla="*/ 91 h 673"/>
                <a:gd name="T26" fmla="*/ 49 w 578"/>
                <a:gd name="T27" fmla="*/ 226 h 673"/>
                <a:gd name="T28" fmla="*/ 278 w 578"/>
                <a:gd name="T29" fmla="*/ 615 h 673"/>
                <a:gd name="T30" fmla="*/ 300 w 578"/>
                <a:gd name="T31" fmla="*/ 615 h 673"/>
                <a:gd name="T32" fmla="*/ 522 w 578"/>
                <a:gd name="T33" fmla="*/ 290 h 673"/>
                <a:gd name="T34" fmla="*/ 528 w 578"/>
                <a:gd name="T35" fmla="*/ 94 h 673"/>
                <a:gd name="T36" fmla="*/ 527 w 578"/>
                <a:gd name="T37" fmla="*/ 91 h 673"/>
                <a:gd name="T38" fmla="*/ 520 w 578"/>
                <a:gd name="T39" fmla="*/ 91 h 673"/>
                <a:gd name="T40" fmla="*/ 298 w 578"/>
                <a:gd name="T41" fmla="*/ 56 h 673"/>
                <a:gd name="T42" fmla="*/ 279 w 578"/>
                <a:gd name="T43" fmla="*/ 56 h 673"/>
                <a:gd name="T44" fmla="*/ 151 w 578"/>
                <a:gd name="T45" fmla="*/ 91 h 673"/>
                <a:gd name="T46" fmla="*/ 49 w 578"/>
                <a:gd name="T47"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673">
                  <a:moveTo>
                    <a:pt x="577" y="171"/>
                  </a:moveTo>
                  <a:cubicBezTo>
                    <a:pt x="578" y="223"/>
                    <a:pt x="577" y="288"/>
                    <a:pt x="559" y="352"/>
                  </a:cubicBezTo>
                  <a:cubicBezTo>
                    <a:pt x="519" y="492"/>
                    <a:pt x="434" y="597"/>
                    <a:pt x="306" y="666"/>
                  </a:cubicBezTo>
                  <a:cubicBezTo>
                    <a:pt x="294" y="673"/>
                    <a:pt x="284" y="673"/>
                    <a:pt x="272" y="666"/>
                  </a:cubicBezTo>
                  <a:cubicBezTo>
                    <a:pt x="97" y="568"/>
                    <a:pt x="6" y="419"/>
                    <a:pt x="1" y="219"/>
                  </a:cubicBezTo>
                  <a:cubicBezTo>
                    <a:pt x="0" y="169"/>
                    <a:pt x="1" y="118"/>
                    <a:pt x="1" y="68"/>
                  </a:cubicBezTo>
                  <a:cubicBezTo>
                    <a:pt x="1" y="44"/>
                    <a:pt x="12" y="35"/>
                    <a:pt x="35" y="39"/>
                  </a:cubicBezTo>
                  <a:cubicBezTo>
                    <a:pt x="118" y="55"/>
                    <a:pt x="197" y="44"/>
                    <a:pt x="272" y="5"/>
                  </a:cubicBezTo>
                  <a:cubicBezTo>
                    <a:pt x="284" y="0"/>
                    <a:pt x="294" y="0"/>
                    <a:pt x="305" y="5"/>
                  </a:cubicBezTo>
                  <a:cubicBezTo>
                    <a:pt x="381" y="44"/>
                    <a:pt x="460" y="55"/>
                    <a:pt x="544" y="39"/>
                  </a:cubicBezTo>
                  <a:cubicBezTo>
                    <a:pt x="566" y="35"/>
                    <a:pt x="577" y="45"/>
                    <a:pt x="577" y="67"/>
                  </a:cubicBezTo>
                  <a:cubicBezTo>
                    <a:pt x="577" y="97"/>
                    <a:pt x="577" y="127"/>
                    <a:pt x="577" y="171"/>
                  </a:cubicBezTo>
                  <a:close/>
                  <a:moveTo>
                    <a:pt x="49" y="91"/>
                  </a:moveTo>
                  <a:cubicBezTo>
                    <a:pt x="49" y="137"/>
                    <a:pt x="47" y="182"/>
                    <a:pt x="49" y="226"/>
                  </a:cubicBezTo>
                  <a:cubicBezTo>
                    <a:pt x="55" y="396"/>
                    <a:pt x="132" y="526"/>
                    <a:pt x="278" y="615"/>
                  </a:cubicBezTo>
                  <a:cubicBezTo>
                    <a:pt x="286" y="620"/>
                    <a:pt x="292" y="620"/>
                    <a:pt x="300" y="615"/>
                  </a:cubicBezTo>
                  <a:cubicBezTo>
                    <a:pt x="424" y="541"/>
                    <a:pt x="501" y="433"/>
                    <a:pt x="522" y="290"/>
                  </a:cubicBezTo>
                  <a:cubicBezTo>
                    <a:pt x="531" y="226"/>
                    <a:pt x="527" y="160"/>
                    <a:pt x="528" y="94"/>
                  </a:cubicBezTo>
                  <a:cubicBezTo>
                    <a:pt x="529" y="93"/>
                    <a:pt x="528" y="92"/>
                    <a:pt x="527" y="91"/>
                  </a:cubicBezTo>
                  <a:cubicBezTo>
                    <a:pt x="525" y="91"/>
                    <a:pt x="522" y="91"/>
                    <a:pt x="520" y="91"/>
                  </a:cubicBezTo>
                  <a:cubicBezTo>
                    <a:pt x="442" y="100"/>
                    <a:pt x="369" y="88"/>
                    <a:pt x="298" y="56"/>
                  </a:cubicBezTo>
                  <a:cubicBezTo>
                    <a:pt x="293" y="53"/>
                    <a:pt x="284" y="54"/>
                    <a:pt x="279" y="56"/>
                  </a:cubicBezTo>
                  <a:cubicBezTo>
                    <a:pt x="238" y="74"/>
                    <a:pt x="195" y="88"/>
                    <a:pt x="151" y="91"/>
                  </a:cubicBezTo>
                  <a:cubicBezTo>
                    <a:pt x="117" y="93"/>
                    <a:pt x="84" y="91"/>
                    <a:pt x="4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9">
              <a:extLst>
                <a:ext uri="{FF2B5EF4-FFF2-40B4-BE49-F238E27FC236}">
                  <a16:creationId xmlns:a16="http://schemas.microsoft.com/office/drawing/2014/main" id="{3ED81E98-ECB6-7F08-E30B-E6B3FA1D010A}"/>
                </a:ext>
              </a:extLst>
            </p:cNvPr>
            <p:cNvSpPr>
              <a:spLocks/>
            </p:cNvSpPr>
            <p:nvPr/>
          </p:nvSpPr>
          <p:spPr bwMode="auto">
            <a:xfrm>
              <a:off x="3441" y="1106"/>
              <a:ext cx="824" cy="610"/>
            </a:xfrm>
            <a:custGeom>
              <a:avLst/>
              <a:gdLst>
                <a:gd name="T0" fmla="*/ 119 w 347"/>
                <a:gd name="T1" fmla="*/ 195 h 257"/>
                <a:gd name="T2" fmla="*/ 176 w 347"/>
                <a:gd name="T3" fmla="*/ 137 h 257"/>
                <a:gd name="T4" fmla="*/ 299 w 347"/>
                <a:gd name="T5" fmla="*/ 15 h 257"/>
                <a:gd name="T6" fmla="*/ 337 w 347"/>
                <a:gd name="T7" fmla="*/ 11 h 257"/>
                <a:gd name="T8" fmla="*/ 333 w 347"/>
                <a:gd name="T9" fmla="*/ 48 h 257"/>
                <a:gd name="T10" fmla="*/ 139 w 347"/>
                <a:gd name="T11" fmla="*/ 242 h 257"/>
                <a:gd name="T12" fmla="*/ 98 w 347"/>
                <a:gd name="T13" fmla="*/ 242 h 257"/>
                <a:gd name="T14" fmla="*/ 14 w 347"/>
                <a:gd name="T15" fmla="*/ 158 h 257"/>
                <a:gd name="T16" fmla="*/ 11 w 347"/>
                <a:gd name="T17" fmla="*/ 120 h 257"/>
                <a:gd name="T18" fmla="*/ 49 w 347"/>
                <a:gd name="T19" fmla="*/ 125 h 257"/>
                <a:gd name="T20" fmla="*/ 119 w 347"/>
                <a:gd name="T21" fmla="*/ 19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257">
                  <a:moveTo>
                    <a:pt x="119" y="195"/>
                  </a:moveTo>
                  <a:cubicBezTo>
                    <a:pt x="139" y="175"/>
                    <a:pt x="158" y="156"/>
                    <a:pt x="176" y="137"/>
                  </a:cubicBezTo>
                  <a:cubicBezTo>
                    <a:pt x="217" y="96"/>
                    <a:pt x="258" y="55"/>
                    <a:pt x="299" y="15"/>
                  </a:cubicBezTo>
                  <a:cubicBezTo>
                    <a:pt x="312" y="1"/>
                    <a:pt x="327" y="0"/>
                    <a:pt x="337" y="11"/>
                  </a:cubicBezTo>
                  <a:cubicBezTo>
                    <a:pt x="347" y="22"/>
                    <a:pt x="346" y="36"/>
                    <a:pt x="333" y="48"/>
                  </a:cubicBezTo>
                  <a:cubicBezTo>
                    <a:pt x="269" y="113"/>
                    <a:pt x="204" y="178"/>
                    <a:pt x="139" y="242"/>
                  </a:cubicBezTo>
                  <a:cubicBezTo>
                    <a:pt x="125" y="257"/>
                    <a:pt x="113" y="257"/>
                    <a:pt x="98" y="242"/>
                  </a:cubicBezTo>
                  <a:cubicBezTo>
                    <a:pt x="70" y="214"/>
                    <a:pt x="42" y="186"/>
                    <a:pt x="14" y="158"/>
                  </a:cubicBezTo>
                  <a:cubicBezTo>
                    <a:pt x="1" y="145"/>
                    <a:pt x="0" y="130"/>
                    <a:pt x="11" y="120"/>
                  </a:cubicBezTo>
                  <a:cubicBezTo>
                    <a:pt x="21" y="110"/>
                    <a:pt x="35" y="111"/>
                    <a:pt x="49" y="125"/>
                  </a:cubicBezTo>
                  <a:cubicBezTo>
                    <a:pt x="72" y="148"/>
                    <a:pt x="94" y="171"/>
                    <a:pt x="11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44">
            <a:extLst>
              <a:ext uri="{FF2B5EF4-FFF2-40B4-BE49-F238E27FC236}">
                <a16:creationId xmlns:a16="http://schemas.microsoft.com/office/drawing/2014/main" id="{E245EC6A-BABE-D90A-2C5F-5C4B367669EA}"/>
              </a:ext>
            </a:extLst>
          </p:cNvPr>
          <p:cNvGrpSpPr>
            <a:grpSpLocks noChangeAspect="1"/>
          </p:cNvGrpSpPr>
          <p:nvPr/>
        </p:nvGrpSpPr>
        <p:grpSpPr bwMode="auto">
          <a:xfrm>
            <a:off x="6760414" y="2398519"/>
            <a:ext cx="479979" cy="476657"/>
            <a:chOff x="2047" y="409"/>
            <a:chExt cx="3612" cy="3587"/>
          </a:xfrm>
          <a:solidFill>
            <a:schemeClr val="tx1"/>
          </a:solidFill>
        </p:grpSpPr>
        <p:sp>
          <p:nvSpPr>
            <p:cNvPr id="55" name="Freeform 45">
              <a:extLst>
                <a:ext uri="{FF2B5EF4-FFF2-40B4-BE49-F238E27FC236}">
                  <a16:creationId xmlns:a16="http://schemas.microsoft.com/office/drawing/2014/main" id="{B80082CB-D631-1CDE-E54E-8F7F7A945608}"/>
                </a:ext>
              </a:extLst>
            </p:cNvPr>
            <p:cNvSpPr>
              <a:spLocks noEditPoints="1"/>
            </p:cNvSpPr>
            <p:nvPr/>
          </p:nvSpPr>
          <p:spPr bwMode="auto">
            <a:xfrm>
              <a:off x="2047" y="1203"/>
              <a:ext cx="3612" cy="2793"/>
            </a:xfrm>
            <a:custGeom>
              <a:avLst/>
              <a:gdLst>
                <a:gd name="T0" fmla="*/ 87 w 1521"/>
                <a:gd name="T1" fmla="*/ 149 h 1176"/>
                <a:gd name="T2" fmla="*/ 246 w 1521"/>
                <a:gd name="T3" fmla="*/ 51 h 1176"/>
                <a:gd name="T4" fmla="*/ 452 w 1521"/>
                <a:gd name="T5" fmla="*/ 1 h 1176"/>
                <a:gd name="T6" fmla="*/ 732 w 1521"/>
                <a:gd name="T7" fmla="*/ 44 h 1176"/>
                <a:gd name="T8" fmla="*/ 685 w 1521"/>
                <a:gd name="T9" fmla="*/ 273 h 1176"/>
                <a:gd name="T10" fmla="*/ 747 w 1521"/>
                <a:gd name="T11" fmla="*/ 392 h 1176"/>
                <a:gd name="T12" fmla="*/ 1194 w 1521"/>
                <a:gd name="T13" fmla="*/ 523 h 1176"/>
                <a:gd name="T14" fmla="*/ 1102 w 1521"/>
                <a:gd name="T15" fmla="*/ 556 h 1176"/>
                <a:gd name="T16" fmla="*/ 1196 w 1521"/>
                <a:gd name="T17" fmla="*/ 659 h 1176"/>
                <a:gd name="T18" fmla="*/ 1414 w 1521"/>
                <a:gd name="T19" fmla="*/ 1082 h 1176"/>
                <a:gd name="T20" fmla="*/ 1068 w 1521"/>
                <a:gd name="T21" fmla="*/ 1142 h 1176"/>
                <a:gd name="T22" fmla="*/ 182 w 1521"/>
                <a:gd name="T23" fmla="*/ 1116 h 1176"/>
                <a:gd name="T24" fmla="*/ 185 w 1521"/>
                <a:gd name="T25" fmla="*/ 389 h 1176"/>
                <a:gd name="T26" fmla="*/ 657 w 1521"/>
                <a:gd name="T27" fmla="*/ 425 h 1176"/>
                <a:gd name="T28" fmla="*/ 219 w 1521"/>
                <a:gd name="T29" fmla="*/ 429 h 1176"/>
                <a:gd name="T30" fmla="*/ 236 w 1521"/>
                <a:gd name="T31" fmla="*/ 1090 h 1176"/>
                <a:gd name="T32" fmla="*/ 619 w 1521"/>
                <a:gd name="T33" fmla="*/ 1094 h 1176"/>
                <a:gd name="T34" fmla="*/ 712 w 1521"/>
                <a:gd name="T35" fmla="*/ 974 h 1176"/>
                <a:gd name="T36" fmla="*/ 646 w 1521"/>
                <a:gd name="T37" fmla="*/ 904 h 1176"/>
                <a:gd name="T38" fmla="*/ 652 w 1521"/>
                <a:gd name="T39" fmla="*/ 741 h 1176"/>
                <a:gd name="T40" fmla="*/ 645 w 1521"/>
                <a:gd name="T41" fmla="*/ 671 h 1176"/>
                <a:gd name="T42" fmla="*/ 646 w 1521"/>
                <a:gd name="T43" fmla="*/ 509 h 1176"/>
                <a:gd name="T44" fmla="*/ 1058 w 1521"/>
                <a:gd name="T45" fmla="*/ 890 h 1176"/>
                <a:gd name="T46" fmla="*/ 1254 w 1521"/>
                <a:gd name="T47" fmla="*/ 700 h 1176"/>
                <a:gd name="T48" fmla="*/ 247 w 1521"/>
                <a:gd name="T49" fmla="*/ 249 h 1176"/>
                <a:gd name="T50" fmla="*/ 654 w 1521"/>
                <a:gd name="T51" fmla="*/ 244 h 1176"/>
                <a:gd name="T52" fmla="*/ 713 w 1521"/>
                <a:gd name="T53" fmla="*/ 95 h 1176"/>
                <a:gd name="T54" fmla="*/ 540 w 1521"/>
                <a:gd name="T55" fmla="*/ 90 h 1176"/>
                <a:gd name="T56" fmla="*/ 290 w 1521"/>
                <a:gd name="T57" fmla="*/ 119 h 1176"/>
                <a:gd name="T58" fmla="*/ 438 w 1521"/>
                <a:gd name="T59" fmla="*/ 295 h 1176"/>
                <a:gd name="T60" fmla="*/ 250 w 1521"/>
                <a:gd name="T61" fmla="*/ 295 h 1176"/>
                <a:gd name="T62" fmla="*/ 467 w 1521"/>
                <a:gd name="T63" fmla="*/ 374 h 1176"/>
                <a:gd name="T64" fmla="*/ 620 w 1521"/>
                <a:gd name="T65" fmla="*/ 295 h 1176"/>
                <a:gd name="T66" fmla="*/ 1146 w 1521"/>
                <a:gd name="T67" fmla="*/ 440 h 1176"/>
                <a:gd name="T68" fmla="*/ 1146 w 1521"/>
                <a:gd name="T69" fmla="*/ 508 h 1176"/>
                <a:gd name="T70" fmla="*/ 666 w 1521"/>
                <a:gd name="T71" fmla="*/ 626 h 1176"/>
                <a:gd name="T72" fmla="*/ 1054 w 1521"/>
                <a:gd name="T73" fmla="*/ 1094 h 1176"/>
                <a:gd name="T74" fmla="*/ 770 w 1521"/>
                <a:gd name="T75" fmla="*/ 1025 h 1176"/>
                <a:gd name="T76" fmla="*/ 1054 w 1521"/>
                <a:gd name="T77" fmla="*/ 1094 h 1176"/>
                <a:gd name="T78" fmla="*/ 1033 w 1521"/>
                <a:gd name="T79" fmla="*/ 791 h 1176"/>
                <a:gd name="T80" fmla="*/ 760 w 1521"/>
                <a:gd name="T81" fmla="*/ 675 h 1176"/>
                <a:gd name="T82" fmla="*/ 1055 w 1521"/>
                <a:gd name="T83" fmla="*/ 743 h 1176"/>
                <a:gd name="T84" fmla="*/ 1148 w 1521"/>
                <a:gd name="T85" fmla="*/ 675 h 1176"/>
                <a:gd name="T86" fmla="*/ 760 w 1521"/>
                <a:gd name="T87" fmla="*/ 976 h 1176"/>
                <a:gd name="T88" fmla="*/ 760 w 1521"/>
                <a:gd name="T89" fmla="*/ 90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1" h="1176">
                  <a:moveTo>
                    <a:pt x="185" y="389"/>
                  </a:moveTo>
                  <a:cubicBezTo>
                    <a:pt x="156" y="351"/>
                    <a:pt x="157" y="301"/>
                    <a:pt x="199" y="263"/>
                  </a:cubicBezTo>
                  <a:cubicBezTo>
                    <a:pt x="162" y="225"/>
                    <a:pt x="124" y="187"/>
                    <a:pt x="87" y="149"/>
                  </a:cubicBezTo>
                  <a:cubicBezTo>
                    <a:pt x="85" y="147"/>
                    <a:pt x="82" y="145"/>
                    <a:pt x="80" y="143"/>
                  </a:cubicBezTo>
                  <a:cubicBezTo>
                    <a:pt x="56" y="118"/>
                    <a:pt x="56" y="106"/>
                    <a:pt x="83" y="84"/>
                  </a:cubicBezTo>
                  <a:cubicBezTo>
                    <a:pt x="132" y="45"/>
                    <a:pt x="187" y="37"/>
                    <a:pt x="246" y="51"/>
                  </a:cubicBezTo>
                  <a:cubicBezTo>
                    <a:pt x="256" y="54"/>
                    <a:pt x="267" y="55"/>
                    <a:pt x="276" y="60"/>
                  </a:cubicBezTo>
                  <a:cubicBezTo>
                    <a:pt x="295" y="73"/>
                    <a:pt x="308" y="66"/>
                    <a:pt x="325" y="52"/>
                  </a:cubicBezTo>
                  <a:cubicBezTo>
                    <a:pt x="361" y="22"/>
                    <a:pt x="403" y="3"/>
                    <a:pt x="452" y="1"/>
                  </a:cubicBezTo>
                  <a:cubicBezTo>
                    <a:pt x="504" y="0"/>
                    <a:pt x="544" y="23"/>
                    <a:pt x="579" y="58"/>
                  </a:cubicBezTo>
                  <a:cubicBezTo>
                    <a:pt x="586" y="67"/>
                    <a:pt x="593" y="68"/>
                    <a:pt x="603" y="64"/>
                  </a:cubicBezTo>
                  <a:cubicBezTo>
                    <a:pt x="644" y="48"/>
                    <a:pt x="687" y="37"/>
                    <a:pt x="732" y="44"/>
                  </a:cubicBezTo>
                  <a:cubicBezTo>
                    <a:pt x="773" y="50"/>
                    <a:pt x="803" y="70"/>
                    <a:pt x="818" y="111"/>
                  </a:cubicBezTo>
                  <a:cubicBezTo>
                    <a:pt x="822" y="123"/>
                    <a:pt x="820" y="133"/>
                    <a:pt x="811" y="142"/>
                  </a:cubicBezTo>
                  <a:cubicBezTo>
                    <a:pt x="769" y="185"/>
                    <a:pt x="727" y="229"/>
                    <a:pt x="685" y="273"/>
                  </a:cubicBezTo>
                  <a:cubicBezTo>
                    <a:pt x="713" y="310"/>
                    <a:pt x="715" y="348"/>
                    <a:pt x="689" y="388"/>
                  </a:cubicBezTo>
                  <a:cubicBezTo>
                    <a:pt x="696" y="397"/>
                    <a:pt x="702" y="406"/>
                    <a:pt x="711" y="418"/>
                  </a:cubicBezTo>
                  <a:cubicBezTo>
                    <a:pt x="713" y="393"/>
                    <a:pt x="729" y="392"/>
                    <a:pt x="747" y="392"/>
                  </a:cubicBezTo>
                  <a:cubicBezTo>
                    <a:pt x="884" y="392"/>
                    <a:pt x="1022" y="392"/>
                    <a:pt x="1159" y="392"/>
                  </a:cubicBezTo>
                  <a:cubicBezTo>
                    <a:pt x="1189" y="392"/>
                    <a:pt x="1194" y="398"/>
                    <a:pt x="1194" y="427"/>
                  </a:cubicBezTo>
                  <a:cubicBezTo>
                    <a:pt x="1194" y="459"/>
                    <a:pt x="1194" y="491"/>
                    <a:pt x="1194" y="523"/>
                  </a:cubicBezTo>
                  <a:cubicBezTo>
                    <a:pt x="1194" y="548"/>
                    <a:pt x="1187" y="555"/>
                    <a:pt x="1162" y="555"/>
                  </a:cubicBezTo>
                  <a:cubicBezTo>
                    <a:pt x="1144" y="555"/>
                    <a:pt x="1127" y="555"/>
                    <a:pt x="1109" y="555"/>
                  </a:cubicBezTo>
                  <a:cubicBezTo>
                    <a:pt x="1107" y="555"/>
                    <a:pt x="1105" y="556"/>
                    <a:pt x="1102" y="556"/>
                  </a:cubicBezTo>
                  <a:cubicBezTo>
                    <a:pt x="1102" y="579"/>
                    <a:pt x="1102" y="601"/>
                    <a:pt x="1102" y="625"/>
                  </a:cubicBezTo>
                  <a:cubicBezTo>
                    <a:pt x="1120" y="625"/>
                    <a:pt x="1137" y="625"/>
                    <a:pt x="1154" y="625"/>
                  </a:cubicBezTo>
                  <a:cubicBezTo>
                    <a:pt x="1187" y="625"/>
                    <a:pt x="1190" y="627"/>
                    <a:pt x="1196" y="659"/>
                  </a:cubicBezTo>
                  <a:cubicBezTo>
                    <a:pt x="1263" y="644"/>
                    <a:pt x="1326" y="653"/>
                    <a:pt x="1384" y="690"/>
                  </a:cubicBezTo>
                  <a:cubicBezTo>
                    <a:pt x="1427" y="718"/>
                    <a:pt x="1460" y="755"/>
                    <a:pt x="1479" y="803"/>
                  </a:cubicBezTo>
                  <a:cubicBezTo>
                    <a:pt x="1521" y="901"/>
                    <a:pt x="1494" y="1011"/>
                    <a:pt x="1414" y="1082"/>
                  </a:cubicBezTo>
                  <a:cubicBezTo>
                    <a:pt x="1347" y="1141"/>
                    <a:pt x="1220" y="1176"/>
                    <a:pt x="1102" y="1091"/>
                  </a:cubicBezTo>
                  <a:cubicBezTo>
                    <a:pt x="1101" y="1097"/>
                    <a:pt x="1101" y="1103"/>
                    <a:pt x="1101" y="1109"/>
                  </a:cubicBezTo>
                  <a:cubicBezTo>
                    <a:pt x="1100" y="1135"/>
                    <a:pt x="1094" y="1142"/>
                    <a:pt x="1068" y="1142"/>
                  </a:cubicBezTo>
                  <a:cubicBezTo>
                    <a:pt x="966" y="1142"/>
                    <a:pt x="864" y="1142"/>
                    <a:pt x="762" y="1142"/>
                  </a:cubicBezTo>
                  <a:cubicBezTo>
                    <a:pt x="600" y="1142"/>
                    <a:pt x="438" y="1141"/>
                    <a:pt x="275" y="1142"/>
                  </a:cubicBezTo>
                  <a:cubicBezTo>
                    <a:pt x="240" y="1143"/>
                    <a:pt x="211" y="1131"/>
                    <a:pt x="182" y="1116"/>
                  </a:cubicBezTo>
                  <a:cubicBezTo>
                    <a:pt x="76" y="1058"/>
                    <a:pt x="25" y="966"/>
                    <a:pt x="13" y="849"/>
                  </a:cubicBezTo>
                  <a:cubicBezTo>
                    <a:pt x="0" y="737"/>
                    <a:pt x="38" y="636"/>
                    <a:pt x="90" y="540"/>
                  </a:cubicBezTo>
                  <a:cubicBezTo>
                    <a:pt x="117" y="489"/>
                    <a:pt x="152" y="441"/>
                    <a:pt x="185" y="389"/>
                  </a:cubicBezTo>
                  <a:close/>
                  <a:moveTo>
                    <a:pt x="712" y="509"/>
                  </a:moveTo>
                  <a:cubicBezTo>
                    <a:pt x="711" y="504"/>
                    <a:pt x="711" y="501"/>
                    <a:pt x="710" y="499"/>
                  </a:cubicBezTo>
                  <a:cubicBezTo>
                    <a:pt x="692" y="474"/>
                    <a:pt x="675" y="449"/>
                    <a:pt x="657" y="425"/>
                  </a:cubicBezTo>
                  <a:cubicBezTo>
                    <a:pt x="655" y="422"/>
                    <a:pt x="648" y="420"/>
                    <a:pt x="643" y="420"/>
                  </a:cubicBezTo>
                  <a:cubicBezTo>
                    <a:pt x="508" y="420"/>
                    <a:pt x="373" y="420"/>
                    <a:pt x="238" y="420"/>
                  </a:cubicBezTo>
                  <a:cubicBezTo>
                    <a:pt x="232" y="420"/>
                    <a:pt x="223" y="424"/>
                    <a:pt x="219" y="429"/>
                  </a:cubicBezTo>
                  <a:cubicBezTo>
                    <a:pt x="170" y="491"/>
                    <a:pt x="128" y="557"/>
                    <a:pt x="98" y="629"/>
                  </a:cubicBezTo>
                  <a:cubicBezTo>
                    <a:pt x="65" y="706"/>
                    <a:pt x="45" y="785"/>
                    <a:pt x="60" y="870"/>
                  </a:cubicBezTo>
                  <a:cubicBezTo>
                    <a:pt x="79" y="975"/>
                    <a:pt x="136" y="1050"/>
                    <a:pt x="236" y="1090"/>
                  </a:cubicBezTo>
                  <a:cubicBezTo>
                    <a:pt x="242" y="1093"/>
                    <a:pt x="249" y="1095"/>
                    <a:pt x="256" y="1095"/>
                  </a:cubicBezTo>
                  <a:cubicBezTo>
                    <a:pt x="372" y="1095"/>
                    <a:pt x="488" y="1095"/>
                    <a:pt x="604" y="1095"/>
                  </a:cubicBezTo>
                  <a:cubicBezTo>
                    <a:pt x="609" y="1095"/>
                    <a:pt x="613" y="1094"/>
                    <a:pt x="619" y="1094"/>
                  </a:cubicBezTo>
                  <a:cubicBezTo>
                    <a:pt x="619" y="1063"/>
                    <a:pt x="619" y="1035"/>
                    <a:pt x="619" y="1006"/>
                  </a:cubicBezTo>
                  <a:cubicBezTo>
                    <a:pt x="619" y="980"/>
                    <a:pt x="625" y="974"/>
                    <a:pt x="651" y="974"/>
                  </a:cubicBezTo>
                  <a:cubicBezTo>
                    <a:pt x="671" y="974"/>
                    <a:pt x="691" y="974"/>
                    <a:pt x="712" y="974"/>
                  </a:cubicBezTo>
                  <a:cubicBezTo>
                    <a:pt x="712" y="951"/>
                    <a:pt x="712" y="931"/>
                    <a:pt x="712" y="910"/>
                  </a:cubicBezTo>
                  <a:cubicBezTo>
                    <a:pt x="712" y="909"/>
                    <a:pt x="711" y="907"/>
                    <a:pt x="710" y="904"/>
                  </a:cubicBezTo>
                  <a:cubicBezTo>
                    <a:pt x="689" y="904"/>
                    <a:pt x="668" y="904"/>
                    <a:pt x="646" y="904"/>
                  </a:cubicBezTo>
                  <a:cubicBezTo>
                    <a:pt x="627" y="904"/>
                    <a:pt x="619" y="897"/>
                    <a:pt x="619" y="877"/>
                  </a:cubicBezTo>
                  <a:cubicBezTo>
                    <a:pt x="619" y="843"/>
                    <a:pt x="619" y="808"/>
                    <a:pt x="619" y="774"/>
                  </a:cubicBezTo>
                  <a:cubicBezTo>
                    <a:pt x="619" y="747"/>
                    <a:pt x="625" y="741"/>
                    <a:pt x="652" y="741"/>
                  </a:cubicBezTo>
                  <a:cubicBezTo>
                    <a:pt x="671" y="741"/>
                    <a:pt x="691" y="741"/>
                    <a:pt x="711" y="741"/>
                  </a:cubicBezTo>
                  <a:cubicBezTo>
                    <a:pt x="711" y="717"/>
                    <a:pt x="711" y="694"/>
                    <a:pt x="711" y="671"/>
                  </a:cubicBezTo>
                  <a:cubicBezTo>
                    <a:pt x="688" y="671"/>
                    <a:pt x="667" y="671"/>
                    <a:pt x="645" y="671"/>
                  </a:cubicBezTo>
                  <a:cubicBezTo>
                    <a:pt x="626" y="671"/>
                    <a:pt x="619" y="664"/>
                    <a:pt x="619" y="645"/>
                  </a:cubicBezTo>
                  <a:cubicBezTo>
                    <a:pt x="619" y="608"/>
                    <a:pt x="619" y="572"/>
                    <a:pt x="619" y="535"/>
                  </a:cubicBezTo>
                  <a:cubicBezTo>
                    <a:pt x="619" y="518"/>
                    <a:pt x="628" y="509"/>
                    <a:pt x="646" y="509"/>
                  </a:cubicBezTo>
                  <a:cubicBezTo>
                    <a:pt x="667" y="508"/>
                    <a:pt x="689" y="509"/>
                    <a:pt x="712" y="509"/>
                  </a:cubicBezTo>
                  <a:close/>
                  <a:moveTo>
                    <a:pt x="1254" y="700"/>
                  </a:moveTo>
                  <a:cubicBezTo>
                    <a:pt x="1148" y="698"/>
                    <a:pt x="1060" y="783"/>
                    <a:pt x="1058" y="890"/>
                  </a:cubicBezTo>
                  <a:cubicBezTo>
                    <a:pt x="1055" y="1005"/>
                    <a:pt x="1139" y="1093"/>
                    <a:pt x="1251" y="1095"/>
                  </a:cubicBezTo>
                  <a:cubicBezTo>
                    <a:pt x="1360" y="1096"/>
                    <a:pt x="1451" y="1009"/>
                    <a:pt x="1452" y="900"/>
                  </a:cubicBezTo>
                  <a:cubicBezTo>
                    <a:pt x="1454" y="790"/>
                    <a:pt x="1366" y="701"/>
                    <a:pt x="1254" y="700"/>
                  </a:cubicBezTo>
                  <a:close/>
                  <a:moveTo>
                    <a:pt x="120" y="114"/>
                  </a:moveTo>
                  <a:cubicBezTo>
                    <a:pt x="121" y="117"/>
                    <a:pt x="122" y="118"/>
                    <a:pt x="123" y="119"/>
                  </a:cubicBezTo>
                  <a:cubicBezTo>
                    <a:pt x="164" y="163"/>
                    <a:pt x="205" y="206"/>
                    <a:pt x="247" y="249"/>
                  </a:cubicBezTo>
                  <a:cubicBezTo>
                    <a:pt x="249" y="252"/>
                    <a:pt x="255" y="253"/>
                    <a:pt x="259" y="253"/>
                  </a:cubicBezTo>
                  <a:cubicBezTo>
                    <a:pt x="384" y="253"/>
                    <a:pt x="510" y="253"/>
                    <a:pt x="635" y="252"/>
                  </a:cubicBezTo>
                  <a:cubicBezTo>
                    <a:pt x="642" y="252"/>
                    <a:pt x="650" y="249"/>
                    <a:pt x="654" y="244"/>
                  </a:cubicBezTo>
                  <a:cubicBezTo>
                    <a:pt x="684" y="213"/>
                    <a:pt x="714" y="182"/>
                    <a:pt x="743" y="151"/>
                  </a:cubicBezTo>
                  <a:cubicBezTo>
                    <a:pt x="752" y="141"/>
                    <a:pt x="761" y="132"/>
                    <a:pt x="770" y="123"/>
                  </a:cubicBezTo>
                  <a:cubicBezTo>
                    <a:pt x="755" y="101"/>
                    <a:pt x="735" y="95"/>
                    <a:pt x="713" y="95"/>
                  </a:cubicBezTo>
                  <a:cubicBezTo>
                    <a:pt x="671" y="93"/>
                    <a:pt x="633" y="105"/>
                    <a:pt x="595" y="121"/>
                  </a:cubicBezTo>
                  <a:cubicBezTo>
                    <a:pt x="581" y="127"/>
                    <a:pt x="570" y="125"/>
                    <a:pt x="560" y="112"/>
                  </a:cubicBezTo>
                  <a:cubicBezTo>
                    <a:pt x="554" y="104"/>
                    <a:pt x="547" y="97"/>
                    <a:pt x="540" y="90"/>
                  </a:cubicBezTo>
                  <a:cubicBezTo>
                    <a:pt x="498" y="47"/>
                    <a:pt x="448" y="38"/>
                    <a:pt x="395" y="66"/>
                  </a:cubicBezTo>
                  <a:cubicBezTo>
                    <a:pt x="372" y="78"/>
                    <a:pt x="351" y="95"/>
                    <a:pt x="331" y="112"/>
                  </a:cubicBezTo>
                  <a:cubicBezTo>
                    <a:pt x="315" y="126"/>
                    <a:pt x="310" y="127"/>
                    <a:pt x="290" y="119"/>
                  </a:cubicBezTo>
                  <a:cubicBezTo>
                    <a:pt x="271" y="110"/>
                    <a:pt x="251" y="102"/>
                    <a:pt x="231" y="97"/>
                  </a:cubicBezTo>
                  <a:cubicBezTo>
                    <a:pt x="192" y="87"/>
                    <a:pt x="155" y="91"/>
                    <a:pt x="120" y="114"/>
                  </a:cubicBezTo>
                  <a:close/>
                  <a:moveTo>
                    <a:pt x="438" y="295"/>
                  </a:moveTo>
                  <a:cubicBezTo>
                    <a:pt x="438" y="295"/>
                    <a:pt x="438" y="295"/>
                    <a:pt x="438" y="295"/>
                  </a:cubicBezTo>
                  <a:cubicBezTo>
                    <a:pt x="425" y="295"/>
                    <a:pt x="412" y="295"/>
                    <a:pt x="399" y="295"/>
                  </a:cubicBezTo>
                  <a:cubicBezTo>
                    <a:pt x="349" y="295"/>
                    <a:pt x="300" y="294"/>
                    <a:pt x="250" y="295"/>
                  </a:cubicBezTo>
                  <a:cubicBezTo>
                    <a:pt x="226" y="295"/>
                    <a:pt x="211" y="310"/>
                    <a:pt x="211" y="334"/>
                  </a:cubicBezTo>
                  <a:cubicBezTo>
                    <a:pt x="211" y="358"/>
                    <a:pt x="226" y="374"/>
                    <a:pt x="253" y="374"/>
                  </a:cubicBezTo>
                  <a:cubicBezTo>
                    <a:pt x="324" y="374"/>
                    <a:pt x="396" y="374"/>
                    <a:pt x="467" y="374"/>
                  </a:cubicBezTo>
                  <a:cubicBezTo>
                    <a:pt x="518" y="374"/>
                    <a:pt x="569" y="374"/>
                    <a:pt x="620" y="374"/>
                  </a:cubicBezTo>
                  <a:cubicBezTo>
                    <a:pt x="645" y="373"/>
                    <a:pt x="660" y="361"/>
                    <a:pt x="661" y="338"/>
                  </a:cubicBezTo>
                  <a:cubicBezTo>
                    <a:pt x="663" y="311"/>
                    <a:pt x="648" y="295"/>
                    <a:pt x="620" y="295"/>
                  </a:cubicBezTo>
                  <a:cubicBezTo>
                    <a:pt x="559" y="294"/>
                    <a:pt x="498" y="295"/>
                    <a:pt x="438" y="295"/>
                  </a:cubicBezTo>
                  <a:close/>
                  <a:moveTo>
                    <a:pt x="1146" y="508"/>
                  </a:moveTo>
                  <a:cubicBezTo>
                    <a:pt x="1146" y="484"/>
                    <a:pt x="1146" y="462"/>
                    <a:pt x="1146" y="440"/>
                  </a:cubicBezTo>
                  <a:cubicBezTo>
                    <a:pt x="1017" y="440"/>
                    <a:pt x="888" y="440"/>
                    <a:pt x="759" y="440"/>
                  </a:cubicBezTo>
                  <a:cubicBezTo>
                    <a:pt x="759" y="463"/>
                    <a:pt x="759" y="485"/>
                    <a:pt x="759" y="508"/>
                  </a:cubicBezTo>
                  <a:cubicBezTo>
                    <a:pt x="888" y="508"/>
                    <a:pt x="1017" y="508"/>
                    <a:pt x="1146" y="508"/>
                  </a:cubicBezTo>
                  <a:close/>
                  <a:moveTo>
                    <a:pt x="1053" y="558"/>
                  </a:moveTo>
                  <a:cubicBezTo>
                    <a:pt x="924" y="558"/>
                    <a:pt x="796" y="558"/>
                    <a:pt x="666" y="558"/>
                  </a:cubicBezTo>
                  <a:cubicBezTo>
                    <a:pt x="666" y="581"/>
                    <a:pt x="666" y="603"/>
                    <a:pt x="666" y="626"/>
                  </a:cubicBezTo>
                  <a:cubicBezTo>
                    <a:pt x="796" y="626"/>
                    <a:pt x="924" y="626"/>
                    <a:pt x="1053" y="626"/>
                  </a:cubicBezTo>
                  <a:cubicBezTo>
                    <a:pt x="1053" y="603"/>
                    <a:pt x="1053" y="581"/>
                    <a:pt x="1053" y="558"/>
                  </a:cubicBezTo>
                  <a:close/>
                  <a:moveTo>
                    <a:pt x="1054" y="1094"/>
                  </a:moveTo>
                  <a:cubicBezTo>
                    <a:pt x="1054" y="1077"/>
                    <a:pt x="1054" y="1062"/>
                    <a:pt x="1054" y="1047"/>
                  </a:cubicBezTo>
                  <a:cubicBezTo>
                    <a:pt x="1054" y="1031"/>
                    <a:pt x="1047" y="1025"/>
                    <a:pt x="1031" y="1025"/>
                  </a:cubicBezTo>
                  <a:cubicBezTo>
                    <a:pt x="944" y="1025"/>
                    <a:pt x="857" y="1025"/>
                    <a:pt x="770" y="1025"/>
                  </a:cubicBezTo>
                  <a:cubicBezTo>
                    <a:pt x="736" y="1025"/>
                    <a:pt x="702" y="1025"/>
                    <a:pt x="666" y="1025"/>
                  </a:cubicBezTo>
                  <a:cubicBezTo>
                    <a:pt x="666" y="1049"/>
                    <a:pt x="666" y="1071"/>
                    <a:pt x="666" y="1094"/>
                  </a:cubicBezTo>
                  <a:cubicBezTo>
                    <a:pt x="796" y="1094"/>
                    <a:pt x="924" y="1094"/>
                    <a:pt x="1054" y="1094"/>
                  </a:cubicBezTo>
                  <a:close/>
                  <a:moveTo>
                    <a:pt x="666" y="859"/>
                  </a:moveTo>
                  <a:cubicBezTo>
                    <a:pt x="783" y="859"/>
                    <a:pt x="899" y="859"/>
                    <a:pt x="1012" y="859"/>
                  </a:cubicBezTo>
                  <a:cubicBezTo>
                    <a:pt x="1019" y="836"/>
                    <a:pt x="1026" y="813"/>
                    <a:pt x="1033" y="791"/>
                  </a:cubicBezTo>
                  <a:cubicBezTo>
                    <a:pt x="910" y="791"/>
                    <a:pt x="789" y="791"/>
                    <a:pt x="666" y="791"/>
                  </a:cubicBezTo>
                  <a:cubicBezTo>
                    <a:pt x="666" y="814"/>
                    <a:pt x="666" y="836"/>
                    <a:pt x="666" y="859"/>
                  </a:cubicBezTo>
                  <a:close/>
                  <a:moveTo>
                    <a:pt x="760" y="675"/>
                  </a:moveTo>
                  <a:cubicBezTo>
                    <a:pt x="760" y="698"/>
                    <a:pt x="760" y="720"/>
                    <a:pt x="760" y="742"/>
                  </a:cubicBezTo>
                  <a:cubicBezTo>
                    <a:pt x="762" y="743"/>
                    <a:pt x="764" y="743"/>
                    <a:pt x="766" y="743"/>
                  </a:cubicBezTo>
                  <a:cubicBezTo>
                    <a:pt x="863" y="743"/>
                    <a:pt x="959" y="743"/>
                    <a:pt x="1055" y="743"/>
                  </a:cubicBezTo>
                  <a:cubicBezTo>
                    <a:pt x="1060" y="743"/>
                    <a:pt x="1065" y="740"/>
                    <a:pt x="1069" y="737"/>
                  </a:cubicBezTo>
                  <a:cubicBezTo>
                    <a:pt x="1094" y="719"/>
                    <a:pt x="1118" y="700"/>
                    <a:pt x="1141" y="681"/>
                  </a:cubicBezTo>
                  <a:cubicBezTo>
                    <a:pt x="1143" y="680"/>
                    <a:pt x="1145" y="678"/>
                    <a:pt x="1148" y="675"/>
                  </a:cubicBezTo>
                  <a:cubicBezTo>
                    <a:pt x="1017" y="675"/>
                    <a:pt x="889" y="675"/>
                    <a:pt x="760" y="675"/>
                  </a:cubicBezTo>
                  <a:close/>
                  <a:moveTo>
                    <a:pt x="760" y="907"/>
                  </a:moveTo>
                  <a:cubicBezTo>
                    <a:pt x="760" y="931"/>
                    <a:pt x="760" y="953"/>
                    <a:pt x="760" y="976"/>
                  </a:cubicBezTo>
                  <a:cubicBezTo>
                    <a:pt x="848" y="976"/>
                    <a:pt x="935" y="976"/>
                    <a:pt x="1021" y="976"/>
                  </a:cubicBezTo>
                  <a:cubicBezTo>
                    <a:pt x="1016" y="953"/>
                    <a:pt x="1012" y="931"/>
                    <a:pt x="1007" y="907"/>
                  </a:cubicBezTo>
                  <a:cubicBezTo>
                    <a:pt x="926" y="907"/>
                    <a:pt x="843" y="907"/>
                    <a:pt x="760" y="9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6">
              <a:extLst>
                <a:ext uri="{FF2B5EF4-FFF2-40B4-BE49-F238E27FC236}">
                  <a16:creationId xmlns:a16="http://schemas.microsoft.com/office/drawing/2014/main" id="{8104DCA9-1C10-5052-227F-22414BAC3120}"/>
                </a:ext>
              </a:extLst>
            </p:cNvPr>
            <p:cNvSpPr>
              <a:spLocks noEditPoints="1"/>
            </p:cNvSpPr>
            <p:nvPr/>
          </p:nvSpPr>
          <p:spPr bwMode="auto">
            <a:xfrm>
              <a:off x="4429" y="409"/>
              <a:ext cx="1161" cy="1162"/>
            </a:xfrm>
            <a:custGeom>
              <a:avLst/>
              <a:gdLst>
                <a:gd name="T0" fmla="*/ 245 w 489"/>
                <a:gd name="T1" fmla="*/ 0 h 489"/>
                <a:gd name="T2" fmla="*/ 489 w 489"/>
                <a:gd name="T3" fmla="*/ 246 h 489"/>
                <a:gd name="T4" fmla="*/ 243 w 489"/>
                <a:gd name="T5" fmla="*/ 489 h 489"/>
                <a:gd name="T6" fmla="*/ 0 w 489"/>
                <a:gd name="T7" fmla="*/ 243 h 489"/>
                <a:gd name="T8" fmla="*/ 245 w 489"/>
                <a:gd name="T9" fmla="*/ 0 h 489"/>
                <a:gd name="T10" fmla="*/ 244 w 489"/>
                <a:gd name="T11" fmla="*/ 442 h 489"/>
                <a:gd name="T12" fmla="*/ 442 w 489"/>
                <a:gd name="T13" fmla="*/ 241 h 489"/>
                <a:gd name="T14" fmla="*/ 242 w 489"/>
                <a:gd name="T15" fmla="*/ 47 h 489"/>
                <a:gd name="T16" fmla="*/ 46 w 489"/>
                <a:gd name="T17" fmla="*/ 246 h 489"/>
                <a:gd name="T18" fmla="*/ 244 w 489"/>
                <a:gd name="T19" fmla="*/ 44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89">
                  <a:moveTo>
                    <a:pt x="245" y="0"/>
                  </a:moveTo>
                  <a:cubicBezTo>
                    <a:pt x="380" y="0"/>
                    <a:pt x="489" y="111"/>
                    <a:pt x="489" y="246"/>
                  </a:cubicBezTo>
                  <a:cubicBezTo>
                    <a:pt x="488" y="380"/>
                    <a:pt x="377" y="489"/>
                    <a:pt x="243" y="489"/>
                  </a:cubicBezTo>
                  <a:cubicBezTo>
                    <a:pt x="109" y="488"/>
                    <a:pt x="0" y="378"/>
                    <a:pt x="0" y="243"/>
                  </a:cubicBezTo>
                  <a:cubicBezTo>
                    <a:pt x="0" y="109"/>
                    <a:pt x="110" y="0"/>
                    <a:pt x="245" y="0"/>
                  </a:cubicBezTo>
                  <a:close/>
                  <a:moveTo>
                    <a:pt x="244" y="442"/>
                  </a:moveTo>
                  <a:cubicBezTo>
                    <a:pt x="356" y="441"/>
                    <a:pt x="443" y="353"/>
                    <a:pt x="442" y="241"/>
                  </a:cubicBezTo>
                  <a:cubicBezTo>
                    <a:pt x="440" y="133"/>
                    <a:pt x="351" y="46"/>
                    <a:pt x="242" y="47"/>
                  </a:cubicBezTo>
                  <a:cubicBezTo>
                    <a:pt x="133" y="48"/>
                    <a:pt x="45" y="137"/>
                    <a:pt x="46" y="246"/>
                  </a:cubicBezTo>
                  <a:cubicBezTo>
                    <a:pt x="48" y="355"/>
                    <a:pt x="136" y="443"/>
                    <a:pt x="244" y="4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7">
              <a:extLst>
                <a:ext uri="{FF2B5EF4-FFF2-40B4-BE49-F238E27FC236}">
                  <a16:creationId xmlns:a16="http://schemas.microsoft.com/office/drawing/2014/main" id="{58FBF386-85E2-428D-4871-B6855E30EE0C}"/>
                </a:ext>
              </a:extLst>
            </p:cNvPr>
            <p:cNvSpPr>
              <a:spLocks/>
            </p:cNvSpPr>
            <p:nvPr/>
          </p:nvSpPr>
          <p:spPr bwMode="auto">
            <a:xfrm>
              <a:off x="5025" y="2179"/>
              <a:ext cx="287" cy="188"/>
            </a:xfrm>
            <a:custGeom>
              <a:avLst/>
              <a:gdLst>
                <a:gd name="T0" fmla="*/ 120 w 121"/>
                <a:gd name="T1" fmla="*/ 32 h 79"/>
                <a:gd name="T2" fmla="*/ 104 w 121"/>
                <a:gd name="T3" fmla="*/ 48 h 79"/>
                <a:gd name="T4" fmla="*/ 33 w 121"/>
                <a:gd name="T5" fmla="*/ 75 h 79"/>
                <a:gd name="T6" fmla="*/ 5 w 121"/>
                <a:gd name="T7" fmla="*/ 61 h 79"/>
                <a:gd name="T8" fmla="*/ 15 w 121"/>
                <a:gd name="T9" fmla="*/ 33 h 79"/>
                <a:gd name="T10" fmla="*/ 93 w 121"/>
                <a:gd name="T11" fmla="*/ 4 h 79"/>
                <a:gd name="T12" fmla="*/ 120 w 121"/>
                <a:gd name="T13" fmla="*/ 32 h 79"/>
              </a:gdLst>
              <a:ahLst/>
              <a:cxnLst>
                <a:cxn ang="0">
                  <a:pos x="T0" y="T1"/>
                </a:cxn>
                <a:cxn ang="0">
                  <a:pos x="T2" y="T3"/>
                </a:cxn>
                <a:cxn ang="0">
                  <a:pos x="T4" y="T5"/>
                </a:cxn>
                <a:cxn ang="0">
                  <a:pos x="T6" y="T7"/>
                </a:cxn>
                <a:cxn ang="0">
                  <a:pos x="T8" y="T9"/>
                </a:cxn>
                <a:cxn ang="0">
                  <a:pos x="T10" y="T11"/>
                </a:cxn>
                <a:cxn ang="0">
                  <a:pos x="T12" y="T13"/>
                </a:cxn>
              </a:cxnLst>
              <a:rect l="0" t="0" r="r" b="b"/>
              <a:pathLst>
                <a:path w="121" h="79">
                  <a:moveTo>
                    <a:pt x="120" y="32"/>
                  </a:moveTo>
                  <a:cubicBezTo>
                    <a:pt x="117" y="36"/>
                    <a:pt x="112" y="45"/>
                    <a:pt x="104" y="48"/>
                  </a:cubicBezTo>
                  <a:cubicBezTo>
                    <a:pt x="81" y="59"/>
                    <a:pt x="57" y="67"/>
                    <a:pt x="33" y="75"/>
                  </a:cubicBezTo>
                  <a:cubicBezTo>
                    <a:pt x="23" y="79"/>
                    <a:pt x="10" y="72"/>
                    <a:pt x="5" y="61"/>
                  </a:cubicBezTo>
                  <a:cubicBezTo>
                    <a:pt x="0" y="49"/>
                    <a:pt x="4" y="37"/>
                    <a:pt x="15" y="33"/>
                  </a:cubicBezTo>
                  <a:cubicBezTo>
                    <a:pt x="41" y="22"/>
                    <a:pt x="67" y="12"/>
                    <a:pt x="93" y="4"/>
                  </a:cubicBezTo>
                  <a:cubicBezTo>
                    <a:pt x="107" y="0"/>
                    <a:pt x="121" y="13"/>
                    <a:pt x="12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8">
              <a:extLst>
                <a:ext uri="{FF2B5EF4-FFF2-40B4-BE49-F238E27FC236}">
                  <a16:creationId xmlns:a16="http://schemas.microsoft.com/office/drawing/2014/main" id="{783719EF-B6B3-7FAC-0587-342EBCAA5BFF}"/>
                </a:ext>
              </a:extLst>
            </p:cNvPr>
            <p:cNvSpPr>
              <a:spLocks/>
            </p:cNvSpPr>
            <p:nvPr/>
          </p:nvSpPr>
          <p:spPr bwMode="auto">
            <a:xfrm>
              <a:off x="4894" y="1889"/>
              <a:ext cx="238" cy="242"/>
            </a:xfrm>
            <a:custGeom>
              <a:avLst/>
              <a:gdLst>
                <a:gd name="T0" fmla="*/ 20 w 100"/>
                <a:gd name="T1" fmla="*/ 102 h 102"/>
                <a:gd name="T2" fmla="*/ 3 w 100"/>
                <a:gd name="T3" fmla="*/ 88 h 102"/>
                <a:gd name="T4" fmla="*/ 5 w 100"/>
                <a:gd name="T5" fmla="*/ 64 h 102"/>
                <a:gd name="T6" fmla="*/ 60 w 100"/>
                <a:gd name="T7" fmla="*/ 9 h 102"/>
                <a:gd name="T8" fmla="*/ 91 w 100"/>
                <a:gd name="T9" fmla="*/ 11 h 102"/>
                <a:gd name="T10" fmla="*/ 92 w 100"/>
                <a:gd name="T11" fmla="*/ 39 h 102"/>
                <a:gd name="T12" fmla="*/ 36 w 100"/>
                <a:gd name="T13" fmla="*/ 96 h 102"/>
                <a:gd name="T14" fmla="*/ 20 w 100"/>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02">
                  <a:moveTo>
                    <a:pt x="20" y="102"/>
                  </a:moveTo>
                  <a:cubicBezTo>
                    <a:pt x="15" y="98"/>
                    <a:pt x="6" y="94"/>
                    <a:pt x="3" y="88"/>
                  </a:cubicBezTo>
                  <a:cubicBezTo>
                    <a:pt x="0" y="81"/>
                    <a:pt x="1" y="69"/>
                    <a:pt x="5" y="64"/>
                  </a:cubicBezTo>
                  <a:cubicBezTo>
                    <a:pt x="22" y="44"/>
                    <a:pt x="41" y="26"/>
                    <a:pt x="60" y="9"/>
                  </a:cubicBezTo>
                  <a:cubicBezTo>
                    <a:pt x="70" y="0"/>
                    <a:pt x="81" y="2"/>
                    <a:pt x="91" y="11"/>
                  </a:cubicBezTo>
                  <a:cubicBezTo>
                    <a:pt x="100" y="19"/>
                    <a:pt x="100" y="31"/>
                    <a:pt x="92" y="39"/>
                  </a:cubicBezTo>
                  <a:cubicBezTo>
                    <a:pt x="74" y="59"/>
                    <a:pt x="55" y="78"/>
                    <a:pt x="36" y="96"/>
                  </a:cubicBezTo>
                  <a:cubicBezTo>
                    <a:pt x="33" y="99"/>
                    <a:pt x="28" y="100"/>
                    <a:pt x="2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9">
              <a:extLst>
                <a:ext uri="{FF2B5EF4-FFF2-40B4-BE49-F238E27FC236}">
                  <a16:creationId xmlns:a16="http://schemas.microsoft.com/office/drawing/2014/main" id="{61A6BCB9-AFDF-1BD6-C754-EFFB91E02C27}"/>
                </a:ext>
              </a:extLst>
            </p:cNvPr>
            <p:cNvSpPr>
              <a:spLocks/>
            </p:cNvSpPr>
            <p:nvPr/>
          </p:nvSpPr>
          <p:spPr bwMode="auto">
            <a:xfrm>
              <a:off x="4655" y="1701"/>
              <a:ext cx="180" cy="283"/>
            </a:xfrm>
            <a:custGeom>
              <a:avLst/>
              <a:gdLst>
                <a:gd name="T0" fmla="*/ 31 w 76"/>
                <a:gd name="T1" fmla="*/ 119 h 119"/>
                <a:gd name="T2" fmla="*/ 5 w 76"/>
                <a:gd name="T3" fmla="*/ 87 h 119"/>
                <a:gd name="T4" fmla="*/ 30 w 76"/>
                <a:gd name="T5" fmla="*/ 17 h 119"/>
                <a:gd name="T6" fmla="*/ 57 w 76"/>
                <a:gd name="T7" fmla="*/ 3 h 119"/>
                <a:gd name="T8" fmla="*/ 73 w 76"/>
                <a:gd name="T9" fmla="*/ 28 h 119"/>
                <a:gd name="T10" fmla="*/ 43 w 76"/>
                <a:gd name="T11" fmla="*/ 109 h 119"/>
                <a:gd name="T12" fmla="*/ 31 w 7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76" h="119">
                  <a:moveTo>
                    <a:pt x="31" y="119"/>
                  </a:moveTo>
                  <a:cubicBezTo>
                    <a:pt x="12" y="119"/>
                    <a:pt x="0" y="103"/>
                    <a:pt x="5" y="87"/>
                  </a:cubicBezTo>
                  <a:cubicBezTo>
                    <a:pt x="13" y="64"/>
                    <a:pt x="22" y="40"/>
                    <a:pt x="30" y="17"/>
                  </a:cubicBezTo>
                  <a:cubicBezTo>
                    <a:pt x="35" y="4"/>
                    <a:pt x="45" y="0"/>
                    <a:pt x="57" y="3"/>
                  </a:cubicBezTo>
                  <a:cubicBezTo>
                    <a:pt x="69" y="6"/>
                    <a:pt x="76" y="16"/>
                    <a:pt x="73" y="28"/>
                  </a:cubicBezTo>
                  <a:cubicBezTo>
                    <a:pt x="64" y="56"/>
                    <a:pt x="54" y="83"/>
                    <a:pt x="43" y="109"/>
                  </a:cubicBezTo>
                  <a:cubicBezTo>
                    <a:pt x="41" y="114"/>
                    <a:pt x="34" y="117"/>
                    <a:pt x="31"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0">
              <a:extLst>
                <a:ext uri="{FF2B5EF4-FFF2-40B4-BE49-F238E27FC236}">
                  <a16:creationId xmlns:a16="http://schemas.microsoft.com/office/drawing/2014/main" id="{AAD8D76F-8390-2D20-0D3F-FF51D6500463}"/>
                </a:ext>
              </a:extLst>
            </p:cNvPr>
            <p:cNvSpPr>
              <a:spLocks noEditPoints="1"/>
            </p:cNvSpPr>
            <p:nvPr/>
          </p:nvSpPr>
          <p:spPr bwMode="auto">
            <a:xfrm>
              <a:off x="2771" y="2492"/>
              <a:ext cx="670" cy="1010"/>
            </a:xfrm>
            <a:custGeom>
              <a:avLst/>
              <a:gdLst>
                <a:gd name="T0" fmla="*/ 125 w 282"/>
                <a:gd name="T1" fmla="*/ 23 h 425"/>
                <a:gd name="T2" fmla="*/ 125 w 282"/>
                <a:gd name="T3" fmla="*/ 0 h 425"/>
                <a:gd name="T4" fmla="*/ 157 w 282"/>
                <a:gd name="T5" fmla="*/ 0 h 425"/>
                <a:gd name="T6" fmla="*/ 158 w 282"/>
                <a:gd name="T7" fmla="*/ 23 h 425"/>
                <a:gd name="T8" fmla="*/ 265 w 282"/>
                <a:gd name="T9" fmla="*/ 64 h 425"/>
                <a:gd name="T10" fmla="*/ 234 w 282"/>
                <a:gd name="T11" fmla="*/ 110 h 425"/>
                <a:gd name="T12" fmla="*/ 161 w 282"/>
                <a:gd name="T13" fmla="*/ 80 h 425"/>
                <a:gd name="T14" fmla="*/ 161 w 282"/>
                <a:gd name="T15" fmla="*/ 174 h 425"/>
                <a:gd name="T16" fmla="*/ 171 w 282"/>
                <a:gd name="T17" fmla="*/ 182 h 425"/>
                <a:gd name="T18" fmla="*/ 225 w 282"/>
                <a:gd name="T19" fmla="*/ 201 h 425"/>
                <a:gd name="T20" fmla="*/ 278 w 282"/>
                <a:gd name="T21" fmla="*/ 268 h 425"/>
                <a:gd name="T22" fmla="*/ 240 w 282"/>
                <a:gd name="T23" fmla="*/ 364 h 425"/>
                <a:gd name="T24" fmla="*/ 161 w 282"/>
                <a:gd name="T25" fmla="*/ 389 h 425"/>
                <a:gd name="T26" fmla="*/ 161 w 282"/>
                <a:gd name="T27" fmla="*/ 425 h 425"/>
                <a:gd name="T28" fmla="*/ 128 w 282"/>
                <a:gd name="T29" fmla="*/ 425 h 425"/>
                <a:gd name="T30" fmla="*/ 128 w 282"/>
                <a:gd name="T31" fmla="*/ 390 h 425"/>
                <a:gd name="T32" fmla="*/ 0 w 282"/>
                <a:gd name="T33" fmla="*/ 333 h 425"/>
                <a:gd name="T34" fmla="*/ 37 w 282"/>
                <a:gd name="T35" fmla="*/ 289 h 425"/>
                <a:gd name="T36" fmla="*/ 127 w 282"/>
                <a:gd name="T37" fmla="*/ 332 h 425"/>
                <a:gd name="T38" fmla="*/ 127 w 282"/>
                <a:gd name="T39" fmla="*/ 234 h 425"/>
                <a:gd name="T40" fmla="*/ 117 w 282"/>
                <a:gd name="T41" fmla="*/ 230 h 425"/>
                <a:gd name="T42" fmla="*/ 86 w 282"/>
                <a:gd name="T43" fmla="*/ 220 h 425"/>
                <a:gd name="T44" fmla="*/ 14 w 282"/>
                <a:gd name="T45" fmla="*/ 114 h 425"/>
                <a:gd name="T46" fmla="*/ 107 w 282"/>
                <a:gd name="T47" fmla="*/ 26 h 425"/>
                <a:gd name="T48" fmla="*/ 125 w 282"/>
                <a:gd name="T49" fmla="*/ 23 h 425"/>
                <a:gd name="T50" fmla="*/ 158 w 282"/>
                <a:gd name="T51" fmla="*/ 334 h 425"/>
                <a:gd name="T52" fmla="*/ 211 w 282"/>
                <a:gd name="T53" fmla="*/ 295 h 425"/>
                <a:gd name="T54" fmla="*/ 158 w 282"/>
                <a:gd name="T55" fmla="*/ 245 h 425"/>
                <a:gd name="T56" fmla="*/ 158 w 282"/>
                <a:gd name="T57" fmla="*/ 334 h 425"/>
                <a:gd name="T58" fmla="*/ 127 w 282"/>
                <a:gd name="T59" fmla="*/ 83 h 425"/>
                <a:gd name="T60" fmla="*/ 77 w 282"/>
                <a:gd name="T61" fmla="*/ 125 h 425"/>
                <a:gd name="T62" fmla="*/ 127 w 282"/>
                <a:gd name="T63" fmla="*/ 168 h 425"/>
                <a:gd name="T64" fmla="*/ 127 w 282"/>
                <a:gd name="T65" fmla="*/ 8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2" h="425">
                  <a:moveTo>
                    <a:pt x="125" y="23"/>
                  </a:moveTo>
                  <a:cubicBezTo>
                    <a:pt x="125" y="15"/>
                    <a:pt x="125" y="8"/>
                    <a:pt x="125" y="0"/>
                  </a:cubicBezTo>
                  <a:cubicBezTo>
                    <a:pt x="136" y="0"/>
                    <a:pt x="146" y="0"/>
                    <a:pt x="157" y="0"/>
                  </a:cubicBezTo>
                  <a:cubicBezTo>
                    <a:pt x="158" y="7"/>
                    <a:pt x="158" y="14"/>
                    <a:pt x="158" y="23"/>
                  </a:cubicBezTo>
                  <a:cubicBezTo>
                    <a:pt x="196" y="27"/>
                    <a:pt x="231" y="40"/>
                    <a:pt x="265" y="64"/>
                  </a:cubicBezTo>
                  <a:cubicBezTo>
                    <a:pt x="254" y="80"/>
                    <a:pt x="243" y="96"/>
                    <a:pt x="234" y="110"/>
                  </a:cubicBezTo>
                  <a:cubicBezTo>
                    <a:pt x="208" y="99"/>
                    <a:pt x="185" y="90"/>
                    <a:pt x="161" y="80"/>
                  </a:cubicBezTo>
                  <a:cubicBezTo>
                    <a:pt x="161" y="114"/>
                    <a:pt x="160" y="144"/>
                    <a:pt x="161" y="174"/>
                  </a:cubicBezTo>
                  <a:cubicBezTo>
                    <a:pt x="161" y="177"/>
                    <a:pt x="167" y="181"/>
                    <a:pt x="171" y="182"/>
                  </a:cubicBezTo>
                  <a:cubicBezTo>
                    <a:pt x="189" y="189"/>
                    <a:pt x="207" y="194"/>
                    <a:pt x="225" y="201"/>
                  </a:cubicBezTo>
                  <a:cubicBezTo>
                    <a:pt x="257" y="212"/>
                    <a:pt x="274" y="235"/>
                    <a:pt x="278" y="268"/>
                  </a:cubicBezTo>
                  <a:cubicBezTo>
                    <a:pt x="282" y="307"/>
                    <a:pt x="272" y="340"/>
                    <a:pt x="240" y="364"/>
                  </a:cubicBezTo>
                  <a:cubicBezTo>
                    <a:pt x="217" y="380"/>
                    <a:pt x="190" y="387"/>
                    <a:pt x="161" y="389"/>
                  </a:cubicBezTo>
                  <a:cubicBezTo>
                    <a:pt x="161" y="401"/>
                    <a:pt x="161" y="413"/>
                    <a:pt x="161" y="425"/>
                  </a:cubicBezTo>
                  <a:cubicBezTo>
                    <a:pt x="149" y="425"/>
                    <a:pt x="140" y="425"/>
                    <a:pt x="128" y="425"/>
                  </a:cubicBezTo>
                  <a:cubicBezTo>
                    <a:pt x="128" y="414"/>
                    <a:pt x="128" y="402"/>
                    <a:pt x="128" y="390"/>
                  </a:cubicBezTo>
                  <a:cubicBezTo>
                    <a:pt x="79" y="384"/>
                    <a:pt x="37" y="366"/>
                    <a:pt x="0" y="333"/>
                  </a:cubicBezTo>
                  <a:cubicBezTo>
                    <a:pt x="12" y="318"/>
                    <a:pt x="24" y="304"/>
                    <a:pt x="37" y="289"/>
                  </a:cubicBezTo>
                  <a:cubicBezTo>
                    <a:pt x="65" y="308"/>
                    <a:pt x="92" y="328"/>
                    <a:pt x="127" y="332"/>
                  </a:cubicBezTo>
                  <a:cubicBezTo>
                    <a:pt x="127" y="299"/>
                    <a:pt x="127" y="267"/>
                    <a:pt x="127" y="234"/>
                  </a:cubicBezTo>
                  <a:cubicBezTo>
                    <a:pt x="124" y="233"/>
                    <a:pt x="121" y="231"/>
                    <a:pt x="117" y="230"/>
                  </a:cubicBezTo>
                  <a:cubicBezTo>
                    <a:pt x="107" y="227"/>
                    <a:pt x="96" y="224"/>
                    <a:pt x="86" y="220"/>
                  </a:cubicBezTo>
                  <a:cubicBezTo>
                    <a:pt x="30" y="200"/>
                    <a:pt x="9" y="168"/>
                    <a:pt x="14" y="114"/>
                  </a:cubicBezTo>
                  <a:cubicBezTo>
                    <a:pt x="19" y="67"/>
                    <a:pt x="54" y="34"/>
                    <a:pt x="107" y="26"/>
                  </a:cubicBezTo>
                  <a:cubicBezTo>
                    <a:pt x="113" y="25"/>
                    <a:pt x="118" y="24"/>
                    <a:pt x="125" y="23"/>
                  </a:cubicBezTo>
                  <a:close/>
                  <a:moveTo>
                    <a:pt x="158" y="334"/>
                  </a:moveTo>
                  <a:cubicBezTo>
                    <a:pt x="185" y="336"/>
                    <a:pt x="208" y="319"/>
                    <a:pt x="211" y="295"/>
                  </a:cubicBezTo>
                  <a:cubicBezTo>
                    <a:pt x="214" y="271"/>
                    <a:pt x="193" y="250"/>
                    <a:pt x="158" y="245"/>
                  </a:cubicBezTo>
                  <a:cubicBezTo>
                    <a:pt x="158" y="274"/>
                    <a:pt x="158" y="304"/>
                    <a:pt x="158" y="334"/>
                  </a:cubicBezTo>
                  <a:close/>
                  <a:moveTo>
                    <a:pt x="127" y="83"/>
                  </a:moveTo>
                  <a:cubicBezTo>
                    <a:pt x="95" y="85"/>
                    <a:pt x="76" y="102"/>
                    <a:pt x="77" y="125"/>
                  </a:cubicBezTo>
                  <a:cubicBezTo>
                    <a:pt x="77" y="150"/>
                    <a:pt x="96" y="166"/>
                    <a:pt x="127" y="168"/>
                  </a:cubicBezTo>
                  <a:cubicBezTo>
                    <a:pt x="127" y="140"/>
                    <a:pt x="127" y="112"/>
                    <a:pt x="127"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51">
              <a:extLst>
                <a:ext uri="{FF2B5EF4-FFF2-40B4-BE49-F238E27FC236}">
                  <a16:creationId xmlns:a16="http://schemas.microsoft.com/office/drawing/2014/main" id="{F3CC8644-B3D6-37C8-F910-0316054A3346}"/>
                </a:ext>
              </a:extLst>
            </p:cNvPr>
            <p:cNvSpPr>
              <a:spLocks noEditPoints="1"/>
            </p:cNvSpPr>
            <p:nvPr/>
          </p:nvSpPr>
          <p:spPr bwMode="auto">
            <a:xfrm>
              <a:off x="4811" y="3005"/>
              <a:ext cx="459" cy="658"/>
            </a:xfrm>
            <a:custGeom>
              <a:avLst/>
              <a:gdLst>
                <a:gd name="T0" fmla="*/ 107 w 193"/>
                <a:gd name="T1" fmla="*/ 50 h 277"/>
                <a:gd name="T2" fmla="*/ 107 w 193"/>
                <a:gd name="T3" fmla="*/ 108 h 277"/>
                <a:gd name="T4" fmla="*/ 117 w 193"/>
                <a:gd name="T5" fmla="*/ 118 h 277"/>
                <a:gd name="T6" fmla="*/ 154 w 193"/>
                <a:gd name="T7" fmla="*/ 134 h 277"/>
                <a:gd name="T8" fmla="*/ 167 w 193"/>
                <a:gd name="T9" fmla="*/ 229 h 277"/>
                <a:gd name="T10" fmla="*/ 107 w 193"/>
                <a:gd name="T11" fmla="*/ 255 h 277"/>
                <a:gd name="T12" fmla="*/ 106 w 193"/>
                <a:gd name="T13" fmla="*/ 277 h 277"/>
                <a:gd name="T14" fmla="*/ 87 w 193"/>
                <a:gd name="T15" fmla="*/ 277 h 277"/>
                <a:gd name="T16" fmla="*/ 86 w 193"/>
                <a:gd name="T17" fmla="*/ 275 h 277"/>
                <a:gd name="T18" fmla="*/ 63 w 193"/>
                <a:gd name="T19" fmla="*/ 247 h 277"/>
                <a:gd name="T20" fmla="*/ 0 w 193"/>
                <a:gd name="T21" fmla="*/ 218 h 277"/>
                <a:gd name="T22" fmla="*/ 25 w 193"/>
                <a:gd name="T23" fmla="*/ 187 h 277"/>
                <a:gd name="T24" fmla="*/ 85 w 193"/>
                <a:gd name="T25" fmla="*/ 219 h 277"/>
                <a:gd name="T26" fmla="*/ 85 w 193"/>
                <a:gd name="T27" fmla="*/ 151 h 277"/>
                <a:gd name="T28" fmla="*/ 11 w 193"/>
                <a:gd name="T29" fmla="*/ 79 h 277"/>
                <a:gd name="T30" fmla="*/ 84 w 193"/>
                <a:gd name="T31" fmla="*/ 14 h 277"/>
                <a:gd name="T32" fmla="*/ 86 w 193"/>
                <a:gd name="T33" fmla="*/ 0 h 277"/>
                <a:gd name="T34" fmla="*/ 106 w 193"/>
                <a:gd name="T35" fmla="*/ 0 h 277"/>
                <a:gd name="T36" fmla="*/ 122 w 193"/>
                <a:gd name="T37" fmla="*/ 18 h 277"/>
                <a:gd name="T38" fmla="*/ 177 w 193"/>
                <a:gd name="T39" fmla="*/ 38 h 277"/>
                <a:gd name="T40" fmla="*/ 156 w 193"/>
                <a:gd name="T41" fmla="*/ 69 h 277"/>
                <a:gd name="T42" fmla="*/ 107 w 193"/>
                <a:gd name="T43" fmla="*/ 50 h 277"/>
                <a:gd name="T44" fmla="*/ 106 w 193"/>
                <a:gd name="T45" fmla="*/ 159 h 277"/>
                <a:gd name="T46" fmla="*/ 106 w 193"/>
                <a:gd name="T47" fmla="*/ 217 h 277"/>
                <a:gd name="T48" fmla="*/ 139 w 193"/>
                <a:gd name="T49" fmla="*/ 189 h 277"/>
                <a:gd name="T50" fmla="*/ 106 w 193"/>
                <a:gd name="T51" fmla="*/ 159 h 277"/>
                <a:gd name="T52" fmla="*/ 82 w 193"/>
                <a:gd name="T53" fmla="*/ 54 h 277"/>
                <a:gd name="T54" fmla="*/ 51 w 193"/>
                <a:gd name="T55" fmla="*/ 81 h 277"/>
                <a:gd name="T56" fmla="*/ 82 w 193"/>
                <a:gd name="T57" fmla="*/ 107 h 277"/>
                <a:gd name="T58" fmla="*/ 82 w 193"/>
                <a:gd name="T59" fmla="*/ 5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3" h="277">
                  <a:moveTo>
                    <a:pt x="107" y="50"/>
                  </a:moveTo>
                  <a:cubicBezTo>
                    <a:pt x="107" y="72"/>
                    <a:pt x="106" y="90"/>
                    <a:pt x="107" y="108"/>
                  </a:cubicBezTo>
                  <a:cubicBezTo>
                    <a:pt x="107" y="111"/>
                    <a:pt x="113" y="116"/>
                    <a:pt x="117" y="118"/>
                  </a:cubicBezTo>
                  <a:cubicBezTo>
                    <a:pt x="129" y="124"/>
                    <a:pt x="142" y="128"/>
                    <a:pt x="154" y="134"/>
                  </a:cubicBezTo>
                  <a:cubicBezTo>
                    <a:pt x="193" y="152"/>
                    <a:pt x="188" y="208"/>
                    <a:pt x="167" y="229"/>
                  </a:cubicBezTo>
                  <a:cubicBezTo>
                    <a:pt x="151" y="245"/>
                    <a:pt x="140" y="251"/>
                    <a:pt x="107" y="255"/>
                  </a:cubicBezTo>
                  <a:cubicBezTo>
                    <a:pt x="107" y="262"/>
                    <a:pt x="106" y="269"/>
                    <a:pt x="106" y="277"/>
                  </a:cubicBezTo>
                  <a:cubicBezTo>
                    <a:pt x="99" y="277"/>
                    <a:pt x="93" y="277"/>
                    <a:pt x="87" y="277"/>
                  </a:cubicBezTo>
                  <a:cubicBezTo>
                    <a:pt x="87" y="276"/>
                    <a:pt x="86" y="275"/>
                    <a:pt x="86" y="275"/>
                  </a:cubicBezTo>
                  <a:cubicBezTo>
                    <a:pt x="89" y="256"/>
                    <a:pt x="79" y="252"/>
                    <a:pt x="63" y="247"/>
                  </a:cubicBezTo>
                  <a:cubicBezTo>
                    <a:pt x="42" y="240"/>
                    <a:pt x="23" y="229"/>
                    <a:pt x="0" y="218"/>
                  </a:cubicBezTo>
                  <a:cubicBezTo>
                    <a:pt x="10" y="205"/>
                    <a:pt x="18" y="195"/>
                    <a:pt x="25" y="187"/>
                  </a:cubicBezTo>
                  <a:cubicBezTo>
                    <a:pt x="45" y="197"/>
                    <a:pt x="64" y="207"/>
                    <a:pt x="85" y="219"/>
                  </a:cubicBezTo>
                  <a:cubicBezTo>
                    <a:pt x="85" y="193"/>
                    <a:pt x="85" y="172"/>
                    <a:pt x="85" y="151"/>
                  </a:cubicBezTo>
                  <a:cubicBezTo>
                    <a:pt x="47" y="140"/>
                    <a:pt x="9" y="129"/>
                    <a:pt x="11" y="79"/>
                  </a:cubicBezTo>
                  <a:cubicBezTo>
                    <a:pt x="13" y="44"/>
                    <a:pt x="36" y="24"/>
                    <a:pt x="84" y="14"/>
                  </a:cubicBezTo>
                  <a:cubicBezTo>
                    <a:pt x="85" y="9"/>
                    <a:pt x="85" y="5"/>
                    <a:pt x="86" y="0"/>
                  </a:cubicBezTo>
                  <a:cubicBezTo>
                    <a:pt x="92" y="0"/>
                    <a:pt x="98" y="0"/>
                    <a:pt x="106" y="0"/>
                  </a:cubicBezTo>
                  <a:cubicBezTo>
                    <a:pt x="103" y="13"/>
                    <a:pt x="111" y="15"/>
                    <a:pt x="122" y="18"/>
                  </a:cubicBezTo>
                  <a:cubicBezTo>
                    <a:pt x="140" y="23"/>
                    <a:pt x="158" y="31"/>
                    <a:pt x="177" y="38"/>
                  </a:cubicBezTo>
                  <a:cubicBezTo>
                    <a:pt x="169" y="51"/>
                    <a:pt x="163" y="60"/>
                    <a:pt x="156" y="69"/>
                  </a:cubicBezTo>
                  <a:cubicBezTo>
                    <a:pt x="140" y="63"/>
                    <a:pt x="125" y="57"/>
                    <a:pt x="107" y="50"/>
                  </a:cubicBezTo>
                  <a:close/>
                  <a:moveTo>
                    <a:pt x="106" y="159"/>
                  </a:moveTo>
                  <a:cubicBezTo>
                    <a:pt x="106" y="179"/>
                    <a:pt x="106" y="198"/>
                    <a:pt x="106" y="217"/>
                  </a:cubicBezTo>
                  <a:cubicBezTo>
                    <a:pt x="129" y="212"/>
                    <a:pt x="139" y="204"/>
                    <a:pt x="139" y="189"/>
                  </a:cubicBezTo>
                  <a:cubicBezTo>
                    <a:pt x="139" y="174"/>
                    <a:pt x="130" y="165"/>
                    <a:pt x="106" y="159"/>
                  </a:cubicBezTo>
                  <a:close/>
                  <a:moveTo>
                    <a:pt x="82" y="54"/>
                  </a:moveTo>
                  <a:cubicBezTo>
                    <a:pt x="60" y="57"/>
                    <a:pt x="51" y="65"/>
                    <a:pt x="51" y="81"/>
                  </a:cubicBezTo>
                  <a:cubicBezTo>
                    <a:pt x="51" y="96"/>
                    <a:pt x="61" y="104"/>
                    <a:pt x="82" y="107"/>
                  </a:cubicBezTo>
                  <a:cubicBezTo>
                    <a:pt x="82" y="89"/>
                    <a:pt x="82" y="72"/>
                    <a:pt x="8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52">
              <a:extLst>
                <a:ext uri="{FF2B5EF4-FFF2-40B4-BE49-F238E27FC236}">
                  <a16:creationId xmlns:a16="http://schemas.microsoft.com/office/drawing/2014/main" id="{F54EF534-3757-DA69-4AF7-EAE542FC2EFE}"/>
                </a:ext>
              </a:extLst>
            </p:cNvPr>
            <p:cNvSpPr>
              <a:spLocks noEditPoints="1"/>
            </p:cNvSpPr>
            <p:nvPr/>
          </p:nvSpPr>
          <p:spPr bwMode="auto">
            <a:xfrm>
              <a:off x="4795" y="661"/>
              <a:ext cx="439" cy="665"/>
            </a:xfrm>
            <a:custGeom>
              <a:avLst/>
              <a:gdLst>
                <a:gd name="T0" fmla="*/ 105 w 185"/>
                <a:gd name="T1" fmla="*/ 258 h 280"/>
                <a:gd name="T2" fmla="*/ 103 w 185"/>
                <a:gd name="T3" fmla="*/ 280 h 280"/>
                <a:gd name="T4" fmla="*/ 84 w 185"/>
                <a:gd name="T5" fmla="*/ 280 h 280"/>
                <a:gd name="T6" fmla="*/ 83 w 185"/>
                <a:gd name="T7" fmla="*/ 255 h 280"/>
                <a:gd name="T8" fmla="*/ 0 w 185"/>
                <a:gd name="T9" fmla="*/ 217 h 280"/>
                <a:gd name="T10" fmla="*/ 23 w 185"/>
                <a:gd name="T11" fmla="*/ 190 h 280"/>
                <a:gd name="T12" fmla="*/ 85 w 185"/>
                <a:gd name="T13" fmla="*/ 219 h 280"/>
                <a:gd name="T14" fmla="*/ 85 w 185"/>
                <a:gd name="T15" fmla="*/ 151 h 280"/>
                <a:gd name="T16" fmla="*/ 11 w 185"/>
                <a:gd name="T17" fmla="*/ 78 h 280"/>
                <a:gd name="T18" fmla="*/ 85 w 185"/>
                <a:gd name="T19" fmla="*/ 14 h 280"/>
                <a:gd name="T20" fmla="*/ 86 w 185"/>
                <a:gd name="T21" fmla="*/ 0 h 280"/>
                <a:gd name="T22" fmla="*/ 106 w 185"/>
                <a:gd name="T23" fmla="*/ 0 h 280"/>
                <a:gd name="T24" fmla="*/ 107 w 185"/>
                <a:gd name="T25" fmla="*/ 12 h 280"/>
                <a:gd name="T26" fmla="*/ 178 w 185"/>
                <a:gd name="T27" fmla="*/ 38 h 280"/>
                <a:gd name="T28" fmla="*/ 156 w 185"/>
                <a:gd name="T29" fmla="*/ 70 h 280"/>
                <a:gd name="T30" fmla="*/ 108 w 185"/>
                <a:gd name="T31" fmla="*/ 51 h 280"/>
                <a:gd name="T32" fmla="*/ 108 w 185"/>
                <a:gd name="T33" fmla="*/ 117 h 280"/>
                <a:gd name="T34" fmla="*/ 138 w 185"/>
                <a:gd name="T35" fmla="*/ 129 h 280"/>
                <a:gd name="T36" fmla="*/ 181 w 185"/>
                <a:gd name="T37" fmla="*/ 197 h 280"/>
                <a:gd name="T38" fmla="*/ 118 w 185"/>
                <a:gd name="T39" fmla="*/ 256 h 280"/>
                <a:gd name="T40" fmla="*/ 105 w 185"/>
                <a:gd name="T41" fmla="*/ 258 h 280"/>
                <a:gd name="T42" fmla="*/ 105 w 185"/>
                <a:gd name="T43" fmla="*/ 217 h 280"/>
                <a:gd name="T44" fmla="*/ 139 w 185"/>
                <a:gd name="T45" fmla="*/ 189 h 280"/>
                <a:gd name="T46" fmla="*/ 105 w 185"/>
                <a:gd name="T47" fmla="*/ 160 h 280"/>
                <a:gd name="T48" fmla="*/ 105 w 185"/>
                <a:gd name="T49" fmla="*/ 217 h 280"/>
                <a:gd name="T50" fmla="*/ 82 w 185"/>
                <a:gd name="T51" fmla="*/ 52 h 280"/>
                <a:gd name="T52" fmla="*/ 51 w 185"/>
                <a:gd name="T53" fmla="*/ 80 h 280"/>
                <a:gd name="T54" fmla="*/ 82 w 185"/>
                <a:gd name="T55" fmla="*/ 105 h 280"/>
                <a:gd name="T56" fmla="*/ 82 w 185"/>
                <a:gd name="T57" fmla="*/ 5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280">
                  <a:moveTo>
                    <a:pt x="105" y="258"/>
                  </a:moveTo>
                  <a:cubicBezTo>
                    <a:pt x="104" y="266"/>
                    <a:pt x="104" y="272"/>
                    <a:pt x="103" y="280"/>
                  </a:cubicBezTo>
                  <a:cubicBezTo>
                    <a:pt x="97" y="280"/>
                    <a:pt x="91" y="280"/>
                    <a:pt x="84" y="280"/>
                  </a:cubicBezTo>
                  <a:cubicBezTo>
                    <a:pt x="83" y="272"/>
                    <a:pt x="83" y="264"/>
                    <a:pt x="83" y="255"/>
                  </a:cubicBezTo>
                  <a:cubicBezTo>
                    <a:pt x="52" y="250"/>
                    <a:pt x="24" y="239"/>
                    <a:pt x="0" y="217"/>
                  </a:cubicBezTo>
                  <a:cubicBezTo>
                    <a:pt x="8" y="207"/>
                    <a:pt x="16" y="198"/>
                    <a:pt x="23" y="190"/>
                  </a:cubicBezTo>
                  <a:cubicBezTo>
                    <a:pt x="43" y="200"/>
                    <a:pt x="63" y="209"/>
                    <a:pt x="85" y="219"/>
                  </a:cubicBezTo>
                  <a:cubicBezTo>
                    <a:pt x="85" y="193"/>
                    <a:pt x="85" y="172"/>
                    <a:pt x="85" y="151"/>
                  </a:cubicBezTo>
                  <a:cubicBezTo>
                    <a:pt x="47" y="140"/>
                    <a:pt x="9" y="129"/>
                    <a:pt x="11" y="78"/>
                  </a:cubicBezTo>
                  <a:cubicBezTo>
                    <a:pt x="13" y="45"/>
                    <a:pt x="35" y="26"/>
                    <a:pt x="85" y="14"/>
                  </a:cubicBezTo>
                  <a:cubicBezTo>
                    <a:pt x="85" y="9"/>
                    <a:pt x="86" y="5"/>
                    <a:pt x="86" y="0"/>
                  </a:cubicBezTo>
                  <a:cubicBezTo>
                    <a:pt x="93" y="0"/>
                    <a:pt x="99" y="0"/>
                    <a:pt x="106" y="0"/>
                  </a:cubicBezTo>
                  <a:cubicBezTo>
                    <a:pt x="106" y="4"/>
                    <a:pt x="107" y="9"/>
                    <a:pt x="107" y="12"/>
                  </a:cubicBezTo>
                  <a:cubicBezTo>
                    <a:pt x="130" y="21"/>
                    <a:pt x="153" y="29"/>
                    <a:pt x="178" y="38"/>
                  </a:cubicBezTo>
                  <a:cubicBezTo>
                    <a:pt x="169" y="51"/>
                    <a:pt x="163" y="60"/>
                    <a:pt x="156" y="70"/>
                  </a:cubicBezTo>
                  <a:cubicBezTo>
                    <a:pt x="140" y="63"/>
                    <a:pt x="125" y="57"/>
                    <a:pt x="108" y="51"/>
                  </a:cubicBezTo>
                  <a:cubicBezTo>
                    <a:pt x="108" y="74"/>
                    <a:pt x="108" y="95"/>
                    <a:pt x="108" y="117"/>
                  </a:cubicBezTo>
                  <a:cubicBezTo>
                    <a:pt x="117" y="121"/>
                    <a:pt x="128" y="124"/>
                    <a:pt x="138" y="129"/>
                  </a:cubicBezTo>
                  <a:cubicBezTo>
                    <a:pt x="172" y="144"/>
                    <a:pt x="185" y="166"/>
                    <a:pt x="181" y="197"/>
                  </a:cubicBezTo>
                  <a:cubicBezTo>
                    <a:pt x="176" y="228"/>
                    <a:pt x="151" y="252"/>
                    <a:pt x="118" y="256"/>
                  </a:cubicBezTo>
                  <a:cubicBezTo>
                    <a:pt x="114" y="257"/>
                    <a:pt x="110" y="257"/>
                    <a:pt x="105" y="258"/>
                  </a:cubicBezTo>
                  <a:close/>
                  <a:moveTo>
                    <a:pt x="105" y="217"/>
                  </a:moveTo>
                  <a:cubicBezTo>
                    <a:pt x="127" y="214"/>
                    <a:pt x="139" y="204"/>
                    <a:pt x="139" y="189"/>
                  </a:cubicBezTo>
                  <a:cubicBezTo>
                    <a:pt x="139" y="173"/>
                    <a:pt x="127" y="163"/>
                    <a:pt x="105" y="160"/>
                  </a:cubicBezTo>
                  <a:cubicBezTo>
                    <a:pt x="105" y="178"/>
                    <a:pt x="105" y="197"/>
                    <a:pt x="105" y="217"/>
                  </a:cubicBezTo>
                  <a:close/>
                  <a:moveTo>
                    <a:pt x="82" y="52"/>
                  </a:moveTo>
                  <a:cubicBezTo>
                    <a:pt x="60" y="54"/>
                    <a:pt x="50" y="63"/>
                    <a:pt x="51" y="80"/>
                  </a:cubicBezTo>
                  <a:cubicBezTo>
                    <a:pt x="52" y="96"/>
                    <a:pt x="64" y="106"/>
                    <a:pt x="82" y="105"/>
                  </a:cubicBezTo>
                  <a:cubicBezTo>
                    <a:pt x="82" y="88"/>
                    <a:pt x="82" y="70"/>
                    <a:pt x="8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9631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glowing globe with dots&#10;&#10;Description automatically generated">
            <a:extLst>
              <a:ext uri="{FF2B5EF4-FFF2-40B4-BE49-F238E27FC236}">
                <a16:creationId xmlns:a16="http://schemas.microsoft.com/office/drawing/2014/main" id="{5A7B997F-10C2-3E37-0502-38B2EE5C823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4" name="Title 13">
            <a:extLst>
              <a:ext uri="{FF2B5EF4-FFF2-40B4-BE49-F238E27FC236}">
                <a16:creationId xmlns:a16="http://schemas.microsoft.com/office/drawing/2014/main" id="{1D3DDFFC-6BF8-BD5F-9786-E3B4854FDF41}"/>
              </a:ext>
            </a:extLst>
          </p:cNvPr>
          <p:cNvSpPr>
            <a:spLocks noGrp="1"/>
          </p:cNvSpPr>
          <p:nvPr>
            <p:ph type="title"/>
          </p:nvPr>
        </p:nvSpPr>
        <p:spPr/>
        <p:txBody>
          <a:bodyPr/>
          <a:lstStyle/>
          <a:p>
            <a:r>
              <a:rPr lang="en-IN" dirty="0"/>
              <a:t>THANK YOU </a:t>
            </a:r>
          </a:p>
        </p:txBody>
      </p:sp>
    </p:spTree>
    <p:extLst>
      <p:ext uri="{BB962C8B-B14F-4D97-AF65-F5344CB8AC3E}">
        <p14:creationId xmlns:p14="http://schemas.microsoft.com/office/powerpoint/2010/main" val="155457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person writing on a paper&#10;&#10;Description automatically generated">
            <a:extLst>
              <a:ext uri="{FF2B5EF4-FFF2-40B4-BE49-F238E27FC236}">
                <a16:creationId xmlns:a16="http://schemas.microsoft.com/office/drawing/2014/main" id="{8EF60FD0-540B-EB35-7F73-B17A202C858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 b="8"/>
          <a:stretch>
            <a:fillRect/>
          </a:stretch>
        </p:blipFill>
        <p:spPr/>
      </p:pic>
      <p:sp>
        <p:nvSpPr>
          <p:cNvPr id="14" name="Title 13">
            <a:extLst>
              <a:ext uri="{FF2B5EF4-FFF2-40B4-BE49-F238E27FC236}">
                <a16:creationId xmlns:a16="http://schemas.microsoft.com/office/drawing/2014/main" id="{96C5DA64-276C-B848-48E9-A878F763FA15}"/>
              </a:ext>
            </a:extLst>
          </p:cNvPr>
          <p:cNvSpPr>
            <a:spLocks noGrp="1"/>
          </p:cNvSpPr>
          <p:nvPr>
            <p:ph type="title"/>
          </p:nvPr>
        </p:nvSpPr>
        <p:spPr/>
        <p:txBody>
          <a:bodyPr/>
          <a:lstStyle/>
          <a:p>
            <a:r>
              <a:rPr lang="en-IN" dirty="0"/>
              <a:t>ABOUT US</a:t>
            </a:r>
          </a:p>
        </p:txBody>
      </p:sp>
      <p:sp>
        <p:nvSpPr>
          <p:cNvPr id="19" name="Text Placeholder 18">
            <a:extLst>
              <a:ext uri="{FF2B5EF4-FFF2-40B4-BE49-F238E27FC236}">
                <a16:creationId xmlns:a16="http://schemas.microsoft.com/office/drawing/2014/main" id="{4BE1B5B1-922A-A7C4-7880-DBA1B8589259}"/>
              </a:ext>
            </a:extLst>
          </p:cNvPr>
          <p:cNvSpPr>
            <a:spLocks noGrp="1"/>
          </p:cNvSpPr>
          <p:nvPr>
            <p:ph type="body" sz="quarter" idx="14"/>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Suspendisse</a:t>
            </a:r>
            <a:r>
              <a:rPr lang="en-IN" dirty="0"/>
              <a:t> </a:t>
            </a:r>
            <a:r>
              <a:rPr lang="en-IN" dirty="0" err="1"/>
              <a:t>placerat</a:t>
            </a:r>
            <a:r>
              <a:rPr lang="en-IN" dirty="0"/>
              <a:t> vestibulum ante at </a:t>
            </a:r>
            <a:r>
              <a:rPr lang="en-IN" dirty="0" err="1"/>
              <a:t>molestie</a:t>
            </a:r>
            <a:r>
              <a:rPr lang="en-IN" dirty="0"/>
              <a:t>. Morbi </a:t>
            </a:r>
            <a:r>
              <a:rPr lang="en-IN" dirty="0" err="1"/>
              <a:t>tincidunt</a:t>
            </a:r>
            <a:r>
              <a:rPr lang="en-IN" dirty="0"/>
              <a:t> </a:t>
            </a:r>
            <a:r>
              <a:rPr lang="en-IN" dirty="0" err="1"/>
              <a:t>pellentesque</a:t>
            </a:r>
            <a:r>
              <a:rPr lang="en-IN" dirty="0"/>
              <a:t> </a:t>
            </a:r>
            <a:r>
              <a:rPr lang="en-IN" dirty="0" err="1"/>
              <a:t>risus</a:t>
            </a:r>
            <a:r>
              <a:rPr lang="en-IN" dirty="0"/>
              <a:t>, id </a:t>
            </a:r>
            <a:r>
              <a:rPr lang="en-IN" dirty="0" err="1"/>
              <a:t>elementum</a:t>
            </a:r>
            <a:r>
              <a:rPr lang="en-IN" dirty="0"/>
              <a:t> </a:t>
            </a:r>
            <a:r>
              <a:rPr lang="en-IN" dirty="0" err="1"/>
              <a:t>nibh</a:t>
            </a:r>
            <a:r>
              <a:rPr lang="en-IN" dirty="0"/>
              <a:t> </a:t>
            </a:r>
            <a:r>
              <a:rPr lang="en-IN" dirty="0" err="1"/>
              <a:t>facilisis</a:t>
            </a:r>
            <a:r>
              <a:rPr lang="en-IN" dirty="0"/>
              <a:t> a. </a:t>
            </a:r>
            <a:r>
              <a:rPr lang="en-IN" dirty="0" err="1"/>
              <a:t>Aliquam</a:t>
            </a:r>
            <a:r>
              <a:rPr lang="en-IN" dirty="0"/>
              <a:t> </a:t>
            </a:r>
            <a:r>
              <a:rPr lang="en-IN" dirty="0" err="1"/>
              <a:t>metus</a:t>
            </a:r>
            <a:r>
              <a:rPr lang="en-IN" dirty="0"/>
              <a:t> </a:t>
            </a:r>
            <a:r>
              <a:rPr lang="en-IN" dirty="0" err="1"/>
              <a:t>mauris</a:t>
            </a:r>
            <a:r>
              <a:rPr lang="en-IN" dirty="0"/>
              <a:t>, </a:t>
            </a:r>
            <a:r>
              <a:rPr lang="en-IN" dirty="0" err="1"/>
              <a:t>aliquet</a:t>
            </a:r>
            <a:r>
              <a:rPr lang="en-IN" dirty="0"/>
              <a:t> maximus </a:t>
            </a:r>
            <a:r>
              <a:rPr lang="en-IN" dirty="0" err="1"/>
              <a:t>malesuada</a:t>
            </a:r>
            <a:r>
              <a:rPr lang="en-IN" dirty="0"/>
              <a:t> non, </a:t>
            </a:r>
            <a:r>
              <a:rPr lang="en-IN" dirty="0" err="1"/>
              <a:t>commodo</a:t>
            </a:r>
            <a:r>
              <a:rPr lang="en-IN" dirty="0"/>
              <a:t> non nisi. </a:t>
            </a:r>
          </a:p>
        </p:txBody>
      </p:sp>
      <p:sp>
        <p:nvSpPr>
          <p:cNvPr id="20" name="Text Placeholder 19">
            <a:extLst>
              <a:ext uri="{FF2B5EF4-FFF2-40B4-BE49-F238E27FC236}">
                <a16:creationId xmlns:a16="http://schemas.microsoft.com/office/drawing/2014/main" id="{B55D38F1-71A8-9481-767A-10438018A0B8}"/>
              </a:ext>
            </a:extLst>
          </p:cNvPr>
          <p:cNvSpPr>
            <a:spLocks noGrp="1"/>
          </p:cNvSpPr>
          <p:nvPr>
            <p:ph type="body" sz="quarter" idx="15"/>
          </p:nvPr>
        </p:nvSpPr>
        <p:spPr/>
        <p:txBody>
          <a:bodyPr/>
          <a:lstStyle/>
          <a:p>
            <a:r>
              <a:rPr lang="en-IN" dirty="0"/>
              <a:t>LIQUIDITY</a:t>
            </a:r>
          </a:p>
        </p:txBody>
      </p:sp>
      <p:sp>
        <p:nvSpPr>
          <p:cNvPr id="21" name="Text Placeholder 20">
            <a:extLst>
              <a:ext uri="{FF2B5EF4-FFF2-40B4-BE49-F238E27FC236}">
                <a16:creationId xmlns:a16="http://schemas.microsoft.com/office/drawing/2014/main" id="{38887776-9D3E-766D-CFC0-E0243DE0A655}"/>
              </a:ext>
            </a:extLst>
          </p:cNvPr>
          <p:cNvSpPr>
            <a:spLocks noGrp="1"/>
          </p:cNvSpPr>
          <p:nvPr>
            <p:ph type="body" sz="quarter" idx="16"/>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 Aenean </a:t>
            </a:r>
            <a:r>
              <a:rPr lang="en-IN" dirty="0" err="1"/>
              <a:t>porttitor</a:t>
            </a:r>
            <a:r>
              <a:rPr lang="en-IN" dirty="0"/>
              <a:t> </a:t>
            </a:r>
            <a:r>
              <a:rPr lang="en-IN" dirty="0" err="1"/>
              <a:t>eu</a:t>
            </a:r>
            <a:r>
              <a:rPr lang="en-IN" dirty="0"/>
              <a:t> </a:t>
            </a:r>
            <a:r>
              <a:rPr lang="en-IN" dirty="0" err="1"/>
              <a:t>tellus</a:t>
            </a:r>
            <a:r>
              <a:rPr lang="en-IN" dirty="0"/>
              <a:t> </a:t>
            </a:r>
            <a:r>
              <a:rPr lang="en-IN" dirty="0" err="1"/>
              <a:t>eget</a:t>
            </a:r>
            <a:r>
              <a:rPr lang="en-IN" dirty="0"/>
              <a:t> </a:t>
            </a:r>
            <a:r>
              <a:rPr lang="en-IN" dirty="0" err="1"/>
              <a:t>aliquet</a:t>
            </a:r>
            <a:r>
              <a:rPr lang="en-IN" dirty="0"/>
              <a:t>. Nunc fermentum </a:t>
            </a:r>
            <a:r>
              <a:rPr lang="en-IN" dirty="0" err="1"/>
              <a:t>eu</a:t>
            </a:r>
            <a:r>
              <a:rPr lang="en-IN" dirty="0"/>
              <a:t> lorem maximus </a:t>
            </a:r>
            <a:r>
              <a:rPr lang="en-IN" dirty="0" err="1"/>
              <a:t>congue</a:t>
            </a:r>
            <a:r>
              <a:rPr lang="en-IN" dirty="0"/>
              <a:t>. </a:t>
            </a:r>
          </a:p>
        </p:txBody>
      </p:sp>
      <p:sp>
        <p:nvSpPr>
          <p:cNvPr id="22" name="Text Placeholder 21">
            <a:extLst>
              <a:ext uri="{FF2B5EF4-FFF2-40B4-BE49-F238E27FC236}">
                <a16:creationId xmlns:a16="http://schemas.microsoft.com/office/drawing/2014/main" id="{AD44D6A2-7076-A536-8B26-0B1DFF5783B9}"/>
              </a:ext>
            </a:extLst>
          </p:cNvPr>
          <p:cNvSpPr>
            <a:spLocks noGrp="1"/>
          </p:cNvSpPr>
          <p:nvPr>
            <p:ph type="body" sz="quarter" idx="17"/>
          </p:nvPr>
        </p:nvSpPr>
        <p:spPr/>
        <p:txBody>
          <a:bodyPr/>
          <a:lstStyle/>
          <a:p>
            <a:r>
              <a:rPr lang="en-IN" dirty="0"/>
              <a:t>SPEED</a:t>
            </a:r>
          </a:p>
        </p:txBody>
      </p:sp>
      <p:sp>
        <p:nvSpPr>
          <p:cNvPr id="23" name="Text Placeholder 22">
            <a:extLst>
              <a:ext uri="{FF2B5EF4-FFF2-40B4-BE49-F238E27FC236}">
                <a16:creationId xmlns:a16="http://schemas.microsoft.com/office/drawing/2014/main" id="{4CCFD497-8960-E49E-F086-4709E39B3C81}"/>
              </a:ext>
            </a:extLst>
          </p:cNvPr>
          <p:cNvSpPr>
            <a:spLocks noGrp="1"/>
          </p:cNvSpPr>
          <p:nvPr>
            <p:ph type="body" sz="quarter" idx="18"/>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 Aenean </a:t>
            </a:r>
            <a:r>
              <a:rPr lang="en-IN" dirty="0" err="1"/>
              <a:t>porttitor</a:t>
            </a:r>
            <a:r>
              <a:rPr lang="en-IN" dirty="0"/>
              <a:t> </a:t>
            </a:r>
            <a:r>
              <a:rPr lang="en-IN" dirty="0" err="1"/>
              <a:t>eu</a:t>
            </a:r>
            <a:r>
              <a:rPr lang="en-IN" dirty="0"/>
              <a:t> </a:t>
            </a:r>
            <a:r>
              <a:rPr lang="en-IN" dirty="0" err="1"/>
              <a:t>tellus</a:t>
            </a:r>
            <a:r>
              <a:rPr lang="en-IN" dirty="0"/>
              <a:t> </a:t>
            </a:r>
            <a:r>
              <a:rPr lang="en-IN" dirty="0" err="1"/>
              <a:t>eget</a:t>
            </a:r>
            <a:r>
              <a:rPr lang="en-IN" dirty="0"/>
              <a:t> </a:t>
            </a:r>
            <a:r>
              <a:rPr lang="en-IN" dirty="0" err="1"/>
              <a:t>aliquet</a:t>
            </a:r>
            <a:r>
              <a:rPr lang="en-IN" dirty="0"/>
              <a:t>. Nunc fermentum </a:t>
            </a:r>
            <a:r>
              <a:rPr lang="en-IN" dirty="0" err="1"/>
              <a:t>eu</a:t>
            </a:r>
            <a:r>
              <a:rPr lang="en-IN" dirty="0"/>
              <a:t> lorem maximus </a:t>
            </a:r>
            <a:r>
              <a:rPr lang="en-IN" dirty="0" err="1"/>
              <a:t>congue</a:t>
            </a:r>
            <a:r>
              <a:rPr lang="en-IN" dirty="0"/>
              <a:t>. </a:t>
            </a:r>
          </a:p>
        </p:txBody>
      </p:sp>
      <p:sp>
        <p:nvSpPr>
          <p:cNvPr id="24" name="Text Placeholder 23">
            <a:extLst>
              <a:ext uri="{FF2B5EF4-FFF2-40B4-BE49-F238E27FC236}">
                <a16:creationId xmlns:a16="http://schemas.microsoft.com/office/drawing/2014/main" id="{897628A2-E7AC-6D54-AC83-B1AA3EF9C862}"/>
              </a:ext>
            </a:extLst>
          </p:cNvPr>
          <p:cNvSpPr>
            <a:spLocks noGrp="1"/>
          </p:cNvSpPr>
          <p:nvPr>
            <p:ph type="body" sz="quarter" idx="19"/>
          </p:nvPr>
        </p:nvSpPr>
        <p:spPr/>
        <p:txBody>
          <a:bodyPr/>
          <a:lstStyle/>
          <a:p>
            <a:r>
              <a:rPr lang="en-IN" dirty="0"/>
              <a:t>SECURITY</a:t>
            </a:r>
          </a:p>
        </p:txBody>
      </p:sp>
      <p:sp>
        <p:nvSpPr>
          <p:cNvPr id="25" name="Text Placeholder 24">
            <a:extLst>
              <a:ext uri="{FF2B5EF4-FFF2-40B4-BE49-F238E27FC236}">
                <a16:creationId xmlns:a16="http://schemas.microsoft.com/office/drawing/2014/main" id="{8D5CD4D2-A554-CE97-E692-08B78C02D48A}"/>
              </a:ext>
            </a:extLst>
          </p:cNvPr>
          <p:cNvSpPr>
            <a:spLocks noGrp="1"/>
          </p:cNvSpPr>
          <p:nvPr>
            <p:ph type="body" sz="quarter" idx="20"/>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 Aenean </a:t>
            </a:r>
            <a:r>
              <a:rPr lang="en-IN" dirty="0" err="1"/>
              <a:t>porttitor</a:t>
            </a:r>
            <a:r>
              <a:rPr lang="en-IN" dirty="0"/>
              <a:t> </a:t>
            </a:r>
            <a:r>
              <a:rPr lang="en-IN" dirty="0" err="1"/>
              <a:t>eu</a:t>
            </a:r>
            <a:r>
              <a:rPr lang="en-IN" dirty="0"/>
              <a:t> </a:t>
            </a:r>
            <a:r>
              <a:rPr lang="en-IN" dirty="0" err="1"/>
              <a:t>tellus</a:t>
            </a:r>
            <a:r>
              <a:rPr lang="en-IN" dirty="0"/>
              <a:t> </a:t>
            </a:r>
            <a:r>
              <a:rPr lang="en-IN" dirty="0" err="1"/>
              <a:t>eget</a:t>
            </a:r>
            <a:r>
              <a:rPr lang="en-IN" dirty="0"/>
              <a:t> </a:t>
            </a:r>
            <a:r>
              <a:rPr lang="en-IN" dirty="0" err="1"/>
              <a:t>aliquet</a:t>
            </a:r>
            <a:r>
              <a:rPr lang="en-IN" dirty="0"/>
              <a:t>. Nunc fermentum </a:t>
            </a:r>
            <a:r>
              <a:rPr lang="en-IN" dirty="0" err="1"/>
              <a:t>eu</a:t>
            </a:r>
            <a:r>
              <a:rPr lang="en-IN" dirty="0"/>
              <a:t> lorem maximus </a:t>
            </a:r>
            <a:r>
              <a:rPr lang="en-IN" dirty="0" err="1"/>
              <a:t>congue</a:t>
            </a:r>
            <a:r>
              <a:rPr lang="en-IN" dirty="0"/>
              <a:t>. </a:t>
            </a:r>
          </a:p>
        </p:txBody>
      </p:sp>
      <p:grpSp>
        <p:nvGrpSpPr>
          <p:cNvPr id="28" name="Group 27">
            <a:extLst>
              <a:ext uri="{FF2B5EF4-FFF2-40B4-BE49-F238E27FC236}">
                <a16:creationId xmlns:a16="http://schemas.microsoft.com/office/drawing/2014/main" id="{52B1E6EC-0875-FE82-1684-07CAB54E8760}"/>
              </a:ext>
            </a:extLst>
          </p:cNvPr>
          <p:cNvGrpSpPr/>
          <p:nvPr/>
        </p:nvGrpSpPr>
        <p:grpSpPr>
          <a:xfrm>
            <a:off x="6169784" y="4837239"/>
            <a:ext cx="383430" cy="472314"/>
            <a:chOff x="6488113" y="1724025"/>
            <a:chExt cx="1287463" cy="1585913"/>
          </a:xfrm>
          <a:solidFill>
            <a:schemeClr val="tx1"/>
          </a:solidFill>
        </p:grpSpPr>
        <p:sp>
          <p:nvSpPr>
            <p:cNvPr id="29" name="Freeform 8">
              <a:extLst>
                <a:ext uri="{FF2B5EF4-FFF2-40B4-BE49-F238E27FC236}">
                  <a16:creationId xmlns:a16="http://schemas.microsoft.com/office/drawing/2014/main" id="{9678733B-9271-26DA-E47A-71619CBE9D3B}"/>
                </a:ext>
              </a:extLst>
            </p:cNvPr>
            <p:cNvSpPr>
              <a:spLocks noEditPoints="1"/>
            </p:cNvSpPr>
            <p:nvPr/>
          </p:nvSpPr>
          <p:spPr bwMode="auto">
            <a:xfrm>
              <a:off x="6488113" y="1724025"/>
              <a:ext cx="1287463" cy="1585913"/>
            </a:xfrm>
            <a:custGeom>
              <a:avLst/>
              <a:gdLst>
                <a:gd name="T0" fmla="*/ 280 w 560"/>
                <a:gd name="T1" fmla="*/ 690 h 690"/>
                <a:gd name="T2" fmla="*/ 275 w 560"/>
                <a:gd name="T3" fmla="*/ 689 h 690"/>
                <a:gd name="T4" fmla="*/ 138 w 560"/>
                <a:gd name="T5" fmla="*/ 606 h 690"/>
                <a:gd name="T6" fmla="*/ 0 w 560"/>
                <a:gd name="T7" fmla="*/ 352 h 690"/>
                <a:gd name="T8" fmla="*/ 0 w 560"/>
                <a:gd name="T9" fmla="*/ 119 h 690"/>
                <a:gd name="T10" fmla="*/ 57 w 560"/>
                <a:gd name="T11" fmla="*/ 65 h 690"/>
                <a:gd name="T12" fmla="*/ 58 w 560"/>
                <a:gd name="T13" fmla="*/ 65 h 690"/>
                <a:gd name="T14" fmla="*/ 69 w 560"/>
                <a:gd name="T15" fmla="*/ 65 h 690"/>
                <a:gd name="T16" fmla="*/ 273 w 560"/>
                <a:gd name="T17" fmla="*/ 3 h 690"/>
                <a:gd name="T18" fmla="*/ 287 w 560"/>
                <a:gd name="T19" fmla="*/ 3 h 690"/>
                <a:gd name="T20" fmla="*/ 491 w 560"/>
                <a:gd name="T21" fmla="*/ 65 h 690"/>
                <a:gd name="T22" fmla="*/ 502 w 560"/>
                <a:gd name="T23" fmla="*/ 65 h 690"/>
                <a:gd name="T24" fmla="*/ 503 w 560"/>
                <a:gd name="T25" fmla="*/ 65 h 690"/>
                <a:gd name="T26" fmla="*/ 560 w 560"/>
                <a:gd name="T27" fmla="*/ 119 h 690"/>
                <a:gd name="T28" fmla="*/ 560 w 560"/>
                <a:gd name="T29" fmla="*/ 352 h 690"/>
                <a:gd name="T30" fmla="*/ 421 w 560"/>
                <a:gd name="T31" fmla="*/ 606 h 690"/>
                <a:gd name="T32" fmla="*/ 284 w 560"/>
                <a:gd name="T33" fmla="*/ 689 h 690"/>
                <a:gd name="T34" fmla="*/ 280 w 560"/>
                <a:gd name="T35" fmla="*/ 690 h 690"/>
                <a:gd name="T36" fmla="*/ 56 w 560"/>
                <a:gd name="T37" fmla="*/ 89 h 690"/>
                <a:gd name="T38" fmla="*/ 24 w 560"/>
                <a:gd name="T39" fmla="*/ 119 h 690"/>
                <a:gd name="T40" fmla="*/ 24 w 560"/>
                <a:gd name="T41" fmla="*/ 352 h 690"/>
                <a:gd name="T42" fmla="*/ 280 w 560"/>
                <a:gd name="T43" fmla="*/ 665 h 690"/>
                <a:gd name="T44" fmla="*/ 536 w 560"/>
                <a:gd name="T45" fmla="*/ 352 h 690"/>
                <a:gd name="T46" fmla="*/ 536 w 560"/>
                <a:gd name="T47" fmla="*/ 119 h 690"/>
                <a:gd name="T48" fmla="*/ 503 w 560"/>
                <a:gd name="T49" fmla="*/ 89 h 690"/>
                <a:gd name="T50" fmla="*/ 491 w 560"/>
                <a:gd name="T51" fmla="*/ 89 h 690"/>
                <a:gd name="T52" fmla="*/ 280 w 560"/>
                <a:gd name="T53" fmla="*/ 27 h 690"/>
                <a:gd name="T54" fmla="*/ 69 w 560"/>
                <a:gd name="T55" fmla="*/ 89 h 690"/>
                <a:gd name="T56" fmla="*/ 56 w 560"/>
                <a:gd name="T57" fmla="*/ 89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0" h="690">
                  <a:moveTo>
                    <a:pt x="280" y="690"/>
                  </a:moveTo>
                  <a:cubicBezTo>
                    <a:pt x="278" y="690"/>
                    <a:pt x="277" y="690"/>
                    <a:pt x="275" y="689"/>
                  </a:cubicBezTo>
                  <a:cubicBezTo>
                    <a:pt x="272" y="688"/>
                    <a:pt x="206" y="661"/>
                    <a:pt x="138" y="606"/>
                  </a:cubicBezTo>
                  <a:cubicBezTo>
                    <a:pt x="48" y="532"/>
                    <a:pt x="0" y="445"/>
                    <a:pt x="0" y="352"/>
                  </a:cubicBezTo>
                  <a:cubicBezTo>
                    <a:pt x="0" y="119"/>
                    <a:pt x="0" y="119"/>
                    <a:pt x="0" y="119"/>
                  </a:cubicBezTo>
                  <a:cubicBezTo>
                    <a:pt x="0" y="89"/>
                    <a:pt x="25" y="65"/>
                    <a:pt x="57" y="65"/>
                  </a:cubicBezTo>
                  <a:cubicBezTo>
                    <a:pt x="57" y="65"/>
                    <a:pt x="57" y="65"/>
                    <a:pt x="58" y="65"/>
                  </a:cubicBezTo>
                  <a:cubicBezTo>
                    <a:pt x="58" y="65"/>
                    <a:pt x="62" y="65"/>
                    <a:pt x="69" y="65"/>
                  </a:cubicBezTo>
                  <a:cubicBezTo>
                    <a:pt x="103" y="65"/>
                    <a:pt x="191" y="59"/>
                    <a:pt x="273" y="3"/>
                  </a:cubicBezTo>
                  <a:cubicBezTo>
                    <a:pt x="277" y="0"/>
                    <a:pt x="283" y="0"/>
                    <a:pt x="287" y="3"/>
                  </a:cubicBezTo>
                  <a:cubicBezTo>
                    <a:pt x="368" y="59"/>
                    <a:pt x="457" y="65"/>
                    <a:pt x="491" y="65"/>
                  </a:cubicBezTo>
                  <a:cubicBezTo>
                    <a:pt x="498" y="65"/>
                    <a:pt x="502" y="65"/>
                    <a:pt x="502" y="65"/>
                  </a:cubicBezTo>
                  <a:cubicBezTo>
                    <a:pt x="502" y="65"/>
                    <a:pt x="503" y="65"/>
                    <a:pt x="503" y="65"/>
                  </a:cubicBezTo>
                  <a:cubicBezTo>
                    <a:pt x="534" y="65"/>
                    <a:pt x="560" y="89"/>
                    <a:pt x="560" y="119"/>
                  </a:cubicBezTo>
                  <a:cubicBezTo>
                    <a:pt x="560" y="352"/>
                    <a:pt x="560" y="352"/>
                    <a:pt x="560" y="352"/>
                  </a:cubicBezTo>
                  <a:cubicBezTo>
                    <a:pt x="560" y="445"/>
                    <a:pt x="512" y="532"/>
                    <a:pt x="421" y="606"/>
                  </a:cubicBezTo>
                  <a:cubicBezTo>
                    <a:pt x="354" y="661"/>
                    <a:pt x="287" y="688"/>
                    <a:pt x="284" y="689"/>
                  </a:cubicBezTo>
                  <a:cubicBezTo>
                    <a:pt x="283" y="690"/>
                    <a:pt x="281" y="690"/>
                    <a:pt x="280" y="690"/>
                  </a:cubicBezTo>
                  <a:close/>
                  <a:moveTo>
                    <a:pt x="56" y="89"/>
                  </a:moveTo>
                  <a:cubicBezTo>
                    <a:pt x="38" y="89"/>
                    <a:pt x="24" y="102"/>
                    <a:pt x="24" y="119"/>
                  </a:cubicBezTo>
                  <a:cubicBezTo>
                    <a:pt x="24" y="352"/>
                    <a:pt x="24" y="352"/>
                    <a:pt x="24" y="352"/>
                  </a:cubicBezTo>
                  <a:cubicBezTo>
                    <a:pt x="24" y="543"/>
                    <a:pt x="245" y="649"/>
                    <a:pt x="280" y="665"/>
                  </a:cubicBezTo>
                  <a:cubicBezTo>
                    <a:pt x="315" y="649"/>
                    <a:pt x="536" y="543"/>
                    <a:pt x="536" y="352"/>
                  </a:cubicBezTo>
                  <a:cubicBezTo>
                    <a:pt x="536" y="119"/>
                    <a:pt x="536" y="119"/>
                    <a:pt x="536" y="119"/>
                  </a:cubicBezTo>
                  <a:cubicBezTo>
                    <a:pt x="536" y="102"/>
                    <a:pt x="521" y="89"/>
                    <a:pt x="503" y="89"/>
                  </a:cubicBezTo>
                  <a:cubicBezTo>
                    <a:pt x="502" y="89"/>
                    <a:pt x="498" y="89"/>
                    <a:pt x="491" y="89"/>
                  </a:cubicBezTo>
                  <a:cubicBezTo>
                    <a:pt x="455" y="89"/>
                    <a:pt x="365" y="83"/>
                    <a:pt x="280" y="27"/>
                  </a:cubicBezTo>
                  <a:cubicBezTo>
                    <a:pt x="194" y="83"/>
                    <a:pt x="104" y="89"/>
                    <a:pt x="69" y="89"/>
                  </a:cubicBezTo>
                  <a:cubicBezTo>
                    <a:pt x="62" y="89"/>
                    <a:pt x="58" y="89"/>
                    <a:pt x="56"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48CF494C-2ED8-0B76-7ADA-E8FCAC880CC2}"/>
                </a:ext>
              </a:extLst>
            </p:cNvPr>
            <p:cNvSpPr>
              <a:spLocks/>
            </p:cNvSpPr>
            <p:nvPr/>
          </p:nvSpPr>
          <p:spPr bwMode="auto">
            <a:xfrm>
              <a:off x="6643688" y="1908175"/>
              <a:ext cx="973138" cy="1227138"/>
            </a:xfrm>
            <a:custGeom>
              <a:avLst/>
              <a:gdLst>
                <a:gd name="T0" fmla="*/ 212 w 423"/>
                <a:gd name="T1" fmla="*/ 534 h 534"/>
                <a:gd name="T2" fmla="*/ 206 w 423"/>
                <a:gd name="T3" fmla="*/ 533 h 534"/>
                <a:gd name="T4" fmla="*/ 0 w 423"/>
                <a:gd name="T5" fmla="*/ 272 h 534"/>
                <a:gd name="T6" fmla="*/ 0 w 423"/>
                <a:gd name="T7" fmla="*/ 126 h 534"/>
                <a:gd name="T8" fmla="*/ 12 w 423"/>
                <a:gd name="T9" fmla="*/ 114 h 534"/>
                <a:gd name="T10" fmla="*/ 24 w 423"/>
                <a:gd name="T11" fmla="*/ 126 h 534"/>
                <a:gd name="T12" fmla="*/ 24 w 423"/>
                <a:gd name="T13" fmla="*/ 272 h 534"/>
                <a:gd name="T14" fmla="*/ 212 w 423"/>
                <a:gd name="T15" fmla="*/ 509 h 534"/>
                <a:gd name="T16" fmla="*/ 399 w 423"/>
                <a:gd name="T17" fmla="*/ 272 h 534"/>
                <a:gd name="T18" fmla="*/ 399 w 423"/>
                <a:gd name="T19" fmla="*/ 77 h 534"/>
                <a:gd name="T20" fmla="*/ 212 w 423"/>
                <a:gd name="T21" fmla="*/ 27 h 534"/>
                <a:gd name="T22" fmla="*/ 75 w 423"/>
                <a:gd name="T23" fmla="*/ 71 h 534"/>
                <a:gd name="T24" fmla="*/ 62 w 423"/>
                <a:gd name="T25" fmla="*/ 62 h 534"/>
                <a:gd name="T26" fmla="*/ 71 w 423"/>
                <a:gd name="T27" fmla="*/ 48 h 534"/>
                <a:gd name="T28" fmla="*/ 206 w 423"/>
                <a:gd name="T29" fmla="*/ 2 h 534"/>
                <a:gd name="T30" fmla="*/ 217 w 423"/>
                <a:gd name="T31" fmla="*/ 2 h 534"/>
                <a:gd name="T32" fmla="*/ 412 w 423"/>
                <a:gd name="T33" fmla="*/ 54 h 534"/>
                <a:gd name="T34" fmla="*/ 423 w 423"/>
                <a:gd name="T35" fmla="*/ 66 h 534"/>
                <a:gd name="T36" fmla="*/ 423 w 423"/>
                <a:gd name="T37" fmla="*/ 272 h 534"/>
                <a:gd name="T38" fmla="*/ 217 w 423"/>
                <a:gd name="T39" fmla="*/ 533 h 534"/>
                <a:gd name="T40" fmla="*/ 212 w 423"/>
                <a:gd name="T4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3" h="534">
                  <a:moveTo>
                    <a:pt x="212" y="534"/>
                  </a:moveTo>
                  <a:cubicBezTo>
                    <a:pt x="210" y="534"/>
                    <a:pt x="208" y="534"/>
                    <a:pt x="206" y="533"/>
                  </a:cubicBezTo>
                  <a:cubicBezTo>
                    <a:pt x="144" y="501"/>
                    <a:pt x="0" y="411"/>
                    <a:pt x="0" y="272"/>
                  </a:cubicBezTo>
                  <a:cubicBezTo>
                    <a:pt x="0" y="126"/>
                    <a:pt x="0" y="126"/>
                    <a:pt x="0" y="126"/>
                  </a:cubicBezTo>
                  <a:cubicBezTo>
                    <a:pt x="0" y="119"/>
                    <a:pt x="6" y="114"/>
                    <a:pt x="12" y="114"/>
                  </a:cubicBezTo>
                  <a:cubicBezTo>
                    <a:pt x="19" y="114"/>
                    <a:pt x="24" y="119"/>
                    <a:pt x="24" y="126"/>
                  </a:cubicBezTo>
                  <a:cubicBezTo>
                    <a:pt x="24" y="272"/>
                    <a:pt x="24" y="272"/>
                    <a:pt x="24" y="272"/>
                  </a:cubicBezTo>
                  <a:cubicBezTo>
                    <a:pt x="24" y="394"/>
                    <a:pt x="151" y="476"/>
                    <a:pt x="212" y="509"/>
                  </a:cubicBezTo>
                  <a:cubicBezTo>
                    <a:pt x="272" y="476"/>
                    <a:pt x="399" y="394"/>
                    <a:pt x="399" y="272"/>
                  </a:cubicBezTo>
                  <a:cubicBezTo>
                    <a:pt x="399" y="77"/>
                    <a:pt x="399" y="77"/>
                    <a:pt x="399" y="77"/>
                  </a:cubicBezTo>
                  <a:cubicBezTo>
                    <a:pt x="357" y="75"/>
                    <a:pt x="285" y="64"/>
                    <a:pt x="212" y="27"/>
                  </a:cubicBezTo>
                  <a:cubicBezTo>
                    <a:pt x="170" y="48"/>
                    <a:pt x="124" y="63"/>
                    <a:pt x="75" y="71"/>
                  </a:cubicBezTo>
                  <a:cubicBezTo>
                    <a:pt x="69" y="72"/>
                    <a:pt x="63" y="68"/>
                    <a:pt x="62" y="62"/>
                  </a:cubicBezTo>
                  <a:cubicBezTo>
                    <a:pt x="60" y="55"/>
                    <a:pt x="65" y="49"/>
                    <a:pt x="71" y="48"/>
                  </a:cubicBezTo>
                  <a:cubicBezTo>
                    <a:pt x="120" y="40"/>
                    <a:pt x="165" y="24"/>
                    <a:pt x="206" y="2"/>
                  </a:cubicBezTo>
                  <a:cubicBezTo>
                    <a:pt x="210" y="1"/>
                    <a:pt x="214" y="0"/>
                    <a:pt x="217" y="2"/>
                  </a:cubicBezTo>
                  <a:cubicBezTo>
                    <a:pt x="296" y="44"/>
                    <a:pt x="373" y="52"/>
                    <a:pt x="412" y="54"/>
                  </a:cubicBezTo>
                  <a:cubicBezTo>
                    <a:pt x="418" y="54"/>
                    <a:pt x="423" y="59"/>
                    <a:pt x="423" y="66"/>
                  </a:cubicBezTo>
                  <a:cubicBezTo>
                    <a:pt x="423" y="272"/>
                    <a:pt x="423" y="272"/>
                    <a:pt x="423" y="272"/>
                  </a:cubicBezTo>
                  <a:cubicBezTo>
                    <a:pt x="423" y="411"/>
                    <a:pt x="279" y="501"/>
                    <a:pt x="217" y="533"/>
                  </a:cubicBezTo>
                  <a:cubicBezTo>
                    <a:pt x="216" y="534"/>
                    <a:pt x="214" y="534"/>
                    <a:pt x="212" y="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76DCF192-82CF-C205-1239-ED6C9A3D32FC}"/>
                </a:ext>
              </a:extLst>
            </p:cNvPr>
            <p:cNvSpPr>
              <a:spLocks/>
            </p:cNvSpPr>
            <p:nvPr/>
          </p:nvSpPr>
          <p:spPr bwMode="auto">
            <a:xfrm>
              <a:off x="7104063" y="1909763"/>
              <a:ext cx="55563" cy="231775"/>
            </a:xfrm>
            <a:custGeom>
              <a:avLst/>
              <a:gdLst>
                <a:gd name="T0" fmla="*/ 12 w 24"/>
                <a:gd name="T1" fmla="*/ 101 h 101"/>
                <a:gd name="T2" fmla="*/ 0 w 24"/>
                <a:gd name="T3" fmla="*/ 89 h 101"/>
                <a:gd name="T4" fmla="*/ 0 w 24"/>
                <a:gd name="T5" fmla="*/ 12 h 101"/>
                <a:gd name="T6" fmla="*/ 12 w 24"/>
                <a:gd name="T7" fmla="*/ 0 h 101"/>
                <a:gd name="T8" fmla="*/ 24 w 24"/>
                <a:gd name="T9" fmla="*/ 12 h 101"/>
                <a:gd name="T10" fmla="*/ 24 w 24"/>
                <a:gd name="T11" fmla="*/ 89 h 101"/>
                <a:gd name="T12" fmla="*/ 12 w 24"/>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4" h="101">
                  <a:moveTo>
                    <a:pt x="12" y="101"/>
                  </a:moveTo>
                  <a:cubicBezTo>
                    <a:pt x="5" y="101"/>
                    <a:pt x="0" y="96"/>
                    <a:pt x="0" y="89"/>
                  </a:cubicBezTo>
                  <a:cubicBezTo>
                    <a:pt x="0" y="12"/>
                    <a:pt x="0" y="12"/>
                    <a:pt x="0" y="12"/>
                  </a:cubicBezTo>
                  <a:cubicBezTo>
                    <a:pt x="0" y="5"/>
                    <a:pt x="5" y="0"/>
                    <a:pt x="12" y="0"/>
                  </a:cubicBezTo>
                  <a:cubicBezTo>
                    <a:pt x="18" y="0"/>
                    <a:pt x="24" y="5"/>
                    <a:pt x="24" y="12"/>
                  </a:cubicBezTo>
                  <a:cubicBezTo>
                    <a:pt x="24" y="89"/>
                    <a:pt x="24" y="89"/>
                    <a:pt x="24" y="89"/>
                  </a:cubicBezTo>
                  <a:cubicBezTo>
                    <a:pt x="24" y="96"/>
                    <a:pt x="18" y="101"/>
                    <a:pt x="1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7840E4D5-60CA-F65E-C54C-EC962A97F0F7}"/>
                </a:ext>
              </a:extLst>
            </p:cNvPr>
            <p:cNvSpPr>
              <a:spLocks/>
            </p:cNvSpPr>
            <p:nvPr/>
          </p:nvSpPr>
          <p:spPr bwMode="auto">
            <a:xfrm>
              <a:off x="7104063" y="2909888"/>
              <a:ext cx="55563" cy="225425"/>
            </a:xfrm>
            <a:custGeom>
              <a:avLst/>
              <a:gdLst>
                <a:gd name="T0" fmla="*/ 12 w 24"/>
                <a:gd name="T1" fmla="*/ 98 h 98"/>
                <a:gd name="T2" fmla="*/ 0 w 24"/>
                <a:gd name="T3" fmla="*/ 86 h 98"/>
                <a:gd name="T4" fmla="*/ 0 w 24"/>
                <a:gd name="T5" fmla="*/ 12 h 98"/>
                <a:gd name="T6" fmla="*/ 12 w 24"/>
                <a:gd name="T7" fmla="*/ 0 h 98"/>
                <a:gd name="T8" fmla="*/ 24 w 24"/>
                <a:gd name="T9" fmla="*/ 12 h 98"/>
                <a:gd name="T10" fmla="*/ 24 w 24"/>
                <a:gd name="T11" fmla="*/ 86 h 98"/>
                <a:gd name="T12" fmla="*/ 12 w 24"/>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24" h="98">
                  <a:moveTo>
                    <a:pt x="12" y="98"/>
                  </a:moveTo>
                  <a:cubicBezTo>
                    <a:pt x="5" y="98"/>
                    <a:pt x="0" y="93"/>
                    <a:pt x="0" y="86"/>
                  </a:cubicBezTo>
                  <a:cubicBezTo>
                    <a:pt x="0" y="12"/>
                    <a:pt x="0" y="12"/>
                    <a:pt x="0" y="12"/>
                  </a:cubicBezTo>
                  <a:cubicBezTo>
                    <a:pt x="0" y="6"/>
                    <a:pt x="5" y="0"/>
                    <a:pt x="12" y="0"/>
                  </a:cubicBezTo>
                  <a:cubicBezTo>
                    <a:pt x="18" y="0"/>
                    <a:pt x="24" y="6"/>
                    <a:pt x="24" y="12"/>
                  </a:cubicBezTo>
                  <a:cubicBezTo>
                    <a:pt x="24" y="86"/>
                    <a:pt x="24" y="86"/>
                    <a:pt x="24" y="86"/>
                  </a:cubicBezTo>
                  <a:cubicBezTo>
                    <a:pt x="24" y="93"/>
                    <a:pt x="18" y="98"/>
                    <a:pt x="12"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Freeform 730">
            <a:extLst>
              <a:ext uri="{FF2B5EF4-FFF2-40B4-BE49-F238E27FC236}">
                <a16:creationId xmlns:a16="http://schemas.microsoft.com/office/drawing/2014/main" id="{1CEA961E-3D78-13AC-4310-1D065316FE5E}"/>
              </a:ext>
            </a:extLst>
          </p:cNvPr>
          <p:cNvSpPr>
            <a:spLocks noEditPoints="1"/>
          </p:cNvSpPr>
          <p:nvPr/>
        </p:nvSpPr>
        <p:spPr bwMode="auto">
          <a:xfrm>
            <a:off x="6226216" y="1521217"/>
            <a:ext cx="270566" cy="559972"/>
          </a:xfrm>
          <a:custGeom>
            <a:avLst/>
            <a:gdLst>
              <a:gd name="T0" fmla="*/ 90 w 152"/>
              <a:gd name="T1" fmla="*/ 153 h 314"/>
              <a:gd name="T2" fmla="*/ 90 w 152"/>
              <a:gd name="T3" fmla="*/ 46 h 314"/>
              <a:gd name="T4" fmla="*/ 137 w 152"/>
              <a:gd name="T5" fmla="*/ 62 h 314"/>
              <a:gd name="T6" fmla="*/ 148 w 152"/>
              <a:gd name="T7" fmla="*/ 60 h 314"/>
              <a:gd name="T8" fmla="*/ 145 w 152"/>
              <a:gd name="T9" fmla="*/ 50 h 314"/>
              <a:gd name="T10" fmla="*/ 90 w 152"/>
              <a:gd name="T11" fmla="*/ 31 h 314"/>
              <a:gd name="T12" fmla="*/ 90 w 152"/>
              <a:gd name="T13" fmla="*/ 7 h 314"/>
              <a:gd name="T14" fmla="*/ 82 w 152"/>
              <a:gd name="T15" fmla="*/ 0 h 314"/>
              <a:gd name="T16" fmla="*/ 75 w 152"/>
              <a:gd name="T17" fmla="*/ 7 h 314"/>
              <a:gd name="T18" fmla="*/ 75 w 152"/>
              <a:gd name="T19" fmla="*/ 32 h 314"/>
              <a:gd name="T20" fmla="*/ 51 w 152"/>
              <a:gd name="T21" fmla="*/ 37 h 314"/>
              <a:gd name="T22" fmla="*/ 14 w 152"/>
              <a:gd name="T23" fmla="*/ 73 h 314"/>
              <a:gd name="T24" fmla="*/ 75 w 152"/>
              <a:gd name="T25" fmla="*/ 164 h 314"/>
              <a:gd name="T26" fmla="*/ 75 w 152"/>
              <a:gd name="T27" fmla="*/ 262 h 314"/>
              <a:gd name="T28" fmla="*/ 12 w 152"/>
              <a:gd name="T29" fmla="*/ 244 h 314"/>
              <a:gd name="T30" fmla="*/ 2 w 152"/>
              <a:gd name="T31" fmla="*/ 246 h 314"/>
              <a:gd name="T32" fmla="*/ 4 w 152"/>
              <a:gd name="T33" fmla="*/ 257 h 314"/>
              <a:gd name="T34" fmla="*/ 72 w 152"/>
              <a:gd name="T35" fmla="*/ 277 h 314"/>
              <a:gd name="T36" fmla="*/ 75 w 152"/>
              <a:gd name="T37" fmla="*/ 277 h 314"/>
              <a:gd name="T38" fmla="*/ 75 w 152"/>
              <a:gd name="T39" fmla="*/ 307 h 314"/>
              <a:gd name="T40" fmla="*/ 82 w 152"/>
              <a:gd name="T41" fmla="*/ 314 h 314"/>
              <a:gd name="T42" fmla="*/ 90 w 152"/>
              <a:gd name="T43" fmla="*/ 307 h 314"/>
              <a:gd name="T44" fmla="*/ 90 w 152"/>
              <a:gd name="T45" fmla="*/ 275 h 314"/>
              <a:gd name="T46" fmla="*/ 103 w 152"/>
              <a:gd name="T47" fmla="*/ 272 h 314"/>
              <a:gd name="T48" fmla="*/ 147 w 152"/>
              <a:gd name="T49" fmla="*/ 236 h 314"/>
              <a:gd name="T50" fmla="*/ 146 w 152"/>
              <a:gd name="T51" fmla="*/ 199 h 314"/>
              <a:gd name="T52" fmla="*/ 90 w 152"/>
              <a:gd name="T53" fmla="*/ 153 h 314"/>
              <a:gd name="T54" fmla="*/ 75 w 152"/>
              <a:gd name="T55" fmla="*/ 148 h 314"/>
              <a:gd name="T56" fmla="*/ 28 w 152"/>
              <a:gd name="T57" fmla="*/ 77 h 314"/>
              <a:gd name="T58" fmla="*/ 56 w 152"/>
              <a:gd name="T59" fmla="*/ 51 h 314"/>
              <a:gd name="T60" fmla="*/ 75 w 152"/>
              <a:gd name="T61" fmla="*/ 47 h 314"/>
              <a:gd name="T62" fmla="*/ 75 w 152"/>
              <a:gd name="T63" fmla="*/ 148 h 314"/>
              <a:gd name="T64" fmla="*/ 133 w 152"/>
              <a:gd name="T65" fmla="*/ 230 h 314"/>
              <a:gd name="T66" fmla="*/ 99 w 152"/>
              <a:gd name="T67" fmla="*/ 258 h 314"/>
              <a:gd name="T68" fmla="*/ 90 w 152"/>
              <a:gd name="T69" fmla="*/ 260 h 314"/>
              <a:gd name="T70" fmla="*/ 90 w 152"/>
              <a:gd name="T71" fmla="*/ 170 h 314"/>
              <a:gd name="T72" fmla="*/ 132 w 152"/>
              <a:gd name="T73" fmla="*/ 205 h 314"/>
              <a:gd name="T74" fmla="*/ 133 w 152"/>
              <a:gd name="T75" fmla="*/ 23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314">
                <a:moveTo>
                  <a:pt x="90" y="153"/>
                </a:moveTo>
                <a:cubicBezTo>
                  <a:pt x="90" y="46"/>
                  <a:pt x="90" y="46"/>
                  <a:pt x="90" y="46"/>
                </a:cubicBezTo>
                <a:cubicBezTo>
                  <a:pt x="103" y="47"/>
                  <a:pt x="120" y="51"/>
                  <a:pt x="137" y="62"/>
                </a:cubicBezTo>
                <a:cubicBezTo>
                  <a:pt x="141" y="65"/>
                  <a:pt x="145" y="64"/>
                  <a:pt x="148" y="60"/>
                </a:cubicBezTo>
                <a:cubicBezTo>
                  <a:pt x="150" y="57"/>
                  <a:pt x="149" y="52"/>
                  <a:pt x="145" y="50"/>
                </a:cubicBezTo>
                <a:cubicBezTo>
                  <a:pt x="127" y="39"/>
                  <a:pt x="108" y="32"/>
                  <a:pt x="90" y="31"/>
                </a:cubicBezTo>
                <a:cubicBezTo>
                  <a:pt x="90" y="7"/>
                  <a:pt x="90" y="7"/>
                  <a:pt x="90" y="7"/>
                </a:cubicBezTo>
                <a:cubicBezTo>
                  <a:pt x="90" y="3"/>
                  <a:pt x="86" y="0"/>
                  <a:pt x="82" y="0"/>
                </a:cubicBezTo>
                <a:cubicBezTo>
                  <a:pt x="78" y="0"/>
                  <a:pt x="75" y="3"/>
                  <a:pt x="75" y="7"/>
                </a:cubicBezTo>
                <a:cubicBezTo>
                  <a:pt x="75" y="32"/>
                  <a:pt x="75" y="32"/>
                  <a:pt x="75" y="32"/>
                </a:cubicBezTo>
                <a:cubicBezTo>
                  <a:pt x="67" y="33"/>
                  <a:pt x="59" y="34"/>
                  <a:pt x="51" y="37"/>
                </a:cubicBezTo>
                <a:cubicBezTo>
                  <a:pt x="32" y="45"/>
                  <a:pt x="18" y="58"/>
                  <a:pt x="14" y="73"/>
                </a:cubicBezTo>
                <a:cubicBezTo>
                  <a:pt x="5" y="104"/>
                  <a:pt x="6" y="138"/>
                  <a:pt x="75" y="164"/>
                </a:cubicBezTo>
                <a:cubicBezTo>
                  <a:pt x="75" y="262"/>
                  <a:pt x="75" y="262"/>
                  <a:pt x="75" y="262"/>
                </a:cubicBezTo>
                <a:cubicBezTo>
                  <a:pt x="53" y="263"/>
                  <a:pt x="30" y="256"/>
                  <a:pt x="12" y="244"/>
                </a:cubicBezTo>
                <a:cubicBezTo>
                  <a:pt x="9" y="242"/>
                  <a:pt x="4" y="243"/>
                  <a:pt x="2" y="246"/>
                </a:cubicBezTo>
                <a:cubicBezTo>
                  <a:pt x="0" y="250"/>
                  <a:pt x="1" y="254"/>
                  <a:pt x="4" y="257"/>
                </a:cubicBezTo>
                <a:cubicBezTo>
                  <a:pt x="23" y="270"/>
                  <a:pt x="48" y="277"/>
                  <a:pt x="72" y="277"/>
                </a:cubicBezTo>
                <a:cubicBezTo>
                  <a:pt x="73" y="277"/>
                  <a:pt x="74" y="277"/>
                  <a:pt x="75" y="277"/>
                </a:cubicBezTo>
                <a:cubicBezTo>
                  <a:pt x="75" y="307"/>
                  <a:pt x="75" y="307"/>
                  <a:pt x="75" y="307"/>
                </a:cubicBezTo>
                <a:cubicBezTo>
                  <a:pt x="75" y="311"/>
                  <a:pt x="78" y="314"/>
                  <a:pt x="82" y="314"/>
                </a:cubicBezTo>
                <a:cubicBezTo>
                  <a:pt x="86" y="314"/>
                  <a:pt x="90" y="311"/>
                  <a:pt x="90" y="307"/>
                </a:cubicBezTo>
                <a:cubicBezTo>
                  <a:pt x="90" y="275"/>
                  <a:pt x="90" y="275"/>
                  <a:pt x="90" y="275"/>
                </a:cubicBezTo>
                <a:cubicBezTo>
                  <a:pt x="94" y="275"/>
                  <a:pt x="99" y="274"/>
                  <a:pt x="103" y="272"/>
                </a:cubicBezTo>
                <a:cubicBezTo>
                  <a:pt x="124" y="266"/>
                  <a:pt x="140" y="253"/>
                  <a:pt x="147" y="236"/>
                </a:cubicBezTo>
                <a:cubicBezTo>
                  <a:pt x="152" y="224"/>
                  <a:pt x="151" y="212"/>
                  <a:pt x="146" y="199"/>
                </a:cubicBezTo>
                <a:cubicBezTo>
                  <a:pt x="137" y="180"/>
                  <a:pt x="117" y="164"/>
                  <a:pt x="90" y="153"/>
                </a:cubicBezTo>
                <a:close/>
                <a:moveTo>
                  <a:pt x="75" y="148"/>
                </a:moveTo>
                <a:cubicBezTo>
                  <a:pt x="20" y="126"/>
                  <a:pt x="21" y="101"/>
                  <a:pt x="28" y="77"/>
                </a:cubicBezTo>
                <a:cubicBezTo>
                  <a:pt x="31" y="67"/>
                  <a:pt x="42" y="57"/>
                  <a:pt x="56" y="51"/>
                </a:cubicBezTo>
                <a:cubicBezTo>
                  <a:pt x="60" y="50"/>
                  <a:pt x="67" y="48"/>
                  <a:pt x="75" y="47"/>
                </a:cubicBezTo>
                <a:lnTo>
                  <a:pt x="75" y="148"/>
                </a:lnTo>
                <a:close/>
                <a:moveTo>
                  <a:pt x="133" y="230"/>
                </a:moveTo>
                <a:cubicBezTo>
                  <a:pt x="126" y="247"/>
                  <a:pt x="111" y="255"/>
                  <a:pt x="99" y="258"/>
                </a:cubicBezTo>
                <a:cubicBezTo>
                  <a:pt x="96" y="259"/>
                  <a:pt x="93" y="260"/>
                  <a:pt x="90" y="260"/>
                </a:cubicBezTo>
                <a:cubicBezTo>
                  <a:pt x="90" y="170"/>
                  <a:pt x="90" y="170"/>
                  <a:pt x="90" y="170"/>
                </a:cubicBezTo>
                <a:cubicBezTo>
                  <a:pt x="111" y="179"/>
                  <a:pt x="126" y="191"/>
                  <a:pt x="132" y="205"/>
                </a:cubicBezTo>
                <a:cubicBezTo>
                  <a:pt x="136" y="214"/>
                  <a:pt x="136" y="223"/>
                  <a:pt x="133" y="2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4" name="Group 5">
            <a:extLst>
              <a:ext uri="{FF2B5EF4-FFF2-40B4-BE49-F238E27FC236}">
                <a16:creationId xmlns:a16="http://schemas.microsoft.com/office/drawing/2014/main" id="{48A65E4C-D6A4-DE67-0411-03F88A05AD5C}"/>
              </a:ext>
            </a:extLst>
          </p:cNvPr>
          <p:cNvGrpSpPr>
            <a:grpSpLocks noChangeAspect="1"/>
          </p:cNvGrpSpPr>
          <p:nvPr/>
        </p:nvGrpSpPr>
        <p:grpSpPr bwMode="auto">
          <a:xfrm>
            <a:off x="6026279" y="3195639"/>
            <a:ext cx="670440" cy="483322"/>
            <a:chOff x="1740" y="638"/>
            <a:chExt cx="4210" cy="3035"/>
          </a:xfrm>
        </p:grpSpPr>
        <p:sp>
          <p:nvSpPr>
            <p:cNvPr id="35" name="Freeform 6">
              <a:extLst>
                <a:ext uri="{FF2B5EF4-FFF2-40B4-BE49-F238E27FC236}">
                  <a16:creationId xmlns:a16="http://schemas.microsoft.com/office/drawing/2014/main" id="{E60AD536-AF11-FB9F-0A44-389E0ED8BCEE}"/>
                </a:ext>
              </a:extLst>
            </p:cNvPr>
            <p:cNvSpPr>
              <a:spLocks noEditPoints="1"/>
            </p:cNvSpPr>
            <p:nvPr/>
          </p:nvSpPr>
          <p:spPr bwMode="auto">
            <a:xfrm>
              <a:off x="3646" y="638"/>
              <a:ext cx="2304" cy="3035"/>
            </a:xfrm>
            <a:custGeom>
              <a:avLst/>
              <a:gdLst>
                <a:gd name="T0" fmla="*/ 419 w 970"/>
                <a:gd name="T1" fmla="*/ 262 h 1277"/>
                <a:gd name="T2" fmla="*/ 412 w 970"/>
                <a:gd name="T3" fmla="*/ 255 h 1277"/>
                <a:gd name="T4" fmla="*/ 384 w 970"/>
                <a:gd name="T5" fmla="*/ 238 h 1277"/>
                <a:gd name="T6" fmla="*/ 383 w 970"/>
                <a:gd name="T7" fmla="*/ 112 h 1277"/>
                <a:gd name="T8" fmla="*/ 472 w 970"/>
                <a:gd name="T9" fmla="*/ 8 h 1277"/>
                <a:gd name="T10" fmla="*/ 591 w 970"/>
                <a:gd name="T11" fmla="*/ 110 h 1277"/>
                <a:gd name="T12" fmla="*/ 591 w 970"/>
                <a:gd name="T13" fmla="*/ 236 h 1277"/>
                <a:gd name="T14" fmla="*/ 563 w 970"/>
                <a:gd name="T15" fmla="*/ 255 h 1277"/>
                <a:gd name="T16" fmla="*/ 555 w 970"/>
                <a:gd name="T17" fmla="*/ 261 h 1277"/>
                <a:gd name="T18" fmla="*/ 556 w 970"/>
                <a:gd name="T19" fmla="*/ 318 h 1277"/>
                <a:gd name="T20" fmla="*/ 761 w 970"/>
                <a:gd name="T21" fmla="*/ 401 h 1277"/>
                <a:gd name="T22" fmla="*/ 769 w 970"/>
                <a:gd name="T23" fmla="*/ 406 h 1277"/>
                <a:gd name="T24" fmla="*/ 796 w 970"/>
                <a:gd name="T25" fmla="*/ 380 h 1277"/>
                <a:gd name="T26" fmla="*/ 805 w 970"/>
                <a:gd name="T27" fmla="*/ 359 h 1277"/>
                <a:gd name="T28" fmla="*/ 962 w 970"/>
                <a:gd name="T29" fmla="*/ 305 h 1277"/>
                <a:gd name="T30" fmla="*/ 847 w 970"/>
                <a:gd name="T31" fmla="*/ 397 h 1277"/>
                <a:gd name="T32" fmla="*/ 835 w 970"/>
                <a:gd name="T33" fmla="*/ 396 h 1277"/>
                <a:gd name="T34" fmla="*/ 800 w 970"/>
                <a:gd name="T35" fmla="*/ 432 h 1277"/>
                <a:gd name="T36" fmla="*/ 945 w 970"/>
                <a:gd name="T37" fmla="*/ 660 h 1277"/>
                <a:gd name="T38" fmla="*/ 964 w 970"/>
                <a:gd name="T39" fmla="*/ 825 h 1277"/>
                <a:gd name="T40" fmla="*/ 598 w 970"/>
                <a:gd name="T41" fmla="*/ 1262 h 1277"/>
                <a:gd name="T42" fmla="*/ 453 w 970"/>
                <a:gd name="T43" fmla="*/ 1275 h 1277"/>
                <a:gd name="T44" fmla="*/ 23 w 970"/>
                <a:gd name="T45" fmla="*/ 936 h 1277"/>
                <a:gd name="T46" fmla="*/ 3 w 970"/>
                <a:gd name="T47" fmla="*/ 759 h 1277"/>
                <a:gd name="T48" fmla="*/ 347 w 970"/>
                <a:gd name="T49" fmla="*/ 333 h 1277"/>
                <a:gd name="T50" fmla="*/ 418 w 970"/>
                <a:gd name="T51" fmla="*/ 317 h 1277"/>
                <a:gd name="T52" fmla="*/ 484 w 970"/>
                <a:gd name="T53" fmla="*/ 352 h 1277"/>
                <a:gd name="T54" fmla="*/ 483 w 970"/>
                <a:gd name="T55" fmla="*/ 1237 h 1277"/>
                <a:gd name="T56" fmla="*/ 551 w 970"/>
                <a:gd name="T57" fmla="*/ 214 h 1277"/>
                <a:gd name="T58" fmla="*/ 552 w 970"/>
                <a:gd name="T59" fmla="*/ 113 h 1277"/>
                <a:gd name="T60" fmla="*/ 476 w 970"/>
                <a:gd name="T61" fmla="*/ 47 h 1277"/>
                <a:gd name="T62" fmla="*/ 423 w 970"/>
                <a:gd name="T63" fmla="*/ 125 h 1277"/>
                <a:gd name="T64" fmla="*/ 424 w 970"/>
                <a:gd name="T65" fmla="*/ 215 h 1277"/>
                <a:gd name="T66" fmla="*/ 551 w 970"/>
                <a:gd name="T67" fmla="*/ 214 h 1277"/>
                <a:gd name="T68" fmla="*/ 924 w 970"/>
                <a:gd name="T69" fmla="*/ 320 h 1277"/>
                <a:gd name="T70" fmla="*/ 834 w 970"/>
                <a:gd name="T71" fmla="*/ 319 h 1277"/>
                <a:gd name="T72" fmla="*/ 515 w 970"/>
                <a:gd name="T73" fmla="*/ 255 h 1277"/>
                <a:gd name="T74" fmla="*/ 464 w 970"/>
                <a:gd name="T75" fmla="*/ 255 h 1277"/>
                <a:gd name="T76" fmla="*/ 459 w 970"/>
                <a:gd name="T77" fmla="*/ 260 h 1277"/>
                <a:gd name="T78" fmla="*/ 459 w 970"/>
                <a:gd name="T79" fmla="*/ 312 h 1277"/>
                <a:gd name="T80" fmla="*/ 500 w 970"/>
                <a:gd name="T81" fmla="*/ 314 h 1277"/>
                <a:gd name="T82" fmla="*/ 515 w 970"/>
                <a:gd name="T83" fmla="*/ 313 h 1277"/>
                <a:gd name="T84" fmla="*/ 516 w 970"/>
                <a:gd name="T85" fmla="*/ 259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0" h="1277">
                  <a:moveTo>
                    <a:pt x="418" y="317"/>
                  </a:moveTo>
                  <a:cubicBezTo>
                    <a:pt x="420" y="310"/>
                    <a:pt x="420" y="278"/>
                    <a:pt x="419" y="262"/>
                  </a:cubicBezTo>
                  <a:cubicBezTo>
                    <a:pt x="419" y="260"/>
                    <a:pt x="419" y="258"/>
                    <a:pt x="419" y="255"/>
                  </a:cubicBezTo>
                  <a:cubicBezTo>
                    <a:pt x="416" y="255"/>
                    <a:pt x="414" y="255"/>
                    <a:pt x="412" y="255"/>
                  </a:cubicBezTo>
                  <a:cubicBezTo>
                    <a:pt x="409" y="255"/>
                    <a:pt x="406" y="255"/>
                    <a:pt x="403" y="255"/>
                  </a:cubicBezTo>
                  <a:cubicBezTo>
                    <a:pt x="393" y="254"/>
                    <a:pt x="386" y="248"/>
                    <a:pt x="384" y="238"/>
                  </a:cubicBezTo>
                  <a:cubicBezTo>
                    <a:pt x="383" y="236"/>
                    <a:pt x="383" y="233"/>
                    <a:pt x="383" y="231"/>
                  </a:cubicBezTo>
                  <a:cubicBezTo>
                    <a:pt x="383" y="191"/>
                    <a:pt x="383" y="152"/>
                    <a:pt x="383" y="112"/>
                  </a:cubicBezTo>
                  <a:cubicBezTo>
                    <a:pt x="383" y="87"/>
                    <a:pt x="391" y="65"/>
                    <a:pt x="407" y="45"/>
                  </a:cubicBezTo>
                  <a:cubicBezTo>
                    <a:pt x="424" y="25"/>
                    <a:pt x="445" y="12"/>
                    <a:pt x="472" y="8"/>
                  </a:cubicBezTo>
                  <a:cubicBezTo>
                    <a:pt x="522" y="0"/>
                    <a:pt x="574" y="32"/>
                    <a:pt x="588" y="85"/>
                  </a:cubicBezTo>
                  <a:cubicBezTo>
                    <a:pt x="590" y="93"/>
                    <a:pt x="591" y="102"/>
                    <a:pt x="591" y="110"/>
                  </a:cubicBezTo>
                  <a:cubicBezTo>
                    <a:pt x="591" y="151"/>
                    <a:pt x="591" y="191"/>
                    <a:pt x="591" y="232"/>
                  </a:cubicBezTo>
                  <a:cubicBezTo>
                    <a:pt x="591" y="233"/>
                    <a:pt x="591" y="235"/>
                    <a:pt x="591" y="236"/>
                  </a:cubicBezTo>
                  <a:cubicBezTo>
                    <a:pt x="591" y="246"/>
                    <a:pt x="583" y="254"/>
                    <a:pt x="572" y="255"/>
                  </a:cubicBezTo>
                  <a:cubicBezTo>
                    <a:pt x="569" y="255"/>
                    <a:pt x="566" y="255"/>
                    <a:pt x="563" y="255"/>
                  </a:cubicBezTo>
                  <a:cubicBezTo>
                    <a:pt x="561" y="255"/>
                    <a:pt x="558" y="255"/>
                    <a:pt x="556" y="255"/>
                  </a:cubicBezTo>
                  <a:cubicBezTo>
                    <a:pt x="556" y="257"/>
                    <a:pt x="555" y="259"/>
                    <a:pt x="555" y="261"/>
                  </a:cubicBezTo>
                  <a:cubicBezTo>
                    <a:pt x="555" y="278"/>
                    <a:pt x="555" y="296"/>
                    <a:pt x="555" y="314"/>
                  </a:cubicBezTo>
                  <a:cubicBezTo>
                    <a:pt x="555" y="315"/>
                    <a:pt x="555" y="316"/>
                    <a:pt x="556" y="318"/>
                  </a:cubicBezTo>
                  <a:cubicBezTo>
                    <a:pt x="559" y="320"/>
                    <a:pt x="562" y="320"/>
                    <a:pt x="566" y="320"/>
                  </a:cubicBezTo>
                  <a:cubicBezTo>
                    <a:pt x="637" y="333"/>
                    <a:pt x="702" y="360"/>
                    <a:pt x="761" y="401"/>
                  </a:cubicBezTo>
                  <a:cubicBezTo>
                    <a:pt x="763" y="403"/>
                    <a:pt x="765" y="404"/>
                    <a:pt x="767" y="405"/>
                  </a:cubicBezTo>
                  <a:cubicBezTo>
                    <a:pt x="767" y="406"/>
                    <a:pt x="768" y="406"/>
                    <a:pt x="769" y="406"/>
                  </a:cubicBezTo>
                  <a:cubicBezTo>
                    <a:pt x="774" y="403"/>
                    <a:pt x="778" y="398"/>
                    <a:pt x="782" y="394"/>
                  </a:cubicBezTo>
                  <a:cubicBezTo>
                    <a:pt x="787" y="389"/>
                    <a:pt x="791" y="384"/>
                    <a:pt x="796" y="380"/>
                  </a:cubicBezTo>
                  <a:cubicBezTo>
                    <a:pt x="800" y="375"/>
                    <a:pt x="805" y="371"/>
                    <a:pt x="809" y="366"/>
                  </a:cubicBezTo>
                  <a:cubicBezTo>
                    <a:pt x="807" y="364"/>
                    <a:pt x="806" y="361"/>
                    <a:pt x="805" y="359"/>
                  </a:cubicBezTo>
                  <a:cubicBezTo>
                    <a:pt x="779" y="309"/>
                    <a:pt x="807" y="246"/>
                    <a:pt x="867" y="237"/>
                  </a:cubicBezTo>
                  <a:cubicBezTo>
                    <a:pt x="916" y="229"/>
                    <a:pt x="955" y="263"/>
                    <a:pt x="962" y="305"/>
                  </a:cubicBezTo>
                  <a:cubicBezTo>
                    <a:pt x="970" y="356"/>
                    <a:pt x="936" y="394"/>
                    <a:pt x="895" y="402"/>
                  </a:cubicBezTo>
                  <a:cubicBezTo>
                    <a:pt x="878" y="406"/>
                    <a:pt x="862" y="404"/>
                    <a:pt x="847" y="397"/>
                  </a:cubicBezTo>
                  <a:cubicBezTo>
                    <a:pt x="844" y="396"/>
                    <a:pt x="841" y="395"/>
                    <a:pt x="838" y="394"/>
                  </a:cubicBezTo>
                  <a:cubicBezTo>
                    <a:pt x="837" y="395"/>
                    <a:pt x="836" y="395"/>
                    <a:pt x="835" y="396"/>
                  </a:cubicBezTo>
                  <a:cubicBezTo>
                    <a:pt x="824" y="407"/>
                    <a:pt x="813" y="418"/>
                    <a:pt x="802" y="430"/>
                  </a:cubicBezTo>
                  <a:cubicBezTo>
                    <a:pt x="801" y="430"/>
                    <a:pt x="801" y="431"/>
                    <a:pt x="800" y="432"/>
                  </a:cubicBezTo>
                  <a:cubicBezTo>
                    <a:pt x="802" y="434"/>
                    <a:pt x="804" y="436"/>
                    <a:pt x="807" y="438"/>
                  </a:cubicBezTo>
                  <a:cubicBezTo>
                    <a:pt x="873" y="499"/>
                    <a:pt x="920" y="573"/>
                    <a:pt x="945" y="660"/>
                  </a:cubicBezTo>
                  <a:cubicBezTo>
                    <a:pt x="953" y="686"/>
                    <a:pt x="958" y="711"/>
                    <a:pt x="961" y="738"/>
                  </a:cubicBezTo>
                  <a:cubicBezTo>
                    <a:pt x="965" y="767"/>
                    <a:pt x="965" y="796"/>
                    <a:pt x="964" y="825"/>
                  </a:cubicBezTo>
                  <a:cubicBezTo>
                    <a:pt x="958" y="911"/>
                    <a:pt x="932" y="991"/>
                    <a:pt x="883" y="1062"/>
                  </a:cubicBezTo>
                  <a:cubicBezTo>
                    <a:pt x="813" y="1165"/>
                    <a:pt x="718" y="1231"/>
                    <a:pt x="598" y="1262"/>
                  </a:cubicBezTo>
                  <a:cubicBezTo>
                    <a:pt x="573" y="1269"/>
                    <a:pt x="548" y="1272"/>
                    <a:pt x="522" y="1274"/>
                  </a:cubicBezTo>
                  <a:cubicBezTo>
                    <a:pt x="499" y="1276"/>
                    <a:pt x="476" y="1277"/>
                    <a:pt x="453" y="1275"/>
                  </a:cubicBezTo>
                  <a:cubicBezTo>
                    <a:pt x="411" y="1273"/>
                    <a:pt x="369" y="1265"/>
                    <a:pt x="329" y="1251"/>
                  </a:cubicBezTo>
                  <a:cubicBezTo>
                    <a:pt x="183" y="1201"/>
                    <a:pt x="69" y="1084"/>
                    <a:pt x="23" y="936"/>
                  </a:cubicBezTo>
                  <a:cubicBezTo>
                    <a:pt x="15" y="910"/>
                    <a:pt x="9" y="882"/>
                    <a:pt x="5" y="855"/>
                  </a:cubicBezTo>
                  <a:cubicBezTo>
                    <a:pt x="1" y="823"/>
                    <a:pt x="0" y="791"/>
                    <a:pt x="3" y="759"/>
                  </a:cubicBezTo>
                  <a:cubicBezTo>
                    <a:pt x="11" y="660"/>
                    <a:pt x="45" y="571"/>
                    <a:pt x="108" y="493"/>
                  </a:cubicBezTo>
                  <a:cubicBezTo>
                    <a:pt x="171" y="415"/>
                    <a:pt x="251" y="362"/>
                    <a:pt x="347" y="333"/>
                  </a:cubicBezTo>
                  <a:cubicBezTo>
                    <a:pt x="368" y="327"/>
                    <a:pt x="389" y="322"/>
                    <a:pt x="410" y="319"/>
                  </a:cubicBezTo>
                  <a:cubicBezTo>
                    <a:pt x="413" y="318"/>
                    <a:pt x="415" y="318"/>
                    <a:pt x="418" y="317"/>
                  </a:cubicBezTo>
                  <a:close/>
                  <a:moveTo>
                    <a:pt x="926" y="795"/>
                  </a:moveTo>
                  <a:cubicBezTo>
                    <a:pt x="925" y="549"/>
                    <a:pt x="726" y="353"/>
                    <a:pt x="484" y="352"/>
                  </a:cubicBezTo>
                  <a:cubicBezTo>
                    <a:pt x="240" y="352"/>
                    <a:pt x="41" y="550"/>
                    <a:pt x="41" y="795"/>
                  </a:cubicBezTo>
                  <a:cubicBezTo>
                    <a:pt x="41" y="1036"/>
                    <a:pt x="236" y="1237"/>
                    <a:pt x="483" y="1237"/>
                  </a:cubicBezTo>
                  <a:cubicBezTo>
                    <a:pt x="728" y="1237"/>
                    <a:pt x="925" y="1038"/>
                    <a:pt x="926" y="795"/>
                  </a:cubicBezTo>
                  <a:close/>
                  <a:moveTo>
                    <a:pt x="551" y="214"/>
                  </a:moveTo>
                  <a:cubicBezTo>
                    <a:pt x="552" y="211"/>
                    <a:pt x="552" y="208"/>
                    <a:pt x="552" y="205"/>
                  </a:cubicBezTo>
                  <a:cubicBezTo>
                    <a:pt x="552" y="174"/>
                    <a:pt x="552" y="143"/>
                    <a:pt x="552" y="113"/>
                  </a:cubicBezTo>
                  <a:cubicBezTo>
                    <a:pt x="552" y="108"/>
                    <a:pt x="551" y="103"/>
                    <a:pt x="551" y="99"/>
                  </a:cubicBezTo>
                  <a:cubicBezTo>
                    <a:pt x="545" y="69"/>
                    <a:pt x="516" y="40"/>
                    <a:pt x="476" y="47"/>
                  </a:cubicBezTo>
                  <a:cubicBezTo>
                    <a:pt x="442" y="53"/>
                    <a:pt x="423" y="83"/>
                    <a:pt x="423" y="110"/>
                  </a:cubicBezTo>
                  <a:cubicBezTo>
                    <a:pt x="423" y="115"/>
                    <a:pt x="423" y="120"/>
                    <a:pt x="423" y="125"/>
                  </a:cubicBezTo>
                  <a:cubicBezTo>
                    <a:pt x="423" y="152"/>
                    <a:pt x="423" y="179"/>
                    <a:pt x="423" y="206"/>
                  </a:cubicBezTo>
                  <a:cubicBezTo>
                    <a:pt x="423" y="209"/>
                    <a:pt x="422" y="212"/>
                    <a:pt x="424" y="215"/>
                  </a:cubicBezTo>
                  <a:cubicBezTo>
                    <a:pt x="426" y="215"/>
                    <a:pt x="429" y="215"/>
                    <a:pt x="431" y="215"/>
                  </a:cubicBezTo>
                  <a:cubicBezTo>
                    <a:pt x="486" y="216"/>
                    <a:pt x="544" y="216"/>
                    <a:pt x="551" y="214"/>
                  </a:cubicBezTo>
                  <a:close/>
                  <a:moveTo>
                    <a:pt x="879" y="365"/>
                  </a:moveTo>
                  <a:cubicBezTo>
                    <a:pt x="902" y="365"/>
                    <a:pt x="924" y="346"/>
                    <a:pt x="924" y="320"/>
                  </a:cubicBezTo>
                  <a:cubicBezTo>
                    <a:pt x="924" y="298"/>
                    <a:pt x="907" y="275"/>
                    <a:pt x="879" y="275"/>
                  </a:cubicBezTo>
                  <a:cubicBezTo>
                    <a:pt x="853" y="275"/>
                    <a:pt x="834" y="295"/>
                    <a:pt x="834" y="319"/>
                  </a:cubicBezTo>
                  <a:cubicBezTo>
                    <a:pt x="834" y="348"/>
                    <a:pt x="858" y="365"/>
                    <a:pt x="879" y="365"/>
                  </a:cubicBezTo>
                  <a:close/>
                  <a:moveTo>
                    <a:pt x="515" y="255"/>
                  </a:moveTo>
                  <a:cubicBezTo>
                    <a:pt x="513" y="255"/>
                    <a:pt x="512" y="255"/>
                    <a:pt x="510" y="255"/>
                  </a:cubicBezTo>
                  <a:cubicBezTo>
                    <a:pt x="495" y="255"/>
                    <a:pt x="479" y="255"/>
                    <a:pt x="464" y="255"/>
                  </a:cubicBezTo>
                  <a:cubicBezTo>
                    <a:pt x="462" y="255"/>
                    <a:pt x="461" y="255"/>
                    <a:pt x="459" y="256"/>
                  </a:cubicBezTo>
                  <a:cubicBezTo>
                    <a:pt x="459" y="257"/>
                    <a:pt x="459" y="259"/>
                    <a:pt x="459" y="260"/>
                  </a:cubicBezTo>
                  <a:cubicBezTo>
                    <a:pt x="459" y="277"/>
                    <a:pt x="459" y="294"/>
                    <a:pt x="459" y="310"/>
                  </a:cubicBezTo>
                  <a:cubicBezTo>
                    <a:pt x="459" y="311"/>
                    <a:pt x="459" y="312"/>
                    <a:pt x="459" y="312"/>
                  </a:cubicBezTo>
                  <a:cubicBezTo>
                    <a:pt x="462" y="314"/>
                    <a:pt x="465" y="314"/>
                    <a:pt x="468" y="313"/>
                  </a:cubicBezTo>
                  <a:cubicBezTo>
                    <a:pt x="479" y="313"/>
                    <a:pt x="489" y="313"/>
                    <a:pt x="500" y="314"/>
                  </a:cubicBezTo>
                  <a:cubicBezTo>
                    <a:pt x="503" y="314"/>
                    <a:pt x="507" y="314"/>
                    <a:pt x="510" y="314"/>
                  </a:cubicBezTo>
                  <a:cubicBezTo>
                    <a:pt x="512" y="314"/>
                    <a:pt x="513" y="314"/>
                    <a:pt x="515" y="313"/>
                  </a:cubicBezTo>
                  <a:cubicBezTo>
                    <a:pt x="515" y="312"/>
                    <a:pt x="516" y="310"/>
                    <a:pt x="516" y="309"/>
                  </a:cubicBezTo>
                  <a:cubicBezTo>
                    <a:pt x="516" y="292"/>
                    <a:pt x="516" y="276"/>
                    <a:pt x="516" y="259"/>
                  </a:cubicBezTo>
                  <a:cubicBezTo>
                    <a:pt x="516" y="258"/>
                    <a:pt x="515" y="257"/>
                    <a:pt x="515" y="2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7">
              <a:extLst>
                <a:ext uri="{FF2B5EF4-FFF2-40B4-BE49-F238E27FC236}">
                  <a16:creationId xmlns:a16="http://schemas.microsoft.com/office/drawing/2014/main" id="{DC81641E-A4D5-2E1A-0D21-01AE4D3B1FE8}"/>
                </a:ext>
              </a:extLst>
            </p:cNvPr>
            <p:cNvSpPr>
              <a:spLocks/>
            </p:cNvSpPr>
            <p:nvPr/>
          </p:nvSpPr>
          <p:spPr bwMode="auto">
            <a:xfrm>
              <a:off x="1740" y="2506"/>
              <a:ext cx="1792" cy="95"/>
            </a:xfrm>
            <a:custGeom>
              <a:avLst/>
              <a:gdLst>
                <a:gd name="T0" fmla="*/ 375 w 755"/>
                <a:gd name="T1" fmla="*/ 39 h 40"/>
                <a:gd name="T2" fmla="*/ 28 w 755"/>
                <a:gd name="T3" fmla="*/ 39 h 40"/>
                <a:gd name="T4" fmla="*/ 19 w 755"/>
                <a:gd name="T5" fmla="*/ 39 h 40"/>
                <a:gd name="T6" fmla="*/ 1 w 755"/>
                <a:gd name="T7" fmla="*/ 22 h 40"/>
                <a:gd name="T8" fmla="*/ 15 w 755"/>
                <a:gd name="T9" fmla="*/ 1 h 40"/>
                <a:gd name="T10" fmla="*/ 22 w 755"/>
                <a:gd name="T11" fmla="*/ 0 h 40"/>
                <a:gd name="T12" fmla="*/ 28 w 755"/>
                <a:gd name="T13" fmla="*/ 0 h 40"/>
                <a:gd name="T14" fmla="*/ 723 w 755"/>
                <a:gd name="T15" fmla="*/ 0 h 40"/>
                <a:gd name="T16" fmla="*/ 736 w 755"/>
                <a:gd name="T17" fmla="*/ 1 h 40"/>
                <a:gd name="T18" fmla="*/ 749 w 755"/>
                <a:gd name="T19" fmla="*/ 11 h 40"/>
                <a:gd name="T20" fmla="*/ 733 w 755"/>
                <a:gd name="T21" fmla="*/ 39 h 40"/>
                <a:gd name="T22" fmla="*/ 724 w 755"/>
                <a:gd name="T23" fmla="*/ 39 h 40"/>
                <a:gd name="T24" fmla="*/ 375 w 755"/>
                <a:gd name="T2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5" h="40">
                  <a:moveTo>
                    <a:pt x="375" y="39"/>
                  </a:moveTo>
                  <a:cubicBezTo>
                    <a:pt x="259" y="39"/>
                    <a:pt x="143" y="39"/>
                    <a:pt x="28" y="39"/>
                  </a:cubicBezTo>
                  <a:cubicBezTo>
                    <a:pt x="25" y="39"/>
                    <a:pt x="22" y="40"/>
                    <a:pt x="19" y="39"/>
                  </a:cubicBezTo>
                  <a:cubicBezTo>
                    <a:pt x="9" y="39"/>
                    <a:pt x="2" y="31"/>
                    <a:pt x="1" y="22"/>
                  </a:cubicBezTo>
                  <a:cubicBezTo>
                    <a:pt x="0" y="12"/>
                    <a:pt x="5" y="3"/>
                    <a:pt x="15" y="1"/>
                  </a:cubicBezTo>
                  <a:cubicBezTo>
                    <a:pt x="17" y="0"/>
                    <a:pt x="20" y="0"/>
                    <a:pt x="22" y="0"/>
                  </a:cubicBezTo>
                  <a:cubicBezTo>
                    <a:pt x="24" y="0"/>
                    <a:pt x="26" y="0"/>
                    <a:pt x="28" y="0"/>
                  </a:cubicBezTo>
                  <a:cubicBezTo>
                    <a:pt x="260" y="0"/>
                    <a:pt x="491" y="0"/>
                    <a:pt x="723" y="0"/>
                  </a:cubicBezTo>
                  <a:cubicBezTo>
                    <a:pt x="727" y="0"/>
                    <a:pt x="732" y="0"/>
                    <a:pt x="736" y="1"/>
                  </a:cubicBezTo>
                  <a:cubicBezTo>
                    <a:pt x="742" y="2"/>
                    <a:pt x="746" y="6"/>
                    <a:pt x="749" y="11"/>
                  </a:cubicBezTo>
                  <a:cubicBezTo>
                    <a:pt x="755" y="24"/>
                    <a:pt x="747" y="38"/>
                    <a:pt x="733" y="39"/>
                  </a:cubicBezTo>
                  <a:cubicBezTo>
                    <a:pt x="730" y="40"/>
                    <a:pt x="727" y="39"/>
                    <a:pt x="724" y="39"/>
                  </a:cubicBezTo>
                  <a:cubicBezTo>
                    <a:pt x="608" y="39"/>
                    <a:pt x="492" y="39"/>
                    <a:pt x="375"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8">
              <a:extLst>
                <a:ext uri="{FF2B5EF4-FFF2-40B4-BE49-F238E27FC236}">
                  <a16:creationId xmlns:a16="http://schemas.microsoft.com/office/drawing/2014/main" id="{78D1AB6C-523E-F8FE-48F1-A3CE472C6F35}"/>
                </a:ext>
              </a:extLst>
            </p:cNvPr>
            <p:cNvSpPr>
              <a:spLocks/>
            </p:cNvSpPr>
            <p:nvPr/>
          </p:nvSpPr>
          <p:spPr bwMode="auto">
            <a:xfrm>
              <a:off x="2032" y="1767"/>
              <a:ext cx="1548" cy="95"/>
            </a:xfrm>
            <a:custGeom>
              <a:avLst/>
              <a:gdLst>
                <a:gd name="T0" fmla="*/ 325 w 652"/>
                <a:gd name="T1" fmla="*/ 40 h 40"/>
                <a:gd name="T2" fmla="*/ 27 w 652"/>
                <a:gd name="T3" fmla="*/ 40 h 40"/>
                <a:gd name="T4" fmla="*/ 15 w 652"/>
                <a:gd name="T5" fmla="*/ 39 h 40"/>
                <a:gd name="T6" fmla="*/ 0 w 652"/>
                <a:gd name="T7" fmla="*/ 19 h 40"/>
                <a:gd name="T8" fmla="*/ 19 w 652"/>
                <a:gd name="T9" fmla="*/ 0 h 40"/>
                <a:gd name="T10" fmla="*/ 25 w 652"/>
                <a:gd name="T11" fmla="*/ 0 h 40"/>
                <a:gd name="T12" fmla="*/ 627 w 652"/>
                <a:gd name="T13" fmla="*/ 0 h 40"/>
                <a:gd name="T14" fmla="*/ 633 w 652"/>
                <a:gd name="T15" fmla="*/ 0 h 40"/>
                <a:gd name="T16" fmla="*/ 651 w 652"/>
                <a:gd name="T17" fmla="*/ 18 h 40"/>
                <a:gd name="T18" fmla="*/ 636 w 652"/>
                <a:gd name="T19" fmla="*/ 38 h 40"/>
                <a:gd name="T20" fmla="*/ 629 w 652"/>
                <a:gd name="T21" fmla="*/ 40 h 40"/>
                <a:gd name="T22" fmla="*/ 621 w 652"/>
                <a:gd name="T23" fmla="*/ 40 h 40"/>
                <a:gd name="T24" fmla="*/ 325 w 652"/>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40">
                  <a:moveTo>
                    <a:pt x="325" y="40"/>
                  </a:moveTo>
                  <a:cubicBezTo>
                    <a:pt x="226" y="40"/>
                    <a:pt x="126" y="40"/>
                    <a:pt x="27" y="40"/>
                  </a:cubicBezTo>
                  <a:cubicBezTo>
                    <a:pt x="23" y="40"/>
                    <a:pt x="19" y="39"/>
                    <a:pt x="15" y="39"/>
                  </a:cubicBezTo>
                  <a:cubicBezTo>
                    <a:pt x="4" y="36"/>
                    <a:pt x="0" y="26"/>
                    <a:pt x="0" y="19"/>
                  </a:cubicBezTo>
                  <a:cubicBezTo>
                    <a:pt x="1" y="9"/>
                    <a:pt x="9" y="1"/>
                    <a:pt x="19" y="0"/>
                  </a:cubicBezTo>
                  <a:cubicBezTo>
                    <a:pt x="21" y="0"/>
                    <a:pt x="23" y="0"/>
                    <a:pt x="25" y="0"/>
                  </a:cubicBezTo>
                  <a:cubicBezTo>
                    <a:pt x="226" y="0"/>
                    <a:pt x="426" y="0"/>
                    <a:pt x="627" y="0"/>
                  </a:cubicBezTo>
                  <a:cubicBezTo>
                    <a:pt x="629" y="0"/>
                    <a:pt x="631" y="0"/>
                    <a:pt x="633" y="0"/>
                  </a:cubicBezTo>
                  <a:cubicBezTo>
                    <a:pt x="642" y="1"/>
                    <a:pt x="650" y="9"/>
                    <a:pt x="651" y="18"/>
                  </a:cubicBezTo>
                  <a:cubicBezTo>
                    <a:pt x="652" y="27"/>
                    <a:pt x="646" y="36"/>
                    <a:pt x="636" y="38"/>
                  </a:cubicBezTo>
                  <a:cubicBezTo>
                    <a:pt x="634" y="39"/>
                    <a:pt x="632" y="39"/>
                    <a:pt x="629" y="40"/>
                  </a:cubicBezTo>
                  <a:cubicBezTo>
                    <a:pt x="627" y="40"/>
                    <a:pt x="624" y="40"/>
                    <a:pt x="621" y="40"/>
                  </a:cubicBezTo>
                  <a:cubicBezTo>
                    <a:pt x="523" y="40"/>
                    <a:pt x="424" y="40"/>
                    <a:pt x="325"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9">
              <a:extLst>
                <a:ext uri="{FF2B5EF4-FFF2-40B4-BE49-F238E27FC236}">
                  <a16:creationId xmlns:a16="http://schemas.microsoft.com/office/drawing/2014/main" id="{3ABC461C-2B78-BAD0-1AE9-A29B4E43CC6F}"/>
                </a:ext>
              </a:extLst>
            </p:cNvPr>
            <p:cNvSpPr>
              <a:spLocks/>
            </p:cNvSpPr>
            <p:nvPr/>
          </p:nvSpPr>
          <p:spPr bwMode="auto">
            <a:xfrm>
              <a:off x="3297" y="1382"/>
              <a:ext cx="613" cy="92"/>
            </a:xfrm>
            <a:custGeom>
              <a:avLst/>
              <a:gdLst>
                <a:gd name="T0" fmla="*/ 129 w 258"/>
                <a:gd name="T1" fmla="*/ 39 h 39"/>
                <a:gd name="T2" fmla="*/ 26 w 258"/>
                <a:gd name="T3" fmla="*/ 39 h 39"/>
                <a:gd name="T4" fmla="*/ 18 w 258"/>
                <a:gd name="T5" fmla="*/ 39 h 39"/>
                <a:gd name="T6" fmla="*/ 1 w 258"/>
                <a:gd name="T7" fmla="*/ 21 h 39"/>
                <a:gd name="T8" fmla="*/ 16 w 258"/>
                <a:gd name="T9" fmla="*/ 1 h 39"/>
                <a:gd name="T10" fmla="*/ 28 w 258"/>
                <a:gd name="T11" fmla="*/ 0 h 39"/>
                <a:gd name="T12" fmla="*/ 208 w 258"/>
                <a:gd name="T13" fmla="*/ 0 h 39"/>
                <a:gd name="T14" fmla="*/ 233 w 258"/>
                <a:gd name="T15" fmla="*/ 0 h 39"/>
                <a:gd name="T16" fmla="*/ 242 w 258"/>
                <a:gd name="T17" fmla="*/ 1 h 39"/>
                <a:gd name="T18" fmla="*/ 257 w 258"/>
                <a:gd name="T19" fmla="*/ 22 h 39"/>
                <a:gd name="T20" fmla="*/ 239 w 258"/>
                <a:gd name="T21" fmla="*/ 39 h 39"/>
                <a:gd name="T22" fmla="*/ 232 w 258"/>
                <a:gd name="T23" fmla="*/ 39 h 39"/>
                <a:gd name="T24" fmla="*/ 129 w 258"/>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39">
                  <a:moveTo>
                    <a:pt x="129" y="39"/>
                  </a:moveTo>
                  <a:cubicBezTo>
                    <a:pt x="94" y="39"/>
                    <a:pt x="60" y="39"/>
                    <a:pt x="26" y="39"/>
                  </a:cubicBezTo>
                  <a:cubicBezTo>
                    <a:pt x="23" y="39"/>
                    <a:pt x="21" y="39"/>
                    <a:pt x="18" y="39"/>
                  </a:cubicBezTo>
                  <a:cubicBezTo>
                    <a:pt x="9" y="38"/>
                    <a:pt x="1" y="31"/>
                    <a:pt x="1" y="21"/>
                  </a:cubicBezTo>
                  <a:cubicBezTo>
                    <a:pt x="0" y="12"/>
                    <a:pt x="6" y="3"/>
                    <a:pt x="16" y="1"/>
                  </a:cubicBezTo>
                  <a:cubicBezTo>
                    <a:pt x="20" y="0"/>
                    <a:pt x="24" y="0"/>
                    <a:pt x="28" y="0"/>
                  </a:cubicBezTo>
                  <a:cubicBezTo>
                    <a:pt x="88" y="0"/>
                    <a:pt x="148" y="0"/>
                    <a:pt x="208" y="0"/>
                  </a:cubicBezTo>
                  <a:cubicBezTo>
                    <a:pt x="216" y="0"/>
                    <a:pt x="225" y="0"/>
                    <a:pt x="233" y="0"/>
                  </a:cubicBezTo>
                  <a:cubicBezTo>
                    <a:pt x="236" y="0"/>
                    <a:pt x="239" y="0"/>
                    <a:pt x="242" y="1"/>
                  </a:cubicBezTo>
                  <a:cubicBezTo>
                    <a:pt x="252" y="3"/>
                    <a:pt x="258" y="12"/>
                    <a:pt x="257" y="22"/>
                  </a:cubicBezTo>
                  <a:cubicBezTo>
                    <a:pt x="257" y="31"/>
                    <a:pt x="249" y="39"/>
                    <a:pt x="239" y="39"/>
                  </a:cubicBezTo>
                  <a:cubicBezTo>
                    <a:pt x="237" y="39"/>
                    <a:pt x="234" y="39"/>
                    <a:pt x="232" y="39"/>
                  </a:cubicBezTo>
                  <a:cubicBezTo>
                    <a:pt x="198" y="39"/>
                    <a:pt x="163" y="39"/>
                    <a:pt x="129"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0">
              <a:extLst>
                <a:ext uri="{FF2B5EF4-FFF2-40B4-BE49-F238E27FC236}">
                  <a16:creationId xmlns:a16="http://schemas.microsoft.com/office/drawing/2014/main" id="{5D189F39-C354-24DD-1DA9-62DB7E20DE1E}"/>
                </a:ext>
              </a:extLst>
            </p:cNvPr>
            <p:cNvSpPr>
              <a:spLocks/>
            </p:cNvSpPr>
            <p:nvPr/>
          </p:nvSpPr>
          <p:spPr bwMode="auto">
            <a:xfrm>
              <a:off x="2936" y="2171"/>
              <a:ext cx="611" cy="92"/>
            </a:xfrm>
            <a:custGeom>
              <a:avLst/>
              <a:gdLst>
                <a:gd name="T0" fmla="*/ 128 w 257"/>
                <a:gd name="T1" fmla="*/ 1 h 39"/>
                <a:gd name="T2" fmla="*/ 231 w 257"/>
                <a:gd name="T3" fmla="*/ 1 h 39"/>
                <a:gd name="T4" fmla="*/ 240 w 257"/>
                <a:gd name="T5" fmla="*/ 1 h 39"/>
                <a:gd name="T6" fmla="*/ 257 w 257"/>
                <a:gd name="T7" fmla="*/ 20 h 39"/>
                <a:gd name="T8" fmla="*/ 240 w 257"/>
                <a:gd name="T9" fmla="*/ 39 h 39"/>
                <a:gd name="T10" fmla="*/ 232 w 257"/>
                <a:gd name="T11" fmla="*/ 39 h 39"/>
                <a:gd name="T12" fmla="*/ 24 w 257"/>
                <a:gd name="T13" fmla="*/ 39 h 39"/>
                <a:gd name="T14" fmla="*/ 18 w 257"/>
                <a:gd name="T15" fmla="*/ 39 h 39"/>
                <a:gd name="T16" fmla="*/ 0 w 257"/>
                <a:gd name="T17" fmla="*/ 20 h 39"/>
                <a:gd name="T18" fmla="*/ 18 w 257"/>
                <a:gd name="T19" fmla="*/ 1 h 39"/>
                <a:gd name="T20" fmla="*/ 27 w 257"/>
                <a:gd name="T21" fmla="*/ 1 h 39"/>
                <a:gd name="T22" fmla="*/ 128 w 257"/>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39">
                  <a:moveTo>
                    <a:pt x="128" y="1"/>
                  </a:moveTo>
                  <a:cubicBezTo>
                    <a:pt x="162" y="1"/>
                    <a:pt x="197" y="1"/>
                    <a:pt x="231" y="1"/>
                  </a:cubicBezTo>
                  <a:cubicBezTo>
                    <a:pt x="234" y="1"/>
                    <a:pt x="237" y="0"/>
                    <a:pt x="240" y="1"/>
                  </a:cubicBezTo>
                  <a:cubicBezTo>
                    <a:pt x="249" y="2"/>
                    <a:pt x="257" y="10"/>
                    <a:pt x="257" y="20"/>
                  </a:cubicBezTo>
                  <a:cubicBezTo>
                    <a:pt x="257" y="30"/>
                    <a:pt x="250" y="38"/>
                    <a:pt x="240" y="39"/>
                  </a:cubicBezTo>
                  <a:cubicBezTo>
                    <a:pt x="237" y="39"/>
                    <a:pt x="235" y="39"/>
                    <a:pt x="232" y="39"/>
                  </a:cubicBezTo>
                  <a:cubicBezTo>
                    <a:pt x="163" y="39"/>
                    <a:pt x="94" y="39"/>
                    <a:pt x="24" y="39"/>
                  </a:cubicBezTo>
                  <a:cubicBezTo>
                    <a:pt x="22" y="39"/>
                    <a:pt x="20" y="39"/>
                    <a:pt x="18" y="39"/>
                  </a:cubicBezTo>
                  <a:cubicBezTo>
                    <a:pt x="8" y="38"/>
                    <a:pt x="0" y="31"/>
                    <a:pt x="0" y="20"/>
                  </a:cubicBezTo>
                  <a:cubicBezTo>
                    <a:pt x="0" y="10"/>
                    <a:pt x="7" y="2"/>
                    <a:pt x="18" y="1"/>
                  </a:cubicBezTo>
                  <a:cubicBezTo>
                    <a:pt x="21" y="0"/>
                    <a:pt x="24" y="1"/>
                    <a:pt x="27" y="1"/>
                  </a:cubicBezTo>
                  <a:cubicBezTo>
                    <a:pt x="61" y="1"/>
                    <a:pt x="94" y="1"/>
                    <a:pt x="12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1">
              <a:extLst>
                <a:ext uri="{FF2B5EF4-FFF2-40B4-BE49-F238E27FC236}">
                  <a16:creationId xmlns:a16="http://schemas.microsoft.com/office/drawing/2014/main" id="{1354DD95-22E0-41A9-04A1-7500B6E1D199}"/>
                </a:ext>
              </a:extLst>
            </p:cNvPr>
            <p:cNvSpPr>
              <a:spLocks/>
            </p:cNvSpPr>
            <p:nvPr/>
          </p:nvSpPr>
          <p:spPr bwMode="auto">
            <a:xfrm>
              <a:off x="2986" y="2900"/>
              <a:ext cx="611" cy="93"/>
            </a:xfrm>
            <a:custGeom>
              <a:avLst/>
              <a:gdLst>
                <a:gd name="T0" fmla="*/ 128 w 257"/>
                <a:gd name="T1" fmla="*/ 39 h 39"/>
                <a:gd name="T2" fmla="*/ 25 w 257"/>
                <a:gd name="T3" fmla="*/ 39 h 39"/>
                <a:gd name="T4" fmla="*/ 18 w 257"/>
                <a:gd name="T5" fmla="*/ 39 h 39"/>
                <a:gd name="T6" fmla="*/ 0 w 257"/>
                <a:gd name="T7" fmla="*/ 20 h 39"/>
                <a:gd name="T8" fmla="*/ 18 w 257"/>
                <a:gd name="T9" fmla="*/ 1 h 39"/>
                <a:gd name="T10" fmla="*/ 25 w 257"/>
                <a:gd name="T11" fmla="*/ 0 h 39"/>
                <a:gd name="T12" fmla="*/ 231 w 257"/>
                <a:gd name="T13" fmla="*/ 0 h 39"/>
                <a:gd name="T14" fmla="*/ 240 w 257"/>
                <a:gd name="T15" fmla="*/ 1 h 39"/>
                <a:gd name="T16" fmla="*/ 257 w 257"/>
                <a:gd name="T17" fmla="*/ 20 h 39"/>
                <a:gd name="T18" fmla="*/ 240 w 257"/>
                <a:gd name="T19" fmla="*/ 39 h 39"/>
                <a:gd name="T20" fmla="*/ 232 w 257"/>
                <a:gd name="T21" fmla="*/ 39 h 39"/>
                <a:gd name="T22" fmla="*/ 128 w 257"/>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39">
                  <a:moveTo>
                    <a:pt x="128" y="39"/>
                  </a:moveTo>
                  <a:cubicBezTo>
                    <a:pt x="94" y="39"/>
                    <a:pt x="59" y="39"/>
                    <a:pt x="25" y="39"/>
                  </a:cubicBezTo>
                  <a:cubicBezTo>
                    <a:pt x="23" y="39"/>
                    <a:pt x="20" y="39"/>
                    <a:pt x="18" y="39"/>
                  </a:cubicBezTo>
                  <a:cubicBezTo>
                    <a:pt x="8" y="39"/>
                    <a:pt x="0" y="30"/>
                    <a:pt x="0" y="20"/>
                  </a:cubicBezTo>
                  <a:cubicBezTo>
                    <a:pt x="0" y="8"/>
                    <a:pt x="10" y="1"/>
                    <a:pt x="18" y="1"/>
                  </a:cubicBezTo>
                  <a:cubicBezTo>
                    <a:pt x="20" y="1"/>
                    <a:pt x="22" y="0"/>
                    <a:pt x="25" y="0"/>
                  </a:cubicBezTo>
                  <a:cubicBezTo>
                    <a:pt x="94" y="0"/>
                    <a:pt x="162" y="0"/>
                    <a:pt x="231" y="0"/>
                  </a:cubicBezTo>
                  <a:cubicBezTo>
                    <a:pt x="234" y="1"/>
                    <a:pt x="237" y="0"/>
                    <a:pt x="240" y="1"/>
                  </a:cubicBezTo>
                  <a:cubicBezTo>
                    <a:pt x="249" y="2"/>
                    <a:pt x="257" y="10"/>
                    <a:pt x="257" y="20"/>
                  </a:cubicBezTo>
                  <a:cubicBezTo>
                    <a:pt x="257" y="30"/>
                    <a:pt x="249" y="38"/>
                    <a:pt x="240" y="39"/>
                  </a:cubicBezTo>
                  <a:cubicBezTo>
                    <a:pt x="237" y="39"/>
                    <a:pt x="234" y="39"/>
                    <a:pt x="232" y="39"/>
                  </a:cubicBezTo>
                  <a:cubicBezTo>
                    <a:pt x="197" y="39"/>
                    <a:pt x="162" y="39"/>
                    <a:pt x="128"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2">
              <a:extLst>
                <a:ext uri="{FF2B5EF4-FFF2-40B4-BE49-F238E27FC236}">
                  <a16:creationId xmlns:a16="http://schemas.microsoft.com/office/drawing/2014/main" id="{DCF975AF-E251-3157-7E98-3F5F4AD5C2DF}"/>
                </a:ext>
              </a:extLst>
            </p:cNvPr>
            <p:cNvSpPr>
              <a:spLocks/>
            </p:cNvSpPr>
            <p:nvPr/>
          </p:nvSpPr>
          <p:spPr bwMode="auto">
            <a:xfrm>
              <a:off x="2851" y="1382"/>
              <a:ext cx="264" cy="95"/>
            </a:xfrm>
            <a:custGeom>
              <a:avLst/>
              <a:gdLst>
                <a:gd name="T0" fmla="*/ 55 w 111"/>
                <a:gd name="T1" fmla="*/ 39 h 40"/>
                <a:gd name="T2" fmla="*/ 22 w 111"/>
                <a:gd name="T3" fmla="*/ 39 h 40"/>
                <a:gd name="T4" fmla="*/ 13 w 111"/>
                <a:gd name="T5" fmla="*/ 38 h 40"/>
                <a:gd name="T6" fmla="*/ 1 w 111"/>
                <a:gd name="T7" fmla="*/ 18 h 40"/>
                <a:gd name="T8" fmla="*/ 15 w 111"/>
                <a:gd name="T9" fmla="*/ 1 h 40"/>
                <a:gd name="T10" fmla="*/ 24 w 111"/>
                <a:gd name="T11" fmla="*/ 0 h 40"/>
                <a:gd name="T12" fmla="*/ 87 w 111"/>
                <a:gd name="T13" fmla="*/ 0 h 40"/>
                <a:gd name="T14" fmla="*/ 95 w 111"/>
                <a:gd name="T15" fmla="*/ 1 h 40"/>
                <a:gd name="T16" fmla="*/ 111 w 111"/>
                <a:gd name="T17" fmla="*/ 21 h 40"/>
                <a:gd name="T18" fmla="*/ 92 w 111"/>
                <a:gd name="T19" fmla="*/ 39 h 40"/>
                <a:gd name="T20" fmla="*/ 55 w 111"/>
                <a:gd name="T21" fmla="*/ 39 h 40"/>
                <a:gd name="T22" fmla="*/ 55 w 111"/>
                <a:gd name="T2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40">
                  <a:moveTo>
                    <a:pt x="55" y="39"/>
                  </a:moveTo>
                  <a:cubicBezTo>
                    <a:pt x="44" y="39"/>
                    <a:pt x="33" y="39"/>
                    <a:pt x="22" y="39"/>
                  </a:cubicBezTo>
                  <a:cubicBezTo>
                    <a:pt x="19" y="39"/>
                    <a:pt x="16" y="39"/>
                    <a:pt x="13" y="38"/>
                  </a:cubicBezTo>
                  <a:cubicBezTo>
                    <a:pt x="5" y="34"/>
                    <a:pt x="0" y="27"/>
                    <a:pt x="1" y="18"/>
                  </a:cubicBezTo>
                  <a:cubicBezTo>
                    <a:pt x="1" y="10"/>
                    <a:pt x="7" y="3"/>
                    <a:pt x="15" y="1"/>
                  </a:cubicBezTo>
                  <a:cubicBezTo>
                    <a:pt x="18" y="0"/>
                    <a:pt x="21" y="0"/>
                    <a:pt x="24" y="0"/>
                  </a:cubicBezTo>
                  <a:cubicBezTo>
                    <a:pt x="45" y="0"/>
                    <a:pt x="66" y="0"/>
                    <a:pt x="87" y="0"/>
                  </a:cubicBezTo>
                  <a:cubicBezTo>
                    <a:pt x="90" y="0"/>
                    <a:pt x="93" y="0"/>
                    <a:pt x="95" y="1"/>
                  </a:cubicBezTo>
                  <a:cubicBezTo>
                    <a:pt x="105" y="3"/>
                    <a:pt x="111" y="13"/>
                    <a:pt x="111" y="21"/>
                  </a:cubicBezTo>
                  <a:cubicBezTo>
                    <a:pt x="110" y="31"/>
                    <a:pt x="102" y="39"/>
                    <a:pt x="92" y="39"/>
                  </a:cubicBezTo>
                  <a:cubicBezTo>
                    <a:pt x="80" y="40"/>
                    <a:pt x="68" y="39"/>
                    <a:pt x="55" y="39"/>
                  </a:cubicBezTo>
                  <a:cubicBezTo>
                    <a:pt x="55" y="39"/>
                    <a:pt x="55" y="39"/>
                    <a:pt x="55"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3">
              <a:extLst>
                <a:ext uri="{FF2B5EF4-FFF2-40B4-BE49-F238E27FC236}">
                  <a16:creationId xmlns:a16="http://schemas.microsoft.com/office/drawing/2014/main" id="{29E6FDA6-4CA0-CAFE-BCE7-F1A5CB2C200F}"/>
                </a:ext>
              </a:extLst>
            </p:cNvPr>
            <p:cNvSpPr>
              <a:spLocks/>
            </p:cNvSpPr>
            <p:nvPr/>
          </p:nvSpPr>
          <p:spPr bwMode="auto">
            <a:xfrm>
              <a:off x="3889" y="1619"/>
              <a:ext cx="1809" cy="1814"/>
            </a:xfrm>
            <a:custGeom>
              <a:avLst/>
              <a:gdLst>
                <a:gd name="T0" fmla="*/ 476 w 762"/>
                <a:gd name="T1" fmla="*/ 621 h 763"/>
                <a:gd name="T2" fmla="*/ 472 w 762"/>
                <a:gd name="T3" fmla="*/ 626 h 763"/>
                <a:gd name="T4" fmla="*/ 419 w 762"/>
                <a:gd name="T5" fmla="*/ 720 h 763"/>
                <a:gd name="T6" fmla="*/ 423 w 762"/>
                <a:gd name="T7" fmla="*/ 721 h 763"/>
                <a:gd name="T8" fmla="*/ 471 w 762"/>
                <a:gd name="T9" fmla="*/ 712 h 763"/>
                <a:gd name="T10" fmla="*/ 711 w 762"/>
                <a:gd name="T11" fmla="*/ 473 h 763"/>
                <a:gd name="T12" fmla="*/ 722 w 762"/>
                <a:gd name="T13" fmla="*/ 411 h 763"/>
                <a:gd name="T14" fmla="*/ 723 w 762"/>
                <a:gd name="T15" fmla="*/ 363 h 763"/>
                <a:gd name="T16" fmla="*/ 683 w 762"/>
                <a:gd name="T17" fmla="*/ 222 h 763"/>
                <a:gd name="T18" fmla="*/ 468 w 762"/>
                <a:gd name="T19" fmla="*/ 51 h 763"/>
                <a:gd name="T20" fmla="*/ 416 w 762"/>
                <a:gd name="T21" fmla="*/ 41 h 763"/>
                <a:gd name="T22" fmla="*/ 356 w 762"/>
                <a:gd name="T23" fmla="*/ 41 h 763"/>
                <a:gd name="T24" fmla="*/ 251 w 762"/>
                <a:gd name="T25" fmla="*/ 65 h 763"/>
                <a:gd name="T26" fmla="*/ 50 w 762"/>
                <a:gd name="T27" fmla="*/ 296 h 763"/>
                <a:gd name="T28" fmla="*/ 39 w 762"/>
                <a:gd name="T29" fmla="*/ 376 h 763"/>
                <a:gd name="T30" fmla="*/ 38 w 762"/>
                <a:gd name="T31" fmla="*/ 386 h 763"/>
                <a:gd name="T32" fmla="*/ 18 w 762"/>
                <a:gd name="T33" fmla="*/ 401 h 763"/>
                <a:gd name="T34" fmla="*/ 0 w 762"/>
                <a:gd name="T35" fmla="*/ 383 h 763"/>
                <a:gd name="T36" fmla="*/ 0 w 762"/>
                <a:gd name="T37" fmla="*/ 375 h 763"/>
                <a:gd name="T38" fmla="*/ 90 w 762"/>
                <a:gd name="T39" fmla="*/ 136 h 763"/>
                <a:gd name="T40" fmla="*/ 292 w 762"/>
                <a:gd name="T41" fmla="*/ 11 h 763"/>
                <a:gd name="T42" fmla="*/ 351 w 762"/>
                <a:gd name="T43" fmla="*/ 2 h 763"/>
                <a:gd name="T44" fmla="*/ 390 w 762"/>
                <a:gd name="T45" fmla="*/ 1 h 763"/>
                <a:gd name="T46" fmla="*/ 525 w 762"/>
                <a:gd name="T47" fmla="*/ 28 h 763"/>
                <a:gd name="T48" fmla="*/ 749 w 762"/>
                <a:gd name="T49" fmla="*/ 281 h 763"/>
                <a:gd name="T50" fmla="*/ 760 w 762"/>
                <a:gd name="T51" fmla="*/ 340 h 763"/>
                <a:gd name="T52" fmla="*/ 762 w 762"/>
                <a:gd name="T53" fmla="*/ 379 h 763"/>
                <a:gd name="T54" fmla="*/ 760 w 762"/>
                <a:gd name="T55" fmla="*/ 423 h 763"/>
                <a:gd name="T56" fmla="*/ 747 w 762"/>
                <a:gd name="T57" fmla="*/ 487 h 763"/>
                <a:gd name="T58" fmla="*/ 575 w 762"/>
                <a:gd name="T59" fmla="*/ 710 h 763"/>
                <a:gd name="T60" fmla="*/ 450 w 762"/>
                <a:gd name="T61" fmla="*/ 757 h 763"/>
                <a:gd name="T62" fmla="*/ 400 w 762"/>
                <a:gd name="T63" fmla="*/ 762 h 763"/>
                <a:gd name="T64" fmla="*/ 386 w 762"/>
                <a:gd name="T65" fmla="*/ 763 h 763"/>
                <a:gd name="T66" fmla="*/ 377 w 762"/>
                <a:gd name="T67" fmla="*/ 762 h 763"/>
                <a:gd name="T68" fmla="*/ 363 w 762"/>
                <a:gd name="T69" fmla="*/ 736 h 763"/>
                <a:gd name="T70" fmla="*/ 366 w 762"/>
                <a:gd name="T71" fmla="*/ 730 h 763"/>
                <a:gd name="T72" fmla="*/ 457 w 762"/>
                <a:gd name="T73" fmla="*/ 575 h 763"/>
                <a:gd name="T74" fmla="*/ 460 w 762"/>
                <a:gd name="T75" fmla="*/ 569 h 763"/>
                <a:gd name="T76" fmla="*/ 490 w 762"/>
                <a:gd name="T77" fmla="*/ 570 h 763"/>
                <a:gd name="T78" fmla="*/ 493 w 762"/>
                <a:gd name="T79" fmla="*/ 574 h 763"/>
                <a:gd name="T80" fmla="*/ 530 w 762"/>
                <a:gd name="T81" fmla="*/ 633 h 763"/>
                <a:gd name="T82" fmla="*/ 534 w 762"/>
                <a:gd name="T83" fmla="*/ 646 h 763"/>
                <a:gd name="T84" fmla="*/ 522 w 762"/>
                <a:gd name="T85" fmla="*/ 663 h 763"/>
                <a:gd name="T86" fmla="*/ 502 w 762"/>
                <a:gd name="T87" fmla="*/ 660 h 763"/>
                <a:gd name="T88" fmla="*/ 496 w 762"/>
                <a:gd name="T89" fmla="*/ 653 h 763"/>
                <a:gd name="T90" fmla="*/ 481 w 762"/>
                <a:gd name="T91" fmla="*/ 628 h 763"/>
                <a:gd name="T92" fmla="*/ 476 w 762"/>
                <a:gd name="T93" fmla="*/ 621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763">
                  <a:moveTo>
                    <a:pt x="476" y="621"/>
                  </a:moveTo>
                  <a:cubicBezTo>
                    <a:pt x="474" y="624"/>
                    <a:pt x="473" y="625"/>
                    <a:pt x="472" y="626"/>
                  </a:cubicBezTo>
                  <a:cubicBezTo>
                    <a:pt x="457" y="651"/>
                    <a:pt x="421" y="713"/>
                    <a:pt x="419" y="720"/>
                  </a:cubicBezTo>
                  <a:cubicBezTo>
                    <a:pt x="419" y="722"/>
                    <a:pt x="421" y="721"/>
                    <a:pt x="423" y="721"/>
                  </a:cubicBezTo>
                  <a:cubicBezTo>
                    <a:pt x="439" y="719"/>
                    <a:pt x="455" y="716"/>
                    <a:pt x="471" y="712"/>
                  </a:cubicBezTo>
                  <a:cubicBezTo>
                    <a:pt x="588" y="680"/>
                    <a:pt x="678" y="589"/>
                    <a:pt x="711" y="473"/>
                  </a:cubicBezTo>
                  <a:cubicBezTo>
                    <a:pt x="716" y="453"/>
                    <a:pt x="720" y="432"/>
                    <a:pt x="722" y="411"/>
                  </a:cubicBezTo>
                  <a:cubicBezTo>
                    <a:pt x="723" y="395"/>
                    <a:pt x="724" y="379"/>
                    <a:pt x="723" y="363"/>
                  </a:cubicBezTo>
                  <a:cubicBezTo>
                    <a:pt x="720" y="313"/>
                    <a:pt x="707" y="266"/>
                    <a:pt x="683" y="222"/>
                  </a:cubicBezTo>
                  <a:cubicBezTo>
                    <a:pt x="636" y="134"/>
                    <a:pt x="564" y="77"/>
                    <a:pt x="468" y="51"/>
                  </a:cubicBezTo>
                  <a:cubicBezTo>
                    <a:pt x="451" y="46"/>
                    <a:pt x="433" y="43"/>
                    <a:pt x="416" y="41"/>
                  </a:cubicBezTo>
                  <a:cubicBezTo>
                    <a:pt x="396" y="39"/>
                    <a:pt x="376" y="39"/>
                    <a:pt x="356" y="41"/>
                  </a:cubicBezTo>
                  <a:cubicBezTo>
                    <a:pt x="319" y="43"/>
                    <a:pt x="285" y="51"/>
                    <a:pt x="251" y="65"/>
                  </a:cubicBezTo>
                  <a:cubicBezTo>
                    <a:pt x="151" y="107"/>
                    <a:pt x="77" y="191"/>
                    <a:pt x="50" y="296"/>
                  </a:cubicBezTo>
                  <a:cubicBezTo>
                    <a:pt x="43" y="322"/>
                    <a:pt x="39" y="349"/>
                    <a:pt x="39" y="376"/>
                  </a:cubicBezTo>
                  <a:cubicBezTo>
                    <a:pt x="39" y="379"/>
                    <a:pt x="39" y="383"/>
                    <a:pt x="38" y="386"/>
                  </a:cubicBezTo>
                  <a:cubicBezTo>
                    <a:pt x="36" y="396"/>
                    <a:pt x="28" y="402"/>
                    <a:pt x="18" y="401"/>
                  </a:cubicBezTo>
                  <a:cubicBezTo>
                    <a:pt x="8" y="400"/>
                    <a:pt x="1" y="393"/>
                    <a:pt x="0" y="383"/>
                  </a:cubicBezTo>
                  <a:cubicBezTo>
                    <a:pt x="0" y="380"/>
                    <a:pt x="0" y="377"/>
                    <a:pt x="0" y="375"/>
                  </a:cubicBezTo>
                  <a:cubicBezTo>
                    <a:pt x="2" y="285"/>
                    <a:pt x="32" y="205"/>
                    <a:pt x="90" y="136"/>
                  </a:cubicBezTo>
                  <a:cubicBezTo>
                    <a:pt x="144" y="72"/>
                    <a:pt x="211" y="31"/>
                    <a:pt x="292" y="11"/>
                  </a:cubicBezTo>
                  <a:cubicBezTo>
                    <a:pt x="311" y="6"/>
                    <a:pt x="331" y="3"/>
                    <a:pt x="351" y="2"/>
                  </a:cubicBezTo>
                  <a:cubicBezTo>
                    <a:pt x="364" y="1"/>
                    <a:pt x="377" y="0"/>
                    <a:pt x="390" y="1"/>
                  </a:cubicBezTo>
                  <a:cubicBezTo>
                    <a:pt x="437" y="2"/>
                    <a:pt x="482" y="11"/>
                    <a:pt x="525" y="28"/>
                  </a:cubicBezTo>
                  <a:cubicBezTo>
                    <a:pt x="635" y="73"/>
                    <a:pt x="717" y="167"/>
                    <a:pt x="749" y="281"/>
                  </a:cubicBezTo>
                  <a:cubicBezTo>
                    <a:pt x="754" y="301"/>
                    <a:pt x="758" y="320"/>
                    <a:pt x="760" y="340"/>
                  </a:cubicBezTo>
                  <a:cubicBezTo>
                    <a:pt x="761" y="353"/>
                    <a:pt x="762" y="366"/>
                    <a:pt x="762" y="379"/>
                  </a:cubicBezTo>
                  <a:cubicBezTo>
                    <a:pt x="762" y="394"/>
                    <a:pt x="761" y="408"/>
                    <a:pt x="760" y="423"/>
                  </a:cubicBezTo>
                  <a:cubicBezTo>
                    <a:pt x="758" y="445"/>
                    <a:pt x="754" y="466"/>
                    <a:pt x="747" y="487"/>
                  </a:cubicBezTo>
                  <a:cubicBezTo>
                    <a:pt x="719" y="584"/>
                    <a:pt x="661" y="658"/>
                    <a:pt x="575" y="710"/>
                  </a:cubicBezTo>
                  <a:cubicBezTo>
                    <a:pt x="536" y="733"/>
                    <a:pt x="494" y="748"/>
                    <a:pt x="450" y="757"/>
                  </a:cubicBezTo>
                  <a:cubicBezTo>
                    <a:pt x="434" y="760"/>
                    <a:pt x="417" y="762"/>
                    <a:pt x="400" y="762"/>
                  </a:cubicBezTo>
                  <a:cubicBezTo>
                    <a:pt x="396" y="762"/>
                    <a:pt x="391" y="763"/>
                    <a:pt x="386" y="763"/>
                  </a:cubicBezTo>
                  <a:cubicBezTo>
                    <a:pt x="383" y="763"/>
                    <a:pt x="380" y="763"/>
                    <a:pt x="377" y="762"/>
                  </a:cubicBezTo>
                  <a:cubicBezTo>
                    <a:pt x="366" y="760"/>
                    <a:pt x="358" y="749"/>
                    <a:pt x="363" y="736"/>
                  </a:cubicBezTo>
                  <a:cubicBezTo>
                    <a:pt x="364" y="734"/>
                    <a:pt x="365" y="732"/>
                    <a:pt x="366" y="730"/>
                  </a:cubicBezTo>
                  <a:cubicBezTo>
                    <a:pt x="396" y="679"/>
                    <a:pt x="427" y="627"/>
                    <a:pt x="457" y="575"/>
                  </a:cubicBezTo>
                  <a:cubicBezTo>
                    <a:pt x="458" y="573"/>
                    <a:pt x="459" y="571"/>
                    <a:pt x="460" y="569"/>
                  </a:cubicBezTo>
                  <a:cubicBezTo>
                    <a:pt x="468" y="560"/>
                    <a:pt x="483" y="560"/>
                    <a:pt x="490" y="570"/>
                  </a:cubicBezTo>
                  <a:cubicBezTo>
                    <a:pt x="491" y="571"/>
                    <a:pt x="492" y="572"/>
                    <a:pt x="493" y="574"/>
                  </a:cubicBezTo>
                  <a:cubicBezTo>
                    <a:pt x="505" y="593"/>
                    <a:pt x="518" y="613"/>
                    <a:pt x="530" y="633"/>
                  </a:cubicBezTo>
                  <a:cubicBezTo>
                    <a:pt x="533" y="637"/>
                    <a:pt x="534" y="641"/>
                    <a:pt x="534" y="646"/>
                  </a:cubicBezTo>
                  <a:cubicBezTo>
                    <a:pt x="533" y="654"/>
                    <a:pt x="530" y="660"/>
                    <a:pt x="522" y="663"/>
                  </a:cubicBezTo>
                  <a:cubicBezTo>
                    <a:pt x="515" y="666"/>
                    <a:pt x="508" y="665"/>
                    <a:pt x="502" y="660"/>
                  </a:cubicBezTo>
                  <a:cubicBezTo>
                    <a:pt x="500" y="658"/>
                    <a:pt x="498" y="655"/>
                    <a:pt x="496" y="653"/>
                  </a:cubicBezTo>
                  <a:cubicBezTo>
                    <a:pt x="491" y="645"/>
                    <a:pt x="486" y="636"/>
                    <a:pt x="481" y="628"/>
                  </a:cubicBezTo>
                  <a:cubicBezTo>
                    <a:pt x="480" y="626"/>
                    <a:pt x="478" y="624"/>
                    <a:pt x="476" y="6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4">
              <a:extLst>
                <a:ext uri="{FF2B5EF4-FFF2-40B4-BE49-F238E27FC236}">
                  <a16:creationId xmlns:a16="http://schemas.microsoft.com/office/drawing/2014/main" id="{499EB62F-7E94-9F44-324E-AA6922BE8669}"/>
                </a:ext>
              </a:extLst>
            </p:cNvPr>
            <p:cNvSpPr>
              <a:spLocks noEditPoints="1"/>
            </p:cNvSpPr>
            <p:nvPr/>
          </p:nvSpPr>
          <p:spPr bwMode="auto">
            <a:xfrm>
              <a:off x="4589" y="1862"/>
              <a:ext cx="440" cy="881"/>
            </a:xfrm>
            <a:custGeom>
              <a:avLst/>
              <a:gdLst>
                <a:gd name="T0" fmla="*/ 66 w 185"/>
                <a:gd name="T1" fmla="*/ 199 h 371"/>
                <a:gd name="T2" fmla="*/ 67 w 185"/>
                <a:gd name="T3" fmla="*/ 188 h 371"/>
                <a:gd name="T4" fmla="*/ 67 w 185"/>
                <a:gd name="T5" fmla="*/ 29 h 371"/>
                <a:gd name="T6" fmla="*/ 67 w 185"/>
                <a:gd name="T7" fmla="*/ 18 h 371"/>
                <a:gd name="T8" fmla="*/ 87 w 185"/>
                <a:gd name="T9" fmla="*/ 1 h 371"/>
                <a:gd name="T10" fmla="*/ 105 w 185"/>
                <a:gd name="T11" fmla="*/ 19 h 371"/>
                <a:gd name="T12" fmla="*/ 106 w 185"/>
                <a:gd name="T13" fmla="*/ 27 h 371"/>
                <a:gd name="T14" fmla="*/ 106 w 185"/>
                <a:gd name="T15" fmla="*/ 186 h 371"/>
                <a:gd name="T16" fmla="*/ 106 w 185"/>
                <a:gd name="T17" fmla="*/ 196 h 371"/>
                <a:gd name="T18" fmla="*/ 114 w 185"/>
                <a:gd name="T19" fmla="*/ 199 h 371"/>
                <a:gd name="T20" fmla="*/ 171 w 185"/>
                <a:gd name="T21" fmla="*/ 257 h 371"/>
                <a:gd name="T22" fmla="*/ 107 w 185"/>
                <a:gd name="T23" fmla="*/ 362 h 371"/>
                <a:gd name="T24" fmla="*/ 8 w 185"/>
                <a:gd name="T25" fmla="*/ 295 h 371"/>
                <a:gd name="T26" fmla="*/ 57 w 185"/>
                <a:gd name="T27" fmla="*/ 202 h 371"/>
                <a:gd name="T28" fmla="*/ 66 w 185"/>
                <a:gd name="T29" fmla="*/ 199 h 371"/>
                <a:gd name="T30" fmla="*/ 90 w 185"/>
                <a:gd name="T31" fmla="*/ 324 h 371"/>
                <a:gd name="T32" fmla="*/ 135 w 185"/>
                <a:gd name="T33" fmla="*/ 279 h 371"/>
                <a:gd name="T34" fmla="*/ 91 w 185"/>
                <a:gd name="T35" fmla="*/ 235 h 371"/>
                <a:gd name="T36" fmla="*/ 45 w 185"/>
                <a:gd name="T37" fmla="*/ 279 h 371"/>
                <a:gd name="T38" fmla="*/ 90 w 185"/>
                <a:gd name="T39" fmla="*/ 32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371">
                  <a:moveTo>
                    <a:pt x="66" y="199"/>
                  </a:moveTo>
                  <a:cubicBezTo>
                    <a:pt x="66" y="195"/>
                    <a:pt x="67" y="191"/>
                    <a:pt x="67" y="188"/>
                  </a:cubicBezTo>
                  <a:cubicBezTo>
                    <a:pt x="67" y="135"/>
                    <a:pt x="67" y="82"/>
                    <a:pt x="67" y="29"/>
                  </a:cubicBezTo>
                  <a:cubicBezTo>
                    <a:pt x="67" y="25"/>
                    <a:pt x="67" y="22"/>
                    <a:pt x="67" y="18"/>
                  </a:cubicBezTo>
                  <a:cubicBezTo>
                    <a:pt x="67" y="9"/>
                    <a:pt x="76" y="0"/>
                    <a:pt x="87" y="1"/>
                  </a:cubicBezTo>
                  <a:cubicBezTo>
                    <a:pt x="97" y="1"/>
                    <a:pt x="105" y="9"/>
                    <a:pt x="105" y="19"/>
                  </a:cubicBezTo>
                  <a:cubicBezTo>
                    <a:pt x="106" y="22"/>
                    <a:pt x="106" y="24"/>
                    <a:pt x="106" y="27"/>
                  </a:cubicBezTo>
                  <a:cubicBezTo>
                    <a:pt x="106" y="80"/>
                    <a:pt x="106" y="133"/>
                    <a:pt x="106" y="186"/>
                  </a:cubicBezTo>
                  <a:cubicBezTo>
                    <a:pt x="106" y="189"/>
                    <a:pt x="106" y="193"/>
                    <a:pt x="106" y="196"/>
                  </a:cubicBezTo>
                  <a:cubicBezTo>
                    <a:pt x="109" y="198"/>
                    <a:pt x="112" y="198"/>
                    <a:pt x="114" y="199"/>
                  </a:cubicBezTo>
                  <a:cubicBezTo>
                    <a:pt x="143" y="209"/>
                    <a:pt x="163" y="228"/>
                    <a:pt x="171" y="257"/>
                  </a:cubicBezTo>
                  <a:cubicBezTo>
                    <a:pt x="185" y="306"/>
                    <a:pt x="154" y="352"/>
                    <a:pt x="107" y="362"/>
                  </a:cubicBezTo>
                  <a:cubicBezTo>
                    <a:pt x="61" y="371"/>
                    <a:pt x="16" y="342"/>
                    <a:pt x="8" y="295"/>
                  </a:cubicBezTo>
                  <a:cubicBezTo>
                    <a:pt x="0" y="250"/>
                    <a:pt x="26" y="216"/>
                    <a:pt x="57" y="202"/>
                  </a:cubicBezTo>
                  <a:cubicBezTo>
                    <a:pt x="60" y="201"/>
                    <a:pt x="62" y="200"/>
                    <a:pt x="66" y="199"/>
                  </a:cubicBezTo>
                  <a:close/>
                  <a:moveTo>
                    <a:pt x="90" y="324"/>
                  </a:moveTo>
                  <a:cubicBezTo>
                    <a:pt x="110" y="325"/>
                    <a:pt x="135" y="309"/>
                    <a:pt x="135" y="279"/>
                  </a:cubicBezTo>
                  <a:cubicBezTo>
                    <a:pt x="135" y="254"/>
                    <a:pt x="115" y="235"/>
                    <a:pt x="91" y="235"/>
                  </a:cubicBezTo>
                  <a:cubicBezTo>
                    <a:pt x="62" y="235"/>
                    <a:pt x="45" y="258"/>
                    <a:pt x="45" y="279"/>
                  </a:cubicBezTo>
                  <a:cubicBezTo>
                    <a:pt x="45" y="307"/>
                    <a:pt x="68" y="325"/>
                    <a:pt x="90" y="3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4569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1230F9D-D583-9FF2-AE18-7D86BA80FBAC}"/>
              </a:ext>
            </a:extLst>
          </p:cNvPr>
          <p:cNvSpPr>
            <a:spLocks noGrp="1"/>
          </p:cNvSpPr>
          <p:nvPr>
            <p:ph type="title"/>
          </p:nvPr>
        </p:nvSpPr>
        <p:spPr/>
        <p:txBody>
          <a:bodyPr/>
          <a:lstStyle/>
          <a:p>
            <a:r>
              <a:rPr lang="en-IN" dirty="0"/>
              <a:t>DATA FACTS</a:t>
            </a:r>
          </a:p>
        </p:txBody>
      </p:sp>
      <p:sp>
        <p:nvSpPr>
          <p:cNvPr id="15" name="Text Placeholder 14">
            <a:extLst>
              <a:ext uri="{FF2B5EF4-FFF2-40B4-BE49-F238E27FC236}">
                <a16:creationId xmlns:a16="http://schemas.microsoft.com/office/drawing/2014/main" id="{FA56DC7A-A235-6FA4-3F15-6169EE999486}"/>
              </a:ext>
            </a:extLst>
          </p:cNvPr>
          <p:cNvSpPr>
            <a:spLocks noGrp="1"/>
          </p:cNvSpPr>
          <p:nvPr>
            <p:ph type="body" sz="quarter" idx="15"/>
          </p:nvPr>
        </p:nvSpPr>
        <p:spPr/>
        <p:txBody>
          <a:bodyPr/>
          <a:lstStyle/>
          <a:p>
            <a:r>
              <a:rPr lang="en-IN" dirty="0"/>
              <a:t>75 Bn</a:t>
            </a:r>
          </a:p>
        </p:txBody>
      </p:sp>
      <p:sp>
        <p:nvSpPr>
          <p:cNvPr id="16" name="Text Placeholder 15">
            <a:extLst>
              <a:ext uri="{FF2B5EF4-FFF2-40B4-BE49-F238E27FC236}">
                <a16:creationId xmlns:a16="http://schemas.microsoft.com/office/drawing/2014/main" id="{186EECA1-5578-7DEF-F8F2-8783A47A7502}"/>
              </a:ext>
            </a:extLst>
          </p:cNvPr>
          <p:cNvSpPr>
            <a:spLocks noGrp="1"/>
          </p:cNvSpPr>
          <p:nvPr>
            <p:ph type="body" sz="quarter" idx="16"/>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a:t>
            </a:r>
          </a:p>
        </p:txBody>
      </p:sp>
      <p:sp>
        <p:nvSpPr>
          <p:cNvPr id="17" name="Text Placeholder 16">
            <a:extLst>
              <a:ext uri="{FF2B5EF4-FFF2-40B4-BE49-F238E27FC236}">
                <a16:creationId xmlns:a16="http://schemas.microsoft.com/office/drawing/2014/main" id="{C1BA1AC6-D1E0-68F5-C2EB-BC927E4B43AB}"/>
              </a:ext>
            </a:extLst>
          </p:cNvPr>
          <p:cNvSpPr>
            <a:spLocks noGrp="1"/>
          </p:cNvSpPr>
          <p:nvPr>
            <p:ph type="body" sz="quarter" idx="17"/>
          </p:nvPr>
        </p:nvSpPr>
        <p:spPr/>
        <p:txBody>
          <a:bodyPr/>
          <a:lstStyle/>
          <a:p>
            <a:r>
              <a:rPr lang="en-IN" dirty="0"/>
              <a:t>175 Bn</a:t>
            </a:r>
          </a:p>
        </p:txBody>
      </p:sp>
      <p:sp>
        <p:nvSpPr>
          <p:cNvPr id="18" name="Text Placeholder 17">
            <a:extLst>
              <a:ext uri="{FF2B5EF4-FFF2-40B4-BE49-F238E27FC236}">
                <a16:creationId xmlns:a16="http://schemas.microsoft.com/office/drawing/2014/main" id="{189B83B6-3AC3-F995-1028-CA1E8BD546C6}"/>
              </a:ext>
            </a:extLst>
          </p:cNvPr>
          <p:cNvSpPr>
            <a:spLocks noGrp="1"/>
          </p:cNvSpPr>
          <p:nvPr>
            <p:ph type="body" sz="quarter" idx="18"/>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a:t>
            </a:r>
          </a:p>
        </p:txBody>
      </p:sp>
      <p:sp>
        <p:nvSpPr>
          <p:cNvPr id="19" name="Text Placeholder 18">
            <a:extLst>
              <a:ext uri="{FF2B5EF4-FFF2-40B4-BE49-F238E27FC236}">
                <a16:creationId xmlns:a16="http://schemas.microsoft.com/office/drawing/2014/main" id="{083E202F-B660-B40D-1A7B-C47AB9E04D06}"/>
              </a:ext>
            </a:extLst>
          </p:cNvPr>
          <p:cNvSpPr>
            <a:spLocks noGrp="1"/>
          </p:cNvSpPr>
          <p:nvPr>
            <p:ph type="body" sz="quarter" idx="19"/>
          </p:nvPr>
        </p:nvSpPr>
        <p:spPr/>
        <p:txBody>
          <a:bodyPr/>
          <a:lstStyle/>
          <a:p>
            <a:r>
              <a:rPr lang="en-IN" dirty="0"/>
              <a:t>10 Bn</a:t>
            </a:r>
          </a:p>
        </p:txBody>
      </p:sp>
      <p:sp>
        <p:nvSpPr>
          <p:cNvPr id="20" name="Text Placeholder 19">
            <a:extLst>
              <a:ext uri="{FF2B5EF4-FFF2-40B4-BE49-F238E27FC236}">
                <a16:creationId xmlns:a16="http://schemas.microsoft.com/office/drawing/2014/main" id="{CC3259B3-549A-7772-4F13-31BA92A713F5}"/>
              </a:ext>
            </a:extLst>
          </p:cNvPr>
          <p:cNvSpPr>
            <a:spLocks noGrp="1"/>
          </p:cNvSpPr>
          <p:nvPr>
            <p:ph type="body" sz="quarter" idx="20"/>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a:t>
            </a:r>
          </a:p>
        </p:txBody>
      </p:sp>
      <p:sp>
        <p:nvSpPr>
          <p:cNvPr id="21" name="Text Placeholder 20">
            <a:extLst>
              <a:ext uri="{FF2B5EF4-FFF2-40B4-BE49-F238E27FC236}">
                <a16:creationId xmlns:a16="http://schemas.microsoft.com/office/drawing/2014/main" id="{2FFAE80A-1626-48BF-4948-990240A677A0}"/>
              </a:ext>
            </a:extLst>
          </p:cNvPr>
          <p:cNvSpPr>
            <a:spLocks noGrp="1"/>
          </p:cNvSpPr>
          <p:nvPr>
            <p:ph type="body" sz="quarter" idx="21"/>
          </p:nvPr>
        </p:nvSpPr>
        <p:spPr/>
        <p:txBody>
          <a:bodyPr/>
          <a:lstStyle/>
          <a:p>
            <a:r>
              <a:rPr lang="en-IN" dirty="0"/>
              <a:t>480 Bn</a:t>
            </a:r>
          </a:p>
        </p:txBody>
      </p:sp>
      <p:sp>
        <p:nvSpPr>
          <p:cNvPr id="22" name="Text Placeholder 21">
            <a:extLst>
              <a:ext uri="{FF2B5EF4-FFF2-40B4-BE49-F238E27FC236}">
                <a16:creationId xmlns:a16="http://schemas.microsoft.com/office/drawing/2014/main" id="{24497420-0632-D6B7-C7FF-FE20BD7F124B}"/>
              </a:ext>
            </a:extLst>
          </p:cNvPr>
          <p:cNvSpPr>
            <a:spLocks noGrp="1"/>
          </p:cNvSpPr>
          <p:nvPr>
            <p:ph type="body" sz="quarter" idx="22"/>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a:t>
            </a:r>
          </a:p>
        </p:txBody>
      </p:sp>
      <p:sp>
        <p:nvSpPr>
          <p:cNvPr id="23" name="Text Placeholder 22">
            <a:extLst>
              <a:ext uri="{FF2B5EF4-FFF2-40B4-BE49-F238E27FC236}">
                <a16:creationId xmlns:a16="http://schemas.microsoft.com/office/drawing/2014/main" id="{0D081A5C-0F46-B46E-0351-D078407BD072}"/>
              </a:ext>
            </a:extLst>
          </p:cNvPr>
          <p:cNvSpPr>
            <a:spLocks noGrp="1"/>
          </p:cNvSpPr>
          <p:nvPr>
            <p:ph type="body" sz="quarter" idx="23"/>
          </p:nvPr>
        </p:nvSpPr>
        <p:spPr/>
        <p:txBody>
          <a:bodyPr/>
          <a:lstStyle/>
          <a:p>
            <a:r>
              <a:rPr lang="en-IN" dirty="0"/>
              <a:t>5 Bn</a:t>
            </a:r>
          </a:p>
        </p:txBody>
      </p:sp>
      <p:sp>
        <p:nvSpPr>
          <p:cNvPr id="24" name="Text Placeholder 23">
            <a:extLst>
              <a:ext uri="{FF2B5EF4-FFF2-40B4-BE49-F238E27FC236}">
                <a16:creationId xmlns:a16="http://schemas.microsoft.com/office/drawing/2014/main" id="{A7A5F2FF-AC01-93E2-C493-354640901DEB}"/>
              </a:ext>
            </a:extLst>
          </p:cNvPr>
          <p:cNvSpPr>
            <a:spLocks noGrp="1"/>
          </p:cNvSpPr>
          <p:nvPr>
            <p:ph type="body" sz="quarter" idx="24"/>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a:t>
            </a:r>
          </a:p>
        </p:txBody>
      </p:sp>
      <p:sp>
        <p:nvSpPr>
          <p:cNvPr id="25" name="Text Placeholder 24">
            <a:extLst>
              <a:ext uri="{FF2B5EF4-FFF2-40B4-BE49-F238E27FC236}">
                <a16:creationId xmlns:a16="http://schemas.microsoft.com/office/drawing/2014/main" id="{12F9C34F-B346-81B9-5939-52656F22BF1C}"/>
              </a:ext>
            </a:extLst>
          </p:cNvPr>
          <p:cNvSpPr>
            <a:spLocks noGrp="1"/>
          </p:cNvSpPr>
          <p:nvPr>
            <p:ph type="body" sz="quarter" idx="25"/>
          </p:nvPr>
        </p:nvSpPr>
        <p:spPr/>
        <p:txBody>
          <a:bodyPr/>
          <a:lstStyle/>
          <a:p>
            <a:r>
              <a:rPr lang="en-IN" dirty="0"/>
              <a:t>USD 150 Million</a:t>
            </a:r>
          </a:p>
        </p:txBody>
      </p:sp>
      <p:sp>
        <p:nvSpPr>
          <p:cNvPr id="26" name="Text Placeholder 25">
            <a:extLst>
              <a:ext uri="{FF2B5EF4-FFF2-40B4-BE49-F238E27FC236}">
                <a16:creationId xmlns:a16="http://schemas.microsoft.com/office/drawing/2014/main" id="{745CF001-213B-9D86-EE9F-9BD3718ECF21}"/>
              </a:ext>
            </a:extLst>
          </p:cNvPr>
          <p:cNvSpPr>
            <a:spLocks noGrp="1"/>
          </p:cNvSpPr>
          <p:nvPr>
            <p:ph type="body" sz="quarter" idx="26"/>
          </p:nvPr>
        </p:nvSpPr>
        <p:spPr/>
        <p:txBody>
          <a:bodyPr/>
          <a:lstStyle/>
          <a:p>
            <a:r>
              <a:rPr lang="en-IN"/>
              <a:t>Lorem ipsum dolor sit amet, consectetur adipiscing elit. Vestibulum tristique nunc et consectetur ornare. Orci varius natoque penatibus et magnis dis parturient montes, nascetur ridiculus mus. </a:t>
            </a:r>
          </a:p>
        </p:txBody>
      </p:sp>
      <p:sp>
        <p:nvSpPr>
          <p:cNvPr id="27" name="Text Placeholder 26">
            <a:extLst>
              <a:ext uri="{FF2B5EF4-FFF2-40B4-BE49-F238E27FC236}">
                <a16:creationId xmlns:a16="http://schemas.microsoft.com/office/drawing/2014/main" id="{1C856596-25ED-7DFB-4E0F-37517FCEE64C}"/>
              </a:ext>
            </a:extLst>
          </p:cNvPr>
          <p:cNvSpPr>
            <a:spLocks noGrp="1"/>
          </p:cNvSpPr>
          <p:nvPr>
            <p:ph type="body" sz="quarter" idx="27"/>
          </p:nvPr>
        </p:nvSpPr>
        <p:spPr/>
        <p:txBody>
          <a:bodyPr/>
          <a:lstStyle/>
          <a:p>
            <a:r>
              <a:rPr lang="en-IN" dirty="0"/>
              <a:t>USD 150 Million</a:t>
            </a:r>
          </a:p>
        </p:txBody>
      </p:sp>
      <p:sp>
        <p:nvSpPr>
          <p:cNvPr id="28" name="Text Placeholder 27">
            <a:extLst>
              <a:ext uri="{FF2B5EF4-FFF2-40B4-BE49-F238E27FC236}">
                <a16:creationId xmlns:a16="http://schemas.microsoft.com/office/drawing/2014/main" id="{4A567EBA-40C1-98A2-3E64-78C1BDEA28B4}"/>
              </a:ext>
            </a:extLst>
          </p:cNvPr>
          <p:cNvSpPr>
            <a:spLocks noGrp="1"/>
          </p:cNvSpPr>
          <p:nvPr>
            <p:ph type="body" sz="quarter" idx="28"/>
          </p:nvPr>
        </p:nvSpPr>
        <p:spPr/>
        <p:txBody>
          <a:bodyPr/>
          <a:lstStyle/>
          <a:p>
            <a:r>
              <a:rPr lang="en-IN"/>
              <a:t>Lorem ipsum dolor sit amet, consectetur adipiscing elit. Vestibulum tristique nunc et consectetur ornare. Orci varius natoque penatibus et magnis dis parturient montes, nascetur ridiculus mus. </a:t>
            </a:r>
          </a:p>
        </p:txBody>
      </p:sp>
    </p:spTree>
    <p:extLst>
      <p:ext uri="{BB962C8B-B14F-4D97-AF65-F5344CB8AC3E}">
        <p14:creationId xmlns:p14="http://schemas.microsoft.com/office/powerpoint/2010/main" val="22569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41832A6-CC37-2B0F-9756-0146B44F192E}"/>
              </a:ext>
            </a:extLst>
          </p:cNvPr>
          <p:cNvSpPr>
            <a:spLocks noGrp="1"/>
          </p:cNvSpPr>
          <p:nvPr>
            <p:ph type="title"/>
          </p:nvPr>
        </p:nvSpPr>
        <p:spPr/>
        <p:txBody>
          <a:bodyPr/>
          <a:lstStyle/>
          <a:p>
            <a:r>
              <a:rPr lang="en-IN" dirty="0"/>
              <a:t>MARKET GROWTH</a:t>
            </a:r>
          </a:p>
        </p:txBody>
      </p:sp>
      <p:sp>
        <p:nvSpPr>
          <p:cNvPr id="16" name="Text Placeholder 15">
            <a:extLst>
              <a:ext uri="{FF2B5EF4-FFF2-40B4-BE49-F238E27FC236}">
                <a16:creationId xmlns:a16="http://schemas.microsoft.com/office/drawing/2014/main" id="{6154976F-363B-DBE6-0AF3-95A9E11434CA}"/>
              </a:ext>
            </a:extLst>
          </p:cNvPr>
          <p:cNvSpPr>
            <a:spLocks noGrp="1"/>
          </p:cNvSpPr>
          <p:nvPr>
            <p:ph type="body" sz="quarter" idx="28"/>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 Aenean </a:t>
            </a:r>
            <a:r>
              <a:rPr lang="en-IN" dirty="0" err="1"/>
              <a:t>porttitor</a:t>
            </a:r>
            <a:r>
              <a:rPr lang="en-IN" dirty="0"/>
              <a:t> </a:t>
            </a:r>
            <a:r>
              <a:rPr lang="en-IN" dirty="0" err="1"/>
              <a:t>eu</a:t>
            </a:r>
            <a:r>
              <a:rPr lang="en-IN" dirty="0"/>
              <a:t> </a:t>
            </a:r>
            <a:r>
              <a:rPr lang="en-IN" dirty="0" err="1"/>
              <a:t>tellus</a:t>
            </a:r>
            <a:r>
              <a:rPr lang="en-IN" dirty="0"/>
              <a:t> </a:t>
            </a:r>
            <a:r>
              <a:rPr lang="en-IN" dirty="0" err="1"/>
              <a:t>eget</a:t>
            </a:r>
            <a:r>
              <a:rPr lang="en-IN" dirty="0"/>
              <a:t> </a:t>
            </a:r>
            <a:r>
              <a:rPr lang="en-IN" dirty="0" err="1"/>
              <a:t>aliquet</a:t>
            </a:r>
            <a:r>
              <a:rPr lang="en-IN" dirty="0"/>
              <a:t>. Nunc fermentum </a:t>
            </a:r>
            <a:r>
              <a:rPr lang="en-IN" dirty="0" err="1"/>
              <a:t>eu</a:t>
            </a:r>
            <a:r>
              <a:rPr lang="en-IN" dirty="0"/>
              <a:t> lorem maximus </a:t>
            </a:r>
            <a:r>
              <a:rPr lang="en-IN" dirty="0" err="1"/>
              <a:t>congue</a:t>
            </a:r>
            <a:r>
              <a:rPr lang="en-IN" dirty="0"/>
              <a:t>. Ut </a:t>
            </a:r>
            <a:r>
              <a:rPr lang="en-IN" dirty="0" err="1"/>
              <a:t>risus</a:t>
            </a:r>
            <a:r>
              <a:rPr lang="en-IN" dirty="0"/>
              <a:t> </a:t>
            </a:r>
            <a:r>
              <a:rPr lang="en-IN" dirty="0" err="1"/>
              <a:t>purus</a:t>
            </a:r>
            <a:r>
              <a:rPr lang="en-IN" dirty="0"/>
              <a:t>, </a:t>
            </a:r>
            <a:r>
              <a:rPr lang="en-IN" dirty="0" err="1"/>
              <a:t>faucibus</a:t>
            </a:r>
            <a:r>
              <a:rPr lang="en-IN" dirty="0"/>
              <a:t> </a:t>
            </a:r>
            <a:r>
              <a:rPr lang="en-IN" dirty="0" err="1"/>
              <a:t>vel</a:t>
            </a:r>
            <a:r>
              <a:rPr lang="en-IN" dirty="0"/>
              <a:t> </a:t>
            </a:r>
            <a:r>
              <a:rPr lang="en-IN" dirty="0" err="1"/>
              <a:t>pellentesque</a:t>
            </a:r>
            <a:r>
              <a:rPr lang="en-IN" dirty="0"/>
              <a:t> </a:t>
            </a:r>
            <a:r>
              <a:rPr lang="en-IN" dirty="0" err="1"/>
              <a:t>tristique</a:t>
            </a:r>
            <a:r>
              <a:rPr lang="en-IN" dirty="0"/>
              <a:t>, auctor </a:t>
            </a:r>
            <a:r>
              <a:rPr lang="en-IN" dirty="0" err="1"/>
              <a:t>quis</a:t>
            </a:r>
            <a:r>
              <a:rPr lang="en-IN" dirty="0"/>
              <a:t> </a:t>
            </a:r>
            <a:r>
              <a:rPr lang="en-IN" dirty="0" err="1"/>
              <a:t>tortor</a:t>
            </a:r>
            <a:r>
              <a:rPr lang="en-IN" dirty="0"/>
              <a:t>. </a:t>
            </a:r>
          </a:p>
        </p:txBody>
      </p:sp>
      <p:sp>
        <p:nvSpPr>
          <p:cNvPr id="17" name="Text Placeholder 16">
            <a:extLst>
              <a:ext uri="{FF2B5EF4-FFF2-40B4-BE49-F238E27FC236}">
                <a16:creationId xmlns:a16="http://schemas.microsoft.com/office/drawing/2014/main" id="{2ACF300F-D778-20B5-58A9-8FD022322E0A}"/>
              </a:ext>
            </a:extLst>
          </p:cNvPr>
          <p:cNvSpPr>
            <a:spLocks noGrp="1"/>
          </p:cNvSpPr>
          <p:nvPr>
            <p:ph type="body" sz="quarter" idx="29"/>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p>
        </p:txBody>
      </p:sp>
      <p:sp>
        <p:nvSpPr>
          <p:cNvPr id="18" name="Text Placeholder 17">
            <a:extLst>
              <a:ext uri="{FF2B5EF4-FFF2-40B4-BE49-F238E27FC236}">
                <a16:creationId xmlns:a16="http://schemas.microsoft.com/office/drawing/2014/main" id="{38866326-9638-9A5B-C0B4-427B5851846B}"/>
              </a:ext>
            </a:extLst>
          </p:cNvPr>
          <p:cNvSpPr>
            <a:spLocks noGrp="1"/>
          </p:cNvSpPr>
          <p:nvPr>
            <p:ph type="body" sz="quarter" idx="30"/>
          </p:nvPr>
        </p:nvSpPr>
        <p:spPr/>
        <p:txBody>
          <a:bodyPr/>
          <a:lstStyle/>
          <a:p>
            <a:r>
              <a:rPr lang="en-US" dirty="0"/>
              <a:t>42%</a:t>
            </a:r>
            <a:endParaRPr lang="en-IN" dirty="0"/>
          </a:p>
        </p:txBody>
      </p:sp>
      <p:sp>
        <p:nvSpPr>
          <p:cNvPr id="19" name="Text Placeholder 18">
            <a:extLst>
              <a:ext uri="{FF2B5EF4-FFF2-40B4-BE49-F238E27FC236}">
                <a16:creationId xmlns:a16="http://schemas.microsoft.com/office/drawing/2014/main" id="{601DE438-A1B1-C07C-1D74-9B87BE6B64FA}"/>
              </a:ext>
            </a:extLst>
          </p:cNvPr>
          <p:cNvSpPr>
            <a:spLocks noGrp="1"/>
          </p:cNvSpPr>
          <p:nvPr>
            <p:ph type="body" sz="quarter" idx="31"/>
          </p:nvPr>
        </p:nvSpPr>
        <p:spPr/>
        <p:txBody>
          <a:bodyPr/>
          <a:lstStyle/>
          <a:p>
            <a:r>
              <a:rPr lang="en-IN" dirty="0"/>
              <a:t>Lorem ipsum </a:t>
            </a:r>
          </a:p>
        </p:txBody>
      </p:sp>
      <p:sp>
        <p:nvSpPr>
          <p:cNvPr id="20" name="Text Placeholder 19">
            <a:extLst>
              <a:ext uri="{FF2B5EF4-FFF2-40B4-BE49-F238E27FC236}">
                <a16:creationId xmlns:a16="http://schemas.microsoft.com/office/drawing/2014/main" id="{EE206003-CF0E-EE6A-4BC8-AC49418D2D59}"/>
              </a:ext>
            </a:extLst>
          </p:cNvPr>
          <p:cNvSpPr>
            <a:spLocks noGrp="1"/>
          </p:cNvSpPr>
          <p:nvPr>
            <p:ph type="body" sz="quarter" idx="32"/>
          </p:nvPr>
        </p:nvSpPr>
        <p:spPr/>
        <p:txBody>
          <a:bodyPr/>
          <a:lstStyle/>
          <a:p>
            <a:r>
              <a:rPr lang="en-IN" dirty="0"/>
              <a:t>$70B</a:t>
            </a:r>
          </a:p>
        </p:txBody>
      </p:sp>
      <p:sp>
        <p:nvSpPr>
          <p:cNvPr id="21" name="Text Placeholder 20">
            <a:extLst>
              <a:ext uri="{FF2B5EF4-FFF2-40B4-BE49-F238E27FC236}">
                <a16:creationId xmlns:a16="http://schemas.microsoft.com/office/drawing/2014/main" id="{294B885D-37BE-21B5-0ADF-3E1D13629C53}"/>
              </a:ext>
            </a:extLst>
          </p:cNvPr>
          <p:cNvSpPr>
            <a:spLocks noGrp="1"/>
          </p:cNvSpPr>
          <p:nvPr>
            <p:ph type="body" sz="quarter" idx="33"/>
          </p:nvPr>
        </p:nvSpPr>
        <p:spPr/>
        <p:txBody>
          <a:bodyPr/>
          <a:lstStyle/>
          <a:p>
            <a:r>
              <a:rPr lang="en-IN" dirty="0"/>
              <a:t>Lorem ipsum </a:t>
            </a:r>
          </a:p>
        </p:txBody>
      </p:sp>
      <p:sp>
        <p:nvSpPr>
          <p:cNvPr id="22" name="Text Placeholder 21">
            <a:extLst>
              <a:ext uri="{FF2B5EF4-FFF2-40B4-BE49-F238E27FC236}">
                <a16:creationId xmlns:a16="http://schemas.microsoft.com/office/drawing/2014/main" id="{2FC94D2A-6573-289C-ABEE-1173BF66FF78}"/>
              </a:ext>
            </a:extLst>
          </p:cNvPr>
          <p:cNvSpPr>
            <a:spLocks noGrp="1"/>
          </p:cNvSpPr>
          <p:nvPr>
            <p:ph type="body" sz="quarter" idx="34"/>
          </p:nvPr>
        </p:nvSpPr>
        <p:spPr/>
        <p:txBody>
          <a:bodyPr/>
          <a:lstStyle/>
          <a:p>
            <a:r>
              <a:rPr lang="en-IN" dirty="0"/>
              <a:t>22%</a:t>
            </a:r>
          </a:p>
        </p:txBody>
      </p:sp>
      <p:graphicFrame>
        <p:nvGraphicFramePr>
          <p:cNvPr id="24" name="Chart 23">
            <a:extLst>
              <a:ext uri="{FF2B5EF4-FFF2-40B4-BE49-F238E27FC236}">
                <a16:creationId xmlns:a16="http://schemas.microsoft.com/office/drawing/2014/main" id="{AD7FDD11-C38C-B99C-0390-F6DE38BED5E1}"/>
              </a:ext>
            </a:extLst>
          </p:cNvPr>
          <p:cNvGraphicFramePr/>
          <p:nvPr>
            <p:extLst>
              <p:ext uri="{D42A27DB-BD31-4B8C-83A1-F6EECF244321}">
                <p14:modId xmlns:p14="http://schemas.microsoft.com/office/powerpoint/2010/main" val="2356609792"/>
              </p:ext>
            </p:extLst>
          </p:nvPr>
        </p:nvGraphicFramePr>
        <p:xfrm>
          <a:off x="6866167" y="1948074"/>
          <a:ext cx="4716234" cy="3841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133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606FC2E-0B67-8F2B-23DD-1C42E5CCBCF8}"/>
              </a:ext>
            </a:extLst>
          </p:cNvPr>
          <p:cNvSpPr>
            <a:spLocks noGrp="1"/>
          </p:cNvSpPr>
          <p:nvPr>
            <p:ph type="title"/>
          </p:nvPr>
        </p:nvSpPr>
        <p:spPr/>
        <p:txBody>
          <a:bodyPr/>
          <a:lstStyle/>
          <a:p>
            <a:r>
              <a:rPr lang="en-IN" dirty="0"/>
              <a:t>CORE TEAM</a:t>
            </a:r>
          </a:p>
        </p:txBody>
      </p:sp>
      <p:sp>
        <p:nvSpPr>
          <p:cNvPr id="18" name="Text Placeholder 17">
            <a:extLst>
              <a:ext uri="{FF2B5EF4-FFF2-40B4-BE49-F238E27FC236}">
                <a16:creationId xmlns:a16="http://schemas.microsoft.com/office/drawing/2014/main" id="{9396F495-4458-1441-5366-05643977B755}"/>
              </a:ext>
            </a:extLst>
          </p:cNvPr>
          <p:cNvSpPr>
            <a:spLocks noGrp="1"/>
          </p:cNvSpPr>
          <p:nvPr>
            <p:ph type="body" sz="quarter" idx="15"/>
          </p:nvPr>
        </p:nvSpPr>
        <p:spPr/>
        <p:txBody>
          <a:bodyPr/>
          <a:lstStyle/>
          <a:p>
            <a:r>
              <a:rPr lang="en-IN" dirty="0"/>
              <a:t>LOREM IPSUM</a:t>
            </a:r>
          </a:p>
          <a:p>
            <a:r>
              <a:rPr lang="en-IN" dirty="0"/>
              <a:t> </a:t>
            </a:r>
            <a:r>
              <a:rPr lang="en-IN" dirty="0">
                <a:solidFill>
                  <a:schemeClr val="bg1"/>
                </a:solidFill>
              </a:rPr>
              <a:t>CEO</a:t>
            </a:r>
          </a:p>
        </p:txBody>
      </p:sp>
      <p:sp>
        <p:nvSpPr>
          <p:cNvPr id="19" name="Text Placeholder 18">
            <a:extLst>
              <a:ext uri="{FF2B5EF4-FFF2-40B4-BE49-F238E27FC236}">
                <a16:creationId xmlns:a16="http://schemas.microsoft.com/office/drawing/2014/main" id="{5304699A-2FE6-3985-8F18-496CC54537EA}"/>
              </a:ext>
            </a:extLst>
          </p:cNvPr>
          <p:cNvSpPr>
            <a:spLocks noGrp="1"/>
          </p:cNvSpPr>
          <p:nvPr>
            <p:ph type="body" sz="quarter" idx="16"/>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Aenean </a:t>
            </a:r>
            <a:r>
              <a:rPr lang="en-IN" dirty="0" err="1"/>
              <a:t>elementum</a:t>
            </a:r>
            <a:r>
              <a:rPr lang="en-IN" dirty="0"/>
              <a:t> </a:t>
            </a:r>
            <a:r>
              <a:rPr lang="en-IN" dirty="0" err="1"/>
              <a:t>tellus</a:t>
            </a:r>
            <a:r>
              <a:rPr lang="en-IN" dirty="0"/>
              <a:t> </a:t>
            </a:r>
            <a:r>
              <a:rPr lang="en-IN" dirty="0" err="1"/>
              <a:t>quis</a:t>
            </a:r>
            <a:r>
              <a:rPr lang="en-IN" dirty="0"/>
              <a:t> </a:t>
            </a:r>
            <a:r>
              <a:rPr lang="en-IN" dirty="0" err="1"/>
              <a:t>tincidunt</a:t>
            </a:r>
            <a:r>
              <a:rPr lang="en-IN" dirty="0"/>
              <a:t> </a:t>
            </a:r>
            <a:r>
              <a:rPr lang="en-IN" dirty="0" err="1"/>
              <a:t>sollicitudin</a:t>
            </a:r>
            <a:r>
              <a:rPr lang="en-IN" dirty="0"/>
              <a:t>. </a:t>
            </a:r>
            <a:r>
              <a:rPr lang="en-IN" dirty="0" err="1"/>
              <a:t>Fusce</a:t>
            </a:r>
            <a:r>
              <a:rPr lang="en-IN" dirty="0"/>
              <a:t> </a:t>
            </a:r>
            <a:r>
              <a:rPr lang="en-IN" dirty="0" err="1"/>
              <a:t>ullamcorper</a:t>
            </a:r>
            <a:r>
              <a:rPr lang="en-IN" dirty="0"/>
              <a:t> libero at </a:t>
            </a:r>
            <a:r>
              <a:rPr lang="en-IN" dirty="0" err="1"/>
              <a:t>leo</a:t>
            </a:r>
            <a:r>
              <a:rPr lang="en-IN" dirty="0"/>
              <a:t> </a:t>
            </a:r>
            <a:r>
              <a:rPr lang="en-IN" dirty="0" err="1"/>
              <a:t>dapibus</a:t>
            </a:r>
            <a:r>
              <a:rPr lang="en-IN" dirty="0"/>
              <a:t>, </a:t>
            </a:r>
            <a:r>
              <a:rPr lang="en-IN" dirty="0" err="1"/>
              <a:t>nec</a:t>
            </a:r>
            <a:r>
              <a:rPr lang="en-IN" dirty="0"/>
              <a:t> </a:t>
            </a:r>
            <a:r>
              <a:rPr lang="en-IN" dirty="0" err="1"/>
              <a:t>dapibus</a:t>
            </a:r>
            <a:r>
              <a:rPr lang="en-IN" dirty="0"/>
              <a:t> </a:t>
            </a:r>
            <a:r>
              <a:rPr lang="en-IN" dirty="0" err="1"/>
              <a:t>massa</a:t>
            </a:r>
            <a:r>
              <a:rPr lang="en-IN" dirty="0"/>
              <a:t> </a:t>
            </a:r>
            <a:r>
              <a:rPr lang="en-IN" dirty="0" err="1"/>
              <a:t>facilisis</a:t>
            </a:r>
            <a:r>
              <a:rPr lang="en-IN" dirty="0"/>
              <a:t>. </a:t>
            </a:r>
            <a:r>
              <a:rPr lang="en-IN" dirty="0" err="1"/>
              <a:t>Suspendisse</a:t>
            </a:r>
            <a:r>
              <a:rPr lang="en-IN" dirty="0"/>
              <a:t> </a:t>
            </a:r>
            <a:r>
              <a:rPr lang="en-IN" dirty="0" err="1"/>
              <a:t>eget</a:t>
            </a:r>
            <a:r>
              <a:rPr lang="en-IN" dirty="0"/>
              <a:t> </a:t>
            </a:r>
            <a:r>
              <a:rPr lang="en-IN" dirty="0" err="1"/>
              <a:t>arcu</a:t>
            </a:r>
            <a:r>
              <a:rPr lang="en-IN" dirty="0"/>
              <a:t> non </a:t>
            </a:r>
            <a:r>
              <a:rPr lang="en-IN" dirty="0" err="1"/>
              <a:t>lectus</a:t>
            </a:r>
            <a:r>
              <a:rPr lang="en-IN" dirty="0"/>
              <a:t> </a:t>
            </a:r>
            <a:r>
              <a:rPr lang="en-IN" dirty="0" err="1"/>
              <a:t>tincidunt</a:t>
            </a:r>
            <a:r>
              <a:rPr lang="en-IN" dirty="0"/>
              <a:t> </a:t>
            </a:r>
            <a:r>
              <a:rPr lang="en-IN" dirty="0" err="1"/>
              <a:t>efficitur</a:t>
            </a:r>
            <a:r>
              <a:rPr lang="en-IN" dirty="0"/>
              <a:t>. </a:t>
            </a:r>
            <a:r>
              <a:rPr lang="en-IN" dirty="0" err="1"/>
              <a:t>Aliquam</a:t>
            </a:r>
            <a:r>
              <a:rPr lang="en-IN" dirty="0"/>
              <a:t> </a:t>
            </a:r>
            <a:r>
              <a:rPr lang="en-IN" dirty="0" err="1"/>
              <a:t>commodo</a:t>
            </a:r>
            <a:r>
              <a:rPr lang="en-IN" dirty="0"/>
              <a:t> </a:t>
            </a:r>
            <a:r>
              <a:rPr lang="en-IN" dirty="0" err="1"/>
              <a:t>volutpat</a:t>
            </a:r>
            <a:r>
              <a:rPr lang="en-IN" dirty="0"/>
              <a:t> fermentum. </a:t>
            </a:r>
            <a:r>
              <a:rPr lang="en-IN" dirty="0" err="1"/>
              <a:t>Quisque</a:t>
            </a:r>
            <a:r>
              <a:rPr lang="en-IN" dirty="0"/>
              <a:t> </a:t>
            </a:r>
            <a:r>
              <a:rPr lang="en-IN" dirty="0" err="1"/>
              <a:t>nec</a:t>
            </a:r>
            <a:r>
              <a:rPr lang="en-IN" dirty="0"/>
              <a:t> </a:t>
            </a:r>
            <a:r>
              <a:rPr lang="en-IN" dirty="0" err="1"/>
              <a:t>metus</a:t>
            </a:r>
            <a:r>
              <a:rPr lang="en-IN" dirty="0"/>
              <a:t> a </a:t>
            </a:r>
            <a:r>
              <a:rPr lang="en-IN" dirty="0" err="1"/>
              <a:t>nisl</a:t>
            </a:r>
            <a:r>
              <a:rPr lang="en-IN" dirty="0"/>
              <a:t> </a:t>
            </a:r>
            <a:r>
              <a:rPr lang="en-IN" dirty="0" err="1"/>
              <a:t>condimentum</a:t>
            </a:r>
            <a:r>
              <a:rPr lang="en-IN" dirty="0"/>
              <a:t> pulvinar </a:t>
            </a:r>
            <a:r>
              <a:rPr lang="en-IN" dirty="0" err="1"/>
              <a:t>nec</a:t>
            </a:r>
            <a:r>
              <a:rPr lang="en-IN" dirty="0"/>
              <a:t> non </a:t>
            </a:r>
            <a:r>
              <a:rPr lang="en-IN" dirty="0" err="1"/>
              <a:t>metus</a:t>
            </a:r>
            <a:r>
              <a:rPr lang="en-IN" dirty="0"/>
              <a:t>. </a:t>
            </a:r>
            <a:r>
              <a:rPr lang="en-IN" dirty="0" err="1"/>
              <a:t>Fusce</a:t>
            </a:r>
            <a:r>
              <a:rPr lang="en-IN" dirty="0"/>
              <a:t> et </a:t>
            </a:r>
            <a:r>
              <a:rPr lang="en-IN" dirty="0" err="1"/>
              <a:t>venenatis</a:t>
            </a:r>
            <a:r>
              <a:rPr lang="en-IN" dirty="0"/>
              <a:t> </a:t>
            </a:r>
            <a:r>
              <a:rPr lang="en-IN" dirty="0" err="1"/>
              <a:t>lacus</a:t>
            </a:r>
            <a:r>
              <a:rPr lang="en-IN" dirty="0"/>
              <a:t>. Vestibulum </a:t>
            </a:r>
            <a:r>
              <a:rPr lang="en-IN" dirty="0" err="1"/>
              <a:t>ultricies</a:t>
            </a:r>
            <a:r>
              <a:rPr lang="en-IN" dirty="0"/>
              <a:t> </a:t>
            </a:r>
            <a:r>
              <a:rPr lang="en-IN" dirty="0" err="1"/>
              <a:t>diam</a:t>
            </a:r>
            <a:r>
              <a:rPr lang="en-IN" dirty="0"/>
              <a:t> </a:t>
            </a:r>
            <a:r>
              <a:rPr lang="en-IN" dirty="0" err="1"/>
              <a:t>nec</a:t>
            </a:r>
            <a:r>
              <a:rPr lang="en-IN" dirty="0"/>
              <a:t> </a:t>
            </a:r>
            <a:r>
              <a:rPr lang="en-IN" dirty="0" err="1"/>
              <a:t>metus</a:t>
            </a:r>
            <a:r>
              <a:rPr lang="en-IN" dirty="0"/>
              <a:t> </a:t>
            </a:r>
            <a:r>
              <a:rPr lang="en-IN" dirty="0" err="1"/>
              <a:t>dignissim</a:t>
            </a:r>
            <a:r>
              <a:rPr lang="en-IN" dirty="0"/>
              <a:t> </a:t>
            </a:r>
            <a:r>
              <a:rPr lang="en-IN" dirty="0" err="1"/>
              <a:t>aliquet</a:t>
            </a:r>
            <a:r>
              <a:rPr lang="en-IN" dirty="0"/>
              <a:t>. Maecenas </a:t>
            </a:r>
            <a:r>
              <a:rPr lang="en-IN" dirty="0" err="1"/>
              <a:t>vel</a:t>
            </a:r>
            <a:r>
              <a:rPr lang="en-IN" dirty="0"/>
              <a:t> </a:t>
            </a:r>
            <a:r>
              <a:rPr lang="en-IN" dirty="0" err="1"/>
              <a:t>commodo</a:t>
            </a:r>
            <a:r>
              <a:rPr lang="en-IN" dirty="0"/>
              <a:t> </a:t>
            </a:r>
            <a:r>
              <a:rPr lang="en-IN" dirty="0" err="1"/>
              <a:t>nisl</a:t>
            </a:r>
            <a:r>
              <a:rPr lang="en-IN" dirty="0"/>
              <a:t>. Sed </a:t>
            </a:r>
            <a:r>
              <a:rPr lang="en-IN" dirty="0" err="1"/>
              <a:t>nec</a:t>
            </a:r>
            <a:r>
              <a:rPr lang="en-IN" dirty="0"/>
              <a:t> </a:t>
            </a:r>
            <a:r>
              <a:rPr lang="en-IN" dirty="0" err="1"/>
              <a:t>sem</a:t>
            </a:r>
            <a:r>
              <a:rPr lang="en-IN" dirty="0"/>
              <a:t> a </a:t>
            </a:r>
            <a:r>
              <a:rPr lang="en-IN" dirty="0" err="1"/>
              <a:t>massa</a:t>
            </a:r>
            <a:r>
              <a:rPr lang="en-IN" dirty="0"/>
              <a:t> </a:t>
            </a:r>
            <a:r>
              <a:rPr lang="en-IN" dirty="0" err="1"/>
              <a:t>faucibus</a:t>
            </a:r>
            <a:r>
              <a:rPr lang="en-IN" dirty="0"/>
              <a:t> </a:t>
            </a:r>
            <a:r>
              <a:rPr lang="en-IN" dirty="0" err="1"/>
              <a:t>finibus</a:t>
            </a:r>
            <a:r>
              <a:rPr lang="en-IN" dirty="0"/>
              <a:t> ac in </a:t>
            </a:r>
            <a:r>
              <a:rPr lang="en-IN" dirty="0" err="1"/>
              <a:t>velit</a:t>
            </a:r>
            <a:r>
              <a:rPr lang="en-IN" dirty="0"/>
              <a:t>. </a:t>
            </a:r>
          </a:p>
        </p:txBody>
      </p:sp>
      <p:sp>
        <p:nvSpPr>
          <p:cNvPr id="20" name="Text Placeholder 19">
            <a:extLst>
              <a:ext uri="{FF2B5EF4-FFF2-40B4-BE49-F238E27FC236}">
                <a16:creationId xmlns:a16="http://schemas.microsoft.com/office/drawing/2014/main" id="{D43B48C1-5DE6-DA5C-7D0D-C63DC55D41F0}"/>
              </a:ext>
            </a:extLst>
          </p:cNvPr>
          <p:cNvSpPr>
            <a:spLocks noGrp="1"/>
          </p:cNvSpPr>
          <p:nvPr>
            <p:ph type="body" sz="quarter" idx="17"/>
          </p:nvPr>
        </p:nvSpPr>
        <p:spPr/>
        <p:txBody>
          <a:bodyPr/>
          <a:lstStyle/>
          <a:p>
            <a:r>
              <a:rPr lang="en-IN" dirty="0"/>
              <a:t>LOREM IPSUM</a:t>
            </a:r>
          </a:p>
          <a:p>
            <a:r>
              <a:rPr lang="en-IN" dirty="0"/>
              <a:t> </a:t>
            </a:r>
            <a:r>
              <a:rPr lang="en-IN" dirty="0">
                <a:solidFill>
                  <a:schemeClr val="bg1"/>
                </a:solidFill>
              </a:rPr>
              <a:t>CEO</a:t>
            </a:r>
          </a:p>
        </p:txBody>
      </p:sp>
      <p:sp>
        <p:nvSpPr>
          <p:cNvPr id="21" name="Text Placeholder 20">
            <a:extLst>
              <a:ext uri="{FF2B5EF4-FFF2-40B4-BE49-F238E27FC236}">
                <a16:creationId xmlns:a16="http://schemas.microsoft.com/office/drawing/2014/main" id="{ECC8DAF0-CF8F-BC29-E659-AA49FD8E9D04}"/>
              </a:ext>
            </a:extLst>
          </p:cNvPr>
          <p:cNvSpPr>
            <a:spLocks noGrp="1"/>
          </p:cNvSpPr>
          <p:nvPr>
            <p:ph type="body" sz="quarter" idx="18"/>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Aenean </a:t>
            </a:r>
            <a:r>
              <a:rPr lang="en-IN" dirty="0" err="1"/>
              <a:t>elementum</a:t>
            </a:r>
            <a:r>
              <a:rPr lang="en-IN" dirty="0"/>
              <a:t> </a:t>
            </a:r>
            <a:r>
              <a:rPr lang="en-IN" dirty="0" err="1"/>
              <a:t>tellus</a:t>
            </a:r>
            <a:r>
              <a:rPr lang="en-IN" dirty="0"/>
              <a:t> </a:t>
            </a:r>
            <a:r>
              <a:rPr lang="en-IN" dirty="0" err="1"/>
              <a:t>quis</a:t>
            </a:r>
            <a:r>
              <a:rPr lang="en-IN" dirty="0"/>
              <a:t> </a:t>
            </a:r>
            <a:r>
              <a:rPr lang="en-IN" dirty="0" err="1"/>
              <a:t>tincidunt</a:t>
            </a:r>
            <a:r>
              <a:rPr lang="en-IN" dirty="0"/>
              <a:t> </a:t>
            </a:r>
            <a:r>
              <a:rPr lang="en-IN" dirty="0" err="1"/>
              <a:t>sollicitudin</a:t>
            </a:r>
            <a:r>
              <a:rPr lang="en-IN" dirty="0"/>
              <a:t>. </a:t>
            </a:r>
            <a:r>
              <a:rPr lang="en-IN" dirty="0" err="1"/>
              <a:t>Fusce</a:t>
            </a:r>
            <a:r>
              <a:rPr lang="en-IN" dirty="0"/>
              <a:t> </a:t>
            </a:r>
            <a:r>
              <a:rPr lang="en-IN" dirty="0" err="1"/>
              <a:t>ullamcorper</a:t>
            </a:r>
            <a:r>
              <a:rPr lang="en-IN" dirty="0"/>
              <a:t> libero at </a:t>
            </a:r>
            <a:r>
              <a:rPr lang="en-IN" dirty="0" err="1"/>
              <a:t>leo</a:t>
            </a:r>
            <a:r>
              <a:rPr lang="en-IN" dirty="0"/>
              <a:t> </a:t>
            </a:r>
            <a:r>
              <a:rPr lang="en-IN" dirty="0" err="1"/>
              <a:t>dapibus</a:t>
            </a:r>
            <a:r>
              <a:rPr lang="en-IN" dirty="0"/>
              <a:t>, </a:t>
            </a:r>
            <a:r>
              <a:rPr lang="en-IN" dirty="0" err="1"/>
              <a:t>nec</a:t>
            </a:r>
            <a:r>
              <a:rPr lang="en-IN" dirty="0"/>
              <a:t> </a:t>
            </a:r>
            <a:r>
              <a:rPr lang="en-IN" dirty="0" err="1"/>
              <a:t>dapibus</a:t>
            </a:r>
            <a:r>
              <a:rPr lang="en-IN" dirty="0"/>
              <a:t> </a:t>
            </a:r>
            <a:r>
              <a:rPr lang="en-IN" dirty="0" err="1"/>
              <a:t>massa</a:t>
            </a:r>
            <a:r>
              <a:rPr lang="en-IN" dirty="0"/>
              <a:t> </a:t>
            </a:r>
            <a:r>
              <a:rPr lang="en-IN" dirty="0" err="1"/>
              <a:t>facilisis</a:t>
            </a:r>
            <a:r>
              <a:rPr lang="en-IN" dirty="0"/>
              <a:t>. </a:t>
            </a:r>
            <a:r>
              <a:rPr lang="en-IN" dirty="0" err="1"/>
              <a:t>Suspendisse</a:t>
            </a:r>
            <a:r>
              <a:rPr lang="en-IN" dirty="0"/>
              <a:t> </a:t>
            </a:r>
            <a:r>
              <a:rPr lang="en-IN" dirty="0" err="1"/>
              <a:t>eget</a:t>
            </a:r>
            <a:r>
              <a:rPr lang="en-IN" dirty="0"/>
              <a:t> </a:t>
            </a:r>
            <a:r>
              <a:rPr lang="en-IN" dirty="0" err="1"/>
              <a:t>arcu</a:t>
            </a:r>
            <a:r>
              <a:rPr lang="en-IN" dirty="0"/>
              <a:t> non </a:t>
            </a:r>
            <a:r>
              <a:rPr lang="en-IN" dirty="0" err="1"/>
              <a:t>lectus</a:t>
            </a:r>
            <a:r>
              <a:rPr lang="en-IN" dirty="0"/>
              <a:t> </a:t>
            </a:r>
            <a:r>
              <a:rPr lang="en-IN" dirty="0" err="1"/>
              <a:t>tincidunt</a:t>
            </a:r>
            <a:r>
              <a:rPr lang="en-IN" dirty="0"/>
              <a:t> </a:t>
            </a:r>
            <a:r>
              <a:rPr lang="en-IN" dirty="0" err="1"/>
              <a:t>efficitur</a:t>
            </a:r>
            <a:r>
              <a:rPr lang="en-IN" dirty="0"/>
              <a:t>. </a:t>
            </a:r>
            <a:r>
              <a:rPr lang="en-IN" dirty="0" err="1"/>
              <a:t>Aliquam</a:t>
            </a:r>
            <a:r>
              <a:rPr lang="en-IN" dirty="0"/>
              <a:t> </a:t>
            </a:r>
            <a:r>
              <a:rPr lang="en-IN" dirty="0" err="1"/>
              <a:t>commodo</a:t>
            </a:r>
            <a:r>
              <a:rPr lang="en-IN" dirty="0"/>
              <a:t> </a:t>
            </a:r>
            <a:r>
              <a:rPr lang="en-IN" dirty="0" err="1"/>
              <a:t>volutpat</a:t>
            </a:r>
            <a:r>
              <a:rPr lang="en-IN" dirty="0"/>
              <a:t> fermentum. </a:t>
            </a:r>
            <a:r>
              <a:rPr lang="en-IN" dirty="0" err="1"/>
              <a:t>Quisque</a:t>
            </a:r>
            <a:r>
              <a:rPr lang="en-IN" dirty="0"/>
              <a:t> </a:t>
            </a:r>
            <a:r>
              <a:rPr lang="en-IN" dirty="0" err="1"/>
              <a:t>nec</a:t>
            </a:r>
            <a:r>
              <a:rPr lang="en-IN" dirty="0"/>
              <a:t> </a:t>
            </a:r>
            <a:r>
              <a:rPr lang="en-IN" dirty="0" err="1"/>
              <a:t>metus</a:t>
            </a:r>
            <a:r>
              <a:rPr lang="en-IN" dirty="0"/>
              <a:t> a </a:t>
            </a:r>
            <a:r>
              <a:rPr lang="en-IN" dirty="0" err="1"/>
              <a:t>nisl</a:t>
            </a:r>
            <a:r>
              <a:rPr lang="en-IN" dirty="0"/>
              <a:t> </a:t>
            </a:r>
            <a:r>
              <a:rPr lang="en-IN" dirty="0" err="1"/>
              <a:t>condimentum</a:t>
            </a:r>
            <a:r>
              <a:rPr lang="en-IN" dirty="0"/>
              <a:t> pulvinar </a:t>
            </a:r>
            <a:r>
              <a:rPr lang="en-IN" dirty="0" err="1"/>
              <a:t>nec</a:t>
            </a:r>
            <a:r>
              <a:rPr lang="en-IN" dirty="0"/>
              <a:t> non </a:t>
            </a:r>
            <a:r>
              <a:rPr lang="en-IN" dirty="0" err="1"/>
              <a:t>metus</a:t>
            </a:r>
            <a:r>
              <a:rPr lang="en-IN" dirty="0"/>
              <a:t>. </a:t>
            </a:r>
            <a:r>
              <a:rPr lang="en-IN" dirty="0" err="1"/>
              <a:t>Fusce</a:t>
            </a:r>
            <a:r>
              <a:rPr lang="en-IN" dirty="0"/>
              <a:t> et </a:t>
            </a:r>
            <a:r>
              <a:rPr lang="en-IN" dirty="0" err="1"/>
              <a:t>venenatis</a:t>
            </a:r>
            <a:r>
              <a:rPr lang="en-IN" dirty="0"/>
              <a:t> </a:t>
            </a:r>
            <a:r>
              <a:rPr lang="en-IN" dirty="0" err="1"/>
              <a:t>lacus</a:t>
            </a:r>
            <a:r>
              <a:rPr lang="en-IN" dirty="0"/>
              <a:t>. Vestibulum </a:t>
            </a:r>
            <a:r>
              <a:rPr lang="en-IN" dirty="0" err="1"/>
              <a:t>ultricies</a:t>
            </a:r>
            <a:r>
              <a:rPr lang="en-IN" dirty="0"/>
              <a:t> </a:t>
            </a:r>
            <a:r>
              <a:rPr lang="en-IN" dirty="0" err="1"/>
              <a:t>diam</a:t>
            </a:r>
            <a:r>
              <a:rPr lang="en-IN" dirty="0"/>
              <a:t> </a:t>
            </a:r>
            <a:r>
              <a:rPr lang="en-IN" dirty="0" err="1"/>
              <a:t>nec</a:t>
            </a:r>
            <a:r>
              <a:rPr lang="en-IN" dirty="0"/>
              <a:t> </a:t>
            </a:r>
            <a:r>
              <a:rPr lang="en-IN" dirty="0" err="1"/>
              <a:t>metus</a:t>
            </a:r>
            <a:r>
              <a:rPr lang="en-IN" dirty="0"/>
              <a:t> </a:t>
            </a:r>
            <a:r>
              <a:rPr lang="en-IN" dirty="0" err="1"/>
              <a:t>dignissim</a:t>
            </a:r>
            <a:r>
              <a:rPr lang="en-IN" dirty="0"/>
              <a:t> </a:t>
            </a:r>
            <a:r>
              <a:rPr lang="en-IN" dirty="0" err="1"/>
              <a:t>aliquet</a:t>
            </a:r>
            <a:r>
              <a:rPr lang="en-IN" dirty="0"/>
              <a:t>. Maecenas </a:t>
            </a:r>
            <a:r>
              <a:rPr lang="en-IN" dirty="0" err="1"/>
              <a:t>vel</a:t>
            </a:r>
            <a:r>
              <a:rPr lang="en-IN" dirty="0"/>
              <a:t> </a:t>
            </a:r>
            <a:r>
              <a:rPr lang="en-IN" dirty="0" err="1"/>
              <a:t>commodo</a:t>
            </a:r>
            <a:r>
              <a:rPr lang="en-IN" dirty="0"/>
              <a:t> </a:t>
            </a:r>
            <a:r>
              <a:rPr lang="en-IN" dirty="0" err="1"/>
              <a:t>nisl</a:t>
            </a:r>
            <a:r>
              <a:rPr lang="en-IN" dirty="0"/>
              <a:t>. Sed </a:t>
            </a:r>
            <a:r>
              <a:rPr lang="en-IN" dirty="0" err="1"/>
              <a:t>nec</a:t>
            </a:r>
            <a:r>
              <a:rPr lang="en-IN" dirty="0"/>
              <a:t> </a:t>
            </a:r>
            <a:r>
              <a:rPr lang="en-IN" dirty="0" err="1"/>
              <a:t>sem</a:t>
            </a:r>
            <a:r>
              <a:rPr lang="en-IN" dirty="0"/>
              <a:t> a </a:t>
            </a:r>
            <a:r>
              <a:rPr lang="en-IN" dirty="0" err="1"/>
              <a:t>massa</a:t>
            </a:r>
            <a:r>
              <a:rPr lang="en-IN" dirty="0"/>
              <a:t> </a:t>
            </a:r>
            <a:r>
              <a:rPr lang="en-IN" dirty="0" err="1"/>
              <a:t>faucibus</a:t>
            </a:r>
            <a:r>
              <a:rPr lang="en-IN" dirty="0"/>
              <a:t> </a:t>
            </a:r>
            <a:r>
              <a:rPr lang="en-IN" dirty="0" err="1"/>
              <a:t>finibus</a:t>
            </a:r>
            <a:r>
              <a:rPr lang="en-IN" dirty="0"/>
              <a:t> ac in </a:t>
            </a:r>
            <a:r>
              <a:rPr lang="en-IN" dirty="0" err="1"/>
              <a:t>velit</a:t>
            </a:r>
            <a:r>
              <a:rPr lang="en-IN" dirty="0"/>
              <a:t>. </a:t>
            </a:r>
          </a:p>
        </p:txBody>
      </p:sp>
      <p:sp>
        <p:nvSpPr>
          <p:cNvPr id="22" name="Text Placeholder 21">
            <a:extLst>
              <a:ext uri="{FF2B5EF4-FFF2-40B4-BE49-F238E27FC236}">
                <a16:creationId xmlns:a16="http://schemas.microsoft.com/office/drawing/2014/main" id="{1C2D16EC-9992-B16B-6C96-1D653633B24D}"/>
              </a:ext>
            </a:extLst>
          </p:cNvPr>
          <p:cNvSpPr>
            <a:spLocks noGrp="1"/>
          </p:cNvSpPr>
          <p:nvPr>
            <p:ph type="body" sz="quarter" idx="19"/>
          </p:nvPr>
        </p:nvSpPr>
        <p:spPr/>
        <p:txBody>
          <a:bodyPr/>
          <a:lstStyle/>
          <a:p>
            <a:r>
              <a:rPr lang="en-IN" dirty="0"/>
              <a:t>LOREM IPSUM</a:t>
            </a:r>
          </a:p>
          <a:p>
            <a:r>
              <a:rPr lang="en-IN" dirty="0"/>
              <a:t> </a:t>
            </a:r>
            <a:r>
              <a:rPr lang="en-IN" dirty="0">
                <a:solidFill>
                  <a:schemeClr val="bg1"/>
                </a:solidFill>
              </a:rPr>
              <a:t>CEO</a:t>
            </a:r>
          </a:p>
        </p:txBody>
      </p:sp>
      <p:sp>
        <p:nvSpPr>
          <p:cNvPr id="23" name="Text Placeholder 22">
            <a:extLst>
              <a:ext uri="{FF2B5EF4-FFF2-40B4-BE49-F238E27FC236}">
                <a16:creationId xmlns:a16="http://schemas.microsoft.com/office/drawing/2014/main" id="{14B698FF-4FAC-5875-B891-19A0528AB691}"/>
              </a:ext>
            </a:extLst>
          </p:cNvPr>
          <p:cNvSpPr>
            <a:spLocks noGrp="1"/>
          </p:cNvSpPr>
          <p:nvPr>
            <p:ph type="body" sz="quarter" idx="20"/>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Aenean </a:t>
            </a:r>
            <a:r>
              <a:rPr lang="en-IN" dirty="0" err="1"/>
              <a:t>elementum</a:t>
            </a:r>
            <a:r>
              <a:rPr lang="en-IN" dirty="0"/>
              <a:t> </a:t>
            </a:r>
            <a:r>
              <a:rPr lang="en-IN" dirty="0" err="1"/>
              <a:t>tellus</a:t>
            </a:r>
            <a:r>
              <a:rPr lang="en-IN" dirty="0"/>
              <a:t> </a:t>
            </a:r>
            <a:r>
              <a:rPr lang="en-IN" dirty="0" err="1"/>
              <a:t>quis</a:t>
            </a:r>
            <a:r>
              <a:rPr lang="en-IN" dirty="0"/>
              <a:t> </a:t>
            </a:r>
            <a:r>
              <a:rPr lang="en-IN" dirty="0" err="1"/>
              <a:t>tincidunt</a:t>
            </a:r>
            <a:r>
              <a:rPr lang="en-IN" dirty="0"/>
              <a:t> </a:t>
            </a:r>
            <a:r>
              <a:rPr lang="en-IN" dirty="0" err="1"/>
              <a:t>sollicitudin</a:t>
            </a:r>
            <a:r>
              <a:rPr lang="en-IN" dirty="0"/>
              <a:t>. </a:t>
            </a:r>
            <a:r>
              <a:rPr lang="en-IN" dirty="0" err="1"/>
              <a:t>Fusce</a:t>
            </a:r>
            <a:r>
              <a:rPr lang="en-IN" dirty="0"/>
              <a:t> </a:t>
            </a:r>
            <a:r>
              <a:rPr lang="en-IN" dirty="0" err="1"/>
              <a:t>ullamcorper</a:t>
            </a:r>
            <a:r>
              <a:rPr lang="en-IN" dirty="0"/>
              <a:t> libero at </a:t>
            </a:r>
            <a:r>
              <a:rPr lang="en-IN" dirty="0" err="1"/>
              <a:t>leo</a:t>
            </a:r>
            <a:r>
              <a:rPr lang="en-IN" dirty="0"/>
              <a:t> </a:t>
            </a:r>
            <a:r>
              <a:rPr lang="en-IN" dirty="0" err="1"/>
              <a:t>dapibus</a:t>
            </a:r>
            <a:r>
              <a:rPr lang="en-IN" dirty="0"/>
              <a:t>, </a:t>
            </a:r>
            <a:r>
              <a:rPr lang="en-IN" dirty="0" err="1"/>
              <a:t>nec</a:t>
            </a:r>
            <a:r>
              <a:rPr lang="en-IN" dirty="0"/>
              <a:t> </a:t>
            </a:r>
            <a:r>
              <a:rPr lang="en-IN" dirty="0" err="1"/>
              <a:t>dapibus</a:t>
            </a:r>
            <a:r>
              <a:rPr lang="en-IN" dirty="0"/>
              <a:t> </a:t>
            </a:r>
            <a:r>
              <a:rPr lang="en-IN" dirty="0" err="1"/>
              <a:t>massa</a:t>
            </a:r>
            <a:r>
              <a:rPr lang="en-IN" dirty="0"/>
              <a:t> </a:t>
            </a:r>
            <a:r>
              <a:rPr lang="en-IN" dirty="0" err="1"/>
              <a:t>facilisis</a:t>
            </a:r>
            <a:r>
              <a:rPr lang="en-IN" dirty="0"/>
              <a:t>. </a:t>
            </a:r>
            <a:r>
              <a:rPr lang="en-IN" dirty="0" err="1"/>
              <a:t>Suspendisse</a:t>
            </a:r>
            <a:r>
              <a:rPr lang="en-IN" dirty="0"/>
              <a:t> </a:t>
            </a:r>
            <a:r>
              <a:rPr lang="en-IN" dirty="0" err="1"/>
              <a:t>eget</a:t>
            </a:r>
            <a:r>
              <a:rPr lang="en-IN" dirty="0"/>
              <a:t> </a:t>
            </a:r>
            <a:r>
              <a:rPr lang="en-IN" dirty="0" err="1"/>
              <a:t>arcu</a:t>
            </a:r>
            <a:r>
              <a:rPr lang="en-IN" dirty="0"/>
              <a:t> non </a:t>
            </a:r>
            <a:r>
              <a:rPr lang="en-IN" dirty="0" err="1"/>
              <a:t>lectus</a:t>
            </a:r>
            <a:r>
              <a:rPr lang="en-IN" dirty="0"/>
              <a:t> </a:t>
            </a:r>
            <a:r>
              <a:rPr lang="en-IN" dirty="0" err="1"/>
              <a:t>tincidunt</a:t>
            </a:r>
            <a:r>
              <a:rPr lang="en-IN" dirty="0"/>
              <a:t> </a:t>
            </a:r>
            <a:r>
              <a:rPr lang="en-IN" dirty="0" err="1"/>
              <a:t>efficitur</a:t>
            </a:r>
            <a:r>
              <a:rPr lang="en-IN" dirty="0"/>
              <a:t>. </a:t>
            </a:r>
            <a:r>
              <a:rPr lang="en-IN" dirty="0" err="1"/>
              <a:t>Aliquam</a:t>
            </a:r>
            <a:r>
              <a:rPr lang="en-IN" dirty="0"/>
              <a:t> </a:t>
            </a:r>
            <a:r>
              <a:rPr lang="en-IN" dirty="0" err="1"/>
              <a:t>commodo</a:t>
            </a:r>
            <a:r>
              <a:rPr lang="en-IN" dirty="0"/>
              <a:t> </a:t>
            </a:r>
            <a:r>
              <a:rPr lang="en-IN" dirty="0" err="1"/>
              <a:t>volutpat</a:t>
            </a:r>
            <a:r>
              <a:rPr lang="en-IN" dirty="0"/>
              <a:t> fermentum. </a:t>
            </a:r>
            <a:r>
              <a:rPr lang="en-IN" dirty="0" err="1"/>
              <a:t>Quisque</a:t>
            </a:r>
            <a:r>
              <a:rPr lang="en-IN" dirty="0"/>
              <a:t> </a:t>
            </a:r>
            <a:r>
              <a:rPr lang="en-IN" dirty="0" err="1"/>
              <a:t>nec</a:t>
            </a:r>
            <a:r>
              <a:rPr lang="en-IN" dirty="0"/>
              <a:t> </a:t>
            </a:r>
            <a:r>
              <a:rPr lang="en-IN" dirty="0" err="1"/>
              <a:t>metus</a:t>
            </a:r>
            <a:r>
              <a:rPr lang="en-IN" dirty="0"/>
              <a:t> a </a:t>
            </a:r>
            <a:r>
              <a:rPr lang="en-IN" dirty="0" err="1"/>
              <a:t>nisl</a:t>
            </a:r>
            <a:r>
              <a:rPr lang="en-IN" dirty="0"/>
              <a:t> </a:t>
            </a:r>
            <a:r>
              <a:rPr lang="en-IN" dirty="0" err="1"/>
              <a:t>condimentum</a:t>
            </a:r>
            <a:r>
              <a:rPr lang="en-IN" dirty="0"/>
              <a:t> pulvinar </a:t>
            </a:r>
            <a:r>
              <a:rPr lang="en-IN" dirty="0" err="1"/>
              <a:t>nec</a:t>
            </a:r>
            <a:r>
              <a:rPr lang="en-IN" dirty="0"/>
              <a:t> non </a:t>
            </a:r>
            <a:r>
              <a:rPr lang="en-IN" dirty="0" err="1"/>
              <a:t>metus</a:t>
            </a:r>
            <a:r>
              <a:rPr lang="en-IN" dirty="0"/>
              <a:t>. </a:t>
            </a:r>
            <a:r>
              <a:rPr lang="en-IN" dirty="0" err="1"/>
              <a:t>Fusce</a:t>
            </a:r>
            <a:r>
              <a:rPr lang="en-IN" dirty="0"/>
              <a:t> et </a:t>
            </a:r>
            <a:r>
              <a:rPr lang="en-IN" dirty="0" err="1"/>
              <a:t>venenatis</a:t>
            </a:r>
            <a:r>
              <a:rPr lang="en-IN" dirty="0"/>
              <a:t> </a:t>
            </a:r>
            <a:r>
              <a:rPr lang="en-IN" dirty="0" err="1"/>
              <a:t>lacus</a:t>
            </a:r>
            <a:r>
              <a:rPr lang="en-IN" dirty="0"/>
              <a:t>. Vestibulum </a:t>
            </a:r>
            <a:r>
              <a:rPr lang="en-IN" dirty="0" err="1"/>
              <a:t>ultricies</a:t>
            </a:r>
            <a:r>
              <a:rPr lang="en-IN" dirty="0"/>
              <a:t> </a:t>
            </a:r>
            <a:r>
              <a:rPr lang="en-IN" dirty="0" err="1"/>
              <a:t>diam</a:t>
            </a:r>
            <a:r>
              <a:rPr lang="en-IN" dirty="0"/>
              <a:t> </a:t>
            </a:r>
            <a:r>
              <a:rPr lang="en-IN" dirty="0" err="1"/>
              <a:t>nec</a:t>
            </a:r>
            <a:r>
              <a:rPr lang="en-IN" dirty="0"/>
              <a:t> </a:t>
            </a:r>
            <a:r>
              <a:rPr lang="en-IN" dirty="0" err="1"/>
              <a:t>metus</a:t>
            </a:r>
            <a:r>
              <a:rPr lang="en-IN" dirty="0"/>
              <a:t> </a:t>
            </a:r>
            <a:r>
              <a:rPr lang="en-IN" dirty="0" err="1"/>
              <a:t>dignissim</a:t>
            </a:r>
            <a:r>
              <a:rPr lang="en-IN" dirty="0"/>
              <a:t> </a:t>
            </a:r>
            <a:r>
              <a:rPr lang="en-IN" dirty="0" err="1"/>
              <a:t>aliquet</a:t>
            </a:r>
            <a:r>
              <a:rPr lang="en-IN" dirty="0"/>
              <a:t>. Maecenas </a:t>
            </a:r>
            <a:r>
              <a:rPr lang="en-IN" dirty="0" err="1"/>
              <a:t>vel</a:t>
            </a:r>
            <a:r>
              <a:rPr lang="en-IN" dirty="0"/>
              <a:t> </a:t>
            </a:r>
            <a:r>
              <a:rPr lang="en-IN" dirty="0" err="1"/>
              <a:t>commodo</a:t>
            </a:r>
            <a:r>
              <a:rPr lang="en-IN" dirty="0"/>
              <a:t> </a:t>
            </a:r>
            <a:r>
              <a:rPr lang="en-IN" dirty="0" err="1"/>
              <a:t>nisl</a:t>
            </a:r>
            <a:r>
              <a:rPr lang="en-IN" dirty="0"/>
              <a:t>. Sed </a:t>
            </a:r>
            <a:r>
              <a:rPr lang="en-IN" dirty="0" err="1"/>
              <a:t>nec</a:t>
            </a:r>
            <a:r>
              <a:rPr lang="en-IN" dirty="0"/>
              <a:t> </a:t>
            </a:r>
            <a:r>
              <a:rPr lang="en-IN" dirty="0" err="1"/>
              <a:t>sem</a:t>
            </a:r>
            <a:r>
              <a:rPr lang="en-IN" dirty="0"/>
              <a:t> a </a:t>
            </a:r>
            <a:r>
              <a:rPr lang="en-IN" dirty="0" err="1"/>
              <a:t>massa</a:t>
            </a:r>
            <a:r>
              <a:rPr lang="en-IN" dirty="0"/>
              <a:t> </a:t>
            </a:r>
            <a:r>
              <a:rPr lang="en-IN" dirty="0" err="1"/>
              <a:t>faucibus</a:t>
            </a:r>
            <a:r>
              <a:rPr lang="en-IN" dirty="0"/>
              <a:t> </a:t>
            </a:r>
            <a:r>
              <a:rPr lang="en-IN" dirty="0" err="1"/>
              <a:t>finibus</a:t>
            </a:r>
            <a:r>
              <a:rPr lang="en-IN" dirty="0"/>
              <a:t> ac in </a:t>
            </a:r>
            <a:r>
              <a:rPr lang="en-IN" dirty="0" err="1"/>
              <a:t>velit</a:t>
            </a:r>
            <a:r>
              <a:rPr lang="en-IN" dirty="0"/>
              <a:t>. </a:t>
            </a:r>
          </a:p>
        </p:txBody>
      </p:sp>
      <p:pic>
        <p:nvPicPr>
          <p:cNvPr id="24" name="Picture Placeholder 23" descr="A person and person posing for a picture&#10;&#10;Description automatically generated with medium confidence">
            <a:extLst>
              <a:ext uri="{FF2B5EF4-FFF2-40B4-BE49-F238E27FC236}">
                <a16:creationId xmlns:a16="http://schemas.microsoft.com/office/drawing/2014/main" id="{DB16D72A-5752-4729-DB73-165408C62A8B}"/>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3461" t="2297" r="48359" b="55440"/>
          <a:stretch/>
        </p:blipFill>
        <p:spPr>
          <a:xfrm>
            <a:off x="1901825" y="1695450"/>
            <a:ext cx="1022350" cy="1022350"/>
          </a:xfrm>
          <a:custGeom>
            <a:avLst/>
            <a:gdLst>
              <a:gd name="connsiteX0" fmla="*/ 519113 w 1038226"/>
              <a:gd name="connsiteY0" fmla="*/ 0 h 1038226"/>
              <a:gd name="connsiteX1" fmla="*/ 1038226 w 1038226"/>
              <a:gd name="connsiteY1" fmla="*/ 519113 h 1038226"/>
              <a:gd name="connsiteX2" fmla="*/ 519113 w 1038226"/>
              <a:gd name="connsiteY2" fmla="*/ 1038226 h 1038226"/>
              <a:gd name="connsiteX3" fmla="*/ 0 w 1038226"/>
              <a:gd name="connsiteY3" fmla="*/ 519113 h 1038226"/>
              <a:gd name="connsiteX4" fmla="*/ 519113 w 1038226"/>
              <a:gd name="connsiteY4" fmla="*/ 0 h 103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26" h="1038226">
                <a:moveTo>
                  <a:pt x="519113" y="0"/>
                </a:moveTo>
                <a:cubicBezTo>
                  <a:pt x="805811" y="0"/>
                  <a:pt x="1038226" y="232415"/>
                  <a:pt x="1038226" y="519113"/>
                </a:cubicBezTo>
                <a:cubicBezTo>
                  <a:pt x="1038226" y="805811"/>
                  <a:pt x="805811" y="1038226"/>
                  <a:pt x="519113" y="1038226"/>
                </a:cubicBezTo>
                <a:cubicBezTo>
                  <a:pt x="232415" y="1038226"/>
                  <a:pt x="0" y="805811"/>
                  <a:pt x="0" y="519113"/>
                </a:cubicBezTo>
                <a:cubicBezTo>
                  <a:pt x="0" y="232415"/>
                  <a:pt x="232415" y="0"/>
                  <a:pt x="519113" y="0"/>
                </a:cubicBezTo>
                <a:close/>
              </a:path>
            </a:pathLst>
          </a:custGeom>
        </p:spPr>
      </p:pic>
      <p:pic>
        <p:nvPicPr>
          <p:cNvPr id="25" name="Picture Placeholder 24" descr="A person and person posing for a picture&#10;&#10;Description automatically generated with medium confidence">
            <a:extLst>
              <a:ext uri="{FF2B5EF4-FFF2-40B4-BE49-F238E27FC236}">
                <a16:creationId xmlns:a16="http://schemas.microsoft.com/office/drawing/2014/main" id="{7ACED06E-EB88-9BBA-DA01-297EAAB5184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091" t="1070" r="49187" b="58854"/>
          <a:stretch/>
        </p:blipFill>
        <p:spPr>
          <a:xfrm>
            <a:off x="5592763" y="1695450"/>
            <a:ext cx="1022350" cy="1022350"/>
          </a:xfrm>
          <a:custGeom>
            <a:avLst/>
            <a:gdLst>
              <a:gd name="connsiteX0" fmla="*/ 519113 w 1038226"/>
              <a:gd name="connsiteY0" fmla="*/ 0 h 1038226"/>
              <a:gd name="connsiteX1" fmla="*/ 1038226 w 1038226"/>
              <a:gd name="connsiteY1" fmla="*/ 519113 h 1038226"/>
              <a:gd name="connsiteX2" fmla="*/ 519113 w 1038226"/>
              <a:gd name="connsiteY2" fmla="*/ 1038226 h 1038226"/>
              <a:gd name="connsiteX3" fmla="*/ 0 w 1038226"/>
              <a:gd name="connsiteY3" fmla="*/ 519113 h 1038226"/>
              <a:gd name="connsiteX4" fmla="*/ 519113 w 1038226"/>
              <a:gd name="connsiteY4" fmla="*/ 0 h 103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26" h="1038226">
                <a:moveTo>
                  <a:pt x="519113" y="0"/>
                </a:moveTo>
                <a:cubicBezTo>
                  <a:pt x="805811" y="0"/>
                  <a:pt x="1038226" y="232415"/>
                  <a:pt x="1038226" y="519113"/>
                </a:cubicBezTo>
                <a:cubicBezTo>
                  <a:pt x="1038226" y="805811"/>
                  <a:pt x="805811" y="1038226"/>
                  <a:pt x="519113" y="1038226"/>
                </a:cubicBezTo>
                <a:cubicBezTo>
                  <a:pt x="232415" y="1038226"/>
                  <a:pt x="0" y="805811"/>
                  <a:pt x="0" y="519113"/>
                </a:cubicBezTo>
                <a:cubicBezTo>
                  <a:pt x="0" y="232415"/>
                  <a:pt x="232415" y="0"/>
                  <a:pt x="519113" y="0"/>
                </a:cubicBezTo>
                <a:close/>
              </a:path>
            </a:pathLst>
          </a:custGeom>
        </p:spPr>
      </p:pic>
      <p:pic>
        <p:nvPicPr>
          <p:cNvPr id="26" name="Picture Placeholder 25" descr="A person and person posing for a picture&#10;&#10;Description automatically generated with medium confidence">
            <a:extLst>
              <a:ext uri="{FF2B5EF4-FFF2-40B4-BE49-F238E27FC236}">
                <a16:creationId xmlns:a16="http://schemas.microsoft.com/office/drawing/2014/main" id="{A64D3CF4-7434-4783-9520-7CFD3F2B005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4666" t="2172" r="48291" b="57270"/>
          <a:stretch/>
        </p:blipFill>
        <p:spPr>
          <a:xfrm>
            <a:off x="9267825" y="1695450"/>
            <a:ext cx="1022350" cy="1022350"/>
          </a:xfrm>
          <a:custGeom>
            <a:avLst/>
            <a:gdLst>
              <a:gd name="connsiteX0" fmla="*/ 519113 w 1038226"/>
              <a:gd name="connsiteY0" fmla="*/ 0 h 1038226"/>
              <a:gd name="connsiteX1" fmla="*/ 1038226 w 1038226"/>
              <a:gd name="connsiteY1" fmla="*/ 519113 h 1038226"/>
              <a:gd name="connsiteX2" fmla="*/ 519113 w 1038226"/>
              <a:gd name="connsiteY2" fmla="*/ 1038226 h 1038226"/>
              <a:gd name="connsiteX3" fmla="*/ 0 w 1038226"/>
              <a:gd name="connsiteY3" fmla="*/ 519113 h 1038226"/>
              <a:gd name="connsiteX4" fmla="*/ 519113 w 1038226"/>
              <a:gd name="connsiteY4" fmla="*/ 0 h 103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26" h="1038226">
                <a:moveTo>
                  <a:pt x="519113" y="0"/>
                </a:moveTo>
                <a:cubicBezTo>
                  <a:pt x="805811" y="0"/>
                  <a:pt x="1038226" y="232415"/>
                  <a:pt x="1038226" y="519113"/>
                </a:cubicBezTo>
                <a:cubicBezTo>
                  <a:pt x="1038226" y="805811"/>
                  <a:pt x="805811" y="1038226"/>
                  <a:pt x="519113" y="1038226"/>
                </a:cubicBezTo>
                <a:cubicBezTo>
                  <a:pt x="232415" y="1038226"/>
                  <a:pt x="0" y="805811"/>
                  <a:pt x="0" y="519113"/>
                </a:cubicBezTo>
                <a:cubicBezTo>
                  <a:pt x="0" y="232415"/>
                  <a:pt x="232415" y="0"/>
                  <a:pt x="519113" y="0"/>
                </a:cubicBezTo>
                <a:close/>
              </a:path>
            </a:pathLst>
          </a:custGeom>
        </p:spPr>
      </p:pic>
    </p:spTree>
    <p:extLst>
      <p:ext uri="{BB962C8B-B14F-4D97-AF65-F5344CB8AC3E}">
        <p14:creationId xmlns:p14="http://schemas.microsoft.com/office/powerpoint/2010/main" val="284081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BB2DD99-C390-FBE8-3466-E370C141F9E1}"/>
              </a:ext>
            </a:extLst>
          </p:cNvPr>
          <p:cNvSpPr>
            <a:spLocks noGrp="1"/>
          </p:cNvSpPr>
          <p:nvPr>
            <p:ph type="title"/>
          </p:nvPr>
        </p:nvSpPr>
        <p:spPr/>
        <p:txBody>
          <a:bodyPr/>
          <a:lstStyle/>
          <a:p>
            <a:r>
              <a:rPr lang="en-IN" dirty="0"/>
              <a:t>WHAT WE</a:t>
            </a:r>
            <a:br>
              <a:rPr lang="en-IN" dirty="0"/>
            </a:br>
            <a:r>
              <a:rPr lang="en-IN" dirty="0"/>
              <a:t>SOLVE</a:t>
            </a:r>
          </a:p>
        </p:txBody>
      </p:sp>
      <p:sp>
        <p:nvSpPr>
          <p:cNvPr id="16" name="Text Placeholder 15">
            <a:extLst>
              <a:ext uri="{FF2B5EF4-FFF2-40B4-BE49-F238E27FC236}">
                <a16:creationId xmlns:a16="http://schemas.microsoft.com/office/drawing/2014/main" id="{DAEB7564-DADA-FFEF-59D1-02E59C21EEFD}"/>
              </a:ext>
            </a:extLst>
          </p:cNvPr>
          <p:cNvSpPr>
            <a:spLocks noGrp="1"/>
          </p:cNvSpPr>
          <p:nvPr>
            <p:ph type="body" sz="quarter" idx="15"/>
          </p:nvPr>
        </p:nvSpPr>
        <p:spPr/>
        <p:txBody>
          <a:bodyPr/>
          <a:lstStyle/>
          <a:p>
            <a:r>
              <a:rPr lang="en-IN" dirty="0"/>
              <a:t>AENEAN EUISMOD EROS EU</a:t>
            </a:r>
          </a:p>
        </p:txBody>
      </p:sp>
      <p:sp>
        <p:nvSpPr>
          <p:cNvPr id="17" name="Text Placeholder 16">
            <a:extLst>
              <a:ext uri="{FF2B5EF4-FFF2-40B4-BE49-F238E27FC236}">
                <a16:creationId xmlns:a16="http://schemas.microsoft.com/office/drawing/2014/main" id="{BDD8511F-7C58-A347-47F4-72FEDE28DE31}"/>
              </a:ext>
            </a:extLst>
          </p:cNvPr>
          <p:cNvSpPr>
            <a:spLocks noGrp="1"/>
          </p:cNvSpPr>
          <p:nvPr>
            <p:ph type="body" sz="quarter" idx="16"/>
          </p:nvPr>
        </p:nvSpPr>
        <p:spPr/>
        <p:txBody>
          <a:bodyPr/>
          <a:lstStyle/>
          <a:p>
            <a:r>
              <a:rPr lang="en-IN" dirty="0"/>
              <a:t>Duis ligula </a:t>
            </a:r>
            <a:r>
              <a:rPr lang="en-IN" dirty="0" err="1"/>
              <a:t>nisl</a:t>
            </a:r>
            <a:r>
              <a:rPr lang="en-IN" dirty="0"/>
              <a:t>, </a:t>
            </a:r>
            <a:r>
              <a:rPr lang="en-IN" dirty="0" err="1"/>
              <a:t>rhoncus</a:t>
            </a:r>
            <a:r>
              <a:rPr lang="en-IN" dirty="0"/>
              <a:t> </a:t>
            </a:r>
            <a:r>
              <a:rPr lang="en-IN" dirty="0" err="1"/>
              <a:t>vel</a:t>
            </a:r>
            <a:r>
              <a:rPr lang="en-IN" dirty="0"/>
              <a:t> </a:t>
            </a:r>
            <a:r>
              <a:rPr lang="en-IN" dirty="0" err="1"/>
              <a:t>elit</a:t>
            </a:r>
            <a:r>
              <a:rPr lang="en-IN" dirty="0"/>
              <a:t> </a:t>
            </a:r>
            <a:r>
              <a:rPr lang="en-IN" dirty="0" err="1"/>
              <a:t>ut</a:t>
            </a:r>
            <a:r>
              <a:rPr lang="en-IN" dirty="0"/>
              <a:t>, </a:t>
            </a:r>
            <a:r>
              <a:rPr lang="en-IN" dirty="0" err="1"/>
              <a:t>blandit</a:t>
            </a:r>
            <a:r>
              <a:rPr lang="en-IN" dirty="0"/>
              <a:t> </a:t>
            </a:r>
            <a:r>
              <a:rPr lang="en-IN" dirty="0" err="1"/>
              <a:t>egestas</a:t>
            </a:r>
            <a:r>
              <a:rPr lang="en-IN" dirty="0"/>
              <a:t> </a:t>
            </a:r>
            <a:r>
              <a:rPr lang="en-IN" dirty="0" err="1"/>
              <a:t>purus</a:t>
            </a:r>
            <a:r>
              <a:rPr lang="en-IN" dirty="0"/>
              <a:t>. </a:t>
            </a:r>
            <a:r>
              <a:rPr lang="en-IN" dirty="0" err="1"/>
              <a:t>Mauris</a:t>
            </a:r>
            <a:r>
              <a:rPr lang="en-IN" dirty="0"/>
              <a:t> convallis </a:t>
            </a:r>
            <a:r>
              <a:rPr lang="en-IN" dirty="0" err="1"/>
              <a:t>nibh</a:t>
            </a:r>
            <a:r>
              <a:rPr lang="en-IN" dirty="0"/>
              <a:t> a </a:t>
            </a:r>
            <a:r>
              <a:rPr lang="en-IN" dirty="0" err="1"/>
              <a:t>vehicula</a:t>
            </a:r>
            <a:r>
              <a:rPr lang="en-IN" dirty="0"/>
              <a:t> </a:t>
            </a:r>
            <a:r>
              <a:rPr lang="en-IN" dirty="0" err="1"/>
              <a:t>sollicitudin</a:t>
            </a:r>
            <a:r>
              <a:rPr lang="en-IN" dirty="0"/>
              <a:t>. </a:t>
            </a:r>
            <a:r>
              <a:rPr lang="en-IN" dirty="0" err="1"/>
              <a:t>Mauris</a:t>
            </a:r>
            <a:r>
              <a:rPr lang="en-IN" dirty="0"/>
              <a:t> pulvinar </a:t>
            </a:r>
            <a:r>
              <a:rPr lang="en-IN" dirty="0" err="1"/>
              <a:t>interdum</a:t>
            </a:r>
            <a:r>
              <a:rPr lang="en-IN" dirty="0"/>
              <a:t> </a:t>
            </a:r>
            <a:r>
              <a:rPr lang="en-IN" dirty="0" err="1"/>
              <a:t>enim</a:t>
            </a:r>
            <a:r>
              <a:rPr lang="en-IN" dirty="0"/>
              <a:t>. </a:t>
            </a:r>
            <a:r>
              <a:rPr lang="en-IN" dirty="0" err="1"/>
              <a:t>Nulla</a:t>
            </a:r>
            <a:r>
              <a:rPr lang="en-IN" dirty="0"/>
              <a:t> at </a:t>
            </a:r>
            <a:r>
              <a:rPr lang="en-IN" dirty="0" err="1"/>
              <a:t>consectetur</a:t>
            </a:r>
            <a:r>
              <a:rPr lang="en-IN" dirty="0"/>
              <a:t> </a:t>
            </a:r>
            <a:r>
              <a:rPr lang="en-IN" dirty="0" err="1"/>
              <a:t>augue</a:t>
            </a:r>
            <a:r>
              <a:rPr lang="en-IN" dirty="0"/>
              <a:t>. Sed </a:t>
            </a:r>
            <a:r>
              <a:rPr lang="en-IN" dirty="0" err="1"/>
              <a:t>sed</a:t>
            </a:r>
            <a:r>
              <a:rPr lang="en-IN" dirty="0"/>
              <a:t> convallis </a:t>
            </a:r>
            <a:r>
              <a:rPr lang="en-IN" dirty="0" err="1"/>
              <a:t>dolor</a:t>
            </a:r>
            <a:r>
              <a:rPr lang="en-IN" dirty="0"/>
              <a:t>. In hac </a:t>
            </a:r>
            <a:r>
              <a:rPr lang="en-IN" dirty="0" err="1"/>
              <a:t>habitasse</a:t>
            </a:r>
            <a:r>
              <a:rPr lang="en-IN" dirty="0"/>
              <a:t> </a:t>
            </a:r>
            <a:r>
              <a:rPr lang="en-IN" dirty="0" err="1"/>
              <a:t>platea</a:t>
            </a:r>
            <a:r>
              <a:rPr lang="en-IN" dirty="0"/>
              <a:t> </a:t>
            </a:r>
            <a:r>
              <a:rPr lang="en-IN" dirty="0" err="1"/>
              <a:t>dictumst</a:t>
            </a:r>
            <a:r>
              <a:rPr lang="en-IN" dirty="0"/>
              <a:t>.</a:t>
            </a:r>
          </a:p>
        </p:txBody>
      </p:sp>
      <p:sp>
        <p:nvSpPr>
          <p:cNvPr id="19" name="Text Placeholder 18">
            <a:extLst>
              <a:ext uri="{FF2B5EF4-FFF2-40B4-BE49-F238E27FC236}">
                <a16:creationId xmlns:a16="http://schemas.microsoft.com/office/drawing/2014/main" id="{1A653BF0-CA7A-07F1-2F97-AC2A41BC45FE}"/>
              </a:ext>
            </a:extLst>
          </p:cNvPr>
          <p:cNvSpPr>
            <a:spLocks noGrp="1"/>
          </p:cNvSpPr>
          <p:nvPr>
            <p:ph type="body" sz="quarter" idx="18"/>
          </p:nvPr>
        </p:nvSpPr>
        <p:spPr/>
        <p:txBody>
          <a:bodyPr/>
          <a:lstStyle/>
          <a:p>
            <a:r>
              <a:rPr lang="en-IN" dirty="0"/>
              <a:t>AENEAN EUISMOD EROS EU</a:t>
            </a:r>
          </a:p>
        </p:txBody>
      </p:sp>
      <p:sp>
        <p:nvSpPr>
          <p:cNvPr id="20" name="Text Placeholder 19">
            <a:extLst>
              <a:ext uri="{FF2B5EF4-FFF2-40B4-BE49-F238E27FC236}">
                <a16:creationId xmlns:a16="http://schemas.microsoft.com/office/drawing/2014/main" id="{594D294D-C304-5C1B-CB13-2D702C5DC21D}"/>
              </a:ext>
            </a:extLst>
          </p:cNvPr>
          <p:cNvSpPr>
            <a:spLocks noGrp="1"/>
          </p:cNvSpPr>
          <p:nvPr>
            <p:ph type="body" sz="quarter" idx="19"/>
          </p:nvPr>
        </p:nvSpPr>
        <p:spPr/>
        <p:txBody>
          <a:bodyPr/>
          <a:lstStyle/>
          <a:p>
            <a:r>
              <a:rPr lang="en-IN" dirty="0"/>
              <a:t>Duis ligula </a:t>
            </a:r>
            <a:r>
              <a:rPr lang="en-IN" dirty="0" err="1"/>
              <a:t>nisl</a:t>
            </a:r>
            <a:r>
              <a:rPr lang="en-IN" dirty="0"/>
              <a:t>, </a:t>
            </a:r>
            <a:r>
              <a:rPr lang="en-IN" dirty="0" err="1"/>
              <a:t>rhoncus</a:t>
            </a:r>
            <a:r>
              <a:rPr lang="en-IN" dirty="0"/>
              <a:t> </a:t>
            </a:r>
            <a:r>
              <a:rPr lang="en-IN" dirty="0" err="1"/>
              <a:t>vel</a:t>
            </a:r>
            <a:r>
              <a:rPr lang="en-IN" dirty="0"/>
              <a:t> </a:t>
            </a:r>
            <a:r>
              <a:rPr lang="en-IN" dirty="0" err="1"/>
              <a:t>elit</a:t>
            </a:r>
            <a:r>
              <a:rPr lang="en-IN" dirty="0"/>
              <a:t> </a:t>
            </a:r>
            <a:r>
              <a:rPr lang="en-IN" dirty="0" err="1"/>
              <a:t>ut</a:t>
            </a:r>
            <a:r>
              <a:rPr lang="en-IN" dirty="0"/>
              <a:t>, </a:t>
            </a:r>
            <a:r>
              <a:rPr lang="en-IN" dirty="0" err="1"/>
              <a:t>blandit</a:t>
            </a:r>
            <a:r>
              <a:rPr lang="en-IN" dirty="0"/>
              <a:t> </a:t>
            </a:r>
            <a:r>
              <a:rPr lang="en-IN" dirty="0" err="1"/>
              <a:t>egestas</a:t>
            </a:r>
            <a:r>
              <a:rPr lang="en-IN" dirty="0"/>
              <a:t> </a:t>
            </a:r>
            <a:r>
              <a:rPr lang="en-IN" dirty="0" err="1"/>
              <a:t>purus</a:t>
            </a:r>
            <a:r>
              <a:rPr lang="en-IN" dirty="0"/>
              <a:t>. </a:t>
            </a:r>
            <a:r>
              <a:rPr lang="en-IN" dirty="0" err="1"/>
              <a:t>Mauris</a:t>
            </a:r>
            <a:r>
              <a:rPr lang="en-IN" dirty="0"/>
              <a:t> convallis </a:t>
            </a:r>
            <a:r>
              <a:rPr lang="en-IN" dirty="0" err="1"/>
              <a:t>nibh</a:t>
            </a:r>
            <a:r>
              <a:rPr lang="en-IN" dirty="0"/>
              <a:t> a </a:t>
            </a:r>
            <a:r>
              <a:rPr lang="en-IN" dirty="0" err="1"/>
              <a:t>vehicula</a:t>
            </a:r>
            <a:r>
              <a:rPr lang="en-IN" dirty="0"/>
              <a:t> </a:t>
            </a:r>
            <a:r>
              <a:rPr lang="en-IN" dirty="0" err="1"/>
              <a:t>sollicitudin</a:t>
            </a:r>
            <a:r>
              <a:rPr lang="en-IN" dirty="0"/>
              <a:t>. </a:t>
            </a:r>
            <a:r>
              <a:rPr lang="en-IN" dirty="0" err="1"/>
              <a:t>Mauris</a:t>
            </a:r>
            <a:r>
              <a:rPr lang="en-IN" dirty="0"/>
              <a:t> pulvinar </a:t>
            </a:r>
            <a:r>
              <a:rPr lang="en-IN" dirty="0" err="1"/>
              <a:t>interdum</a:t>
            </a:r>
            <a:r>
              <a:rPr lang="en-IN" dirty="0"/>
              <a:t> </a:t>
            </a:r>
            <a:r>
              <a:rPr lang="en-IN" dirty="0" err="1"/>
              <a:t>enim</a:t>
            </a:r>
            <a:r>
              <a:rPr lang="en-IN" dirty="0"/>
              <a:t>. </a:t>
            </a:r>
            <a:r>
              <a:rPr lang="en-IN" dirty="0" err="1"/>
              <a:t>Nulla</a:t>
            </a:r>
            <a:r>
              <a:rPr lang="en-IN" dirty="0"/>
              <a:t> at </a:t>
            </a:r>
            <a:r>
              <a:rPr lang="en-IN" dirty="0" err="1"/>
              <a:t>consectetur</a:t>
            </a:r>
            <a:r>
              <a:rPr lang="en-IN" dirty="0"/>
              <a:t> </a:t>
            </a:r>
            <a:r>
              <a:rPr lang="en-IN" dirty="0" err="1"/>
              <a:t>augue</a:t>
            </a:r>
            <a:r>
              <a:rPr lang="en-IN" dirty="0"/>
              <a:t>. Sed </a:t>
            </a:r>
            <a:r>
              <a:rPr lang="en-IN" dirty="0" err="1"/>
              <a:t>sed</a:t>
            </a:r>
            <a:r>
              <a:rPr lang="en-IN" dirty="0"/>
              <a:t> convallis </a:t>
            </a:r>
            <a:r>
              <a:rPr lang="en-IN" dirty="0" err="1"/>
              <a:t>dolor</a:t>
            </a:r>
            <a:r>
              <a:rPr lang="en-IN" dirty="0"/>
              <a:t>. In hac </a:t>
            </a:r>
            <a:r>
              <a:rPr lang="en-IN" dirty="0" err="1"/>
              <a:t>habitasse</a:t>
            </a:r>
            <a:r>
              <a:rPr lang="en-IN" dirty="0"/>
              <a:t> </a:t>
            </a:r>
            <a:r>
              <a:rPr lang="en-IN" dirty="0" err="1"/>
              <a:t>platea</a:t>
            </a:r>
            <a:r>
              <a:rPr lang="en-IN" dirty="0"/>
              <a:t> </a:t>
            </a:r>
            <a:r>
              <a:rPr lang="en-IN" dirty="0" err="1"/>
              <a:t>dictumst</a:t>
            </a:r>
            <a:r>
              <a:rPr lang="en-IN" dirty="0"/>
              <a:t>.</a:t>
            </a:r>
          </a:p>
        </p:txBody>
      </p:sp>
      <p:sp>
        <p:nvSpPr>
          <p:cNvPr id="21" name="Text Placeholder 20">
            <a:extLst>
              <a:ext uri="{FF2B5EF4-FFF2-40B4-BE49-F238E27FC236}">
                <a16:creationId xmlns:a16="http://schemas.microsoft.com/office/drawing/2014/main" id="{FB374602-08CF-6F14-3A14-5A55E48A7695}"/>
              </a:ext>
            </a:extLst>
          </p:cNvPr>
          <p:cNvSpPr>
            <a:spLocks noGrp="1"/>
          </p:cNvSpPr>
          <p:nvPr>
            <p:ph type="body" sz="quarter" idx="20"/>
          </p:nvPr>
        </p:nvSpPr>
        <p:spPr/>
        <p:txBody>
          <a:bodyPr/>
          <a:lstStyle/>
          <a:p>
            <a:r>
              <a:rPr lang="en-IN" dirty="0"/>
              <a:t>LOREM IPSUM DOLOR SIT AMET, CONSECTETUR ADIPISCING ELIT. AENEAN ELEMENTUM TELLUS QUIS TINCIDUNT SOLLICITUDIN. FUSCE ULLAMCORPER LIBERO AT LEO DAPIBUS, NEC DAPIBUS MASSA FACILISIS. SUSPENDISSE EGET ARCU NON LECTUS TINCIDUNT EFFICITUR.</a:t>
            </a:r>
          </a:p>
        </p:txBody>
      </p:sp>
      <p:grpSp>
        <p:nvGrpSpPr>
          <p:cNvPr id="22" name="Group 1028">
            <a:extLst>
              <a:ext uri="{FF2B5EF4-FFF2-40B4-BE49-F238E27FC236}">
                <a16:creationId xmlns:a16="http://schemas.microsoft.com/office/drawing/2014/main" id="{16954DCD-DE7D-4D81-F715-8BA869503582}"/>
              </a:ext>
            </a:extLst>
          </p:cNvPr>
          <p:cNvGrpSpPr>
            <a:grpSpLocks noChangeAspect="1"/>
          </p:cNvGrpSpPr>
          <p:nvPr/>
        </p:nvGrpSpPr>
        <p:grpSpPr bwMode="auto">
          <a:xfrm>
            <a:off x="1323774" y="2894514"/>
            <a:ext cx="666746" cy="710416"/>
            <a:chOff x="2350" y="509"/>
            <a:chExt cx="3084" cy="3286"/>
          </a:xfrm>
          <a:gradFill flip="none" rotWithShape="1">
            <a:gsLst>
              <a:gs pos="0">
                <a:srgbClr val="00FFEC"/>
              </a:gs>
              <a:gs pos="100000">
                <a:srgbClr val="02A9F7"/>
              </a:gs>
            </a:gsLst>
            <a:lin ang="0" scaled="1"/>
            <a:tileRect/>
          </a:gradFill>
        </p:grpSpPr>
        <p:sp>
          <p:nvSpPr>
            <p:cNvPr id="23" name="Freeform 1029">
              <a:extLst>
                <a:ext uri="{FF2B5EF4-FFF2-40B4-BE49-F238E27FC236}">
                  <a16:creationId xmlns:a16="http://schemas.microsoft.com/office/drawing/2014/main" id="{D063B8D6-69BA-33BB-F892-C0FEB5C1C500}"/>
                </a:ext>
              </a:extLst>
            </p:cNvPr>
            <p:cNvSpPr>
              <a:spLocks noEditPoints="1"/>
            </p:cNvSpPr>
            <p:nvPr/>
          </p:nvSpPr>
          <p:spPr bwMode="auto">
            <a:xfrm>
              <a:off x="2664" y="1091"/>
              <a:ext cx="2231" cy="2145"/>
            </a:xfrm>
            <a:custGeom>
              <a:avLst/>
              <a:gdLst>
                <a:gd name="T0" fmla="*/ 938 w 939"/>
                <a:gd name="T1" fmla="*/ 450 h 903"/>
                <a:gd name="T2" fmla="*/ 36 w 939"/>
                <a:gd name="T3" fmla="*/ 452 h 903"/>
                <a:gd name="T4" fmla="*/ 308 w 939"/>
                <a:gd name="T5" fmla="*/ 421 h 903"/>
                <a:gd name="T6" fmla="*/ 454 w 939"/>
                <a:gd name="T7" fmla="*/ 385 h 903"/>
                <a:gd name="T8" fmla="*/ 484 w 939"/>
                <a:gd name="T9" fmla="*/ 488 h 903"/>
                <a:gd name="T10" fmla="*/ 369 w 939"/>
                <a:gd name="T11" fmla="*/ 601 h 903"/>
                <a:gd name="T12" fmla="*/ 459 w 939"/>
                <a:gd name="T13" fmla="*/ 657 h 903"/>
                <a:gd name="T14" fmla="*/ 419 w 939"/>
                <a:gd name="T15" fmla="*/ 758 h 903"/>
                <a:gd name="T16" fmla="*/ 293 w 939"/>
                <a:gd name="T17" fmla="*/ 747 h 903"/>
                <a:gd name="T18" fmla="*/ 228 w 939"/>
                <a:gd name="T19" fmla="*/ 762 h 903"/>
                <a:gd name="T20" fmla="*/ 493 w 939"/>
                <a:gd name="T21" fmla="*/ 794 h 903"/>
                <a:gd name="T22" fmla="*/ 505 w 939"/>
                <a:gd name="T23" fmla="*/ 688 h 903"/>
                <a:gd name="T24" fmla="*/ 577 w 939"/>
                <a:gd name="T25" fmla="*/ 566 h 903"/>
                <a:gd name="T26" fmla="*/ 526 w 939"/>
                <a:gd name="T27" fmla="*/ 466 h 903"/>
                <a:gd name="T28" fmla="*/ 620 w 939"/>
                <a:gd name="T29" fmla="*/ 367 h 903"/>
                <a:gd name="T30" fmla="*/ 750 w 939"/>
                <a:gd name="T31" fmla="*/ 438 h 903"/>
                <a:gd name="T32" fmla="*/ 819 w 939"/>
                <a:gd name="T33" fmla="*/ 470 h 903"/>
                <a:gd name="T34" fmla="*/ 843 w 939"/>
                <a:gd name="T35" fmla="*/ 582 h 903"/>
                <a:gd name="T36" fmla="*/ 765 w 939"/>
                <a:gd name="T37" fmla="*/ 686 h 903"/>
                <a:gd name="T38" fmla="*/ 657 w 939"/>
                <a:gd name="T39" fmla="*/ 701 h 903"/>
                <a:gd name="T40" fmla="*/ 579 w 939"/>
                <a:gd name="T41" fmla="*/ 844 h 903"/>
                <a:gd name="T42" fmla="*/ 883 w 939"/>
                <a:gd name="T43" fmla="*/ 376 h 903"/>
                <a:gd name="T44" fmla="*/ 665 w 939"/>
                <a:gd name="T45" fmla="*/ 95 h 903"/>
                <a:gd name="T46" fmla="*/ 618 w 939"/>
                <a:gd name="T47" fmla="*/ 167 h 903"/>
                <a:gd name="T48" fmla="*/ 484 w 939"/>
                <a:gd name="T49" fmla="*/ 244 h 903"/>
                <a:gd name="T50" fmla="*/ 406 w 939"/>
                <a:gd name="T51" fmla="*/ 197 h 903"/>
                <a:gd name="T52" fmla="*/ 381 w 939"/>
                <a:gd name="T53" fmla="*/ 276 h 903"/>
                <a:gd name="T54" fmla="*/ 289 w 939"/>
                <a:gd name="T55" fmla="*/ 400 h 903"/>
                <a:gd name="T56" fmla="*/ 452 w 939"/>
                <a:gd name="T57" fmla="*/ 452 h 903"/>
                <a:gd name="T58" fmla="*/ 409 w 939"/>
                <a:gd name="T59" fmla="*/ 423 h 903"/>
                <a:gd name="T60" fmla="*/ 255 w 939"/>
                <a:gd name="T61" fmla="*/ 435 h 903"/>
                <a:gd name="T62" fmla="*/ 256 w 939"/>
                <a:gd name="T63" fmla="*/ 364 h 903"/>
                <a:gd name="T64" fmla="*/ 334 w 939"/>
                <a:gd name="T65" fmla="*/ 240 h 903"/>
                <a:gd name="T66" fmla="*/ 377 w 939"/>
                <a:gd name="T67" fmla="*/ 158 h 903"/>
                <a:gd name="T68" fmla="*/ 453 w 939"/>
                <a:gd name="T69" fmla="*/ 175 h 903"/>
                <a:gd name="T70" fmla="*/ 542 w 939"/>
                <a:gd name="T71" fmla="*/ 196 h 903"/>
                <a:gd name="T72" fmla="*/ 570 w 939"/>
                <a:gd name="T73" fmla="*/ 128 h 903"/>
                <a:gd name="T74" fmla="*/ 610 w 939"/>
                <a:gd name="T75" fmla="*/ 67 h 903"/>
                <a:gd name="T76" fmla="*/ 357 w 939"/>
                <a:gd name="T77" fmla="*/ 70 h 903"/>
                <a:gd name="T78" fmla="*/ 171 w 939"/>
                <a:gd name="T79" fmla="*/ 699 h 903"/>
                <a:gd name="T80" fmla="*/ 324 w 939"/>
                <a:gd name="T81" fmla="*/ 689 h 903"/>
                <a:gd name="T82" fmla="*/ 436 w 939"/>
                <a:gd name="T83" fmla="*/ 713 h 903"/>
                <a:gd name="T84" fmla="*/ 425 w 939"/>
                <a:gd name="T85" fmla="*/ 693 h 903"/>
                <a:gd name="T86" fmla="*/ 324 w 939"/>
                <a:gd name="T87" fmla="*/ 617 h 903"/>
                <a:gd name="T88" fmla="*/ 452 w 939"/>
                <a:gd name="T89" fmla="*/ 452 h 903"/>
                <a:gd name="T90" fmla="*/ 677 w 939"/>
                <a:gd name="T91" fmla="*/ 399 h 903"/>
                <a:gd name="T92" fmla="*/ 580 w 939"/>
                <a:gd name="T93" fmla="*/ 446 h 903"/>
                <a:gd name="T94" fmla="*/ 590 w 939"/>
                <a:gd name="T95" fmla="*/ 517 h 903"/>
                <a:gd name="T96" fmla="*/ 615 w 939"/>
                <a:gd name="T97" fmla="*/ 596 h 903"/>
                <a:gd name="T98" fmla="*/ 541 w 939"/>
                <a:gd name="T99" fmla="*/ 766 h 903"/>
                <a:gd name="T100" fmla="*/ 603 w 939"/>
                <a:gd name="T101" fmla="*/ 682 h 903"/>
                <a:gd name="T102" fmla="*/ 714 w 939"/>
                <a:gd name="T103" fmla="*/ 658 h 903"/>
                <a:gd name="T104" fmla="*/ 791 w 939"/>
                <a:gd name="T105" fmla="*/ 585 h 903"/>
                <a:gd name="T106" fmla="*/ 804 w 939"/>
                <a:gd name="T107" fmla="*/ 526 h 903"/>
                <a:gd name="T108" fmla="*/ 741 w 939"/>
                <a:gd name="T109" fmla="*/ 488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903">
                  <a:moveTo>
                    <a:pt x="487" y="0"/>
                  </a:moveTo>
                  <a:cubicBezTo>
                    <a:pt x="735" y="0"/>
                    <a:pt x="938" y="202"/>
                    <a:pt x="938" y="450"/>
                  </a:cubicBezTo>
                  <a:cubicBezTo>
                    <a:pt x="939" y="701"/>
                    <a:pt x="737" y="903"/>
                    <a:pt x="486" y="903"/>
                  </a:cubicBezTo>
                  <a:cubicBezTo>
                    <a:pt x="237" y="902"/>
                    <a:pt x="36" y="701"/>
                    <a:pt x="36" y="452"/>
                  </a:cubicBezTo>
                  <a:cubicBezTo>
                    <a:pt x="35" y="203"/>
                    <a:pt x="237" y="1"/>
                    <a:pt x="487" y="0"/>
                  </a:cubicBezTo>
                  <a:close/>
                  <a:moveTo>
                    <a:pt x="308" y="421"/>
                  </a:moveTo>
                  <a:cubicBezTo>
                    <a:pt x="337" y="406"/>
                    <a:pt x="365" y="391"/>
                    <a:pt x="393" y="376"/>
                  </a:cubicBezTo>
                  <a:cubicBezTo>
                    <a:pt x="415" y="365"/>
                    <a:pt x="435" y="368"/>
                    <a:pt x="454" y="385"/>
                  </a:cubicBezTo>
                  <a:cubicBezTo>
                    <a:pt x="464" y="395"/>
                    <a:pt x="474" y="406"/>
                    <a:pt x="484" y="416"/>
                  </a:cubicBezTo>
                  <a:cubicBezTo>
                    <a:pt x="506" y="438"/>
                    <a:pt x="506" y="466"/>
                    <a:pt x="484" y="488"/>
                  </a:cubicBezTo>
                  <a:cubicBezTo>
                    <a:pt x="465" y="507"/>
                    <a:pt x="446" y="526"/>
                    <a:pt x="427" y="545"/>
                  </a:cubicBezTo>
                  <a:cubicBezTo>
                    <a:pt x="408" y="564"/>
                    <a:pt x="389" y="582"/>
                    <a:pt x="369" y="601"/>
                  </a:cubicBezTo>
                  <a:cubicBezTo>
                    <a:pt x="376" y="605"/>
                    <a:pt x="380" y="608"/>
                    <a:pt x="384" y="611"/>
                  </a:cubicBezTo>
                  <a:cubicBezTo>
                    <a:pt x="409" y="626"/>
                    <a:pt x="434" y="641"/>
                    <a:pt x="459" y="657"/>
                  </a:cubicBezTo>
                  <a:cubicBezTo>
                    <a:pt x="482" y="671"/>
                    <a:pt x="493" y="707"/>
                    <a:pt x="483" y="731"/>
                  </a:cubicBezTo>
                  <a:cubicBezTo>
                    <a:pt x="473" y="756"/>
                    <a:pt x="451" y="765"/>
                    <a:pt x="419" y="758"/>
                  </a:cubicBezTo>
                  <a:cubicBezTo>
                    <a:pt x="388" y="751"/>
                    <a:pt x="357" y="744"/>
                    <a:pt x="326" y="737"/>
                  </a:cubicBezTo>
                  <a:cubicBezTo>
                    <a:pt x="312" y="733"/>
                    <a:pt x="303" y="733"/>
                    <a:pt x="293" y="747"/>
                  </a:cubicBezTo>
                  <a:cubicBezTo>
                    <a:pt x="287" y="756"/>
                    <a:pt x="272" y="760"/>
                    <a:pt x="260" y="764"/>
                  </a:cubicBezTo>
                  <a:cubicBezTo>
                    <a:pt x="251" y="766"/>
                    <a:pt x="241" y="763"/>
                    <a:pt x="228" y="762"/>
                  </a:cubicBezTo>
                  <a:cubicBezTo>
                    <a:pt x="313" y="830"/>
                    <a:pt x="407" y="862"/>
                    <a:pt x="516" y="855"/>
                  </a:cubicBezTo>
                  <a:cubicBezTo>
                    <a:pt x="494" y="829"/>
                    <a:pt x="493" y="827"/>
                    <a:pt x="493" y="794"/>
                  </a:cubicBezTo>
                  <a:cubicBezTo>
                    <a:pt x="493" y="774"/>
                    <a:pt x="493" y="754"/>
                    <a:pt x="493" y="734"/>
                  </a:cubicBezTo>
                  <a:cubicBezTo>
                    <a:pt x="492" y="717"/>
                    <a:pt x="497" y="702"/>
                    <a:pt x="505" y="688"/>
                  </a:cubicBezTo>
                  <a:cubicBezTo>
                    <a:pt x="527" y="652"/>
                    <a:pt x="549" y="615"/>
                    <a:pt x="570" y="579"/>
                  </a:cubicBezTo>
                  <a:cubicBezTo>
                    <a:pt x="573" y="575"/>
                    <a:pt x="574" y="571"/>
                    <a:pt x="577" y="566"/>
                  </a:cubicBezTo>
                  <a:cubicBezTo>
                    <a:pt x="553" y="558"/>
                    <a:pt x="544" y="539"/>
                    <a:pt x="539" y="517"/>
                  </a:cubicBezTo>
                  <a:cubicBezTo>
                    <a:pt x="536" y="500"/>
                    <a:pt x="530" y="483"/>
                    <a:pt x="526" y="466"/>
                  </a:cubicBezTo>
                  <a:cubicBezTo>
                    <a:pt x="519" y="440"/>
                    <a:pt x="527" y="421"/>
                    <a:pt x="551" y="407"/>
                  </a:cubicBezTo>
                  <a:cubicBezTo>
                    <a:pt x="574" y="393"/>
                    <a:pt x="598" y="382"/>
                    <a:pt x="620" y="367"/>
                  </a:cubicBezTo>
                  <a:cubicBezTo>
                    <a:pt x="655" y="342"/>
                    <a:pt x="685" y="343"/>
                    <a:pt x="720" y="370"/>
                  </a:cubicBezTo>
                  <a:cubicBezTo>
                    <a:pt x="744" y="388"/>
                    <a:pt x="760" y="407"/>
                    <a:pt x="750" y="438"/>
                  </a:cubicBezTo>
                  <a:cubicBezTo>
                    <a:pt x="751" y="439"/>
                    <a:pt x="751" y="440"/>
                    <a:pt x="752" y="441"/>
                  </a:cubicBezTo>
                  <a:cubicBezTo>
                    <a:pt x="774" y="451"/>
                    <a:pt x="797" y="460"/>
                    <a:pt x="819" y="470"/>
                  </a:cubicBezTo>
                  <a:cubicBezTo>
                    <a:pt x="845" y="481"/>
                    <a:pt x="855" y="498"/>
                    <a:pt x="851" y="526"/>
                  </a:cubicBezTo>
                  <a:cubicBezTo>
                    <a:pt x="849" y="545"/>
                    <a:pt x="848" y="564"/>
                    <a:pt x="843" y="582"/>
                  </a:cubicBezTo>
                  <a:cubicBezTo>
                    <a:pt x="841" y="594"/>
                    <a:pt x="835" y="606"/>
                    <a:pt x="828" y="615"/>
                  </a:cubicBezTo>
                  <a:cubicBezTo>
                    <a:pt x="808" y="640"/>
                    <a:pt x="785" y="662"/>
                    <a:pt x="765" y="686"/>
                  </a:cubicBezTo>
                  <a:cubicBezTo>
                    <a:pt x="750" y="703"/>
                    <a:pt x="732" y="709"/>
                    <a:pt x="710" y="706"/>
                  </a:cubicBezTo>
                  <a:cubicBezTo>
                    <a:pt x="692" y="704"/>
                    <a:pt x="675" y="702"/>
                    <a:pt x="657" y="701"/>
                  </a:cubicBezTo>
                  <a:cubicBezTo>
                    <a:pt x="652" y="701"/>
                    <a:pt x="645" y="704"/>
                    <a:pt x="643" y="708"/>
                  </a:cubicBezTo>
                  <a:cubicBezTo>
                    <a:pt x="621" y="753"/>
                    <a:pt x="600" y="798"/>
                    <a:pt x="579" y="844"/>
                  </a:cubicBezTo>
                  <a:cubicBezTo>
                    <a:pt x="583" y="843"/>
                    <a:pt x="586" y="842"/>
                    <a:pt x="589" y="842"/>
                  </a:cubicBezTo>
                  <a:cubicBezTo>
                    <a:pt x="792" y="791"/>
                    <a:pt x="925" y="581"/>
                    <a:pt x="883" y="376"/>
                  </a:cubicBezTo>
                  <a:cubicBezTo>
                    <a:pt x="858" y="253"/>
                    <a:pt x="791" y="160"/>
                    <a:pt x="681" y="98"/>
                  </a:cubicBezTo>
                  <a:cubicBezTo>
                    <a:pt x="677" y="95"/>
                    <a:pt x="670" y="93"/>
                    <a:pt x="665" y="95"/>
                  </a:cubicBezTo>
                  <a:cubicBezTo>
                    <a:pt x="621" y="111"/>
                    <a:pt x="618" y="115"/>
                    <a:pt x="618" y="162"/>
                  </a:cubicBezTo>
                  <a:cubicBezTo>
                    <a:pt x="618" y="164"/>
                    <a:pt x="618" y="165"/>
                    <a:pt x="618" y="167"/>
                  </a:cubicBezTo>
                  <a:cubicBezTo>
                    <a:pt x="616" y="212"/>
                    <a:pt x="585" y="244"/>
                    <a:pt x="539" y="244"/>
                  </a:cubicBezTo>
                  <a:cubicBezTo>
                    <a:pt x="521" y="245"/>
                    <a:pt x="502" y="244"/>
                    <a:pt x="484" y="244"/>
                  </a:cubicBezTo>
                  <a:cubicBezTo>
                    <a:pt x="458" y="244"/>
                    <a:pt x="436" y="234"/>
                    <a:pt x="420" y="213"/>
                  </a:cubicBezTo>
                  <a:cubicBezTo>
                    <a:pt x="416" y="208"/>
                    <a:pt x="411" y="202"/>
                    <a:pt x="406" y="197"/>
                  </a:cubicBezTo>
                  <a:cubicBezTo>
                    <a:pt x="389" y="214"/>
                    <a:pt x="377" y="231"/>
                    <a:pt x="381" y="255"/>
                  </a:cubicBezTo>
                  <a:cubicBezTo>
                    <a:pt x="382" y="262"/>
                    <a:pt x="381" y="269"/>
                    <a:pt x="381" y="276"/>
                  </a:cubicBezTo>
                  <a:cubicBezTo>
                    <a:pt x="382" y="304"/>
                    <a:pt x="372" y="326"/>
                    <a:pt x="350" y="344"/>
                  </a:cubicBezTo>
                  <a:cubicBezTo>
                    <a:pt x="330" y="362"/>
                    <a:pt x="310" y="381"/>
                    <a:pt x="289" y="400"/>
                  </a:cubicBezTo>
                  <a:cubicBezTo>
                    <a:pt x="296" y="408"/>
                    <a:pt x="302" y="414"/>
                    <a:pt x="308" y="421"/>
                  </a:cubicBezTo>
                  <a:close/>
                  <a:moveTo>
                    <a:pt x="452" y="452"/>
                  </a:moveTo>
                  <a:cubicBezTo>
                    <a:pt x="442" y="442"/>
                    <a:pt x="433" y="432"/>
                    <a:pt x="424" y="425"/>
                  </a:cubicBezTo>
                  <a:cubicBezTo>
                    <a:pt x="420" y="422"/>
                    <a:pt x="413" y="421"/>
                    <a:pt x="409" y="423"/>
                  </a:cubicBezTo>
                  <a:cubicBezTo>
                    <a:pt x="389" y="432"/>
                    <a:pt x="370" y="443"/>
                    <a:pt x="351" y="453"/>
                  </a:cubicBezTo>
                  <a:cubicBezTo>
                    <a:pt x="302" y="479"/>
                    <a:pt x="291" y="477"/>
                    <a:pt x="255" y="435"/>
                  </a:cubicBezTo>
                  <a:cubicBezTo>
                    <a:pt x="254" y="434"/>
                    <a:pt x="253" y="434"/>
                    <a:pt x="253" y="433"/>
                  </a:cubicBezTo>
                  <a:cubicBezTo>
                    <a:pt x="234" y="411"/>
                    <a:pt x="236" y="384"/>
                    <a:pt x="256" y="364"/>
                  </a:cubicBezTo>
                  <a:cubicBezTo>
                    <a:pt x="268" y="353"/>
                    <a:pt x="279" y="341"/>
                    <a:pt x="292" y="332"/>
                  </a:cubicBezTo>
                  <a:cubicBezTo>
                    <a:pt x="325" y="310"/>
                    <a:pt x="341" y="280"/>
                    <a:pt x="334" y="240"/>
                  </a:cubicBezTo>
                  <a:cubicBezTo>
                    <a:pt x="334" y="239"/>
                    <a:pt x="334" y="238"/>
                    <a:pt x="334" y="237"/>
                  </a:cubicBezTo>
                  <a:cubicBezTo>
                    <a:pt x="335" y="203"/>
                    <a:pt x="354" y="179"/>
                    <a:pt x="377" y="158"/>
                  </a:cubicBezTo>
                  <a:cubicBezTo>
                    <a:pt x="384" y="152"/>
                    <a:pt x="396" y="150"/>
                    <a:pt x="405" y="149"/>
                  </a:cubicBezTo>
                  <a:cubicBezTo>
                    <a:pt x="426" y="147"/>
                    <a:pt x="441" y="158"/>
                    <a:pt x="453" y="175"/>
                  </a:cubicBezTo>
                  <a:cubicBezTo>
                    <a:pt x="460" y="185"/>
                    <a:pt x="468" y="195"/>
                    <a:pt x="482" y="196"/>
                  </a:cubicBezTo>
                  <a:cubicBezTo>
                    <a:pt x="502" y="196"/>
                    <a:pt x="522" y="196"/>
                    <a:pt x="542" y="196"/>
                  </a:cubicBezTo>
                  <a:cubicBezTo>
                    <a:pt x="560" y="195"/>
                    <a:pt x="570" y="184"/>
                    <a:pt x="570" y="165"/>
                  </a:cubicBezTo>
                  <a:cubicBezTo>
                    <a:pt x="570" y="153"/>
                    <a:pt x="571" y="140"/>
                    <a:pt x="570" y="128"/>
                  </a:cubicBezTo>
                  <a:cubicBezTo>
                    <a:pt x="569" y="103"/>
                    <a:pt x="579" y="84"/>
                    <a:pt x="602" y="73"/>
                  </a:cubicBezTo>
                  <a:cubicBezTo>
                    <a:pt x="604" y="72"/>
                    <a:pt x="606" y="70"/>
                    <a:pt x="610" y="67"/>
                  </a:cubicBezTo>
                  <a:cubicBezTo>
                    <a:pt x="602" y="65"/>
                    <a:pt x="597" y="63"/>
                    <a:pt x="592" y="62"/>
                  </a:cubicBezTo>
                  <a:cubicBezTo>
                    <a:pt x="513" y="42"/>
                    <a:pt x="435" y="44"/>
                    <a:pt x="357" y="70"/>
                  </a:cubicBezTo>
                  <a:cubicBezTo>
                    <a:pt x="101" y="155"/>
                    <a:pt x="0" y="469"/>
                    <a:pt x="158" y="687"/>
                  </a:cubicBezTo>
                  <a:cubicBezTo>
                    <a:pt x="162" y="692"/>
                    <a:pt x="166" y="698"/>
                    <a:pt x="171" y="699"/>
                  </a:cubicBezTo>
                  <a:cubicBezTo>
                    <a:pt x="199" y="706"/>
                    <a:pt x="228" y="712"/>
                    <a:pt x="256" y="718"/>
                  </a:cubicBezTo>
                  <a:cubicBezTo>
                    <a:pt x="276" y="687"/>
                    <a:pt x="290" y="681"/>
                    <a:pt x="324" y="689"/>
                  </a:cubicBezTo>
                  <a:cubicBezTo>
                    <a:pt x="345" y="693"/>
                    <a:pt x="366" y="698"/>
                    <a:pt x="387" y="703"/>
                  </a:cubicBezTo>
                  <a:cubicBezTo>
                    <a:pt x="403" y="706"/>
                    <a:pt x="419" y="710"/>
                    <a:pt x="436" y="713"/>
                  </a:cubicBezTo>
                  <a:cubicBezTo>
                    <a:pt x="437" y="712"/>
                    <a:pt x="438" y="711"/>
                    <a:pt x="439" y="709"/>
                  </a:cubicBezTo>
                  <a:cubicBezTo>
                    <a:pt x="434" y="704"/>
                    <a:pt x="431" y="696"/>
                    <a:pt x="425" y="693"/>
                  </a:cubicBezTo>
                  <a:cubicBezTo>
                    <a:pt x="399" y="676"/>
                    <a:pt x="372" y="661"/>
                    <a:pt x="346" y="644"/>
                  </a:cubicBezTo>
                  <a:cubicBezTo>
                    <a:pt x="337" y="638"/>
                    <a:pt x="328" y="628"/>
                    <a:pt x="324" y="617"/>
                  </a:cubicBezTo>
                  <a:cubicBezTo>
                    <a:pt x="316" y="598"/>
                    <a:pt x="323" y="580"/>
                    <a:pt x="338" y="566"/>
                  </a:cubicBezTo>
                  <a:cubicBezTo>
                    <a:pt x="375" y="528"/>
                    <a:pt x="413" y="491"/>
                    <a:pt x="452" y="452"/>
                  </a:cubicBezTo>
                  <a:close/>
                  <a:moveTo>
                    <a:pt x="705" y="418"/>
                  </a:moveTo>
                  <a:cubicBezTo>
                    <a:pt x="695" y="411"/>
                    <a:pt x="686" y="404"/>
                    <a:pt x="677" y="399"/>
                  </a:cubicBezTo>
                  <a:cubicBezTo>
                    <a:pt x="673" y="397"/>
                    <a:pt x="666" y="397"/>
                    <a:pt x="662" y="399"/>
                  </a:cubicBezTo>
                  <a:cubicBezTo>
                    <a:pt x="635" y="414"/>
                    <a:pt x="608" y="430"/>
                    <a:pt x="580" y="446"/>
                  </a:cubicBezTo>
                  <a:cubicBezTo>
                    <a:pt x="577" y="447"/>
                    <a:pt x="573" y="452"/>
                    <a:pt x="573" y="454"/>
                  </a:cubicBezTo>
                  <a:cubicBezTo>
                    <a:pt x="579" y="475"/>
                    <a:pt x="584" y="496"/>
                    <a:pt x="590" y="517"/>
                  </a:cubicBezTo>
                  <a:cubicBezTo>
                    <a:pt x="591" y="520"/>
                    <a:pt x="595" y="521"/>
                    <a:pt x="597" y="523"/>
                  </a:cubicBezTo>
                  <a:cubicBezTo>
                    <a:pt x="627" y="541"/>
                    <a:pt x="633" y="565"/>
                    <a:pt x="615" y="596"/>
                  </a:cubicBezTo>
                  <a:cubicBezTo>
                    <a:pt x="598" y="625"/>
                    <a:pt x="583" y="655"/>
                    <a:pt x="564" y="682"/>
                  </a:cubicBezTo>
                  <a:cubicBezTo>
                    <a:pt x="546" y="708"/>
                    <a:pt x="538" y="735"/>
                    <a:pt x="541" y="766"/>
                  </a:cubicBezTo>
                  <a:cubicBezTo>
                    <a:pt x="542" y="779"/>
                    <a:pt x="541" y="792"/>
                    <a:pt x="541" y="805"/>
                  </a:cubicBezTo>
                  <a:cubicBezTo>
                    <a:pt x="564" y="764"/>
                    <a:pt x="583" y="723"/>
                    <a:pt x="603" y="682"/>
                  </a:cubicBezTo>
                  <a:cubicBezTo>
                    <a:pt x="614" y="660"/>
                    <a:pt x="630" y="650"/>
                    <a:pt x="655" y="652"/>
                  </a:cubicBezTo>
                  <a:cubicBezTo>
                    <a:pt x="675" y="654"/>
                    <a:pt x="694" y="657"/>
                    <a:pt x="714" y="658"/>
                  </a:cubicBezTo>
                  <a:cubicBezTo>
                    <a:pt x="720" y="658"/>
                    <a:pt x="727" y="656"/>
                    <a:pt x="731" y="652"/>
                  </a:cubicBezTo>
                  <a:cubicBezTo>
                    <a:pt x="752" y="630"/>
                    <a:pt x="771" y="608"/>
                    <a:pt x="791" y="585"/>
                  </a:cubicBezTo>
                  <a:cubicBezTo>
                    <a:pt x="794" y="582"/>
                    <a:pt x="797" y="578"/>
                    <a:pt x="797" y="574"/>
                  </a:cubicBezTo>
                  <a:cubicBezTo>
                    <a:pt x="800" y="558"/>
                    <a:pt x="801" y="542"/>
                    <a:pt x="804" y="526"/>
                  </a:cubicBezTo>
                  <a:cubicBezTo>
                    <a:pt x="805" y="518"/>
                    <a:pt x="802" y="514"/>
                    <a:pt x="794" y="511"/>
                  </a:cubicBezTo>
                  <a:cubicBezTo>
                    <a:pt x="776" y="504"/>
                    <a:pt x="759" y="496"/>
                    <a:pt x="741" y="488"/>
                  </a:cubicBezTo>
                  <a:cubicBezTo>
                    <a:pt x="705" y="473"/>
                    <a:pt x="696" y="456"/>
                    <a:pt x="705"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030">
              <a:extLst>
                <a:ext uri="{FF2B5EF4-FFF2-40B4-BE49-F238E27FC236}">
                  <a16:creationId xmlns:a16="http://schemas.microsoft.com/office/drawing/2014/main" id="{7130A5A4-36C4-6700-8720-9C73EE3C8990}"/>
                </a:ext>
              </a:extLst>
            </p:cNvPr>
            <p:cNvSpPr>
              <a:spLocks/>
            </p:cNvSpPr>
            <p:nvPr/>
          </p:nvSpPr>
          <p:spPr bwMode="auto">
            <a:xfrm>
              <a:off x="2833" y="509"/>
              <a:ext cx="2601" cy="2478"/>
            </a:xfrm>
            <a:custGeom>
              <a:avLst/>
              <a:gdLst>
                <a:gd name="T0" fmla="*/ 148 w 1095"/>
                <a:gd name="T1" fmla="*/ 201 h 1043"/>
                <a:gd name="T2" fmla="*/ 190 w 1095"/>
                <a:gd name="T3" fmla="*/ 257 h 1043"/>
                <a:gd name="T4" fmla="*/ 0 w 1095"/>
                <a:gd name="T5" fmla="*/ 281 h 1043"/>
                <a:gd name="T6" fmla="*/ 75 w 1095"/>
                <a:gd name="T7" fmla="*/ 105 h 1043"/>
                <a:gd name="T8" fmla="*/ 117 w 1095"/>
                <a:gd name="T9" fmla="*/ 159 h 1043"/>
                <a:gd name="T10" fmla="*/ 235 w 1095"/>
                <a:gd name="T11" fmla="*/ 112 h 1043"/>
                <a:gd name="T12" fmla="*/ 1021 w 1095"/>
                <a:gd name="T13" fmla="*/ 570 h 1043"/>
                <a:gd name="T14" fmla="*/ 946 w 1095"/>
                <a:gd name="T15" fmla="*/ 1019 h 1043"/>
                <a:gd name="T16" fmla="*/ 940 w 1095"/>
                <a:gd name="T17" fmla="*/ 1029 h 1043"/>
                <a:gd name="T18" fmla="*/ 908 w 1095"/>
                <a:gd name="T19" fmla="*/ 1036 h 1043"/>
                <a:gd name="T20" fmla="*/ 900 w 1095"/>
                <a:gd name="T21" fmla="*/ 1003 h 1043"/>
                <a:gd name="T22" fmla="*/ 929 w 1095"/>
                <a:gd name="T23" fmla="*/ 949 h 1043"/>
                <a:gd name="T24" fmla="*/ 521 w 1095"/>
                <a:gd name="T25" fmla="*/ 140 h 1043"/>
                <a:gd name="T26" fmla="*/ 163 w 1095"/>
                <a:gd name="T27" fmla="*/ 193 h 1043"/>
                <a:gd name="T28" fmla="*/ 148 w 1095"/>
                <a:gd name="T29" fmla="*/ 20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5" h="1043">
                  <a:moveTo>
                    <a:pt x="148" y="201"/>
                  </a:moveTo>
                  <a:cubicBezTo>
                    <a:pt x="162" y="220"/>
                    <a:pt x="175" y="237"/>
                    <a:pt x="190" y="257"/>
                  </a:cubicBezTo>
                  <a:cubicBezTo>
                    <a:pt x="126" y="265"/>
                    <a:pt x="65" y="273"/>
                    <a:pt x="0" y="281"/>
                  </a:cubicBezTo>
                  <a:cubicBezTo>
                    <a:pt x="26" y="222"/>
                    <a:pt x="50" y="164"/>
                    <a:pt x="75" y="105"/>
                  </a:cubicBezTo>
                  <a:cubicBezTo>
                    <a:pt x="90" y="125"/>
                    <a:pt x="104" y="143"/>
                    <a:pt x="117" y="159"/>
                  </a:cubicBezTo>
                  <a:cubicBezTo>
                    <a:pt x="157" y="142"/>
                    <a:pt x="195" y="124"/>
                    <a:pt x="235" y="112"/>
                  </a:cubicBezTo>
                  <a:cubicBezTo>
                    <a:pt x="579" y="0"/>
                    <a:pt x="948" y="216"/>
                    <a:pt x="1021" y="570"/>
                  </a:cubicBezTo>
                  <a:cubicBezTo>
                    <a:pt x="1054" y="729"/>
                    <a:pt x="1028" y="879"/>
                    <a:pt x="946" y="1019"/>
                  </a:cubicBezTo>
                  <a:cubicBezTo>
                    <a:pt x="944" y="1022"/>
                    <a:pt x="942" y="1026"/>
                    <a:pt x="940" y="1029"/>
                  </a:cubicBezTo>
                  <a:cubicBezTo>
                    <a:pt x="931" y="1040"/>
                    <a:pt x="919" y="1043"/>
                    <a:pt x="908" y="1036"/>
                  </a:cubicBezTo>
                  <a:cubicBezTo>
                    <a:pt x="897" y="1029"/>
                    <a:pt x="893" y="1016"/>
                    <a:pt x="900" y="1003"/>
                  </a:cubicBezTo>
                  <a:cubicBezTo>
                    <a:pt x="909" y="985"/>
                    <a:pt x="920" y="968"/>
                    <a:pt x="929" y="949"/>
                  </a:cubicBezTo>
                  <a:cubicBezTo>
                    <a:pt x="1095" y="611"/>
                    <a:pt x="892" y="208"/>
                    <a:pt x="521" y="140"/>
                  </a:cubicBezTo>
                  <a:cubicBezTo>
                    <a:pt x="396" y="117"/>
                    <a:pt x="276" y="136"/>
                    <a:pt x="163" y="193"/>
                  </a:cubicBezTo>
                  <a:cubicBezTo>
                    <a:pt x="158" y="195"/>
                    <a:pt x="154" y="198"/>
                    <a:pt x="148"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031">
              <a:extLst>
                <a:ext uri="{FF2B5EF4-FFF2-40B4-BE49-F238E27FC236}">
                  <a16:creationId xmlns:a16="http://schemas.microsoft.com/office/drawing/2014/main" id="{0DFAD095-7AD3-6E48-D12B-06AD6DE46D8D}"/>
                </a:ext>
              </a:extLst>
            </p:cNvPr>
            <p:cNvSpPr>
              <a:spLocks/>
            </p:cNvSpPr>
            <p:nvPr/>
          </p:nvSpPr>
          <p:spPr bwMode="auto">
            <a:xfrm>
              <a:off x="2350" y="1414"/>
              <a:ext cx="2457" cy="2381"/>
            </a:xfrm>
            <a:custGeom>
              <a:avLst/>
              <a:gdLst>
                <a:gd name="T0" fmla="*/ 887 w 1034"/>
                <a:gd name="T1" fmla="*/ 810 h 1002"/>
                <a:gd name="T2" fmla="*/ 845 w 1034"/>
                <a:gd name="T3" fmla="*/ 755 h 1002"/>
                <a:gd name="T4" fmla="*/ 1034 w 1034"/>
                <a:gd name="T5" fmla="*/ 731 h 1002"/>
                <a:gd name="T6" fmla="*/ 960 w 1034"/>
                <a:gd name="T7" fmla="*/ 907 h 1002"/>
                <a:gd name="T8" fmla="*/ 919 w 1034"/>
                <a:gd name="T9" fmla="*/ 852 h 1002"/>
                <a:gd name="T10" fmla="*/ 789 w 1034"/>
                <a:gd name="T11" fmla="*/ 901 h 1002"/>
                <a:gd name="T12" fmla="*/ 23 w 1034"/>
                <a:gd name="T13" fmla="*/ 419 h 1002"/>
                <a:gd name="T14" fmla="*/ 93 w 1034"/>
                <a:gd name="T15" fmla="*/ 22 h 1002"/>
                <a:gd name="T16" fmla="*/ 105 w 1034"/>
                <a:gd name="T17" fmla="*/ 6 h 1002"/>
                <a:gd name="T18" fmla="*/ 134 w 1034"/>
                <a:gd name="T19" fmla="*/ 10 h 1002"/>
                <a:gd name="T20" fmla="*/ 137 w 1034"/>
                <a:gd name="T21" fmla="*/ 41 h 1002"/>
                <a:gd name="T22" fmla="*/ 80 w 1034"/>
                <a:gd name="T23" fmla="*/ 182 h 1002"/>
                <a:gd name="T24" fmla="*/ 472 w 1034"/>
                <a:gd name="T25" fmla="*/ 856 h 1002"/>
                <a:gd name="T26" fmla="*/ 872 w 1034"/>
                <a:gd name="T27" fmla="*/ 818 h 1002"/>
                <a:gd name="T28" fmla="*/ 887 w 1034"/>
                <a:gd name="T29" fmla="*/ 81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4" h="1002">
                  <a:moveTo>
                    <a:pt x="887" y="810"/>
                  </a:moveTo>
                  <a:cubicBezTo>
                    <a:pt x="872" y="791"/>
                    <a:pt x="859" y="774"/>
                    <a:pt x="845" y="755"/>
                  </a:cubicBezTo>
                  <a:cubicBezTo>
                    <a:pt x="908" y="746"/>
                    <a:pt x="970" y="739"/>
                    <a:pt x="1034" y="731"/>
                  </a:cubicBezTo>
                  <a:cubicBezTo>
                    <a:pt x="1009" y="790"/>
                    <a:pt x="985" y="847"/>
                    <a:pt x="960" y="907"/>
                  </a:cubicBezTo>
                  <a:cubicBezTo>
                    <a:pt x="944" y="886"/>
                    <a:pt x="931" y="868"/>
                    <a:pt x="919" y="852"/>
                  </a:cubicBezTo>
                  <a:cubicBezTo>
                    <a:pt x="874" y="869"/>
                    <a:pt x="833" y="889"/>
                    <a:pt x="789" y="901"/>
                  </a:cubicBezTo>
                  <a:cubicBezTo>
                    <a:pt x="441" y="1002"/>
                    <a:pt x="83" y="777"/>
                    <a:pt x="23" y="419"/>
                  </a:cubicBezTo>
                  <a:cubicBezTo>
                    <a:pt x="0" y="279"/>
                    <a:pt x="24" y="146"/>
                    <a:pt x="93" y="22"/>
                  </a:cubicBezTo>
                  <a:cubicBezTo>
                    <a:pt x="96" y="16"/>
                    <a:pt x="100" y="10"/>
                    <a:pt x="105" y="6"/>
                  </a:cubicBezTo>
                  <a:cubicBezTo>
                    <a:pt x="115" y="0"/>
                    <a:pt x="126" y="1"/>
                    <a:pt x="134" y="10"/>
                  </a:cubicBezTo>
                  <a:cubicBezTo>
                    <a:pt x="144" y="19"/>
                    <a:pt x="143" y="30"/>
                    <a:pt x="137" y="41"/>
                  </a:cubicBezTo>
                  <a:cubicBezTo>
                    <a:pt x="111" y="86"/>
                    <a:pt x="93" y="133"/>
                    <a:pt x="80" y="182"/>
                  </a:cubicBezTo>
                  <a:cubicBezTo>
                    <a:pt x="5" y="472"/>
                    <a:pt x="183" y="778"/>
                    <a:pt x="472" y="856"/>
                  </a:cubicBezTo>
                  <a:cubicBezTo>
                    <a:pt x="610" y="893"/>
                    <a:pt x="744" y="881"/>
                    <a:pt x="872" y="818"/>
                  </a:cubicBezTo>
                  <a:cubicBezTo>
                    <a:pt x="876" y="815"/>
                    <a:pt x="881" y="813"/>
                    <a:pt x="887" y="8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26" name="Group 1036">
            <a:extLst>
              <a:ext uri="{FF2B5EF4-FFF2-40B4-BE49-F238E27FC236}">
                <a16:creationId xmlns:a16="http://schemas.microsoft.com/office/drawing/2014/main" id="{14B39E55-57CA-A35A-046E-35B63067C1E6}"/>
              </a:ext>
            </a:extLst>
          </p:cNvPr>
          <p:cNvGrpSpPr>
            <a:grpSpLocks noChangeAspect="1"/>
          </p:cNvGrpSpPr>
          <p:nvPr/>
        </p:nvGrpSpPr>
        <p:grpSpPr bwMode="auto">
          <a:xfrm>
            <a:off x="1363697" y="4986353"/>
            <a:ext cx="586900" cy="508990"/>
            <a:chOff x="2130" y="674"/>
            <a:chExt cx="3420" cy="2966"/>
          </a:xfrm>
          <a:gradFill flip="none" rotWithShape="1">
            <a:gsLst>
              <a:gs pos="0">
                <a:srgbClr val="00FFEC"/>
              </a:gs>
              <a:gs pos="100000">
                <a:srgbClr val="02A9F7"/>
              </a:gs>
            </a:gsLst>
            <a:lin ang="0" scaled="1"/>
            <a:tileRect/>
          </a:gradFill>
        </p:grpSpPr>
        <p:sp>
          <p:nvSpPr>
            <p:cNvPr id="27" name="Freeform 1037">
              <a:extLst>
                <a:ext uri="{FF2B5EF4-FFF2-40B4-BE49-F238E27FC236}">
                  <a16:creationId xmlns:a16="http://schemas.microsoft.com/office/drawing/2014/main" id="{2C189886-241E-F895-FA0E-E5B9589AC777}"/>
                </a:ext>
              </a:extLst>
            </p:cNvPr>
            <p:cNvSpPr>
              <a:spLocks/>
            </p:cNvSpPr>
            <p:nvPr/>
          </p:nvSpPr>
          <p:spPr bwMode="auto">
            <a:xfrm>
              <a:off x="2130" y="674"/>
              <a:ext cx="3420" cy="2527"/>
            </a:xfrm>
            <a:custGeom>
              <a:avLst/>
              <a:gdLst>
                <a:gd name="T0" fmla="*/ 599 w 1440"/>
                <a:gd name="T1" fmla="*/ 1008 h 1063"/>
                <a:gd name="T2" fmla="*/ 599 w 1440"/>
                <a:gd name="T3" fmla="*/ 1055 h 1063"/>
                <a:gd name="T4" fmla="*/ 584 w 1440"/>
                <a:gd name="T5" fmla="*/ 1056 h 1063"/>
                <a:gd name="T6" fmla="*/ 124 w 1440"/>
                <a:gd name="T7" fmla="*/ 1056 h 1063"/>
                <a:gd name="T8" fmla="*/ 0 w 1440"/>
                <a:gd name="T9" fmla="*/ 931 h 1063"/>
                <a:gd name="T10" fmla="*/ 0 w 1440"/>
                <a:gd name="T11" fmla="*/ 124 h 1063"/>
                <a:gd name="T12" fmla="*/ 124 w 1440"/>
                <a:gd name="T13" fmla="*/ 0 h 1063"/>
                <a:gd name="T14" fmla="*/ 1315 w 1440"/>
                <a:gd name="T15" fmla="*/ 0 h 1063"/>
                <a:gd name="T16" fmla="*/ 1440 w 1440"/>
                <a:gd name="T17" fmla="*/ 125 h 1063"/>
                <a:gd name="T18" fmla="*/ 1440 w 1440"/>
                <a:gd name="T19" fmla="*/ 926 h 1063"/>
                <a:gd name="T20" fmla="*/ 1296 w 1440"/>
                <a:gd name="T21" fmla="*/ 1055 h 1063"/>
                <a:gd name="T22" fmla="*/ 1296 w 1440"/>
                <a:gd name="T23" fmla="*/ 1031 h 1063"/>
                <a:gd name="T24" fmla="*/ 1296 w 1440"/>
                <a:gd name="T25" fmla="*/ 1008 h 1063"/>
                <a:gd name="T26" fmla="*/ 1315 w 1440"/>
                <a:gd name="T27" fmla="*/ 1008 h 1063"/>
                <a:gd name="T28" fmla="*/ 1392 w 1440"/>
                <a:gd name="T29" fmla="*/ 931 h 1063"/>
                <a:gd name="T30" fmla="*/ 1392 w 1440"/>
                <a:gd name="T31" fmla="*/ 568 h 1063"/>
                <a:gd name="T32" fmla="*/ 1392 w 1440"/>
                <a:gd name="T33" fmla="*/ 127 h 1063"/>
                <a:gd name="T34" fmla="*/ 1313 w 1440"/>
                <a:gd name="T35" fmla="*/ 48 h 1063"/>
                <a:gd name="T36" fmla="*/ 128 w 1440"/>
                <a:gd name="T37" fmla="*/ 48 h 1063"/>
                <a:gd name="T38" fmla="*/ 48 w 1440"/>
                <a:gd name="T39" fmla="*/ 127 h 1063"/>
                <a:gd name="T40" fmla="*/ 48 w 1440"/>
                <a:gd name="T41" fmla="*/ 930 h 1063"/>
                <a:gd name="T42" fmla="*/ 127 w 1440"/>
                <a:gd name="T43" fmla="*/ 1008 h 1063"/>
                <a:gd name="T44" fmla="*/ 580 w 1440"/>
                <a:gd name="T45" fmla="*/ 1008 h 1063"/>
                <a:gd name="T46" fmla="*/ 599 w 1440"/>
                <a:gd name="T47" fmla="*/ 1008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0" h="1063">
                  <a:moveTo>
                    <a:pt x="599" y="1008"/>
                  </a:moveTo>
                  <a:cubicBezTo>
                    <a:pt x="599" y="1024"/>
                    <a:pt x="599" y="1039"/>
                    <a:pt x="599" y="1055"/>
                  </a:cubicBezTo>
                  <a:cubicBezTo>
                    <a:pt x="594" y="1055"/>
                    <a:pt x="589" y="1056"/>
                    <a:pt x="584" y="1056"/>
                  </a:cubicBezTo>
                  <a:cubicBezTo>
                    <a:pt x="431" y="1056"/>
                    <a:pt x="278" y="1056"/>
                    <a:pt x="124" y="1056"/>
                  </a:cubicBezTo>
                  <a:cubicBezTo>
                    <a:pt x="51" y="1056"/>
                    <a:pt x="0" y="1004"/>
                    <a:pt x="0" y="931"/>
                  </a:cubicBezTo>
                  <a:cubicBezTo>
                    <a:pt x="0" y="662"/>
                    <a:pt x="0" y="393"/>
                    <a:pt x="0" y="124"/>
                  </a:cubicBezTo>
                  <a:cubicBezTo>
                    <a:pt x="0" y="52"/>
                    <a:pt x="52" y="0"/>
                    <a:pt x="124" y="0"/>
                  </a:cubicBezTo>
                  <a:cubicBezTo>
                    <a:pt x="521" y="0"/>
                    <a:pt x="918" y="0"/>
                    <a:pt x="1315" y="0"/>
                  </a:cubicBezTo>
                  <a:cubicBezTo>
                    <a:pt x="1388" y="0"/>
                    <a:pt x="1440" y="51"/>
                    <a:pt x="1440" y="125"/>
                  </a:cubicBezTo>
                  <a:cubicBezTo>
                    <a:pt x="1440" y="392"/>
                    <a:pt x="1440" y="659"/>
                    <a:pt x="1440" y="926"/>
                  </a:cubicBezTo>
                  <a:cubicBezTo>
                    <a:pt x="1440" y="1010"/>
                    <a:pt x="1382" y="1063"/>
                    <a:pt x="1296" y="1055"/>
                  </a:cubicBezTo>
                  <a:cubicBezTo>
                    <a:pt x="1296" y="1047"/>
                    <a:pt x="1296" y="1039"/>
                    <a:pt x="1296" y="1031"/>
                  </a:cubicBezTo>
                  <a:cubicBezTo>
                    <a:pt x="1296" y="1024"/>
                    <a:pt x="1296" y="1017"/>
                    <a:pt x="1296" y="1008"/>
                  </a:cubicBezTo>
                  <a:cubicBezTo>
                    <a:pt x="1303" y="1008"/>
                    <a:pt x="1309" y="1008"/>
                    <a:pt x="1315" y="1008"/>
                  </a:cubicBezTo>
                  <a:cubicBezTo>
                    <a:pt x="1362" y="1008"/>
                    <a:pt x="1392" y="978"/>
                    <a:pt x="1392" y="931"/>
                  </a:cubicBezTo>
                  <a:cubicBezTo>
                    <a:pt x="1392" y="810"/>
                    <a:pt x="1392" y="689"/>
                    <a:pt x="1392" y="568"/>
                  </a:cubicBezTo>
                  <a:cubicBezTo>
                    <a:pt x="1392" y="421"/>
                    <a:pt x="1392" y="274"/>
                    <a:pt x="1392" y="127"/>
                  </a:cubicBezTo>
                  <a:cubicBezTo>
                    <a:pt x="1392" y="77"/>
                    <a:pt x="1363" y="48"/>
                    <a:pt x="1313" y="48"/>
                  </a:cubicBezTo>
                  <a:cubicBezTo>
                    <a:pt x="918" y="48"/>
                    <a:pt x="523" y="48"/>
                    <a:pt x="128" y="48"/>
                  </a:cubicBezTo>
                  <a:cubicBezTo>
                    <a:pt x="77" y="48"/>
                    <a:pt x="48" y="77"/>
                    <a:pt x="48" y="127"/>
                  </a:cubicBezTo>
                  <a:cubicBezTo>
                    <a:pt x="48" y="395"/>
                    <a:pt x="48" y="662"/>
                    <a:pt x="48" y="930"/>
                  </a:cubicBezTo>
                  <a:cubicBezTo>
                    <a:pt x="48" y="978"/>
                    <a:pt x="77" y="1008"/>
                    <a:pt x="127" y="1008"/>
                  </a:cubicBezTo>
                  <a:cubicBezTo>
                    <a:pt x="278" y="1008"/>
                    <a:pt x="429" y="1008"/>
                    <a:pt x="580" y="1008"/>
                  </a:cubicBezTo>
                  <a:cubicBezTo>
                    <a:pt x="586" y="1008"/>
                    <a:pt x="591" y="1008"/>
                    <a:pt x="599"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038">
              <a:extLst>
                <a:ext uri="{FF2B5EF4-FFF2-40B4-BE49-F238E27FC236}">
                  <a16:creationId xmlns:a16="http://schemas.microsoft.com/office/drawing/2014/main" id="{DF7BC105-58F6-7880-54CF-58B323BC86DB}"/>
                </a:ext>
              </a:extLst>
            </p:cNvPr>
            <p:cNvSpPr>
              <a:spLocks/>
            </p:cNvSpPr>
            <p:nvPr/>
          </p:nvSpPr>
          <p:spPr bwMode="auto">
            <a:xfrm>
              <a:off x="2415" y="903"/>
              <a:ext cx="2850" cy="2053"/>
            </a:xfrm>
            <a:custGeom>
              <a:avLst/>
              <a:gdLst>
                <a:gd name="T0" fmla="*/ 1200 w 1200"/>
                <a:gd name="T1" fmla="*/ 791 h 864"/>
                <a:gd name="T2" fmla="*/ 1152 w 1200"/>
                <a:gd name="T3" fmla="*/ 791 h 864"/>
                <a:gd name="T4" fmla="*/ 1152 w 1200"/>
                <a:gd name="T5" fmla="*/ 49 h 864"/>
                <a:gd name="T6" fmla="*/ 49 w 1200"/>
                <a:gd name="T7" fmla="*/ 49 h 864"/>
                <a:gd name="T8" fmla="*/ 49 w 1200"/>
                <a:gd name="T9" fmla="*/ 815 h 864"/>
                <a:gd name="T10" fmla="*/ 647 w 1200"/>
                <a:gd name="T11" fmla="*/ 815 h 864"/>
                <a:gd name="T12" fmla="*/ 647 w 1200"/>
                <a:gd name="T13" fmla="*/ 863 h 864"/>
                <a:gd name="T14" fmla="*/ 633 w 1200"/>
                <a:gd name="T15" fmla="*/ 864 h 864"/>
                <a:gd name="T16" fmla="*/ 34 w 1200"/>
                <a:gd name="T17" fmla="*/ 864 h 864"/>
                <a:gd name="T18" fmla="*/ 0 w 1200"/>
                <a:gd name="T19" fmla="*/ 829 h 864"/>
                <a:gd name="T20" fmla="*/ 0 w 1200"/>
                <a:gd name="T21" fmla="*/ 33 h 864"/>
                <a:gd name="T22" fmla="*/ 33 w 1200"/>
                <a:gd name="T23" fmla="*/ 0 h 864"/>
                <a:gd name="T24" fmla="*/ 1165 w 1200"/>
                <a:gd name="T25" fmla="*/ 0 h 864"/>
                <a:gd name="T26" fmla="*/ 1200 w 1200"/>
                <a:gd name="T27" fmla="*/ 34 h 864"/>
                <a:gd name="T28" fmla="*/ 1200 w 1200"/>
                <a:gd name="T29" fmla="*/ 775 h 864"/>
                <a:gd name="T30" fmla="*/ 1200 w 1200"/>
                <a:gd name="T31" fmla="*/ 79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0" h="864">
                  <a:moveTo>
                    <a:pt x="1200" y="791"/>
                  </a:moveTo>
                  <a:cubicBezTo>
                    <a:pt x="1183" y="791"/>
                    <a:pt x="1168" y="791"/>
                    <a:pt x="1152" y="791"/>
                  </a:cubicBezTo>
                  <a:cubicBezTo>
                    <a:pt x="1152" y="544"/>
                    <a:pt x="1152" y="297"/>
                    <a:pt x="1152" y="49"/>
                  </a:cubicBezTo>
                  <a:cubicBezTo>
                    <a:pt x="784" y="49"/>
                    <a:pt x="417" y="49"/>
                    <a:pt x="49" y="49"/>
                  </a:cubicBezTo>
                  <a:cubicBezTo>
                    <a:pt x="49" y="304"/>
                    <a:pt x="49" y="559"/>
                    <a:pt x="49" y="815"/>
                  </a:cubicBezTo>
                  <a:cubicBezTo>
                    <a:pt x="248" y="815"/>
                    <a:pt x="447" y="815"/>
                    <a:pt x="647" y="815"/>
                  </a:cubicBezTo>
                  <a:cubicBezTo>
                    <a:pt x="647" y="831"/>
                    <a:pt x="647" y="847"/>
                    <a:pt x="647" y="863"/>
                  </a:cubicBezTo>
                  <a:cubicBezTo>
                    <a:pt x="642" y="863"/>
                    <a:pt x="637" y="864"/>
                    <a:pt x="633" y="864"/>
                  </a:cubicBezTo>
                  <a:cubicBezTo>
                    <a:pt x="433" y="864"/>
                    <a:pt x="234" y="864"/>
                    <a:pt x="34" y="864"/>
                  </a:cubicBezTo>
                  <a:cubicBezTo>
                    <a:pt x="7" y="864"/>
                    <a:pt x="0" y="857"/>
                    <a:pt x="0" y="829"/>
                  </a:cubicBezTo>
                  <a:cubicBezTo>
                    <a:pt x="0" y="564"/>
                    <a:pt x="0" y="298"/>
                    <a:pt x="0" y="33"/>
                  </a:cubicBezTo>
                  <a:cubicBezTo>
                    <a:pt x="0" y="7"/>
                    <a:pt x="7" y="0"/>
                    <a:pt x="33" y="0"/>
                  </a:cubicBezTo>
                  <a:cubicBezTo>
                    <a:pt x="410" y="0"/>
                    <a:pt x="788" y="0"/>
                    <a:pt x="1165" y="0"/>
                  </a:cubicBezTo>
                  <a:cubicBezTo>
                    <a:pt x="1193" y="0"/>
                    <a:pt x="1200" y="7"/>
                    <a:pt x="1200" y="34"/>
                  </a:cubicBezTo>
                  <a:cubicBezTo>
                    <a:pt x="1200" y="281"/>
                    <a:pt x="1200" y="528"/>
                    <a:pt x="1200" y="775"/>
                  </a:cubicBezTo>
                  <a:cubicBezTo>
                    <a:pt x="1200" y="780"/>
                    <a:pt x="1200" y="785"/>
                    <a:pt x="1200" y="7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1039">
              <a:extLst>
                <a:ext uri="{FF2B5EF4-FFF2-40B4-BE49-F238E27FC236}">
                  <a16:creationId xmlns:a16="http://schemas.microsoft.com/office/drawing/2014/main" id="{217CA951-0F00-10BB-600F-151824315E9C}"/>
                </a:ext>
              </a:extLst>
            </p:cNvPr>
            <p:cNvSpPr>
              <a:spLocks noEditPoints="1"/>
            </p:cNvSpPr>
            <p:nvPr/>
          </p:nvSpPr>
          <p:spPr bwMode="auto">
            <a:xfrm>
              <a:off x="3648" y="2329"/>
              <a:ext cx="1446" cy="1311"/>
            </a:xfrm>
            <a:custGeom>
              <a:avLst/>
              <a:gdLst>
                <a:gd name="T0" fmla="*/ 177 w 609"/>
                <a:gd name="T1" fmla="*/ 365 h 552"/>
                <a:gd name="T2" fmla="*/ 177 w 609"/>
                <a:gd name="T3" fmla="*/ 346 h 552"/>
                <a:gd name="T4" fmla="*/ 177 w 609"/>
                <a:gd name="T5" fmla="*/ 78 h 552"/>
                <a:gd name="T6" fmla="*/ 249 w 609"/>
                <a:gd name="T7" fmla="*/ 0 h 552"/>
                <a:gd name="T8" fmla="*/ 321 w 609"/>
                <a:gd name="T9" fmla="*/ 78 h 552"/>
                <a:gd name="T10" fmla="*/ 321 w 609"/>
                <a:gd name="T11" fmla="*/ 195 h 552"/>
                <a:gd name="T12" fmla="*/ 393 w 609"/>
                <a:gd name="T13" fmla="*/ 209 h 552"/>
                <a:gd name="T14" fmla="*/ 489 w 609"/>
                <a:gd name="T15" fmla="*/ 209 h 552"/>
                <a:gd name="T16" fmla="*/ 547 w 609"/>
                <a:gd name="T17" fmla="*/ 192 h 552"/>
                <a:gd name="T18" fmla="*/ 609 w 609"/>
                <a:gd name="T19" fmla="*/ 264 h 552"/>
                <a:gd name="T20" fmla="*/ 609 w 609"/>
                <a:gd name="T21" fmla="*/ 525 h 552"/>
                <a:gd name="T22" fmla="*/ 581 w 609"/>
                <a:gd name="T23" fmla="*/ 552 h 552"/>
                <a:gd name="T24" fmla="*/ 204 w 609"/>
                <a:gd name="T25" fmla="*/ 551 h 552"/>
                <a:gd name="T26" fmla="*/ 182 w 609"/>
                <a:gd name="T27" fmla="*/ 544 h 552"/>
                <a:gd name="T28" fmla="*/ 39 w 609"/>
                <a:gd name="T29" fmla="*/ 442 h 552"/>
                <a:gd name="T30" fmla="*/ 20 w 609"/>
                <a:gd name="T31" fmla="*/ 350 h 552"/>
                <a:gd name="T32" fmla="*/ 115 w 609"/>
                <a:gd name="T33" fmla="*/ 328 h 552"/>
                <a:gd name="T34" fmla="*/ 177 w 609"/>
                <a:gd name="T35" fmla="*/ 365 h 552"/>
                <a:gd name="T36" fmla="*/ 560 w 609"/>
                <a:gd name="T37" fmla="*/ 504 h 552"/>
                <a:gd name="T38" fmla="*/ 561 w 609"/>
                <a:gd name="T39" fmla="*/ 495 h 552"/>
                <a:gd name="T40" fmla="*/ 561 w 609"/>
                <a:gd name="T41" fmla="*/ 269 h 552"/>
                <a:gd name="T42" fmla="*/ 560 w 609"/>
                <a:gd name="T43" fmla="*/ 258 h 552"/>
                <a:gd name="T44" fmla="*/ 535 w 609"/>
                <a:gd name="T45" fmla="*/ 240 h 552"/>
                <a:gd name="T46" fmla="*/ 513 w 609"/>
                <a:gd name="T47" fmla="*/ 261 h 552"/>
                <a:gd name="T48" fmla="*/ 489 w 609"/>
                <a:gd name="T49" fmla="*/ 288 h 552"/>
                <a:gd name="T50" fmla="*/ 465 w 609"/>
                <a:gd name="T51" fmla="*/ 261 h 552"/>
                <a:gd name="T52" fmla="*/ 441 w 609"/>
                <a:gd name="T53" fmla="*/ 240 h 552"/>
                <a:gd name="T54" fmla="*/ 417 w 609"/>
                <a:gd name="T55" fmla="*/ 262 h 552"/>
                <a:gd name="T56" fmla="*/ 394 w 609"/>
                <a:gd name="T57" fmla="*/ 288 h 552"/>
                <a:gd name="T58" fmla="*/ 369 w 609"/>
                <a:gd name="T59" fmla="*/ 262 h 552"/>
                <a:gd name="T60" fmla="*/ 344 w 609"/>
                <a:gd name="T61" fmla="*/ 240 h 552"/>
                <a:gd name="T62" fmla="*/ 321 w 609"/>
                <a:gd name="T63" fmla="*/ 261 h 552"/>
                <a:gd name="T64" fmla="*/ 295 w 609"/>
                <a:gd name="T65" fmla="*/ 288 h 552"/>
                <a:gd name="T66" fmla="*/ 273 w 609"/>
                <a:gd name="T67" fmla="*/ 256 h 552"/>
                <a:gd name="T68" fmla="*/ 273 w 609"/>
                <a:gd name="T69" fmla="*/ 112 h 552"/>
                <a:gd name="T70" fmla="*/ 273 w 609"/>
                <a:gd name="T71" fmla="*/ 73 h 552"/>
                <a:gd name="T72" fmla="*/ 248 w 609"/>
                <a:gd name="T73" fmla="*/ 48 h 552"/>
                <a:gd name="T74" fmla="*/ 225 w 609"/>
                <a:gd name="T75" fmla="*/ 74 h 552"/>
                <a:gd name="T76" fmla="*/ 225 w 609"/>
                <a:gd name="T77" fmla="*/ 86 h 552"/>
                <a:gd name="T78" fmla="*/ 225 w 609"/>
                <a:gd name="T79" fmla="*/ 400 h 552"/>
                <a:gd name="T80" fmla="*/ 212 w 609"/>
                <a:gd name="T81" fmla="*/ 429 h 552"/>
                <a:gd name="T82" fmla="*/ 183 w 609"/>
                <a:gd name="T83" fmla="*/ 425 h 552"/>
                <a:gd name="T84" fmla="*/ 93 w 609"/>
                <a:gd name="T85" fmla="*/ 371 h 552"/>
                <a:gd name="T86" fmla="*/ 60 w 609"/>
                <a:gd name="T87" fmla="*/ 376 h 552"/>
                <a:gd name="T88" fmla="*/ 70 w 609"/>
                <a:gd name="T89" fmla="*/ 405 h 552"/>
                <a:gd name="T90" fmla="*/ 200 w 609"/>
                <a:gd name="T91" fmla="*/ 498 h 552"/>
                <a:gd name="T92" fmla="*/ 215 w 609"/>
                <a:gd name="T93" fmla="*/ 504 h 552"/>
                <a:gd name="T94" fmla="*/ 560 w 609"/>
                <a:gd name="T95" fmla="*/ 50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 h="552">
                  <a:moveTo>
                    <a:pt x="177" y="365"/>
                  </a:moveTo>
                  <a:cubicBezTo>
                    <a:pt x="177" y="357"/>
                    <a:pt x="177" y="352"/>
                    <a:pt x="177" y="346"/>
                  </a:cubicBezTo>
                  <a:cubicBezTo>
                    <a:pt x="177" y="257"/>
                    <a:pt x="177" y="167"/>
                    <a:pt x="177" y="78"/>
                  </a:cubicBezTo>
                  <a:cubicBezTo>
                    <a:pt x="177" y="32"/>
                    <a:pt x="207" y="0"/>
                    <a:pt x="249" y="0"/>
                  </a:cubicBezTo>
                  <a:cubicBezTo>
                    <a:pt x="290" y="0"/>
                    <a:pt x="321" y="34"/>
                    <a:pt x="321" y="78"/>
                  </a:cubicBezTo>
                  <a:cubicBezTo>
                    <a:pt x="321" y="117"/>
                    <a:pt x="321" y="155"/>
                    <a:pt x="321" y="195"/>
                  </a:cubicBezTo>
                  <a:cubicBezTo>
                    <a:pt x="348" y="189"/>
                    <a:pt x="371" y="193"/>
                    <a:pt x="393" y="209"/>
                  </a:cubicBezTo>
                  <a:cubicBezTo>
                    <a:pt x="424" y="186"/>
                    <a:pt x="456" y="185"/>
                    <a:pt x="489" y="209"/>
                  </a:cubicBezTo>
                  <a:cubicBezTo>
                    <a:pt x="506" y="197"/>
                    <a:pt x="525" y="189"/>
                    <a:pt x="547" y="192"/>
                  </a:cubicBezTo>
                  <a:cubicBezTo>
                    <a:pt x="581" y="198"/>
                    <a:pt x="608" y="228"/>
                    <a:pt x="609" y="264"/>
                  </a:cubicBezTo>
                  <a:cubicBezTo>
                    <a:pt x="609" y="351"/>
                    <a:pt x="609" y="438"/>
                    <a:pt x="609" y="525"/>
                  </a:cubicBezTo>
                  <a:cubicBezTo>
                    <a:pt x="609" y="543"/>
                    <a:pt x="600" y="552"/>
                    <a:pt x="581" y="552"/>
                  </a:cubicBezTo>
                  <a:cubicBezTo>
                    <a:pt x="455" y="552"/>
                    <a:pt x="330" y="552"/>
                    <a:pt x="204" y="551"/>
                  </a:cubicBezTo>
                  <a:cubicBezTo>
                    <a:pt x="197" y="551"/>
                    <a:pt x="189" y="548"/>
                    <a:pt x="182" y="544"/>
                  </a:cubicBezTo>
                  <a:cubicBezTo>
                    <a:pt x="134" y="510"/>
                    <a:pt x="87" y="476"/>
                    <a:pt x="39" y="442"/>
                  </a:cubicBezTo>
                  <a:cubicBezTo>
                    <a:pt x="7" y="419"/>
                    <a:pt x="0" y="381"/>
                    <a:pt x="20" y="350"/>
                  </a:cubicBezTo>
                  <a:cubicBezTo>
                    <a:pt x="40" y="318"/>
                    <a:pt x="81" y="309"/>
                    <a:pt x="115" y="328"/>
                  </a:cubicBezTo>
                  <a:cubicBezTo>
                    <a:pt x="135" y="340"/>
                    <a:pt x="155" y="352"/>
                    <a:pt x="177" y="365"/>
                  </a:cubicBezTo>
                  <a:close/>
                  <a:moveTo>
                    <a:pt x="560" y="504"/>
                  </a:moveTo>
                  <a:cubicBezTo>
                    <a:pt x="560" y="500"/>
                    <a:pt x="561" y="498"/>
                    <a:pt x="561" y="495"/>
                  </a:cubicBezTo>
                  <a:cubicBezTo>
                    <a:pt x="561" y="420"/>
                    <a:pt x="561" y="344"/>
                    <a:pt x="561" y="269"/>
                  </a:cubicBezTo>
                  <a:cubicBezTo>
                    <a:pt x="561" y="265"/>
                    <a:pt x="561" y="262"/>
                    <a:pt x="560" y="258"/>
                  </a:cubicBezTo>
                  <a:cubicBezTo>
                    <a:pt x="556" y="247"/>
                    <a:pt x="548" y="239"/>
                    <a:pt x="535" y="240"/>
                  </a:cubicBezTo>
                  <a:cubicBezTo>
                    <a:pt x="523" y="241"/>
                    <a:pt x="515" y="248"/>
                    <a:pt x="513" y="261"/>
                  </a:cubicBezTo>
                  <a:cubicBezTo>
                    <a:pt x="509" y="280"/>
                    <a:pt x="503" y="288"/>
                    <a:pt x="489" y="288"/>
                  </a:cubicBezTo>
                  <a:cubicBezTo>
                    <a:pt x="476" y="288"/>
                    <a:pt x="468" y="280"/>
                    <a:pt x="465" y="261"/>
                  </a:cubicBezTo>
                  <a:cubicBezTo>
                    <a:pt x="462" y="248"/>
                    <a:pt x="455" y="241"/>
                    <a:pt x="441" y="240"/>
                  </a:cubicBezTo>
                  <a:cubicBezTo>
                    <a:pt x="429" y="239"/>
                    <a:pt x="419" y="248"/>
                    <a:pt x="417" y="262"/>
                  </a:cubicBezTo>
                  <a:cubicBezTo>
                    <a:pt x="414" y="279"/>
                    <a:pt x="407" y="287"/>
                    <a:pt x="394" y="288"/>
                  </a:cubicBezTo>
                  <a:cubicBezTo>
                    <a:pt x="380" y="288"/>
                    <a:pt x="372" y="280"/>
                    <a:pt x="369" y="262"/>
                  </a:cubicBezTo>
                  <a:cubicBezTo>
                    <a:pt x="366" y="248"/>
                    <a:pt x="357" y="239"/>
                    <a:pt x="344" y="240"/>
                  </a:cubicBezTo>
                  <a:cubicBezTo>
                    <a:pt x="331" y="241"/>
                    <a:pt x="323" y="248"/>
                    <a:pt x="321" y="261"/>
                  </a:cubicBezTo>
                  <a:cubicBezTo>
                    <a:pt x="317" y="280"/>
                    <a:pt x="309" y="289"/>
                    <a:pt x="295" y="288"/>
                  </a:cubicBezTo>
                  <a:cubicBezTo>
                    <a:pt x="280" y="287"/>
                    <a:pt x="273" y="276"/>
                    <a:pt x="273" y="256"/>
                  </a:cubicBezTo>
                  <a:cubicBezTo>
                    <a:pt x="273" y="208"/>
                    <a:pt x="273" y="160"/>
                    <a:pt x="273" y="112"/>
                  </a:cubicBezTo>
                  <a:cubicBezTo>
                    <a:pt x="273" y="99"/>
                    <a:pt x="273" y="86"/>
                    <a:pt x="273" y="73"/>
                  </a:cubicBezTo>
                  <a:cubicBezTo>
                    <a:pt x="272" y="58"/>
                    <a:pt x="261" y="48"/>
                    <a:pt x="248" y="48"/>
                  </a:cubicBezTo>
                  <a:cubicBezTo>
                    <a:pt x="235" y="48"/>
                    <a:pt x="225" y="58"/>
                    <a:pt x="225" y="74"/>
                  </a:cubicBezTo>
                  <a:cubicBezTo>
                    <a:pt x="225" y="78"/>
                    <a:pt x="225" y="82"/>
                    <a:pt x="225" y="86"/>
                  </a:cubicBezTo>
                  <a:cubicBezTo>
                    <a:pt x="225" y="191"/>
                    <a:pt x="225" y="296"/>
                    <a:pt x="225" y="400"/>
                  </a:cubicBezTo>
                  <a:cubicBezTo>
                    <a:pt x="225" y="412"/>
                    <a:pt x="223" y="422"/>
                    <a:pt x="212" y="429"/>
                  </a:cubicBezTo>
                  <a:cubicBezTo>
                    <a:pt x="201" y="435"/>
                    <a:pt x="192" y="431"/>
                    <a:pt x="183" y="425"/>
                  </a:cubicBezTo>
                  <a:cubicBezTo>
                    <a:pt x="153" y="407"/>
                    <a:pt x="123" y="389"/>
                    <a:pt x="93" y="371"/>
                  </a:cubicBezTo>
                  <a:cubicBezTo>
                    <a:pt x="80" y="363"/>
                    <a:pt x="67" y="365"/>
                    <a:pt x="60" y="376"/>
                  </a:cubicBezTo>
                  <a:cubicBezTo>
                    <a:pt x="53" y="386"/>
                    <a:pt x="57" y="395"/>
                    <a:pt x="70" y="405"/>
                  </a:cubicBezTo>
                  <a:cubicBezTo>
                    <a:pt x="113" y="436"/>
                    <a:pt x="157" y="467"/>
                    <a:pt x="200" y="498"/>
                  </a:cubicBezTo>
                  <a:cubicBezTo>
                    <a:pt x="205" y="501"/>
                    <a:pt x="210" y="504"/>
                    <a:pt x="215" y="504"/>
                  </a:cubicBezTo>
                  <a:cubicBezTo>
                    <a:pt x="330" y="504"/>
                    <a:pt x="444" y="504"/>
                    <a:pt x="560"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1040">
              <a:extLst>
                <a:ext uri="{FF2B5EF4-FFF2-40B4-BE49-F238E27FC236}">
                  <a16:creationId xmlns:a16="http://schemas.microsoft.com/office/drawing/2014/main" id="{13303674-D793-07C1-2AFE-094BDB431CDF}"/>
                </a:ext>
              </a:extLst>
            </p:cNvPr>
            <p:cNvSpPr>
              <a:spLocks/>
            </p:cNvSpPr>
            <p:nvPr/>
          </p:nvSpPr>
          <p:spPr bwMode="auto">
            <a:xfrm>
              <a:off x="3213" y="1347"/>
              <a:ext cx="1869" cy="810"/>
            </a:xfrm>
            <a:custGeom>
              <a:avLst/>
              <a:gdLst>
                <a:gd name="T0" fmla="*/ 48 w 787"/>
                <a:gd name="T1" fmla="*/ 293 h 341"/>
                <a:gd name="T2" fmla="*/ 767 w 787"/>
                <a:gd name="T3" fmla="*/ 293 h 341"/>
                <a:gd name="T4" fmla="*/ 767 w 787"/>
                <a:gd name="T5" fmla="*/ 341 h 341"/>
                <a:gd name="T6" fmla="*/ 751 w 787"/>
                <a:gd name="T7" fmla="*/ 341 h 341"/>
                <a:gd name="T8" fmla="*/ 36 w 787"/>
                <a:gd name="T9" fmla="*/ 341 h 341"/>
                <a:gd name="T10" fmla="*/ 0 w 787"/>
                <a:gd name="T11" fmla="*/ 304 h 341"/>
                <a:gd name="T12" fmla="*/ 0 w 787"/>
                <a:gd name="T13" fmla="*/ 23 h 341"/>
                <a:gd name="T14" fmla="*/ 0 w 787"/>
                <a:gd name="T15" fmla="*/ 6 h 341"/>
                <a:gd name="T16" fmla="*/ 47 w 787"/>
                <a:gd name="T17" fmla="*/ 6 h 341"/>
                <a:gd name="T18" fmla="*/ 47 w 787"/>
                <a:gd name="T19" fmla="*/ 163 h 341"/>
                <a:gd name="T20" fmla="*/ 71 w 787"/>
                <a:gd name="T21" fmla="*/ 140 h 341"/>
                <a:gd name="T22" fmla="*/ 122 w 787"/>
                <a:gd name="T23" fmla="*/ 145 h 341"/>
                <a:gd name="T24" fmla="*/ 147 w 787"/>
                <a:gd name="T25" fmla="*/ 183 h 341"/>
                <a:gd name="T26" fmla="*/ 230 w 787"/>
                <a:gd name="T27" fmla="*/ 101 h 341"/>
                <a:gd name="T28" fmla="*/ 297 w 787"/>
                <a:gd name="T29" fmla="*/ 101 h 341"/>
                <a:gd name="T30" fmla="*/ 333 w 787"/>
                <a:gd name="T31" fmla="*/ 138 h 341"/>
                <a:gd name="T32" fmla="*/ 432 w 787"/>
                <a:gd name="T33" fmla="*/ 20 h 341"/>
                <a:gd name="T34" fmla="*/ 479 w 787"/>
                <a:gd name="T35" fmla="*/ 20 h 341"/>
                <a:gd name="T36" fmla="*/ 578 w 787"/>
                <a:gd name="T37" fmla="*/ 138 h 341"/>
                <a:gd name="T38" fmla="*/ 626 w 787"/>
                <a:gd name="T39" fmla="*/ 88 h 341"/>
                <a:gd name="T40" fmla="*/ 670 w 787"/>
                <a:gd name="T41" fmla="*/ 89 h 341"/>
                <a:gd name="T42" fmla="*/ 692 w 787"/>
                <a:gd name="T43" fmla="*/ 114 h 341"/>
                <a:gd name="T44" fmla="*/ 749 w 787"/>
                <a:gd name="T45" fmla="*/ 38 h 341"/>
                <a:gd name="T46" fmla="*/ 787 w 787"/>
                <a:gd name="T47" fmla="*/ 67 h 341"/>
                <a:gd name="T48" fmla="*/ 713 w 787"/>
                <a:gd name="T49" fmla="*/ 165 h 341"/>
                <a:gd name="T50" fmla="*/ 679 w 787"/>
                <a:gd name="T51" fmla="*/ 165 h 341"/>
                <a:gd name="T52" fmla="*/ 648 w 787"/>
                <a:gd name="T53" fmla="*/ 133 h 341"/>
                <a:gd name="T54" fmla="*/ 598 w 787"/>
                <a:gd name="T55" fmla="*/ 185 h 341"/>
                <a:gd name="T56" fmla="*/ 553 w 787"/>
                <a:gd name="T57" fmla="*/ 183 h 341"/>
                <a:gd name="T58" fmla="*/ 464 w 787"/>
                <a:gd name="T59" fmla="*/ 77 h 341"/>
                <a:gd name="T60" fmla="*/ 456 w 787"/>
                <a:gd name="T61" fmla="*/ 67 h 341"/>
                <a:gd name="T62" fmla="*/ 375 w 787"/>
                <a:gd name="T63" fmla="*/ 164 h 341"/>
                <a:gd name="T64" fmla="*/ 355 w 787"/>
                <a:gd name="T65" fmla="*/ 187 h 341"/>
                <a:gd name="T66" fmla="*/ 317 w 787"/>
                <a:gd name="T67" fmla="*/ 188 h 341"/>
                <a:gd name="T68" fmla="*/ 265 w 787"/>
                <a:gd name="T69" fmla="*/ 135 h 341"/>
                <a:gd name="T70" fmla="*/ 253 w 787"/>
                <a:gd name="T71" fmla="*/ 145 h 341"/>
                <a:gd name="T72" fmla="*/ 165 w 787"/>
                <a:gd name="T73" fmla="*/ 233 h 341"/>
                <a:gd name="T74" fmla="*/ 120 w 787"/>
                <a:gd name="T75" fmla="*/ 229 h 341"/>
                <a:gd name="T76" fmla="*/ 94 w 787"/>
                <a:gd name="T77" fmla="*/ 190 h 341"/>
                <a:gd name="T78" fmla="*/ 90 w 787"/>
                <a:gd name="T79" fmla="*/ 187 h 341"/>
                <a:gd name="T80" fmla="*/ 52 w 787"/>
                <a:gd name="T81" fmla="*/ 227 h 341"/>
                <a:gd name="T82" fmla="*/ 48 w 787"/>
                <a:gd name="T83" fmla="*/ 237 h 341"/>
                <a:gd name="T84" fmla="*/ 48 w 787"/>
                <a:gd name="T85"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7" h="341">
                  <a:moveTo>
                    <a:pt x="48" y="293"/>
                  </a:moveTo>
                  <a:cubicBezTo>
                    <a:pt x="289" y="293"/>
                    <a:pt x="527" y="293"/>
                    <a:pt x="767" y="293"/>
                  </a:cubicBezTo>
                  <a:cubicBezTo>
                    <a:pt x="767" y="309"/>
                    <a:pt x="767" y="324"/>
                    <a:pt x="767" y="341"/>
                  </a:cubicBezTo>
                  <a:cubicBezTo>
                    <a:pt x="762" y="341"/>
                    <a:pt x="757" y="341"/>
                    <a:pt x="751" y="341"/>
                  </a:cubicBezTo>
                  <a:cubicBezTo>
                    <a:pt x="513" y="341"/>
                    <a:pt x="275" y="341"/>
                    <a:pt x="36" y="341"/>
                  </a:cubicBezTo>
                  <a:cubicBezTo>
                    <a:pt x="6" y="341"/>
                    <a:pt x="0" y="335"/>
                    <a:pt x="0" y="304"/>
                  </a:cubicBezTo>
                  <a:cubicBezTo>
                    <a:pt x="0" y="210"/>
                    <a:pt x="0" y="117"/>
                    <a:pt x="0" y="23"/>
                  </a:cubicBezTo>
                  <a:cubicBezTo>
                    <a:pt x="0" y="18"/>
                    <a:pt x="0" y="12"/>
                    <a:pt x="0" y="6"/>
                  </a:cubicBezTo>
                  <a:cubicBezTo>
                    <a:pt x="16" y="6"/>
                    <a:pt x="31" y="6"/>
                    <a:pt x="47" y="6"/>
                  </a:cubicBezTo>
                  <a:cubicBezTo>
                    <a:pt x="47" y="57"/>
                    <a:pt x="47" y="107"/>
                    <a:pt x="47" y="163"/>
                  </a:cubicBezTo>
                  <a:cubicBezTo>
                    <a:pt x="57" y="153"/>
                    <a:pt x="64" y="147"/>
                    <a:pt x="71" y="140"/>
                  </a:cubicBezTo>
                  <a:cubicBezTo>
                    <a:pt x="93" y="118"/>
                    <a:pt x="105" y="119"/>
                    <a:pt x="122" y="145"/>
                  </a:cubicBezTo>
                  <a:cubicBezTo>
                    <a:pt x="130" y="157"/>
                    <a:pt x="138" y="169"/>
                    <a:pt x="147" y="183"/>
                  </a:cubicBezTo>
                  <a:cubicBezTo>
                    <a:pt x="176" y="155"/>
                    <a:pt x="203" y="128"/>
                    <a:pt x="230" y="101"/>
                  </a:cubicBezTo>
                  <a:cubicBezTo>
                    <a:pt x="263" y="68"/>
                    <a:pt x="265" y="68"/>
                    <a:pt x="297" y="101"/>
                  </a:cubicBezTo>
                  <a:cubicBezTo>
                    <a:pt x="309" y="113"/>
                    <a:pt x="321" y="125"/>
                    <a:pt x="333" y="138"/>
                  </a:cubicBezTo>
                  <a:cubicBezTo>
                    <a:pt x="367" y="98"/>
                    <a:pt x="399" y="59"/>
                    <a:pt x="432" y="20"/>
                  </a:cubicBezTo>
                  <a:cubicBezTo>
                    <a:pt x="448" y="0"/>
                    <a:pt x="463" y="0"/>
                    <a:pt x="479" y="20"/>
                  </a:cubicBezTo>
                  <a:cubicBezTo>
                    <a:pt x="512" y="58"/>
                    <a:pt x="544" y="97"/>
                    <a:pt x="578" y="138"/>
                  </a:cubicBezTo>
                  <a:cubicBezTo>
                    <a:pt x="594" y="121"/>
                    <a:pt x="610" y="104"/>
                    <a:pt x="626" y="88"/>
                  </a:cubicBezTo>
                  <a:cubicBezTo>
                    <a:pt x="642" y="72"/>
                    <a:pt x="654" y="72"/>
                    <a:pt x="670" y="89"/>
                  </a:cubicBezTo>
                  <a:cubicBezTo>
                    <a:pt x="677" y="96"/>
                    <a:pt x="683" y="104"/>
                    <a:pt x="692" y="114"/>
                  </a:cubicBezTo>
                  <a:cubicBezTo>
                    <a:pt x="712" y="87"/>
                    <a:pt x="730" y="63"/>
                    <a:pt x="749" y="38"/>
                  </a:cubicBezTo>
                  <a:cubicBezTo>
                    <a:pt x="762" y="48"/>
                    <a:pt x="774" y="57"/>
                    <a:pt x="787" y="67"/>
                  </a:cubicBezTo>
                  <a:cubicBezTo>
                    <a:pt x="762" y="100"/>
                    <a:pt x="738" y="133"/>
                    <a:pt x="713" y="165"/>
                  </a:cubicBezTo>
                  <a:cubicBezTo>
                    <a:pt x="704" y="176"/>
                    <a:pt x="690" y="176"/>
                    <a:pt x="679" y="165"/>
                  </a:cubicBezTo>
                  <a:cubicBezTo>
                    <a:pt x="669" y="156"/>
                    <a:pt x="660" y="145"/>
                    <a:pt x="648" y="133"/>
                  </a:cubicBezTo>
                  <a:cubicBezTo>
                    <a:pt x="630" y="152"/>
                    <a:pt x="614" y="168"/>
                    <a:pt x="598" y="185"/>
                  </a:cubicBezTo>
                  <a:cubicBezTo>
                    <a:pt x="581" y="202"/>
                    <a:pt x="568" y="201"/>
                    <a:pt x="553" y="183"/>
                  </a:cubicBezTo>
                  <a:cubicBezTo>
                    <a:pt x="523" y="147"/>
                    <a:pt x="494" y="112"/>
                    <a:pt x="464" y="77"/>
                  </a:cubicBezTo>
                  <a:cubicBezTo>
                    <a:pt x="462" y="74"/>
                    <a:pt x="459" y="71"/>
                    <a:pt x="456" y="67"/>
                  </a:cubicBezTo>
                  <a:cubicBezTo>
                    <a:pt x="428" y="100"/>
                    <a:pt x="401" y="132"/>
                    <a:pt x="375" y="164"/>
                  </a:cubicBezTo>
                  <a:cubicBezTo>
                    <a:pt x="368" y="171"/>
                    <a:pt x="362" y="179"/>
                    <a:pt x="355" y="187"/>
                  </a:cubicBezTo>
                  <a:cubicBezTo>
                    <a:pt x="344" y="200"/>
                    <a:pt x="330" y="201"/>
                    <a:pt x="317" y="188"/>
                  </a:cubicBezTo>
                  <a:cubicBezTo>
                    <a:pt x="300" y="171"/>
                    <a:pt x="283" y="154"/>
                    <a:pt x="265" y="135"/>
                  </a:cubicBezTo>
                  <a:cubicBezTo>
                    <a:pt x="260" y="139"/>
                    <a:pt x="257" y="142"/>
                    <a:pt x="253" y="145"/>
                  </a:cubicBezTo>
                  <a:cubicBezTo>
                    <a:pt x="224" y="175"/>
                    <a:pt x="195" y="204"/>
                    <a:pt x="165" y="233"/>
                  </a:cubicBezTo>
                  <a:cubicBezTo>
                    <a:pt x="148" y="250"/>
                    <a:pt x="134" y="249"/>
                    <a:pt x="120" y="229"/>
                  </a:cubicBezTo>
                  <a:cubicBezTo>
                    <a:pt x="112" y="216"/>
                    <a:pt x="103" y="203"/>
                    <a:pt x="94" y="190"/>
                  </a:cubicBezTo>
                  <a:cubicBezTo>
                    <a:pt x="94" y="189"/>
                    <a:pt x="93" y="189"/>
                    <a:pt x="90" y="187"/>
                  </a:cubicBezTo>
                  <a:cubicBezTo>
                    <a:pt x="77" y="200"/>
                    <a:pt x="65" y="213"/>
                    <a:pt x="52" y="227"/>
                  </a:cubicBezTo>
                  <a:cubicBezTo>
                    <a:pt x="50" y="229"/>
                    <a:pt x="48" y="234"/>
                    <a:pt x="48" y="237"/>
                  </a:cubicBezTo>
                  <a:cubicBezTo>
                    <a:pt x="48" y="255"/>
                    <a:pt x="48" y="273"/>
                    <a:pt x="48"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1041">
              <a:extLst>
                <a:ext uri="{FF2B5EF4-FFF2-40B4-BE49-F238E27FC236}">
                  <a16:creationId xmlns:a16="http://schemas.microsoft.com/office/drawing/2014/main" id="{D16AAB8F-9C0F-C0AA-4730-70E7B7CD7E64}"/>
                </a:ext>
              </a:extLst>
            </p:cNvPr>
            <p:cNvSpPr>
              <a:spLocks/>
            </p:cNvSpPr>
            <p:nvPr/>
          </p:nvSpPr>
          <p:spPr bwMode="auto">
            <a:xfrm>
              <a:off x="2987" y="1133"/>
              <a:ext cx="110" cy="1592"/>
            </a:xfrm>
            <a:custGeom>
              <a:avLst/>
              <a:gdLst>
                <a:gd name="T0" fmla="*/ 46 w 46"/>
                <a:gd name="T1" fmla="*/ 670 h 670"/>
                <a:gd name="T2" fmla="*/ 0 w 46"/>
                <a:gd name="T3" fmla="*/ 670 h 670"/>
                <a:gd name="T4" fmla="*/ 0 w 46"/>
                <a:gd name="T5" fmla="*/ 0 h 670"/>
                <a:gd name="T6" fmla="*/ 46 w 46"/>
                <a:gd name="T7" fmla="*/ 0 h 670"/>
                <a:gd name="T8" fmla="*/ 46 w 46"/>
                <a:gd name="T9" fmla="*/ 670 h 670"/>
              </a:gdLst>
              <a:ahLst/>
              <a:cxnLst>
                <a:cxn ang="0">
                  <a:pos x="T0" y="T1"/>
                </a:cxn>
                <a:cxn ang="0">
                  <a:pos x="T2" y="T3"/>
                </a:cxn>
                <a:cxn ang="0">
                  <a:pos x="T4" y="T5"/>
                </a:cxn>
                <a:cxn ang="0">
                  <a:pos x="T6" y="T7"/>
                </a:cxn>
                <a:cxn ang="0">
                  <a:pos x="T8" y="T9"/>
                </a:cxn>
              </a:cxnLst>
              <a:rect l="0" t="0" r="r" b="b"/>
              <a:pathLst>
                <a:path w="46" h="670">
                  <a:moveTo>
                    <a:pt x="46" y="670"/>
                  </a:moveTo>
                  <a:cubicBezTo>
                    <a:pt x="30" y="670"/>
                    <a:pt x="15" y="670"/>
                    <a:pt x="0" y="670"/>
                  </a:cubicBezTo>
                  <a:cubicBezTo>
                    <a:pt x="0" y="446"/>
                    <a:pt x="0" y="223"/>
                    <a:pt x="0" y="0"/>
                  </a:cubicBezTo>
                  <a:cubicBezTo>
                    <a:pt x="15" y="0"/>
                    <a:pt x="30" y="0"/>
                    <a:pt x="46" y="0"/>
                  </a:cubicBezTo>
                  <a:cubicBezTo>
                    <a:pt x="46" y="223"/>
                    <a:pt x="46" y="446"/>
                    <a:pt x="46" y="6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1042">
              <a:extLst>
                <a:ext uri="{FF2B5EF4-FFF2-40B4-BE49-F238E27FC236}">
                  <a16:creationId xmlns:a16="http://schemas.microsoft.com/office/drawing/2014/main" id="{E9C9D718-2D13-97CF-3F16-BB0C3A6102C2}"/>
                </a:ext>
              </a:extLst>
            </p:cNvPr>
            <p:cNvSpPr>
              <a:spLocks/>
            </p:cNvSpPr>
            <p:nvPr/>
          </p:nvSpPr>
          <p:spPr bwMode="auto">
            <a:xfrm>
              <a:off x="3215" y="1133"/>
              <a:ext cx="338" cy="112"/>
            </a:xfrm>
            <a:custGeom>
              <a:avLst/>
              <a:gdLst>
                <a:gd name="T0" fmla="*/ 142 w 142"/>
                <a:gd name="T1" fmla="*/ 47 h 47"/>
                <a:gd name="T2" fmla="*/ 0 w 142"/>
                <a:gd name="T3" fmla="*/ 47 h 47"/>
                <a:gd name="T4" fmla="*/ 0 w 142"/>
                <a:gd name="T5" fmla="*/ 0 h 47"/>
                <a:gd name="T6" fmla="*/ 142 w 142"/>
                <a:gd name="T7" fmla="*/ 0 h 47"/>
                <a:gd name="T8" fmla="*/ 142 w 142"/>
                <a:gd name="T9" fmla="*/ 47 h 47"/>
              </a:gdLst>
              <a:ahLst/>
              <a:cxnLst>
                <a:cxn ang="0">
                  <a:pos x="T0" y="T1"/>
                </a:cxn>
                <a:cxn ang="0">
                  <a:pos x="T2" y="T3"/>
                </a:cxn>
                <a:cxn ang="0">
                  <a:pos x="T4" y="T5"/>
                </a:cxn>
                <a:cxn ang="0">
                  <a:pos x="T6" y="T7"/>
                </a:cxn>
                <a:cxn ang="0">
                  <a:pos x="T8" y="T9"/>
                </a:cxn>
              </a:cxnLst>
              <a:rect l="0" t="0" r="r" b="b"/>
              <a:pathLst>
                <a:path w="142" h="47">
                  <a:moveTo>
                    <a:pt x="142" y="47"/>
                  </a:moveTo>
                  <a:cubicBezTo>
                    <a:pt x="94" y="47"/>
                    <a:pt x="48" y="47"/>
                    <a:pt x="0" y="47"/>
                  </a:cubicBezTo>
                  <a:cubicBezTo>
                    <a:pt x="0" y="31"/>
                    <a:pt x="0" y="16"/>
                    <a:pt x="0" y="0"/>
                  </a:cubicBezTo>
                  <a:cubicBezTo>
                    <a:pt x="47" y="0"/>
                    <a:pt x="94" y="0"/>
                    <a:pt x="142" y="0"/>
                  </a:cubicBezTo>
                  <a:cubicBezTo>
                    <a:pt x="142" y="15"/>
                    <a:pt x="142" y="31"/>
                    <a:pt x="1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1043">
              <a:extLst>
                <a:ext uri="{FF2B5EF4-FFF2-40B4-BE49-F238E27FC236}">
                  <a16:creationId xmlns:a16="http://schemas.microsoft.com/office/drawing/2014/main" id="{72B73FB3-78DE-361A-03A3-F28D87ACC3F6}"/>
                </a:ext>
              </a:extLst>
            </p:cNvPr>
            <p:cNvSpPr>
              <a:spLocks/>
            </p:cNvSpPr>
            <p:nvPr/>
          </p:nvSpPr>
          <p:spPr bwMode="auto">
            <a:xfrm>
              <a:off x="2645" y="1361"/>
              <a:ext cx="224" cy="110"/>
            </a:xfrm>
            <a:custGeom>
              <a:avLst/>
              <a:gdLst>
                <a:gd name="T0" fmla="*/ 94 w 94"/>
                <a:gd name="T1" fmla="*/ 46 h 46"/>
                <a:gd name="T2" fmla="*/ 0 w 94"/>
                <a:gd name="T3" fmla="*/ 46 h 46"/>
                <a:gd name="T4" fmla="*/ 0 w 94"/>
                <a:gd name="T5" fmla="*/ 0 h 46"/>
                <a:gd name="T6" fmla="*/ 94 w 94"/>
                <a:gd name="T7" fmla="*/ 0 h 46"/>
                <a:gd name="T8" fmla="*/ 94 w 94"/>
                <a:gd name="T9" fmla="*/ 46 h 46"/>
              </a:gdLst>
              <a:ahLst/>
              <a:cxnLst>
                <a:cxn ang="0">
                  <a:pos x="T0" y="T1"/>
                </a:cxn>
                <a:cxn ang="0">
                  <a:pos x="T2" y="T3"/>
                </a:cxn>
                <a:cxn ang="0">
                  <a:pos x="T4" y="T5"/>
                </a:cxn>
                <a:cxn ang="0">
                  <a:pos x="T6" y="T7"/>
                </a:cxn>
                <a:cxn ang="0">
                  <a:pos x="T8" y="T9"/>
                </a:cxn>
              </a:cxnLst>
              <a:rect l="0" t="0" r="r" b="b"/>
              <a:pathLst>
                <a:path w="94" h="46">
                  <a:moveTo>
                    <a:pt x="94" y="46"/>
                  </a:moveTo>
                  <a:cubicBezTo>
                    <a:pt x="62" y="46"/>
                    <a:pt x="32" y="46"/>
                    <a:pt x="0" y="46"/>
                  </a:cubicBezTo>
                  <a:cubicBezTo>
                    <a:pt x="0" y="31"/>
                    <a:pt x="0" y="16"/>
                    <a:pt x="0" y="0"/>
                  </a:cubicBezTo>
                  <a:cubicBezTo>
                    <a:pt x="31" y="0"/>
                    <a:pt x="62" y="0"/>
                    <a:pt x="94" y="0"/>
                  </a:cubicBezTo>
                  <a:cubicBezTo>
                    <a:pt x="94" y="15"/>
                    <a:pt x="94" y="31"/>
                    <a:pt x="9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Freeform 1044">
              <a:extLst>
                <a:ext uri="{FF2B5EF4-FFF2-40B4-BE49-F238E27FC236}">
                  <a16:creationId xmlns:a16="http://schemas.microsoft.com/office/drawing/2014/main" id="{F89E536A-78CC-2FBC-3103-A660C5DB9C85}"/>
                </a:ext>
              </a:extLst>
            </p:cNvPr>
            <p:cNvSpPr>
              <a:spLocks/>
            </p:cNvSpPr>
            <p:nvPr/>
          </p:nvSpPr>
          <p:spPr bwMode="auto">
            <a:xfrm>
              <a:off x="2643" y="1589"/>
              <a:ext cx="226" cy="110"/>
            </a:xfrm>
            <a:custGeom>
              <a:avLst/>
              <a:gdLst>
                <a:gd name="T0" fmla="*/ 0 w 95"/>
                <a:gd name="T1" fmla="*/ 46 h 46"/>
                <a:gd name="T2" fmla="*/ 0 w 95"/>
                <a:gd name="T3" fmla="*/ 0 h 46"/>
                <a:gd name="T4" fmla="*/ 95 w 95"/>
                <a:gd name="T5" fmla="*/ 0 h 46"/>
                <a:gd name="T6" fmla="*/ 95 w 95"/>
                <a:gd name="T7" fmla="*/ 46 h 46"/>
                <a:gd name="T8" fmla="*/ 0 w 95"/>
                <a:gd name="T9" fmla="*/ 46 h 46"/>
              </a:gdLst>
              <a:ahLst/>
              <a:cxnLst>
                <a:cxn ang="0">
                  <a:pos x="T0" y="T1"/>
                </a:cxn>
                <a:cxn ang="0">
                  <a:pos x="T2" y="T3"/>
                </a:cxn>
                <a:cxn ang="0">
                  <a:pos x="T4" y="T5"/>
                </a:cxn>
                <a:cxn ang="0">
                  <a:pos x="T6" y="T7"/>
                </a:cxn>
                <a:cxn ang="0">
                  <a:pos x="T8" y="T9"/>
                </a:cxn>
              </a:cxnLst>
              <a:rect l="0" t="0" r="r" b="b"/>
              <a:pathLst>
                <a:path w="95" h="46">
                  <a:moveTo>
                    <a:pt x="0" y="46"/>
                  </a:moveTo>
                  <a:cubicBezTo>
                    <a:pt x="0" y="30"/>
                    <a:pt x="0" y="15"/>
                    <a:pt x="0" y="0"/>
                  </a:cubicBezTo>
                  <a:cubicBezTo>
                    <a:pt x="32" y="0"/>
                    <a:pt x="63" y="0"/>
                    <a:pt x="95" y="0"/>
                  </a:cubicBezTo>
                  <a:cubicBezTo>
                    <a:pt x="95" y="15"/>
                    <a:pt x="95" y="30"/>
                    <a:pt x="95" y="46"/>
                  </a:cubicBezTo>
                  <a:cubicBezTo>
                    <a:pt x="64" y="46"/>
                    <a:pt x="33" y="46"/>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1045">
              <a:extLst>
                <a:ext uri="{FF2B5EF4-FFF2-40B4-BE49-F238E27FC236}">
                  <a16:creationId xmlns:a16="http://schemas.microsoft.com/office/drawing/2014/main" id="{92B35277-82AB-A5DB-7FFA-204B38E4F185}"/>
                </a:ext>
              </a:extLst>
            </p:cNvPr>
            <p:cNvSpPr>
              <a:spLocks/>
            </p:cNvSpPr>
            <p:nvPr/>
          </p:nvSpPr>
          <p:spPr bwMode="auto">
            <a:xfrm>
              <a:off x="2643" y="1818"/>
              <a:ext cx="226" cy="109"/>
            </a:xfrm>
            <a:custGeom>
              <a:avLst/>
              <a:gdLst>
                <a:gd name="T0" fmla="*/ 0 w 95"/>
                <a:gd name="T1" fmla="*/ 46 h 46"/>
                <a:gd name="T2" fmla="*/ 0 w 95"/>
                <a:gd name="T3" fmla="*/ 0 h 46"/>
                <a:gd name="T4" fmla="*/ 95 w 95"/>
                <a:gd name="T5" fmla="*/ 0 h 46"/>
                <a:gd name="T6" fmla="*/ 95 w 95"/>
                <a:gd name="T7" fmla="*/ 46 h 46"/>
                <a:gd name="T8" fmla="*/ 0 w 95"/>
                <a:gd name="T9" fmla="*/ 46 h 46"/>
              </a:gdLst>
              <a:ahLst/>
              <a:cxnLst>
                <a:cxn ang="0">
                  <a:pos x="T0" y="T1"/>
                </a:cxn>
                <a:cxn ang="0">
                  <a:pos x="T2" y="T3"/>
                </a:cxn>
                <a:cxn ang="0">
                  <a:pos x="T4" y="T5"/>
                </a:cxn>
                <a:cxn ang="0">
                  <a:pos x="T6" y="T7"/>
                </a:cxn>
                <a:cxn ang="0">
                  <a:pos x="T8" y="T9"/>
                </a:cxn>
              </a:cxnLst>
              <a:rect l="0" t="0" r="r" b="b"/>
              <a:pathLst>
                <a:path w="95" h="46">
                  <a:moveTo>
                    <a:pt x="0" y="46"/>
                  </a:moveTo>
                  <a:cubicBezTo>
                    <a:pt x="0" y="30"/>
                    <a:pt x="0" y="16"/>
                    <a:pt x="0" y="0"/>
                  </a:cubicBezTo>
                  <a:cubicBezTo>
                    <a:pt x="31" y="0"/>
                    <a:pt x="63" y="0"/>
                    <a:pt x="95" y="0"/>
                  </a:cubicBezTo>
                  <a:cubicBezTo>
                    <a:pt x="95" y="15"/>
                    <a:pt x="95" y="30"/>
                    <a:pt x="95" y="46"/>
                  </a:cubicBezTo>
                  <a:cubicBezTo>
                    <a:pt x="64" y="46"/>
                    <a:pt x="33" y="46"/>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1046">
              <a:extLst>
                <a:ext uri="{FF2B5EF4-FFF2-40B4-BE49-F238E27FC236}">
                  <a16:creationId xmlns:a16="http://schemas.microsoft.com/office/drawing/2014/main" id="{9DF76D85-3552-A594-B62B-487B100543D3}"/>
                </a:ext>
              </a:extLst>
            </p:cNvPr>
            <p:cNvSpPr>
              <a:spLocks/>
            </p:cNvSpPr>
            <p:nvPr/>
          </p:nvSpPr>
          <p:spPr bwMode="auto">
            <a:xfrm>
              <a:off x="2645" y="2046"/>
              <a:ext cx="224" cy="109"/>
            </a:xfrm>
            <a:custGeom>
              <a:avLst/>
              <a:gdLst>
                <a:gd name="T0" fmla="*/ 94 w 94"/>
                <a:gd name="T1" fmla="*/ 0 h 46"/>
                <a:gd name="T2" fmla="*/ 94 w 94"/>
                <a:gd name="T3" fmla="*/ 46 h 46"/>
                <a:gd name="T4" fmla="*/ 0 w 94"/>
                <a:gd name="T5" fmla="*/ 46 h 46"/>
                <a:gd name="T6" fmla="*/ 0 w 94"/>
                <a:gd name="T7" fmla="*/ 0 h 46"/>
                <a:gd name="T8" fmla="*/ 94 w 94"/>
                <a:gd name="T9" fmla="*/ 0 h 46"/>
              </a:gdLst>
              <a:ahLst/>
              <a:cxnLst>
                <a:cxn ang="0">
                  <a:pos x="T0" y="T1"/>
                </a:cxn>
                <a:cxn ang="0">
                  <a:pos x="T2" y="T3"/>
                </a:cxn>
                <a:cxn ang="0">
                  <a:pos x="T4" y="T5"/>
                </a:cxn>
                <a:cxn ang="0">
                  <a:pos x="T6" y="T7"/>
                </a:cxn>
                <a:cxn ang="0">
                  <a:pos x="T8" y="T9"/>
                </a:cxn>
              </a:cxnLst>
              <a:rect l="0" t="0" r="r" b="b"/>
              <a:pathLst>
                <a:path w="94" h="46">
                  <a:moveTo>
                    <a:pt x="94" y="0"/>
                  </a:moveTo>
                  <a:cubicBezTo>
                    <a:pt x="94" y="16"/>
                    <a:pt x="94" y="30"/>
                    <a:pt x="94" y="46"/>
                  </a:cubicBezTo>
                  <a:cubicBezTo>
                    <a:pt x="63" y="46"/>
                    <a:pt x="32" y="46"/>
                    <a:pt x="0" y="46"/>
                  </a:cubicBezTo>
                  <a:cubicBezTo>
                    <a:pt x="0" y="31"/>
                    <a:pt x="0" y="16"/>
                    <a:pt x="0" y="0"/>
                  </a:cubicBezTo>
                  <a:cubicBezTo>
                    <a:pt x="31" y="0"/>
                    <a:pt x="62"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1047">
              <a:extLst>
                <a:ext uri="{FF2B5EF4-FFF2-40B4-BE49-F238E27FC236}">
                  <a16:creationId xmlns:a16="http://schemas.microsoft.com/office/drawing/2014/main" id="{B0F18E91-3507-8C88-4451-E6B811A5EC91}"/>
                </a:ext>
              </a:extLst>
            </p:cNvPr>
            <p:cNvSpPr>
              <a:spLocks/>
            </p:cNvSpPr>
            <p:nvPr/>
          </p:nvSpPr>
          <p:spPr bwMode="auto">
            <a:xfrm>
              <a:off x="2645" y="2274"/>
              <a:ext cx="224" cy="109"/>
            </a:xfrm>
            <a:custGeom>
              <a:avLst/>
              <a:gdLst>
                <a:gd name="T0" fmla="*/ 94 w 94"/>
                <a:gd name="T1" fmla="*/ 46 h 46"/>
                <a:gd name="T2" fmla="*/ 0 w 94"/>
                <a:gd name="T3" fmla="*/ 46 h 46"/>
                <a:gd name="T4" fmla="*/ 0 w 94"/>
                <a:gd name="T5" fmla="*/ 0 h 46"/>
                <a:gd name="T6" fmla="*/ 94 w 94"/>
                <a:gd name="T7" fmla="*/ 0 h 46"/>
                <a:gd name="T8" fmla="*/ 94 w 94"/>
                <a:gd name="T9" fmla="*/ 46 h 46"/>
              </a:gdLst>
              <a:ahLst/>
              <a:cxnLst>
                <a:cxn ang="0">
                  <a:pos x="T0" y="T1"/>
                </a:cxn>
                <a:cxn ang="0">
                  <a:pos x="T2" y="T3"/>
                </a:cxn>
                <a:cxn ang="0">
                  <a:pos x="T4" y="T5"/>
                </a:cxn>
                <a:cxn ang="0">
                  <a:pos x="T6" y="T7"/>
                </a:cxn>
                <a:cxn ang="0">
                  <a:pos x="T8" y="T9"/>
                </a:cxn>
              </a:cxnLst>
              <a:rect l="0" t="0" r="r" b="b"/>
              <a:pathLst>
                <a:path w="94" h="46">
                  <a:moveTo>
                    <a:pt x="94" y="46"/>
                  </a:moveTo>
                  <a:cubicBezTo>
                    <a:pt x="62" y="46"/>
                    <a:pt x="31" y="46"/>
                    <a:pt x="0" y="46"/>
                  </a:cubicBezTo>
                  <a:cubicBezTo>
                    <a:pt x="0" y="30"/>
                    <a:pt x="0" y="15"/>
                    <a:pt x="0" y="0"/>
                  </a:cubicBezTo>
                  <a:cubicBezTo>
                    <a:pt x="31" y="0"/>
                    <a:pt x="62" y="0"/>
                    <a:pt x="94" y="0"/>
                  </a:cubicBezTo>
                  <a:cubicBezTo>
                    <a:pt x="94" y="15"/>
                    <a:pt x="94" y="30"/>
                    <a:pt x="9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Freeform 1048">
              <a:extLst>
                <a:ext uri="{FF2B5EF4-FFF2-40B4-BE49-F238E27FC236}">
                  <a16:creationId xmlns:a16="http://schemas.microsoft.com/office/drawing/2014/main" id="{BF5026A8-8138-2BE8-1742-A0BD94660EC7}"/>
                </a:ext>
              </a:extLst>
            </p:cNvPr>
            <p:cNvSpPr>
              <a:spLocks/>
            </p:cNvSpPr>
            <p:nvPr/>
          </p:nvSpPr>
          <p:spPr bwMode="auto">
            <a:xfrm>
              <a:off x="3215" y="2274"/>
              <a:ext cx="224" cy="109"/>
            </a:xfrm>
            <a:custGeom>
              <a:avLst/>
              <a:gdLst>
                <a:gd name="T0" fmla="*/ 94 w 94"/>
                <a:gd name="T1" fmla="*/ 0 h 46"/>
                <a:gd name="T2" fmla="*/ 94 w 94"/>
                <a:gd name="T3" fmla="*/ 46 h 46"/>
                <a:gd name="T4" fmla="*/ 0 w 94"/>
                <a:gd name="T5" fmla="*/ 46 h 46"/>
                <a:gd name="T6" fmla="*/ 0 w 94"/>
                <a:gd name="T7" fmla="*/ 0 h 46"/>
                <a:gd name="T8" fmla="*/ 94 w 94"/>
                <a:gd name="T9" fmla="*/ 0 h 46"/>
              </a:gdLst>
              <a:ahLst/>
              <a:cxnLst>
                <a:cxn ang="0">
                  <a:pos x="T0" y="T1"/>
                </a:cxn>
                <a:cxn ang="0">
                  <a:pos x="T2" y="T3"/>
                </a:cxn>
                <a:cxn ang="0">
                  <a:pos x="T4" y="T5"/>
                </a:cxn>
                <a:cxn ang="0">
                  <a:pos x="T6" y="T7"/>
                </a:cxn>
                <a:cxn ang="0">
                  <a:pos x="T8" y="T9"/>
                </a:cxn>
              </a:cxnLst>
              <a:rect l="0" t="0" r="r" b="b"/>
              <a:pathLst>
                <a:path w="94" h="46">
                  <a:moveTo>
                    <a:pt x="94" y="0"/>
                  </a:moveTo>
                  <a:cubicBezTo>
                    <a:pt x="94" y="15"/>
                    <a:pt x="94" y="30"/>
                    <a:pt x="94" y="46"/>
                  </a:cubicBezTo>
                  <a:cubicBezTo>
                    <a:pt x="63" y="46"/>
                    <a:pt x="32" y="46"/>
                    <a:pt x="0" y="46"/>
                  </a:cubicBezTo>
                  <a:cubicBezTo>
                    <a:pt x="0" y="31"/>
                    <a:pt x="0" y="15"/>
                    <a:pt x="0" y="0"/>
                  </a:cubicBezTo>
                  <a:cubicBezTo>
                    <a:pt x="31" y="0"/>
                    <a:pt x="62"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1049">
              <a:extLst>
                <a:ext uri="{FF2B5EF4-FFF2-40B4-BE49-F238E27FC236}">
                  <a16:creationId xmlns:a16="http://schemas.microsoft.com/office/drawing/2014/main" id="{FED8CF0F-8DAD-120F-7582-391C3D029E90}"/>
                </a:ext>
              </a:extLst>
            </p:cNvPr>
            <p:cNvSpPr>
              <a:spLocks/>
            </p:cNvSpPr>
            <p:nvPr/>
          </p:nvSpPr>
          <p:spPr bwMode="auto">
            <a:xfrm>
              <a:off x="4581" y="2274"/>
              <a:ext cx="226" cy="109"/>
            </a:xfrm>
            <a:custGeom>
              <a:avLst/>
              <a:gdLst>
                <a:gd name="T0" fmla="*/ 0 w 95"/>
                <a:gd name="T1" fmla="*/ 46 h 46"/>
                <a:gd name="T2" fmla="*/ 0 w 95"/>
                <a:gd name="T3" fmla="*/ 0 h 46"/>
                <a:gd name="T4" fmla="*/ 95 w 95"/>
                <a:gd name="T5" fmla="*/ 0 h 46"/>
                <a:gd name="T6" fmla="*/ 95 w 95"/>
                <a:gd name="T7" fmla="*/ 46 h 46"/>
                <a:gd name="T8" fmla="*/ 0 w 95"/>
                <a:gd name="T9" fmla="*/ 46 h 46"/>
              </a:gdLst>
              <a:ahLst/>
              <a:cxnLst>
                <a:cxn ang="0">
                  <a:pos x="T0" y="T1"/>
                </a:cxn>
                <a:cxn ang="0">
                  <a:pos x="T2" y="T3"/>
                </a:cxn>
                <a:cxn ang="0">
                  <a:pos x="T4" y="T5"/>
                </a:cxn>
                <a:cxn ang="0">
                  <a:pos x="T6" y="T7"/>
                </a:cxn>
                <a:cxn ang="0">
                  <a:pos x="T8" y="T9"/>
                </a:cxn>
              </a:cxnLst>
              <a:rect l="0" t="0" r="r" b="b"/>
              <a:pathLst>
                <a:path w="95" h="46">
                  <a:moveTo>
                    <a:pt x="0" y="46"/>
                  </a:moveTo>
                  <a:cubicBezTo>
                    <a:pt x="0" y="30"/>
                    <a:pt x="0" y="15"/>
                    <a:pt x="0" y="0"/>
                  </a:cubicBezTo>
                  <a:cubicBezTo>
                    <a:pt x="32" y="0"/>
                    <a:pt x="63" y="0"/>
                    <a:pt x="95" y="0"/>
                  </a:cubicBezTo>
                  <a:cubicBezTo>
                    <a:pt x="95" y="15"/>
                    <a:pt x="95" y="30"/>
                    <a:pt x="95" y="46"/>
                  </a:cubicBezTo>
                  <a:cubicBezTo>
                    <a:pt x="64" y="46"/>
                    <a:pt x="33" y="46"/>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1050">
              <a:extLst>
                <a:ext uri="{FF2B5EF4-FFF2-40B4-BE49-F238E27FC236}">
                  <a16:creationId xmlns:a16="http://schemas.microsoft.com/office/drawing/2014/main" id="{A50E1571-255C-B54A-2CA1-042D5B5BFB73}"/>
                </a:ext>
              </a:extLst>
            </p:cNvPr>
            <p:cNvSpPr>
              <a:spLocks/>
            </p:cNvSpPr>
            <p:nvPr/>
          </p:nvSpPr>
          <p:spPr bwMode="auto">
            <a:xfrm>
              <a:off x="2645" y="2500"/>
              <a:ext cx="224" cy="111"/>
            </a:xfrm>
            <a:custGeom>
              <a:avLst/>
              <a:gdLst>
                <a:gd name="T0" fmla="*/ 0 w 94"/>
                <a:gd name="T1" fmla="*/ 0 h 47"/>
                <a:gd name="T2" fmla="*/ 94 w 94"/>
                <a:gd name="T3" fmla="*/ 0 h 47"/>
                <a:gd name="T4" fmla="*/ 94 w 94"/>
                <a:gd name="T5" fmla="*/ 47 h 47"/>
                <a:gd name="T6" fmla="*/ 0 w 94"/>
                <a:gd name="T7" fmla="*/ 47 h 47"/>
                <a:gd name="T8" fmla="*/ 0 w 94"/>
                <a:gd name="T9" fmla="*/ 0 h 47"/>
              </a:gdLst>
              <a:ahLst/>
              <a:cxnLst>
                <a:cxn ang="0">
                  <a:pos x="T0" y="T1"/>
                </a:cxn>
                <a:cxn ang="0">
                  <a:pos x="T2" y="T3"/>
                </a:cxn>
                <a:cxn ang="0">
                  <a:pos x="T4" y="T5"/>
                </a:cxn>
                <a:cxn ang="0">
                  <a:pos x="T6" y="T7"/>
                </a:cxn>
                <a:cxn ang="0">
                  <a:pos x="T8" y="T9"/>
                </a:cxn>
              </a:cxnLst>
              <a:rect l="0" t="0" r="r" b="b"/>
              <a:pathLst>
                <a:path w="94" h="47">
                  <a:moveTo>
                    <a:pt x="0" y="0"/>
                  </a:moveTo>
                  <a:cubicBezTo>
                    <a:pt x="31" y="0"/>
                    <a:pt x="62" y="0"/>
                    <a:pt x="94" y="0"/>
                  </a:cubicBezTo>
                  <a:cubicBezTo>
                    <a:pt x="94" y="16"/>
                    <a:pt x="94" y="31"/>
                    <a:pt x="94" y="47"/>
                  </a:cubicBezTo>
                  <a:cubicBezTo>
                    <a:pt x="63" y="47"/>
                    <a:pt x="32" y="47"/>
                    <a:pt x="0" y="47"/>
                  </a:cubicBezTo>
                  <a:cubicBezTo>
                    <a:pt x="0" y="32"/>
                    <a:pt x="0"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1051">
              <a:extLst>
                <a:ext uri="{FF2B5EF4-FFF2-40B4-BE49-F238E27FC236}">
                  <a16:creationId xmlns:a16="http://schemas.microsoft.com/office/drawing/2014/main" id="{8F0F8AC6-5161-410F-1ADF-9BEC71B5E8CE}"/>
                </a:ext>
              </a:extLst>
            </p:cNvPr>
            <p:cNvSpPr>
              <a:spLocks/>
            </p:cNvSpPr>
            <p:nvPr/>
          </p:nvSpPr>
          <p:spPr bwMode="auto">
            <a:xfrm>
              <a:off x="3215" y="2502"/>
              <a:ext cx="224" cy="109"/>
            </a:xfrm>
            <a:custGeom>
              <a:avLst/>
              <a:gdLst>
                <a:gd name="T0" fmla="*/ 0 w 94"/>
                <a:gd name="T1" fmla="*/ 0 h 46"/>
                <a:gd name="T2" fmla="*/ 94 w 94"/>
                <a:gd name="T3" fmla="*/ 0 h 46"/>
                <a:gd name="T4" fmla="*/ 94 w 94"/>
                <a:gd name="T5" fmla="*/ 46 h 46"/>
                <a:gd name="T6" fmla="*/ 0 w 94"/>
                <a:gd name="T7" fmla="*/ 46 h 46"/>
                <a:gd name="T8" fmla="*/ 0 w 94"/>
                <a:gd name="T9" fmla="*/ 0 h 46"/>
              </a:gdLst>
              <a:ahLst/>
              <a:cxnLst>
                <a:cxn ang="0">
                  <a:pos x="T0" y="T1"/>
                </a:cxn>
                <a:cxn ang="0">
                  <a:pos x="T2" y="T3"/>
                </a:cxn>
                <a:cxn ang="0">
                  <a:pos x="T4" y="T5"/>
                </a:cxn>
                <a:cxn ang="0">
                  <a:pos x="T6" y="T7"/>
                </a:cxn>
                <a:cxn ang="0">
                  <a:pos x="T8" y="T9"/>
                </a:cxn>
              </a:cxnLst>
              <a:rect l="0" t="0" r="r" b="b"/>
              <a:pathLst>
                <a:path w="94" h="46">
                  <a:moveTo>
                    <a:pt x="0" y="0"/>
                  </a:moveTo>
                  <a:cubicBezTo>
                    <a:pt x="31" y="0"/>
                    <a:pt x="62" y="0"/>
                    <a:pt x="94" y="0"/>
                  </a:cubicBezTo>
                  <a:cubicBezTo>
                    <a:pt x="94" y="15"/>
                    <a:pt x="94" y="30"/>
                    <a:pt x="94" y="46"/>
                  </a:cubicBezTo>
                  <a:cubicBezTo>
                    <a:pt x="63" y="46"/>
                    <a:pt x="32" y="46"/>
                    <a:pt x="0" y="46"/>
                  </a:cubicBezTo>
                  <a:cubicBezTo>
                    <a:pt x="0" y="31"/>
                    <a:pt x="0" y="1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Freeform 1052">
              <a:extLst>
                <a:ext uri="{FF2B5EF4-FFF2-40B4-BE49-F238E27FC236}">
                  <a16:creationId xmlns:a16="http://schemas.microsoft.com/office/drawing/2014/main" id="{95D0236B-E043-CD25-55CF-985D2A83C64E}"/>
                </a:ext>
              </a:extLst>
            </p:cNvPr>
            <p:cNvSpPr>
              <a:spLocks/>
            </p:cNvSpPr>
            <p:nvPr/>
          </p:nvSpPr>
          <p:spPr bwMode="auto">
            <a:xfrm>
              <a:off x="4581" y="2502"/>
              <a:ext cx="226" cy="109"/>
            </a:xfrm>
            <a:custGeom>
              <a:avLst/>
              <a:gdLst>
                <a:gd name="T0" fmla="*/ 0 w 95"/>
                <a:gd name="T1" fmla="*/ 46 h 46"/>
                <a:gd name="T2" fmla="*/ 0 w 95"/>
                <a:gd name="T3" fmla="*/ 0 h 46"/>
                <a:gd name="T4" fmla="*/ 95 w 95"/>
                <a:gd name="T5" fmla="*/ 0 h 46"/>
                <a:gd name="T6" fmla="*/ 95 w 95"/>
                <a:gd name="T7" fmla="*/ 46 h 46"/>
                <a:gd name="T8" fmla="*/ 0 w 95"/>
                <a:gd name="T9" fmla="*/ 46 h 46"/>
              </a:gdLst>
              <a:ahLst/>
              <a:cxnLst>
                <a:cxn ang="0">
                  <a:pos x="T0" y="T1"/>
                </a:cxn>
                <a:cxn ang="0">
                  <a:pos x="T2" y="T3"/>
                </a:cxn>
                <a:cxn ang="0">
                  <a:pos x="T4" y="T5"/>
                </a:cxn>
                <a:cxn ang="0">
                  <a:pos x="T6" y="T7"/>
                </a:cxn>
                <a:cxn ang="0">
                  <a:pos x="T8" y="T9"/>
                </a:cxn>
              </a:cxnLst>
              <a:rect l="0" t="0" r="r" b="b"/>
              <a:pathLst>
                <a:path w="95" h="46">
                  <a:moveTo>
                    <a:pt x="0" y="46"/>
                  </a:moveTo>
                  <a:cubicBezTo>
                    <a:pt x="0" y="30"/>
                    <a:pt x="0" y="15"/>
                    <a:pt x="0" y="0"/>
                  </a:cubicBezTo>
                  <a:cubicBezTo>
                    <a:pt x="32" y="0"/>
                    <a:pt x="63" y="0"/>
                    <a:pt x="95" y="0"/>
                  </a:cubicBezTo>
                  <a:cubicBezTo>
                    <a:pt x="95" y="15"/>
                    <a:pt x="95" y="30"/>
                    <a:pt x="95" y="46"/>
                  </a:cubicBezTo>
                  <a:cubicBezTo>
                    <a:pt x="64" y="46"/>
                    <a:pt x="33" y="46"/>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1053">
              <a:extLst>
                <a:ext uri="{FF2B5EF4-FFF2-40B4-BE49-F238E27FC236}">
                  <a16:creationId xmlns:a16="http://schemas.microsoft.com/office/drawing/2014/main" id="{0604D663-5315-9D75-EF3B-EA04821AD256}"/>
                </a:ext>
              </a:extLst>
            </p:cNvPr>
            <p:cNvSpPr>
              <a:spLocks/>
            </p:cNvSpPr>
            <p:nvPr/>
          </p:nvSpPr>
          <p:spPr bwMode="auto">
            <a:xfrm>
              <a:off x="2645" y="1133"/>
              <a:ext cx="110" cy="109"/>
            </a:xfrm>
            <a:custGeom>
              <a:avLst/>
              <a:gdLst>
                <a:gd name="T0" fmla="*/ 46 w 46"/>
                <a:gd name="T1" fmla="*/ 0 h 46"/>
                <a:gd name="T2" fmla="*/ 46 w 46"/>
                <a:gd name="T3" fmla="*/ 46 h 46"/>
                <a:gd name="T4" fmla="*/ 0 w 46"/>
                <a:gd name="T5" fmla="*/ 46 h 46"/>
                <a:gd name="T6" fmla="*/ 0 w 46"/>
                <a:gd name="T7" fmla="*/ 0 h 46"/>
                <a:gd name="T8" fmla="*/ 46 w 46"/>
                <a:gd name="T9" fmla="*/ 0 h 46"/>
              </a:gdLst>
              <a:ahLst/>
              <a:cxnLst>
                <a:cxn ang="0">
                  <a:pos x="T0" y="T1"/>
                </a:cxn>
                <a:cxn ang="0">
                  <a:pos x="T2" y="T3"/>
                </a:cxn>
                <a:cxn ang="0">
                  <a:pos x="T4" y="T5"/>
                </a:cxn>
                <a:cxn ang="0">
                  <a:pos x="T6" y="T7"/>
                </a:cxn>
                <a:cxn ang="0">
                  <a:pos x="T8" y="T9"/>
                </a:cxn>
              </a:cxnLst>
              <a:rect l="0" t="0" r="r" b="b"/>
              <a:pathLst>
                <a:path w="46" h="46">
                  <a:moveTo>
                    <a:pt x="46" y="0"/>
                  </a:moveTo>
                  <a:cubicBezTo>
                    <a:pt x="46" y="15"/>
                    <a:pt x="46" y="30"/>
                    <a:pt x="46" y="46"/>
                  </a:cubicBezTo>
                  <a:cubicBezTo>
                    <a:pt x="31" y="46"/>
                    <a:pt x="16" y="46"/>
                    <a:pt x="0" y="46"/>
                  </a:cubicBezTo>
                  <a:cubicBezTo>
                    <a:pt x="0" y="31"/>
                    <a:pt x="0" y="16"/>
                    <a:pt x="0" y="0"/>
                  </a:cubicBezTo>
                  <a:cubicBezTo>
                    <a:pt x="15" y="0"/>
                    <a:pt x="30"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1054">
              <a:extLst>
                <a:ext uri="{FF2B5EF4-FFF2-40B4-BE49-F238E27FC236}">
                  <a16:creationId xmlns:a16="http://schemas.microsoft.com/office/drawing/2014/main" id="{81D90E52-68AD-E1A6-09E2-861116C2E00D}"/>
                </a:ext>
              </a:extLst>
            </p:cNvPr>
            <p:cNvSpPr>
              <a:spLocks/>
            </p:cNvSpPr>
            <p:nvPr/>
          </p:nvSpPr>
          <p:spPr bwMode="auto">
            <a:xfrm>
              <a:off x="3671" y="1133"/>
              <a:ext cx="110" cy="109"/>
            </a:xfrm>
            <a:custGeom>
              <a:avLst/>
              <a:gdLst>
                <a:gd name="T0" fmla="*/ 46 w 46"/>
                <a:gd name="T1" fmla="*/ 0 h 46"/>
                <a:gd name="T2" fmla="*/ 46 w 46"/>
                <a:gd name="T3" fmla="*/ 46 h 46"/>
                <a:gd name="T4" fmla="*/ 0 w 46"/>
                <a:gd name="T5" fmla="*/ 46 h 46"/>
                <a:gd name="T6" fmla="*/ 0 w 46"/>
                <a:gd name="T7" fmla="*/ 0 h 46"/>
                <a:gd name="T8" fmla="*/ 46 w 46"/>
                <a:gd name="T9" fmla="*/ 0 h 46"/>
              </a:gdLst>
              <a:ahLst/>
              <a:cxnLst>
                <a:cxn ang="0">
                  <a:pos x="T0" y="T1"/>
                </a:cxn>
                <a:cxn ang="0">
                  <a:pos x="T2" y="T3"/>
                </a:cxn>
                <a:cxn ang="0">
                  <a:pos x="T4" y="T5"/>
                </a:cxn>
                <a:cxn ang="0">
                  <a:pos x="T6" y="T7"/>
                </a:cxn>
                <a:cxn ang="0">
                  <a:pos x="T8" y="T9"/>
                </a:cxn>
              </a:cxnLst>
              <a:rect l="0" t="0" r="r" b="b"/>
              <a:pathLst>
                <a:path w="46" h="46">
                  <a:moveTo>
                    <a:pt x="46" y="0"/>
                  </a:moveTo>
                  <a:cubicBezTo>
                    <a:pt x="46" y="16"/>
                    <a:pt x="46" y="30"/>
                    <a:pt x="46" y="46"/>
                  </a:cubicBezTo>
                  <a:cubicBezTo>
                    <a:pt x="30" y="46"/>
                    <a:pt x="15" y="46"/>
                    <a:pt x="0" y="46"/>
                  </a:cubicBezTo>
                  <a:cubicBezTo>
                    <a:pt x="0" y="31"/>
                    <a:pt x="0" y="16"/>
                    <a:pt x="0" y="0"/>
                  </a:cubicBezTo>
                  <a:cubicBezTo>
                    <a:pt x="15" y="0"/>
                    <a:pt x="30"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1055">
              <a:extLst>
                <a:ext uri="{FF2B5EF4-FFF2-40B4-BE49-F238E27FC236}">
                  <a16:creationId xmlns:a16="http://schemas.microsoft.com/office/drawing/2014/main" id="{D64BF941-BA46-6AA8-87A3-348FD6B74FA2}"/>
                </a:ext>
              </a:extLst>
            </p:cNvPr>
            <p:cNvSpPr>
              <a:spLocks/>
            </p:cNvSpPr>
            <p:nvPr/>
          </p:nvSpPr>
          <p:spPr bwMode="auto">
            <a:xfrm>
              <a:off x="3557" y="2274"/>
              <a:ext cx="110" cy="109"/>
            </a:xfrm>
            <a:custGeom>
              <a:avLst/>
              <a:gdLst>
                <a:gd name="T0" fmla="*/ 46 w 46"/>
                <a:gd name="T1" fmla="*/ 0 h 46"/>
                <a:gd name="T2" fmla="*/ 46 w 46"/>
                <a:gd name="T3" fmla="*/ 46 h 46"/>
                <a:gd name="T4" fmla="*/ 0 w 46"/>
                <a:gd name="T5" fmla="*/ 46 h 46"/>
                <a:gd name="T6" fmla="*/ 0 w 46"/>
                <a:gd name="T7" fmla="*/ 0 h 46"/>
                <a:gd name="T8" fmla="*/ 46 w 46"/>
                <a:gd name="T9" fmla="*/ 0 h 46"/>
              </a:gdLst>
              <a:ahLst/>
              <a:cxnLst>
                <a:cxn ang="0">
                  <a:pos x="T0" y="T1"/>
                </a:cxn>
                <a:cxn ang="0">
                  <a:pos x="T2" y="T3"/>
                </a:cxn>
                <a:cxn ang="0">
                  <a:pos x="T4" y="T5"/>
                </a:cxn>
                <a:cxn ang="0">
                  <a:pos x="T6" y="T7"/>
                </a:cxn>
                <a:cxn ang="0">
                  <a:pos x="T8" y="T9"/>
                </a:cxn>
              </a:cxnLst>
              <a:rect l="0" t="0" r="r" b="b"/>
              <a:pathLst>
                <a:path w="46" h="46">
                  <a:moveTo>
                    <a:pt x="46" y="0"/>
                  </a:moveTo>
                  <a:cubicBezTo>
                    <a:pt x="46" y="16"/>
                    <a:pt x="46" y="30"/>
                    <a:pt x="46" y="46"/>
                  </a:cubicBezTo>
                  <a:cubicBezTo>
                    <a:pt x="31" y="46"/>
                    <a:pt x="16" y="46"/>
                    <a:pt x="0" y="46"/>
                  </a:cubicBezTo>
                  <a:cubicBezTo>
                    <a:pt x="0" y="31"/>
                    <a:pt x="0" y="16"/>
                    <a:pt x="0" y="0"/>
                  </a:cubicBezTo>
                  <a:cubicBezTo>
                    <a:pt x="15" y="0"/>
                    <a:pt x="30"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1056">
              <a:extLst>
                <a:ext uri="{FF2B5EF4-FFF2-40B4-BE49-F238E27FC236}">
                  <a16:creationId xmlns:a16="http://schemas.microsoft.com/office/drawing/2014/main" id="{4E9B4953-0965-C952-03E3-8A78912E1C36}"/>
                </a:ext>
              </a:extLst>
            </p:cNvPr>
            <p:cNvSpPr>
              <a:spLocks/>
            </p:cNvSpPr>
            <p:nvPr/>
          </p:nvSpPr>
          <p:spPr bwMode="auto">
            <a:xfrm>
              <a:off x="3899" y="2272"/>
              <a:ext cx="110" cy="111"/>
            </a:xfrm>
            <a:custGeom>
              <a:avLst/>
              <a:gdLst>
                <a:gd name="T0" fmla="*/ 0 w 46"/>
                <a:gd name="T1" fmla="*/ 0 h 47"/>
                <a:gd name="T2" fmla="*/ 46 w 46"/>
                <a:gd name="T3" fmla="*/ 0 h 47"/>
                <a:gd name="T4" fmla="*/ 46 w 46"/>
                <a:gd name="T5" fmla="*/ 47 h 47"/>
                <a:gd name="T6" fmla="*/ 0 w 46"/>
                <a:gd name="T7" fmla="*/ 47 h 47"/>
                <a:gd name="T8" fmla="*/ 0 w 46"/>
                <a:gd name="T9" fmla="*/ 0 h 47"/>
              </a:gdLst>
              <a:ahLst/>
              <a:cxnLst>
                <a:cxn ang="0">
                  <a:pos x="T0" y="T1"/>
                </a:cxn>
                <a:cxn ang="0">
                  <a:pos x="T2" y="T3"/>
                </a:cxn>
                <a:cxn ang="0">
                  <a:pos x="T4" y="T5"/>
                </a:cxn>
                <a:cxn ang="0">
                  <a:pos x="T6" y="T7"/>
                </a:cxn>
                <a:cxn ang="0">
                  <a:pos x="T8" y="T9"/>
                </a:cxn>
              </a:cxnLst>
              <a:rect l="0" t="0" r="r" b="b"/>
              <a:pathLst>
                <a:path w="46" h="47">
                  <a:moveTo>
                    <a:pt x="0" y="0"/>
                  </a:moveTo>
                  <a:cubicBezTo>
                    <a:pt x="15" y="0"/>
                    <a:pt x="30" y="0"/>
                    <a:pt x="46" y="0"/>
                  </a:cubicBezTo>
                  <a:cubicBezTo>
                    <a:pt x="46" y="16"/>
                    <a:pt x="46" y="31"/>
                    <a:pt x="46" y="47"/>
                  </a:cubicBezTo>
                  <a:cubicBezTo>
                    <a:pt x="31" y="47"/>
                    <a:pt x="16" y="47"/>
                    <a:pt x="0" y="47"/>
                  </a:cubicBezTo>
                  <a:cubicBezTo>
                    <a:pt x="0" y="32"/>
                    <a:pt x="0"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1057">
              <a:extLst>
                <a:ext uri="{FF2B5EF4-FFF2-40B4-BE49-F238E27FC236}">
                  <a16:creationId xmlns:a16="http://schemas.microsoft.com/office/drawing/2014/main" id="{B3042725-76B2-5156-9A3D-08044B1542FA}"/>
                </a:ext>
              </a:extLst>
            </p:cNvPr>
            <p:cNvSpPr>
              <a:spLocks/>
            </p:cNvSpPr>
            <p:nvPr/>
          </p:nvSpPr>
          <p:spPr bwMode="auto">
            <a:xfrm>
              <a:off x="4925" y="2272"/>
              <a:ext cx="110" cy="111"/>
            </a:xfrm>
            <a:custGeom>
              <a:avLst/>
              <a:gdLst>
                <a:gd name="T0" fmla="*/ 0 w 46"/>
                <a:gd name="T1" fmla="*/ 0 h 47"/>
                <a:gd name="T2" fmla="*/ 46 w 46"/>
                <a:gd name="T3" fmla="*/ 0 h 47"/>
                <a:gd name="T4" fmla="*/ 46 w 46"/>
                <a:gd name="T5" fmla="*/ 47 h 47"/>
                <a:gd name="T6" fmla="*/ 0 w 46"/>
                <a:gd name="T7" fmla="*/ 47 h 47"/>
                <a:gd name="T8" fmla="*/ 0 w 46"/>
                <a:gd name="T9" fmla="*/ 0 h 47"/>
              </a:gdLst>
              <a:ahLst/>
              <a:cxnLst>
                <a:cxn ang="0">
                  <a:pos x="T0" y="T1"/>
                </a:cxn>
                <a:cxn ang="0">
                  <a:pos x="T2" y="T3"/>
                </a:cxn>
                <a:cxn ang="0">
                  <a:pos x="T4" y="T5"/>
                </a:cxn>
                <a:cxn ang="0">
                  <a:pos x="T6" y="T7"/>
                </a:cxn>
                <a:cxn ang="0">
                  <a:pos x="T8" y="T9"/>
                </a:cxn>
              </a:cxnLst>
              <a:rect l="0" t="0" r="r" b="b"/>
              <a:pathLst>
                <a:path w="46" h="47">
                  <a:moveTo>
                    <a:pt x="0" y="0"/>
                  </a:moveTo>
                  <a:cubicBezTo>
                    <a:pt x="15" y="0"/>
                    <a:pt x="30" y="0"/>
                    <a:pt x="46" y="0"/>
                  </a:cubicBezTo>
                  <a:cubicBezTo>
                    <a:pt x="46" y="16"/>
                    <a:pt x="46" y="31"/>
                    <a:pt x="46" y="47"/>
                  </a:cubicBezTo>
                  <a:cubicBezTo>
                    <a:pt x="31" y="47"/>
                    <a:pt x="16" y="47"/>
                    <a:pt x="0" y="47"/>
                  </a:cubicBezTo>
                  <a:cubicBezTo>
                    <a:pt x="0" y="32"/>
                    <a:pt x="0"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058">
              <a:extLst>
                <a:ext uri="{FF2B5EF4-FFF2-40B4-BE49-F238E27FC236}">
                  <a16:creationId xmlns:a16="http://schemas.microsoft.com/office/drawing/2014/main" id="{1C0285DC-DCDC-55D8-FADD-1C97B0DF2353}"/>
                </a:ext>
              </a:extLst>
            </p:cNvPr>
            <p:cNvSpPr>
              <a:spLocks/>
            </p:cNvSpPr>
            <p:nvPr/>
          </p:nvSpPr>
          <p:spPr bwMode="auto">
            <a:xfrm>
              <a:off x="3557" y="2502"/>
              <a:ext cx="110" cy="109"/>
            </a:xfrm>
            <a:custGeom>
              <a:avLst/>
              <a:gdLst>
                <a:gd name="T0" fmla="*/ 46 w 46"/>
                <a:gd name="T1" fmla="*/ 0 h 46"/>
                <a:gd name="T2" fmla="*/ 46 w 46"/>
                <a:gd name="T3" fmla="*/ 46 h 46"/>
                <a:gd name="T4" fmla="*/ 0 w 46"/>
                <a:gd name="T5" fmla="*/ 46 h 46"/>
                <a:gd name="T6" fmla="*/ 0 w 46"/>
                <a:gd name="T7" fmla="*/ 0 h 46"/>
                <a:gd name="T8" fmla="*/ 46 w 46"/>
                <a:gd name="T9" fmla="*/ 0 h 46"/>
              </a:gdLst>
              <a:ahLst/>
              <a:cxnLst>
                <a:cxn ang="0">
                  <a:pos x="T0" y="T1"/>
                </a:cxn>
                <a:cxn ang="0">
                  <a:pos x="T2" y="T3"/>
                </a:cxn>
                <a:cxn ang="0">
                  <a:pos x="T4" y="T5"/>
                </a:cxn>
                <a:cxn ang="0">
                  <a:pos x="T6" y="T7"/>
                </a:cxn>
                <a:cxn ang="0">
                  <a:pos x="T8" y="T9"/>
                </a:cxn>
              </a:cxnLst>
              <a:rect l="0" t="0" r="r" b="b"/>
              <a:pathLst>
                <a:path w="46" h="46">
                  <a:moveTo>
                    <a:pt x="46" y="0"/>
                  </a:moveTo>
                  <a:cubicBezTo>
                    <a:pt x="46" y="15"/>
                    <a:pt x="46" y="30"/>
                    <a:pt x="46" y="46"/>
                  </a:cubicBezTo>
                  <a:cubicBezTo>
                    <a:pt x="31" y="46"/>
                    <a:pt x="16" y="46"/>
                    <a:pt x="0" y="46"/>
                  </a:cubicBezTo>
                  <a:cubicBezTo>
                    <a:pt x="0" y="31"/>
                    <a:pt x="0" y="15"/>
                    <a:pt x="0" y="0"/>
                  </a:cubicBezTo>
                  <a:cubicBezTo>
                    <a:pt x="15" y="0"/>
                    <a:pt x="30"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1059">
              <a:extLst>
                <a:ext uri="{FF2B5EF4-FFF2-40B4-BE49-F238E27FC236}">
                  <a16:creationId xmlns:a16="http://schemas.microsoft.com/office/drawing/2014/main" id="{820AD9B0-7FE4-57B8-9676-25BC74C899A2}"/>
                </a:ext>
              </a:extLst>
            </p:cNvPr>
            <p:cNvSpPr>
              <a:spLocks/>
            </p:cNvSpPr>
            <p:nvPr/>
          </p:nvSpPr>
          <p:spPr bwMode="auto">
            <a:xfrm>
              <a:off x="4925" y="2502"/>
              <a:ext cx="110" cy="109"/>
            </a:xfrm>
            <a:custGeom>
              <a:avLst/>
              <a:gdLst>
                <a:gd name="T0" fmla="*/ 46 w 46"/>
                <a:gd name="T1" fmla="*/ 0 h 46"/>
                <a:gd name="T2" fmla="*/ 46 w 46"/>
                <a:gd name="T3" fmla="*/ 46 h 46"/>
                <a:gd name="T4" fmla="*/ 0 w 46"/>
                <a:gd name="T5" fmla="*/ 46 h 46"/>
                <a:gd name="T6" fmla="*/ 0 w 46"/>
                <a:gd name="T7" fmla="*/ 0 h 46"/>
                <a:gd name="T8" fmla="*/ 46 w 46"/>
                <a:gd name="T9" fmla="*/ 0 h 46"/>
              </a:gdLst>
              <a:ahLst/>
              <a:cxnLst>
                <a:cxn ang="0">
                  <a:pos x="T0" y="T1"/>
                </a:cxn>
                <a:cxn ang="0">
                  <a:pos x="T2" y="T3"/>
                </a:cxn>
                <a:cxn ang="0">
                  <a:pos x="T4" y="T5"/>
                </a:cxn>
                <a:cxn ang="0">
                  <a:pos x="T6" y="T7"/>
                </a:cxn>
                <a:cxn ang="0">
                  <a:pos x="T8" y="T9"/>
                </a:cxn>
              </a:cxnLst>
              <a:rect l="0" t="0" r="r" b="b"/>
              <a:pathLst>
                <a:path w="46" h="46">
                  <a:moveTo>
                    <a:pt x="46" y="0"/>
                  </a:moveTo>
                  <a:cubicBezTo>
                    <a:pt x="46" y="16"/>
                    <a:pt x="46" y="30"/>
                    <a:pt x="46" y="46"/>
                  </a:cubicBezTo>
                  <a:cubicBezTo>
                    <a:pt x="31" y="46"/>
                    <a:pt x="16" y="46"/>
                    <a:pt x="0" y="46"/>
                  </a:cubicBezTo>
                  <a:cubicBezTo>
                    <a:pt x="0" y="31"/>
                    <a:pt x="0" y="16"/>
                    <a:pt x="0" y="0"/>
                  </a:cubicBezTo>
                  <a:cubicBezTo>
                    <a:pt x="15" y="0"/>
                    <a:pt x="30"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5672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F55FFD1-7FBB-122A-E101-DA13A3721DCF}"/>
              </a:ext>
            </a:extLst>
          </p:cNvPr>
          <p:cNvSpPr>
            <a:spLocks noGrp="1"/>
          </p:cNvSpPr>
          <p:nvPr>
            <p:ph type="title"/>
          </p:nvPr>
        </p:nvSpPr>
        <p:spPr/>
        <p:txBody>
          <a:bodyPr/>
          <a:lstStyle/>
          <a:p>
            <a:r>
              <a:rPr lang="en-IN" dirty="0"/>
              <a:t>USERS UTILITY </a:t>
            </a:r>
          </a:p>
        </p:txBody>
      </p:sp>
      <p:sp>
        <p:nvSpPr>
          <p:cNvPr id="16" name="Text Placeholder 15">
            <a:extLst>
              <a:ext uri="{FF2B5EF4-FFF2-40B4-BE49-F238E27FC236}">
                <a16:creationId xmlns:a16="http://schemas.microsoft.com/office/drawing/2014/main" id="{D3CCB2EE-01B5-A9E1-D838-C9046B68A134}"/>
              </a:ext>
            </a:extLst>
          </p:cNvPr>
          <p:cNvSpPr>
            <a:spLocks noGrp="1"/>
          </p:cNvSpPr>
          <p:nvPr>
            <p:ph type="body" sz="quarter" idx="15"/>
          </p:nvPr>
        </p:nvSpPr>
        <p:spPr/>
        <p:txBody>
          <a:bodyPr/>
          <a:lstStyle/>
          <a:p>
            <a:r>
              <a:rPr lang="en-IN" dirty="0"/>
              <a:t>PRODUCTIVITY</a:t>
            </a:r>
          </a:p>
        </p:txBody>
      </p:sp>
      <p:sp>
        <p:nvSpPr>
          <p:cNvPr id="17" name="Text Placeholder 16">
            <a:extLst>
              <a:ext uri="{FF2B5EF4-FFF2-40B4-BE49-F238E27FC236}">
                <a16:creationId xmlns:a16="http://schemas.microsoft.com/office/drawing/2014/main" id="{5D2094EE-C317-99C2-79A1-4E11C76FC32A}"/>
              </a:ext>
            </a:extLst>
          </p:cNvPr>
          <p:cNvSpPr>
            <a:spLocks noGrp="1"/>
          </p:cNvSpPr>
          <p:nvPr>
            <p:ph type="body" sz="quarter" idx="16"/>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Aenean </a:t>
            </a:r>
            <a:r>
              <a:rPr lang="en-IN" dirty="0" err="1"/>
              <a:t>elementum</a:t>
            </a:r>
            <a:r>
              <a:rPr lang="en-IN" dirty="0"/>
              <a:t> </a:t>
            </a:r>
            <a:r>
              <a:rPr lang="en-IN" dirty="0" err="1"/>
              <a:t>tellus</a:t>
            </a:r>
            <a:r>
              <a:rPr lang="en-IN" dirty="0"/>
              <a:t> </a:t>
            </a:r>
            <a:r>
              <a:rPr lang="en-IN" dirty="0" err="1"/>
              <a:t>quis</a:t>
            </a:r>
            <a:r>
              <a:rPr lang="en-IN" dirty="0"/>
              <a:t> </a:t>
            </a:r>
            <a:r>
              <a:rPr lang="en-IN" dirty="0" err="1"/>
              <a:t>tincidunt</a:t>
            </a:r>
            <a:r>
              <a:rPr lang="en-IN" dirty="0"/>
              <a:t> </a:t>
            </a:r>
            <a:r>
              <a:rPr lang="en-IN" dirty="0" err="1"/>
              <a:t>sollicitudin</a:t>
            </a:r>
            <a:r>
              <a:rPr lang="en-IN" dirty="0"/>
              <a:t>. </a:t>
            </a:r>
            <a:r>
              <a:rPr lang="en-IN" dirty="0" err="1"/>
              <a:t>Fusce</a:t>
            </a:r>
            <a:r>
              <a:rPr lang="en-IN" dirty="0"/>
              <a:t> </a:t>
            </a:r>
            <a:r>
              <a:rPr lang="en-IN" dirty="0" err="1"/>
              <a:t>ullamcorper</a:t>
            </a:r>
            <a:r>
              <a:rPr lang="en-IN" dirty="0"/>
              <a:t> libero at </a:t>
            </a:r>
            <a:r>
              <a:rPr lang="en-IN" dirty="0" err="1"/>
              <a:t>leo</a:t>
            </a:r>
            <a:r>
              <a:rPr lang="en-IN" dirty="0"/>
              <a:t> </a:t>
            </a:r>
            <a:r>
              <a:rPr lang="en-IN" dirty="0" err="1"/>
              <a:t>dapibus</a:t>
            </a:r>
            <a:r>
              <a:rPr lang="en-IN" dirty="0"/>
              <a:t>, </a:t>
            </a:r>
            <a:r>
              <a:rPr lang="en-IN" dirty="0" err="1"/>
              <a:t>nec</a:t>
            </a:r>
            <a:r>
              <a:rPr lang="en-IN" dirty="0"/>
              <a:t> </a:t>
            </a:r>
            <a:r>
              <a:rPr lang="en-IN" dirty="0" err="1"/>
              <a:t>dapibus</a:t>
            </a:r>
            <a:r>
              <a:rPr lang="en-IN" dirty="0"/>
              <a:t> </a:t>
            </a:r>
            <a:r>
              <a:rPr lang="en-IN" dirty="0" err="1"/>
              <a:t>massa</a:t>
            </a:r>
            <a:r>
              <a:rPr lang="en-IN" dirty="0"/>
              <a:t> </a:t>
            </a:r>
            <a:r>
              <a:rPr lang="en-IN" dirty="0" err="1"/>
              <a:t>facilisis</a:t>
            </a:r>
            <a:r>
              <a:rPr lang="en-IN" dirty="0"/>
              <a:t>. </a:t>
            </a:r>
            <a:r>
              <a:rPr lang="en-IN" dirty="0" err="1"/>
              <a:t>Suspendisse</a:t>
            </a:r>
            <a:r>
              <a:rPr lang="en-IN" dirty="0"/>
              <a:t> </a:t>
            </a:r>
            <a:r>
              <a:rPr lang="en-IN" dirty="0" err="1"/>
              <a:t>eget</a:t>
            </a:r>
            <a:r>
              <a:rPr lang="en-IN" dirty="0"/>
              <a:t> </a:t>
            </a:r>
            <a:r>
              <a:rPr lang="en-IN" dirty="0" err="1"/>
              <a:t>arcu</a:t>
            </a:r>
            <a:r>
              <a:rPr lang="en-IN" dirty="0"/>
              <a:t> non </a:t>
            </a:r>
            <a:r>
              <a:rPr lang="en-IN" dirty="0" err="1"/>
              <a:t>lectus</a:t>
            </a:r>
            <a:r>
              <a:rPr lang="en-IN" dirty="0"/>
              <a:t> </a:t>
            </a:r>
            <a:r>
              <a:rPr lang="en-IN" dirty="0" err="1"/>
              <a:t>tincidunt</a:t>
            </a:r>
            <a:r>
              <a:rPr lang="en-IN" dirty="0"/>
              <a:t> </a:t>
            </a:r>
            <a:r>
              <a:rPr lang="en-IN" dirty="0" err="1"/>
              <a:t>efficitur</a:t>
            </a:r>
            <a:r>
              <a:rPr lang="en-IN" dirty="0"/>
              <a:t>. </a:t>
            </a:r>
          </a:p>
        </p:txBody>
      </p:sp>
      <p:sp>
        <p:nvSpPr>
          <p:cNvPr id="19" name="Text Placeholder 18">
            <a:extLst>
              <a:ext uri="{FF2B5EF4-FFF2-40B4-BE49-F238E27FC236}">
                <a16:creationId xmlns:a16="http://schemas.microsoft.com/office/drawing/2014/main" id="{D2243F33-B31A-4EEE-60D6-0669ED0072B6}"/>
              </a:ext>
            </a:extLst>
          </p:cNvPr>
          <p:cNvSpPr>
            <a:spLocks noGrp="1"/>
          </p:cNvSpPr>
          <p:nvPr>
            <p:ph type="body" sz="quarter" idx="18"/>
          </p:nvPr>
        </p:nvSpPr>
        <p:spPr/>
        <p:txBody>
          <a:bodyPr/>
          <a:lstStyle/>
          <a:p>
            <a:r>
              <a:rPr lang="en-IN" dirty="0"/>
              <a:t>COST SAVINGS</a:t>
            </a:r>
          </a:p>
        </p:txBody>
      </p:sp>
      <p:sp>
        <p:nvSpPr>
          <p:cNvPr id="20" name="Text Placeholder 19">
            <a:extLst>
              <a:ext uri="{FF2B5EF4-FFF2-40B4-BE49-F238E27FC236}">
                <a16:creationId xmlns:a16="http://schemas.microsoft.com/office/drawing/2014/main" id="{F8816BFC-CE7F-9039-0BEE-A558D090F71B}"/>
              </a:ext>
            </a:extLst>
          </p:cNvPr>
          <p:cNvSpPr>
            <a:spLocks noGrp="1"/>
          </p:cNvSpPr>
          <p:nvPr>
            <p:ph type="body" sz="quarter" idx="19"/>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Aenean </a:t>
            </a:r>
            <a:r>
              <a:rPr lang="en-IN" dirty="0" err="1"/>
              <a:t>elementum</a:t>
            </a:r>
            <a:r>
              <a:rPr lang="en-IN" dirty="0"/>
              <a:t> </a:t>
            </a:r>
            <a:r>
              <a:rPr lang="en-IN" dirty="0" err="1"/>
              <a:t>tellus</a:t>
            </a:r>
            <a:r>
              <a:rPr lang="en-IN" dirty="0"/>
              <a:t> </a:t>
            </a:r>
            <a:r>
              <a:rPr lang="en-IN" dirty="0" err="1"/>
              <a:t>quis</a:t>
            </a:r>
            <a:r>
              <a:rPr lang="en-IN" dirty="0"/>
              <a:t> </a:t>
            </a:r>
            <a:r>
              <a:rPr lang="en-IN" dirty="0" err="1"/>
              <a:t>tincidunt</a:t>
            </a:r>
            <a:r>
              <a:rPr lang="en-IN" dirty="0"/>
              <a:t> </a:t>
            </a:r>
            <a:r>
              <a:rPr lang="en-IN" dirty="0" err="1"/>
              <a:t>sollicitudin</a:t>
            </a:r>
            <a:r>
              <a:rPr lang="en-IN" dirty="0"/>
              <a:t>. </a:t>
            </a:r>
            <a:r>
              <a:rPr lang="en-IN" dirty="0" err="1"/>
              <a:t>Fusce</a:t>
            </a:r>
            <a:r>
              <a:rPr lang="en-IN" dirty="0"/>
              <a:t> </a:t>
            </a:r>
            <a:r>
              <a:rPr lang="en-IN" dirty="0" err="1"/>
              <a:t>ullamcorper</a:t>
            </a:r>
            <a:r>
              <a:rPr lang="en-IN" dirty="0"/>
              <a:t> libero at </a:t>
            </a:r>
            <a:r>
              <a:rPr lang="en-IN" dirty="0" err="1"/>
              <a:t>leo</a:t>
            </a:r>
            <a:r>
              <a:rPr lang="en-IN" dirty="0"/>
              <a:t> </a:t>
            </a:r>
            <a:r>
              <a:rPr lang="en-IN" dirty="0" err="1"/>
              <a:t>dapibus</a:t>
            </a:r>
            <a:r>
              <a:rPr lang="en-IN" dirty="0"/>
              <a:t>, </a:t>
            </a:r>
            <a:r>
              <a:rPr lang="en-IN" dirty="0" err="1"/>
              <a:t>nec</a:t>
            </a:r>
            <a:r>
              <a:rPr lang="en-IN" dirty="0"/>
              <a:t> </a:t>
            </a:r>
            <a:r>
              <a:rPr lang="en-IN" dirty="0" err="1"/>
              <a:t>dapibus</a:t>
            </a:r>
            <a:r>
              <a:rPr lang="en-IN" dirty="0"/>
              <a:t> </a:t>
            </a:r>
            <a:r>
              <a:rPr lang="en-IN" dirty="0" err="1"/>
              <a:t>massa</a:t>
            </a:r>
            <a:r>
              <a:rPr lang="en-IN" dirty="0"/>
              <a:t> </a:t>
            </a:r>
            <a:r>
              <a:rPr lang="en-IN" dirty="0" err="1"/>
              <a:t>facilisis</a:t>
            </a:r>
            <a:r>
              <a:rPr lang="en-IN" dirty="0"/>
              <a:t>. </a:t>
            </a:r>
            <a:r>
              <a:rPr lang="en-IN" dirty="0" err="1"/>
              <a:t>Suspendisse</a:t>
            </a:r>
            <a:r>
              <a:rPr lang="en-IN" dirty="0"/>
              <a:t> </a:t>
            </a:r>
            <a:r>
              <a:rPr lang="en-IN" dirty="0" err="1"/>
              <a:t>eget</a:t>
            </a:r>
            <a:r>
              <a:rPr lang="en-IN" dirty="0"/>
              <a:t> </a:t>
            </a:r>
            <a:r>
              <a:rPr lang="en-IN" dirty="0" err="1"/>
              <a:t>arcu</a:t>
            </a:r>
            <a:r>
              <a:rPr lang="en-IN" dirty="0"/>
              <a:t> non </a:t>
            </a:r>
            <a:r>
              <a:rPr lang="en-IN" dirty="0" err="1"/>
              <a:t>lectus</a:t>
            </a:r>
            <a:r>
              <a:rPr lang="en-IN" dirty="0"/>
              <a:t> </a:t>
            </a:r>
            <a:r>
              <a:rPr lang="en-IN" dirty="0" err="1"/>
              <a:t>tincidunt</a:t>
            </a:r>
            <a:r>
              <a:rPr lang="en-IN" dirty="0"/>
              <a:t> </a:t>
            </a:r>
            <a:r>
              <a:rPr lang="en-IN" dirty="0" err="1"/>
              <a:t>efficitur</a:t>
            </a:r>
            <a:r>
              <a:rPr lang="en-IN" dirty="0"/>
              <a:t>. </a:t>
            </a:r>
          </a:p>
        </p:txBody>
      </p:sp>
      <p:sp>
        <p:nvSpPr>
          <p:cNvPr id="22" name="Text Placeholder 21">
            <a:extLst>
              <a:ext uri="{FF2B5EF4-FFF2-40B4-BE49-F238E27FC236}">
                <a16:creationId xmlns:a16="http://schemas.microsoft.com/office/drawing/2014/main" id="{7BE55FDF-93B8-A091-0EA8-F61667AA4AA0}"/>
              </a:ext>
            </a:extLst>
          </p:cNvPr>
          <p:cNvSpPr>
            <a:spLocks noGrp="1"/>
          </p:cNvSpPr>
          <p:nvPr>
            <p:ph type="body" sz="quarter" idx="21"/>
          </p:nvPr>
        </p:nvSpPr>
        <p:spPr/>
        <p:txBody>
          <a:bodyPr/>
          <a:lstStyle/>
          <a:p>
            <a:r>
              <a:rPr lang="en-IN" dirty="0"/>
              <a:t>SAFETY</a:t>
            </a:r>
          </a:p>
        </p:txBody>
      </p:sp>
      <p:sp>
        <p:nvSpPr>
          <p:cNvPr id="23" name="Text Placeholder 22">
            <a:extLst>
              <a:ext uri="{FF2B5EF4-FFF2-40B4-BE49-F238E27FC236}">
                <a16:creationId xmlns:a16="http://schemas.microsoft.com/office/drawing/2014/main" id="{6E5B4FCB-0D60-6818-1B5F-1E0E9DB47308}"/>
              </a:ext>
            </a:extLst>
          </p:cNvPr>
          <p:cNvSpPr>
            <a:spLocks noGrp="1"/>
          </p:cNvSpPr>
          <p:nvPr>
            <p:ph type="body" sz="quarter" idx="22"/>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Aenean </a:t>
            </a:r>
            <a:r>
              <a:rPr lang="en-IN" dirty="0" err="1"/>
              <a:t>elementum</a:t>
            </a:r>
            <a:r>
              <a:rPr lang="en-IN" dirty="0"/>
              <a:t> </a:t>
            </a:r>
            <a:r>
              <a:rPr lang="en-IN" dirty="0" err="1"/>
              <a:t>tellus</a:t>
            </a:r>
            <a:r>
              <a:rPr lang="en-IN" dirty="0"/>
              <a:t> </a:t>
            </a:r>
            <a:r>
              <a:rPr lang="en-IN" dirty="0" err="1"/>
              <a:t>quis</a:t>
            </a:r>
            <a:r>
              <a:rPr lang="en-IN" dirty="0"/>
              <a:t> </a:t>
            </a:r>
            <a:r>
              <a:rPr lang="en-IN" dirty="0" err="1"/>
              <a:t>tincidunt</a:t>
            </a:r>
            <a:r>
              <a:rPr lang="en-IN" dirty="0"/>
              <a:t> </a:t>
            </a:r>
            <a:r>
              <a:rPr lang="en-IN" dirty="0" err="1"/>
              <a:t>sollicitudin</a:t>
            </a:r>
            <a:r>
              <a:rPr lang="en-IN" dirty="0"/>
              <a:t>. </a:t>
            </a:r>
            <a:r>
              <a:rPr lang="en-IN" dirty="0" err="1"/>
              <a:t>Fusce</a:t>
            </a:r>
            <a:r>
              <a:rPr lang="en-IN" dirty="0"/>
              <a:t> </a:t>
            </a:r>
            <a:r>
              <a:rPr lang="en-IN" dirty="0" err="1"/>
              <a:t>ullamcorper</a:t>
            </a:r>
            <a:r>
              <a:rPr lang="en-IN" dirty="0"/>
              <a:t> libero at </a:t>
            </a:r>
            <a:r>
              <a:rPr lang="en-IN" dirty="0" err="1"/>
              <a:t>leo</a:t>
            </a:r>
            <a:r>
              <a:rPr lang="en-IN" dirty="0"/>
              <a:t> </a:t>
            </a:r>
            <a:r>
              <a:rPr lang="en-IN" dirty="0" err="1"/>
              <a:t>dapibus</a:t>
            </a:r>
            <a:r>
              <a:rPr lang="en-IN" dirty="0"/>
              <a:t>, </a:t>
            </a:r>
            <a:r>
              <a:rPr lang="en-IN" dirty="0" err="1"/>
              <a:t>nec</a:t>
            </a:r>
            <a:r>
              <a:rPr lang="en-IN" dirty="0"/>
              <a:t> </a:t>
            </a:r>
            <a:r>
              <a:rPr lang="en-IN" dirty="0" err="1"/>
              <a:t>dapibus</a:t>
            </a:r>
            <a:r>
              <a:rPr lang="en-IN" dirty="0"/>
              <a:t> </a:t>
            </a:r>
            <a:r>
              <a:rPr lang="en-IN" dirty="0" err="1"/>
              <a:t>massa</a:t>
            </a:r>
            <a:r>
              <a:rPr lang="en-IN" dirty="0"/>
              <a:t> </a:t>
            </a:r>
            <a:r>
              <a:rPr lang="en-IN" dirty="0" err="1"/>
              <a:t>facilisis</a:t>
            </a:r>
            <a:r>
              <a:rPr lang="en-IN" dirty="0"/>
              <a:t>. </a:t>
            </a:r>
            <a:r>
              <a:rPr lang="en-IN" dirty="0" err="1"/>
              <a:t>Suspendisse</a:t>
            </a:r>
            <a:r>
              <a:rPr lang="en-IN" dirty="0"/>
              <a:t> </a:t>
            </a:r>
            <a:r>
              <a:rPr lang="en-IN" dirty="0" err="1"/>
              <a:t>eget</a:t>
            </a:r>
            <a:r>
              <a:rPr lang="en-IN" dirty="0"/>
              <a:t> </a:t>
            </a:r>
            <a:r>
              <a:rPr lang="en-IN" dirty="0" err="1"/>
              <a:t>arcu</a:t>
            </a:r>
            <a:r>
              <a:rPr lang="en-IN" dirty="0"/>
              <a:t> non </a:t>
            </a:r>
            <a:r>
              <a:rPr lang="en-IN" dirty="0" err="1"/>
              <a:t>lectus</a:t>
            </a:r>
            <a:r>
              <a:rPr lang="en-IN" dirty="0"/>
              <a:t> </a:t>
            </a:r>
            <a:r>
              <a:rPr lang="en-IN" dirty="0" err="1"/>
              <a:t>tincidunt</a:t>
            </a:r>
            <a:r>
              <a:rPr lang="en-IN" dirty="0"/>
              <a:t> </a:t>
            </a:r>
            <a:r>
              <a:rPr lang="en-IN" dirty="0" err="1"/>
              <a:t>efficitur</a:t>
            </a:r>
            <a:r>
              <a:rPr lang="en-IN" dirty="0"/>
              <a:t>. </a:t>
            </a:r>
          </a:p>
        </p:txBody>
      </p:sp>
      <p:sp>
        <p:nvSpPr>
          <p:cNvPr id="25" name="Text Placeholder 24">
            <a:extLst>
              <a:ext uri="{FF2B5EF4-FFF2-40B4-BE49-F238E27FC236}">
                <a16:creationId xmlns:a16="http://schemas.microsoft.com/office/drawing/2014/main" id="{2A6E986B-A201-4BE4-ABE6-1C13C7C9BDD0}"/>
              </a:ext>
            </a:extLst>
          </p:cNvPr>
          <p:cNvSpPr>
            <a:spLocks noGrp="1"/>
          </p:cNvSpPr>
          <p:nvPr>
            <p:ph type="body" sz="quarter" idx="24"/>
          </p:nvPr>
        </p:nvSpPr>
        <p:spPr/>
        <p:txBody>
          <a:bodyPr/>
          <a:lstStyle/>
          <a:p>
            <a:r>
              <a:rPr lang="en-IN" dirty="0"/>
              <a:t>INNOVATION</a:t>
            </a:r>
          </a:p>
        </p:txBody>
      </p:sp>
      <p:sp>
        <p:nvSpPr>
          <p:cNvPr id="26" name="Text Placeholder 25">
            <a:extLst>
              <a:ext uri="{FF2B5EF4-FFF2-40B4-BE49-F238E27FC236}">
                <a16:creationId xmlns:a16="http://schemas.microsoft.com/office/drawing/2014/main" id="{20C2ECDA-1495-9C7F-2F72-7CBF325B10C5}"/>
              </a:ext>
            </a:extLst>
          </p:cNvPr>
          <p:cNvSpPr>
            <a:spLocks noGrp="1"/>
          </p:cNvSpPr>
          <p:nvPr>
            <p:ph type="body" sz="quarter" idx="25"/>
          </p:nvPr>
        </p:nvSpPr>
        <p:spPr/>
        <p:txBody>
          <a:body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Aenean </a:t>
            </a:r>
            <a:r>
              <a:rPr lang="en-IN" dirty="0" err="1"/>
              <a:t>elementum</a:t>
            </a:r>
            <a:r>
              <a:rPr lang="en-IN" dirty="0"/>
              <a:t> </a:t>
            </a:r>
            <a:r>
              <a:rPr lang="en-IN" dirty="0" err="1"/>
              <a:t>tellus</a:t>
            </a:r>
            <a:r>
              <a:rPr lang="en-IN" dirty="0"/>
              <a:t> </a:t>
            </a:r>
            <a:r>
              <a:rPr lang="en-IN" dirty="0" err="1"/>
              <a:t>quis</a:t>
            </a:r>
            <a:r>
              <a:rPr lang="en-IN" dirty="0"/>
              <a:t> </a:t>
            </a:r>
            <a:r>
              <a:rPr lang="en-IN" dirty="0" err="1"/>
              <a:t>tincidunt</a:t>
            </a:r>
            <a:r>
              <a:rPr lang="en-IN" dirty="0"/>
              <a:t> </a:t>
            </a:r>
            <a:r>
              <a:rPr lang="en-IN" dirty="0" err="1"/>
              <a:t>sollicitudin</a:t>
            </a:r>
            <a:r>
              <a:rPr lang="en-IN" dirty="0"/>
              <a:t>. </a:t>
            </a:r>
            <a:r>
              <a:rPr lang="en-IN" dirty="0" err="1"/>
              <a:t>Fusce</a:t>
            </a:r>
            <a:r>
              <a:rPr lang="en-IN" dirty="0"/>
              <a:t> </a:t>
            </a:r>
            <a:r>
              <a:rPr lang="en-IN" dirty="0" err="1"/>
              <a:t>ullamcorper</a:t>
            </a:r>
            <a:r>
              <a:rPr lang="en-IN" dirty="0"/>
              <a:t> libero at </a:t>
            </a:r>
            <a:r>
              <a:rPr lang="en-IN" dirty="0" err="1"/>
              <a:t>leo</a:t>
            </a:r>
            <a:r>
              <a:rPr lang="en-IN" dirty="0"/>
              <a:t> </a:t>
            </a:r>
            <a:r>
              <a:rPr lang="en-IN" dirty="0" err="1"/>
              <a:t>dapibus</a:t>
            </a:r>
            <a:r>
              <a:rPr lang="en-IN" dirty="0"/>
              <a:t>, </a:t>
            </a:r>
            <a:r>
              <a:rPr lang="en-IN" dirty="0" err="1"/>
              <a:t>nec</a:t>
            </a:r>
            <a:r>
              <a:rPr lang="en-IN" dirty="0"/>
              <a:t> </a:t>
            </a:r>
            <a:r>
              <a:rPr lang="en-IN" dirty="0" err="1"/>
              <a:t>dapibus</a:t>
            </a:r>
            <a:r>
              <a:rPr lang="en-IN" dirty="0"/>
              <a:t> </a:t>
            </a:r>
            <a:r>
              <a:rPr lang="en-IN" dirty="0" err="1"/>
              <a:t>massa</a:t>
            </a:r>
            <a:r>
              <a:rPr lang="en-IN" dirty="0"/>
              <a:t> </a:t>
            </a:r>
            <a:r>
              <a:rPr lang="en-IN" dirty="0" err="1"/>
              <a:t>facilisis</a:t>
            </a:r>
            <a:r>
              <a:rPr lang="en-IN" dirty="0"/>
              <a:t>. </a:t>
            </a:r>
            <a:r>
              <a:rPr lang="en-IN" dirty="0" err="1"/>
              <a:t>Suspendisse</a:t>
            </a:r>
            <a:r>
              <a:rPr lang="en-IN" dirty="0"/>
              <a:t> </a:t>
            </a:r>
            <a:r>
              <a:rPr lang="en-IN" dirty="0" err="1"/>
              <a:t>eget</a:t>
            </a:r>
            <a:r>
              <a:rPr lang="en-IN" dirty="0"/>
              <a:t> </a:t>
            </a:r>
            <a:r>
              <a:rPr lang="en-IN" dirty="0" err="1"/>
              <a:t>arcu</a:t>
            </a:r>
            <a:r>
              <a:rPr lang="en-IN" dirty="0"/>
              <a:t> non </a:t>
            </a:r>
            <a:r>
              <a:rPr lang="en-IN" dirty="0" err="1"/>
              <a:t>lectus</a:t>
            </a:r>
            <a:r>
              <a:rPr lang="en-IN" dirty="0"/>
              <a:t> </a:t>
            </a:r>
            <a:r>
              <a:rPr lang="en-IN" dirty="0" err="1"/>
              <a:t>tincidunt</a:t>
            </a:r>
            <a:r>
              <a:rPr lang="en-IN" dirty="0"/>
              <a:t> </a:t>
            </a:r>
            <a:r>
              <a:rPr lang="en-IN" dirty="0" err="1"/>
              <a:t>efficitur</a:t>
            </a:r>
            <a:r>
              <a:rPr lang="en-IN" dirty="0"/>
              <a:t>. </a:t>
            </a:r>
          </a:p>
        </p:txBody>
      </p:sp>
      <p:grpSp>
        <p:nvGrpSpPr>
          <p:cNvPr id="67" name="Group 66">
            <a:extLst>
              <a:ext uri="{FF2B5EF4-FFF2-40B4-BE49-F238E27FC236}">
                <a16:creationId xmlns:a16="http://schemas.microsoft.com/office/drawing/2014/main" id="{6E2468E2-EF3D-0842-8C08-BEBA7C7F1F03}"/>
              </a:ext>
            </a:extLst>
          </p:cNvPr>
          <p:cNvGrpSpPr/>
          <p:nvPr/>
        </p:nvGrpSpPr>
        <p:grpSpPr>
          <a:xfrm>
            <a:off x="6609649" y="4663281"/>
            <a:ext cx="696622" cy="802466"/>
            <a:chOff x="3125788" y="1906588"/>
            <a:chExt cx="898525" cy="1035050"/>
          </a:xfrm>
          <a:gradFill>
            <a:gsLst>
              <a:gs pos="6000">
                <a:srgbClr val="00FFEC"/>
              </a:gs>
              <a:gs pos="100000">
                <a:srgbClr val="02A9F7"/>
              </a:gs>
            </a:gsLst>
            <a:lin ang="0" scaled="1"/>
          </a:gradFill>
        </p:grpSpPr>
        <p:sp>
          <p:nvSpPr>
            <p:cNvPr id="68" name="Freeform 42">
              <a:extLst>
                <a:ext uri="{FF2B5EF4-FFF2-40B4-BE49-F238E27FC236}">
                  <a16:creationId xmlns:a16="http://schemas.microsoft.com/office/drawing/2014/main" id="{0C9631A4-7602-0171-D498-03D8A458D0D6}"/>
                </a:ext>
              </a:extLst>
            </p:cNvPr>
            <p:cNvSpPr>
              <a:spLocks/>
            </p:cNvSpPr>
            <p:nvPr/>
          </p:nvSpPr>
          <p:spPr bwMode="auto">
            <a:xfrm>
              <a:off x="3679825" y="1931988"/>
              <a:ext cx="63500" cy="111125"/>
            </a:xfrm>
            <a:custGeom>
              <a:avLst/>
              <a:gdLst>
                <a:gd name="T0" fmla="*/ 9 w 48"/>
                <a:gd name="T1" fmla="*/ 83 h 84"/>
                <a:gd name="T2" fmla="*/ 13 w 48"/>
                <a:gd name="T3" fmla="*/ 84 h 84"/>
                <a:gd name="T4" fmla="*/ 24 w 48"/>
                <a:gd name="T5" fmla="*/ 76 h 84"/>
                <a:gd name="T6" fmla="*/ 46 w 48"/>
                <a:gd name="T7" fmla="*/ 17 h 84"/>
                <a:gd name="T8" fmla="*/ 39 w 48"/>
                <a:gd name="T9" fmla="*/ 2 h 84"/>
                <a:gd name="T10" fmla="*/ 23 w 48"/>
                <a:gd name="T11" fmla="*/ 9 h 84"/>
                <a:gd name="T12" fmla="*/ 2 w 48"/>
                <a:gd name="T13" fmla="*/ 68 h 84"/>
                <a:gd name="T14" fmla="*/ 9 w 48"/>
                <a:gd name="T15" fmla="*/ 8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9" y="83"/>
                  </a:moveTo>
                  <a:cubicBezTo>
                    <a:pt x="10" y="83"/>
                    <a:pt x="12" y="84"/>
                    <a:pt x="13" y="84"/>
                  </a:cubicBezTo>
                  <a:cubicBezTo>
                    <a:pt x="18" y="84"/>
                    <a:pt x="23" y="81"/>
                    <a:pt x="24" y="76"/>
                  </a:cubicBezTo>
                  <a:cubicBezTo>
                    <a:pt x="46" y="17"/>
                    <a:pt x="46" y="17"/>
                    <a:pt x="46" y="17"/>
                  </a:cubicBezTo>
                  <a:cubicBezTo>
                    <a:pt x="48" y="11"/>
                    <a:pt x="45" y="4"/>
                    <a:pt x="39" y="2"/>
                  </a:cubicBezTo>
                  <a:cubicBezTo>
                    <a:pt x="32" y="0"/>
                    <a:pt x="25" y="3"/>
                    <a:pt x="23" y="9"/>
                  </a:cubicBezTo>
                  <a:cubicBezTo>
                    <a:pt x="2" y="68"/>
                    <a:pt x="2" y="68"/>
                    <a:pt x="2" y="68"/>
                  </a:cubicBezTo>
                  <a:cubicBezTo>
                    <a:pt x="0" y="74"/>
                    <a:pt x="3" y="81"/>
                    <a:pt x="9" y="8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43">
              <a:extLst>
                <a:ext uri="{FF2B5EF4-FFF2-40B4-BE49-F238E27FC236}">
                  <a16:creationId xmlns:a16="http://schemas.microsoft.com/office/drawing/2014/main" id="{834B00BC-FEA9-9872-44A3-C4C4069F72D3}"/>
                </a:ext>
              </a:extLst>
            </p:cNvPr>
            <p:cNvSpPr>
              <a:spLocks/>
            </p:cNvSpPr>
            <p:nvPr/>
          </p:nvSpPr>
          <p:spPr bwMode="auto">
            <a:xfrm>
              <a:off x="3786188" y="2006600"/>
              <a:ext cx="88900" cy="98425"/>
            </a:xfrm>
            <a:custGeom>
              <a:avLst/>
              <a:gdLst>
                <a:gd name="T0" fmla="*/ 13 w 67"/>
                <a:gd name="T1" fmla="*/ 73 h 73"/>
                <a:gd name="T2" fmla="*/ 23 w 67"/>
                <a:gd name="T3" fmla="*/ 69 h 73"/>
                <a:gd name="T4" fmla="*/ 63 w 67"/>
                <a:gd name="T5" fmla="*/ 21 h 73"/>
                <a:gd name="T6" fmla="*/ 61 w 67"/>
                <a:gd name="T7" fmla="*/ 4 h 73"/>
                <a:gd name="T8" fmla="*/ 44 w 67"/>
                <a:gd name="T9" fmla="*/ 6 h 73"/>
                <a:gd name="T10" fmla="*/ 4 w 67"/>
                <a:gd name="T11" fmla="*/ 53 h 73"/>
                <a:gd name="T12" fmla="*/ 6 w 67"/>
                <a:gd name="T13" fmla="*/ 70 h 73"/>
                <a:gd name="T14" fmla="*/ 13 w 67"/>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73">
                  <a:moveTo>
                    <a:pt x="13" y="73"/>
                  </a:moveTo>
                  <a:cubicBezTo>
                    <a:pt x="17" y="73"/>
                    <a:pt x="20" y="72"/>
                    <a:pt x="23" y="69"/>
                  </a:cubicBezTo>
                  <a:cubicBezTo>
                    <a:pt x="63" y="21"/>
                    <a:pt x="63" y="21"/>
                    <a:pt x="63" y="21"/>
                  </a:cubicBezTo>
                  <a:cubicBezTo>
                    <a:pt x="67" y="16"/>
                    <a:pt x="66" y="8"/>
                    <a:pt x="61" y="4"/>
                  </a:cubicBezTo>
                  <a:cubicBezTo>
                    <a:pt x="56" y="0"/>
                    <a:pt x="48" y="0"/>
                    <a:pt x="44" y="6"/>
                  </a:cubicBezTo>
                  <a:cubicBezTo>
                    <a:pt x="4" y="53"/>
                    <a:pt x="4" y="53"/>
                    <a:pt x="4" y="53"/>
                  </a:cubicBezTo>
                  <a:cubicBezTo>
                    <a:pt x="0" y="58"/>
                    <a:pt x="1" y="66"/>
                    <a:pt x="6" y="70"/>
                  </a:cubicBezTo>
                  <a:cubicBezTo>
                    <a:pt x="8" y="72"/>
                    <a:pt x="11" y="73"/>
                    <a:pt x="13" y="7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44">
              <a:extLst>
                <a:ext uri="{FF2B5EF4-FFF2-40B4-BE49-F238E27FC236}">
                  <a16:creationId xmlns:a16="http://schemas.microsoft.com/office/drawing/2014/main" id="{F8D9EB10-48C9-AB46-0AE1-969CD0695A42}"/>
                </a:ext>
              </a:extLst>
            </p:cNvPr>
            <p:cNvSpPr>
              <a:spLocks/>
            </p:cNvSpPr>
            <p:nvPr/>
          </p:nvSpPr>
          <p:spPr bwMode="auto">
            <a:xfrm>
              <a:off x="3176588" y="2520950"/>
              <a:ext cx="107950" cy="74613"/>
            </a:xfrm>
            <a:custGeom>
              <a:avLst/>
              <a:gdLst>
                <a:gd name="T0" fmla="*/ 62 w 81"/>
                <a:gd name="T1" fmla="*/ 3 h 57"/>
                <a:gd name="T2" fmla="*/ 8 w 81"/>
                <a:gd name="T3" fmla="*/ 35 h 57"/>
                <a:gd name="T4" fmla="*/ 3 w 81"/>
                <a:gd name="T5" fmla="*/ 51 h 57"/>
                <a:gd name="T6" fmla="*/ 14 w 81"/>
                <a:gd name="T7" fmla="*/ 57 h 57"/>
                <a:gd name="T8" fmla="*/ 20 w 81"/>
                <a:gd name="T9" fmla="*/ 55 h 57"/>
                <a:gd name="T10" fmla="*/ 74 w 81"/>
                <a:gd name="T11" fmla="*/ 24 h 57"/>
                <a:gd name="T12" fmla="*/ 78 w 81"/>
                <a:gd name="T13" fmla="*/ 8 h 57"/>
                <a:gd name="T14" fmla="*/ 62 w 81"/>
                <a:gd name="T15" fmla="*/ 3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7">
                  <a:moveTo>
                    <a:pt x="62" y="3"/>
                  </a:moveTo>
                  <a:cubicBezTo>
                    <a:pt x="8" y="35"/>
                    <a:pt x="8" y="35"/>
                    <a:pt x="8" y="35"/>
                  </a:cubicBezTo>
                  <a:cubicBezTo>
                    <a:pt x="2" y="38"/>
                    <a:pt x="0" y="45"/>
                    <a:pt x="3" y="51"/>
                  </a:cubicBezTo>
                  <a:cubicBezTo>
                    <a:pt x="6" y="55"/>
                    <a:pt x="10" y="57"/>
                    <a:pt x="14" y="57"/>
                  </a:cubicBezTo>
                  <a:cubicBezTo>
                    <a:pt x="16" y="57"/>
                    <a:pt x="18" y="56"/>
                    <a:pt x="20" y="55"/>
                  </a:cubicBezTo>
                  <a:cubicBezTo>
                    <a:pt x="74" y="24"/>
                    <a:pt x="74" y="24"/>
                    <a:pt x="74" y="24"/>
                  </a:cubicBezTo>
                  <a:cubicBezTo>
                    <a:pt x="80" y="21"/>
                    <a:pt x="81" y="14"/>
                    <a:pt x="78" y="8"/>
                  </a:cubicBezTo>
                  <a:cubicBezTo>
                    <a:pt x="75" y="2"/>
                    <a:pt x="68" y="0"/>
                    <a:pt x="62"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45">
              <a:extLst>
                <a:ext uri="{FF2B5EF4-FFF2-40B4-BE49-F238E27FC236}">
                  <a16:creationId xmlns:a16="http://schemas.microsoft.com/office/drawing/2014/main" id="{F909E025-C308-EC05-5153-B51062CEA84A}"/>
                </a:ext>
              </a:extLst>
            </p:cNvPr>
            <p:cNvSpPr>
              <a:spLocks/>
            </p:cNvSpPr>
            <p:nvPr/>
          </p:nvSpPr>
          <p:spPr bwMode="auto">
            <a:xfrm>
              <a:off x="3863975" y="2124075"/>
              <a:ext cx="109538" cy="74613"/>
            </a:xfrm>
            <a:custGeom>
              <a:avLst/>
              <a:gdLst>
                <a:gd name="T0" fmla="*/ 4 w 82"/>
                <a:gd name="T1" fmla="*/ 51 h 57"/>
                <a:gd name="T2" fmla="*/ 14 w 82"/>
                <a:gd name="T3" fmla="*/ 57 h 57"/>
                <a:gd name="T4" fmla="*/ 20 w 82"/>
                <a:gd name="T5" fmla="*/ 55 h 57"/>
                <a:gd name="T6" fmla="*/ 74 w 82"/>
                <a:gd name="T7" fmla="*/ 24 h 57"/>
                <a:gd name="T8" fmla="*/ 78 w 82"/>
                <a:gd name="T9" fmla="*/ 8 h 57"/>
                <a:gd name="T10" fmla="*/ 62 w 82"/>
                <a:gd name="T11" fmla="*/ 3 h 57"/>
                <a:gd name="T12" fmla="*/ 8 w 82"/>
                <a:gd name="T13" fmla="*/ 35 h 57"/>
                <a:gd name="T14" fmla="*/ 4 w 82"/>
                <a:gd name="T15" fmla="*/ 5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7">
                  <a:moveTo>
                    <a:pt x="4" y="51"/>
                  </a:moveTo>
                  <a:cubicBezTo>
                    <a:pt x="6" y="55"/>
                    <a:pt x="10" y="57"/>
                    <a:pt x="14" y="57"/>
                  </a:cubicBezTo>
                  <a:cubicBezTo>
                    <a:pt x="16" y="57"/>
                    <a:pt x="18" y="56"/>
                    <a:pt x="20" y="55"/>
                  </a:cubicBezTo>
                  <a:cubicBezTo>
                    <a:pt x="74" y="24"/>
                    <a:pt x="74" y="24"/>
                    <a:pt x="74" y="24"/>
                  </a:cubicBezTo>
                  <a:cubicBezTo>
                    <a:pt x="80" y="21"/>
                    <a:pt x="82" y="14"/>
                    <a:pt x="78" y="8"/>
                  </a:cubicBezTo>
                  <a:cubicBezTo>
                    <a:pt x="75" y="2"/>
                    <a:pt x="68" y="0"/>
                    <a:pt x="62" y="3"/>
                  </a:cubicBezTo>
                  <a:cubicBezTo>
                    <a:pt x="8" y="35"/>
                    <a:pt x="8" y="35"/>
                    <a:pt x="8" y="35"/>
                  </a:cubicBezTo>
                  <a:cubicBezTo>
                    <a:pt x="2" y="38"/>
                    <a:pt x="0" y="45"/>
                    <a:pt x="4" y="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46">
              <a:extLst>
                <a:ext uri="{FF2B5EF4-FFF2-40B4-BE49-F238E27FC236}">
                  <a16:creationId xmlns:a16="http://schemas.microsoft.com/office/drawing/2014/main" id="{291FD015-6DFE-44FE-C7CD-851657E686BC}"/>
                </a:ext>
              </a:extLst>
            </p:cNvPr>
            <p:cNvSpPr>
              <a:spLocks/>
            </p:cNvSpPr>
            <p:nvPr/>
          </p:nvSpPr>
          <p:spPr bwMode="auto">
            <a:xfrm>
              <a:off x="3125788" y="2405063"/>
              <a:ext cx="115888" cy="49213"/>
            </a:xfrm>
            <a:custGeom>
              <a:avLst/>
              <a:gdLst>
                <a:gd name="T0" fmla="*/ 86 w 87"/>
                <a:gd name="T1" fmla="*/ 11 h 36"/>
                <a:gd name="T2" fmla="*/ 72 w 87"/>
                <a:gd name="T3" fmla="*/ 1 h 36"/>
                <a:gd name="T4" fmla="*/ 11 w 87"/>
                <a:gd name="T5" fmla="*/ 12 h 36"/>
                <a:gd name="T6" fmla="*/ 1 w 87"/>
                <a:gd name="T7" fmla="*/ 26 h 36"/>
                <a:gd name="T8" fmla="*/ 13 w 87"/>
                <a:gd name="T9" fmla="*/ 36 h 36"/>
                <a:gd name="T10" fmla="*/ 15 w 87"/>
                <a:gd name="T11" fmla="*/ 35 h 36"/>
                <a:gd name="T12" fmla="*/ 76 w 87"/>
                <a:gd name="T13" fmla="*/ 25 h 36"/>
                <a:gd name="T14" fmla="*/ 86 w 87"/>
                <a:gd name="T15" fmla="*/ 1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86" y="11"/>
                  </a:moveTo>
                  <a:cubicBezTo>
                    <a:pt x="85" y="4"/>
                    <a:pt x="79" y="0"/>
                    <a:pt x="72" y="1"/>
                  </a:cubicBezTo>
                  <a:cubicBezTo>
                    <a:pt x="11" y="12"/>
                    <a:pt x="11" y="12"/>
                    <a:pt x="11" y="12"/>
                  </a:cubicBezTo>
                  <a:cubicBezTo>
                    <a:pt x="4" y="13"/>
                    <a:pt x="0" y="19"/>
                    <a:pt x="1" y="26"/>
                  </a:cubicBezTo>
                  <a:cubicBezTo>
                    <a:pt x="2" y="31"/>
                    <a:pt x="7" y="36"/>
                    <a:pt x="13" y="36"/>
                  </a:cubicBezTo>
                  <a:cubicBezTo>
                    <a:pt x="13" y="36"/>
                    <a:pt x="14" y="35"/>
                    <a:pt x="15" y="35"/>
                  </a:cubicBezTo>
                  <a:cubicBezTo>
                    <a:pt x="76" y="25"/>
                    <a:pt x="76" y="25"/>
                    <a:pt x="76" y="25"/>
                  </a:cubicBezTo>
                  <a:cubicBezTo>
                    <a:pt x="83" y="23"/>
                    <a:pt x="87" y="17"/>
                    <a:pt x="86"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47">
              <a:extLst>
                <a:ext uri="{FF2B5EF4-FFF2-40B4-BE49-F238E27FC236}">
                  <a16:creationId xmlns:a16="http://schemas.microsoft.com/office/drawing/2014/main" id="{2235715F-2EE7-A6BC-24F3-D2755588221D}"/>
                </a:ext>
              </a:extLst>
            </p:cNvPr>
            <p:cNvSpPr>
              <a:spLocks/>
            </p:cNvSpPr>
            <p:nvPr/>
          </p:nvSpPr>
          <p:spPr bwMode="auto">
            <a:xfrm>
              <a:off x="3908425" y="2266950"/>
              <a:ext cx="115888" cy="47625"/>
            </a:xfrm>
            <a:custGeom>
              <a:avLst/>
              <a:gdLst>
                <a:gd name="T0" fmla="*/ 1 w 87"/>
                <a:gd name="T1" fmla="*/ 26 h 36"/>
                <a:gd name="T2" fmla="*/ 13 w 87"/>
                <a:gd name="T3" fmla="*/ 36 h 36"/>
                <a:gd name="T4" fmla="*/ 15 w 87"/>
                <a:gd name="T5" fmla="*/ 36 h 36"/>
                <a:gd name="T6" fmla="*/ 76 w 87"/>
                <a:gd name="T7" fmla="*/ 25 h 36"/>
                <a:gd name="T8" fmla="*/ 86 w 87"/>
                <a:gd name="T9" fmla="*/ 11 h 36"/>
                <a:gd name="T10" fmla="*/ 72 w 87"/>
                <a:gd name="T11" fmla="*/ 1 h 36"/>
                <a:gd name="T12" fmla="*/ 11 w 87"/>
                <a:gd name="T13" fmla="*/ 12 h 36"/>
                <a:gd name="T14" fmla="*/ 1 w 87"/>
                <a:gd name="T15" fmla="*/ 2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1" y="26"/>
                  </a:moveTo>
                  <a:cubicBezTo>
                    <a:pt x="2" y="32"/>
                    <a:pt x="7" y="36"/>
                    <a:pt x="13" y="36"/>
                  </a:cubicBezTo>
                  <a:cubicBezTo>
                    <a:pt x="13" y="36"/>
                    <a:pt x="14" y="36"/>
                    <a:pt x="15" y="36"/>
                  </a:cubicBezTo>
                  <a:cubicBezTo>
                    <a:pt x="76" y="25"/>
                    <a:pt x="76" y="25"/>
                    <a:pt x="76" y="25"/>
                  </a:cubicBezTo>
                  <a:cubicBezTo>
                    <a:pt x="83" y="24"/>
                    <a:pt x="87" y="18"/>
                    <a:pt x="86" y="11"/>
                  </a:cubicBezTo>
                  <a:cubicBezTo>
                    <a:pt x="85" y="5"/>
                    <a:pt x="78" y="0"/>
                    <a:pt x="72" y="1"/>
                  </a:cubicBezTo>
                  <a:cubicBezTo>
                    <a:pt x="11" y="12"/>
                    <a:pt x="11" y="12"/>
                    <a:pt x="11" y="12"/>
                  </a:cubicBezTo>
                  <a:cubicBezTo>
                    <a:pt x="4" y="13"/>
                    <a:pt x="0" y="20"/>
                    <a:pt x="1"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48">
              <a:extLst>
                <a:ext uri="{FF2B5EF4-FFF2-40B4-BE49-F238E27FC236}">
                  <a16:creationId xmlns:a16="http://schemas.microsoft.com/office/drawing/2014/main" id="{3E65A84E-31E0-69AC-6641-66CB63323230}"/>
                </a:ext>
              </a:extLst>
            </p:cNvPr>
            <p:cNvSpPr>
              <a:spLocks/>
            </p:cNvSpPr>
            <p:nvPr/>
          </p:nvSpPr>
          <p:spPr bwMode="auto">
            <a:xfrm>
              <a:off x="3125788" y="2266950"/>
              <a:ext cx="115888" cy="47625"/>
            </a:xfrm>
            <a:custGeom>
              <a:avLst/>
              <a:gdLst>
                <a:gd name="T0" fmla="*/ 11 w 87"/>
                <a:gd name="T1" fmla="*/ 25 h 36"/>
                <a:gd name="T2" fmla="*/ 72 w 87"/>
                <a:gd name="T3" fmla="*/ 36 h 36"/>
                <a:gd name="T4" fmla="*/ 74 w 87"/>
                <a:gd name="T5" fmla="*/ 36 h 36"/>
                <a:gd name="T6" fmla="*/ 86 w 87"/>
                <a:gd name="T7" fmla="*/ 26 h 36"/>
                <a:gd name="T8" fmla="*/ 76 w 87"/>
                <a:gd name="T9" fmla="*/ 12 h 36"/>
                <a:gd name="T10" fmla="*/ 15 w 87"/>
                <a:gd name="T11" fmla="*/ 1 h 36"/>
                <a:gd name="T12" fmla="*/ 1 w 87"/>
                <a:gd name="T13" fmla="*/ 11 h 36"/>
                <a:gd name="T14" fmla="*/ 11 w 87"/>
                <a:gd name="T15" fmla="*/ 25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11" y="25"/>
                  </a:moveTo>
                  <a:cubicBezTo>
                    <a:pt x="72" y="36"/>
                    <a:pt x="72" y="36"/>
                    <a:pt x="72" y="36"/>
                  </a:cubicBezTo>
                  <a:cubicBezTo>
                    <a:pt x="73" y="36"/>
                    <a:pt x="73" y="36"/>
                    <a:pt x="74" y="36"/>
                  </a:cubicBezTo>
                  <a:cubicBezTo>
                    <a:pt x="80" y="36"/>
                    <a:pt x="85" y="32"/>
                    <a:pt x="86" y="26"/>
                  </a:cubicBezTo>
                  <a:cubicBezTo>
                    <a:pt x="87" y="20"/>
                    <a:pt x="83" y="13"/>
                    <a:pt x="76" y="12"/>
                  </a:cubicBezTo>
                  <a:cubicBezTo>
                    <a:pt x="15" y="1"/>
                    <a:pt x="15" y="1"/>
                    <a:pt x="15" y="1"/>
                  </a:cubicBezTo>
                  <a:cubicBezTo>
                    <a:pt x="8" y="0"/>
                    <a:pt x="2" y="5"/>
                    <a:pt x="1" y="11"/>
                  </a:cubicBezTo>
                  <a:cubicBezTo>
                    <a:pt x="0" y="18"/>
                    <a:pt x="4" y="24"/>
                    <a:pt x="11" y="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49">
              <a:extLst>
                <a:ext uri="{FF2B5EF4-FFF2-40B4-BE49-F238E27FC236}">
                  <a16:creationId xmlns:a16="http://schemas.microsoft.com/office/drawing/2014/main" id="{C7A4BCE9-7B2B-D86C-3B7E-DAC7E4D5F9FA}"/>
                </a:ext>
              </a:extLst>
            </p:cNvPr>
            <p:cNvSpPr>
              <a:spLocks/>
            </p:cNvSpPr>
            <p:nvPr/>
          </p:nvSpPr>
          <p:spPr bwMode="auto">
            <a:xfrm>
              <a:off x="3908425" y="2405063"/>
              <a:ext cx="115888" cy="49213"/>
            </a:xfrm>
            <a:custGeom>
              <a:avLst/>
              <a:gdLst>
                <a:gd name="T0" fmla="*/ 76 w 87"/>
                <a:gd name="T1" fmla="*/ 12 h 36"/>
                <a:gd name="T2" fmla="*/ 15 w 87"/>
                <a:gd name="T3" fmla="*/ 1 h 36"/>
                <a:gd name="T4" fmla="*/ 1 w 87"/>
                <a:gd name="T5" fmla="*/ 11 h 36"/>
                <a:gd name="T6" fmla="*/ 11 w 87"/>
                <a:gd name="T7" fmla="*/ 25 h 36"/>
                <a:gd name="T8" fmla="*/ 72 w 87"/>
                <a:gd name="T9" fmla="*/ 35 h 36"/>
                <a:gd name="T10" fmla="*/ 74 w 87"/>
                <a:gd name="T11" fmla="*/ 36 h 36"/>
                <a:gd name="T12" fmla="*/ 86 w 87"/>
                <a:gd name="T13" fmla="*/ 26 h 36"/>
                <a:gd name="T14" fmla="*/ 76 w 87"/>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36">
                  <a:moveTo>
                    <a:pt x="76" y="12"/>
                  </a:moveTo>
                  <a:cubicBezTo>
                    <a:pt x="15" y="1"/>
                    <a:pt x="15" y="1"/>
                    <a:pt x="15" y="1"/>
                  </a:cubicBezTo>
                  <a:cubicBezTo>
                    <a:pt x="8" y="0"/>
                    <a:pt x="2" y="4"/>
                    <a:pt x="1" y="11"/>
                  </a:cubicBezTo>
                  <a:cubicBezTo>
                    <a:pt x="0" y="17"/>
                    <a:pt x="4" y="23"/>
                    <a:pt x="11" y="25"/>
                  </a:cubicBezTo>
                  <a:cubicBezTo>
                    <a:pt x="72" y="35"/>
                    <a:pt x="72" y="35"/>
                    <a:pt x="72" y="35"/>
                  </a:cubicBezTo>
                  <a:cubicBezTo>
                    <a:pt x="73" y="35"/>
                    <a:pt x="73" y="36"/>
                    <a:pt x="74" y="36"/>
                  </a:cubicBezTo>
                  <a:cubicBezTo>
                    <a:pt x="80" y="36"/>
                    <a:pt x="85" y="31"/>
                    <a:pt x="86" y="26"/>
                  </a:cubicBezTo>
                  <a:cubicBezTo>
                    <a:pt x="87" y="19"/>
                    <a:pt x="83" y="13"/>
                    <a:pt x="76"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50">
              <a:extLst>
                <a:ext uri="{FF2B5EF4-FFF2-40B4-BE49-F238E27FC236}">
                  <a16:creationId xmlns:a16="http://schemas.microsoft.com/office/drawing/2014/main" id="{12CC7539-3F7B-4510-02F3-97947841481F}"/>
                </a:ext>
              </a:extLst>
            </p:cNvPr>
            <p:cNvSpPr>
              <a:spLocks/>
            </p:cNvSpPr>
            <p:nvPr/>
          </p:nvSpPr>
          <p:spPr bwMode="auto">
            <a:xfrm>
              <a:off x="3176588" y="2124075"/>
              <a:ext cx="107950" cy="74613"/>
            </a:xfrm>
            <a:custGeom>
              <a:avLst/>
              <a:gdLst>
                <a:gd name="T0" fmla="*/ 8 w 81"/>
                <a:gd name="T1" fmla="*/ 24 h 57"/>
                <a:gd name="T2" fmla="*/ 62 w 81"/>
                <a:gd name="T3" fmla="*/ 55 h 57"/>
                <a:gd name="T4" fmla="*/ 68 w 81"/>
                <a:gd name="T5" fmla="*/ 57 h 57"/>
                <a:gd name="T6" fmla="*/ 78 w 81"/>
                <a:gd name="T7" fmla="*/ 51 h 57"/>
                <a:gd name="T8" fmla="*/ 74 w 81"/>
                <a:gd name="T9" fmla="*/ 35 h 57"/>
                <a:gd name="T10" fmla="*/ 20 w 81"/>
                <a:gd name="T11" fmla="*/ 3 h 57"/>
                <a:gd name="T12" fmla="*/ 3 w 81"/>
                <a:gd name="T13" fmla="*/ 8 h 57"/>
                <a:gd name="T14" fmla="*/ 8 w 81"/>
                <a:gd name="T15" fmla="*/ 24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7">
                  <a:moveTo>
                    <a:pt x="8" y="24"/>
                  </a:moveTo>
                  <a:cubicBezTo>
                    <a:pt x="62" y="55"/>
                    <a:pt x="62" y="55"/>
                    <a:pt x="62" y="55"/>
                  </a:cubicBezTo>
                  <a:cubicBezTo>
                    <a:pt x="64" y="56"/>
                    <a:pt x="66" y="57"/>
                    <a:pt x="68" y="57"/>
                  </a:cubicBezTo>
                  <a:cubicBezTo>
                    <a:pt x="72" y="57"/>
                    <a:pt x="76" y="55"/>
                    <a:pt x="78" y="51"/>
                  </a:cubicBezTo>
                  <a:cubicBezTo>
                    <a:pt x="81" y="45"/>
                    <a:pt x="80" y="38"/>
                    <a:pt x="74" y="35"/>
                  </a:cubicBezTo>
                  <a:cubicBezTo>
                    <a:pt x="20" y="3"/>
                    <a:pt x="20" y="3"/>
                    <a:pt x="20" y="3"/>
                  </a:cubicBezTo>
                  <a:cubicBezTo>
                    <a:pt x="14" y="0"/>
                    <a:pt x="7" y="2"/>
                    <a:pt x="3" y="8"/>
                  </a:cubicBezTo>
                  <a:cubicBezTo>
                    <a:pt x="0" y="14"/>
                    <a:pt x="2" y="21"/>
                    <a:pt x="8"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51">
              <a:extLst>
                <a:ext uri="{FF2B5EF4-FFF2-40B4-BE49-F238E27FC236}">
                  <a16:creationId xmlns:a16="http://schemas.microsoft.com/office/drawing/2014/main" id="{BE5C7B0D-3FC5-C088-F98C-3145F4CD1300}"/>
                </a:ext>
              </a:extLst>
            </p:cNvPr>
            <p:cNvSpPr>
              <a:spLocks/>
            </p:cNvSpPr>
            <p:nvPr/>
          </p:nvSpPr>
          <p:spPr bwMode="auto">
            <a:xfrm>
              <a:off x="3863975" y="2520950"/>
              <a:ext cx="109538" cy="74613"/>
            </a:xfrm>
            <a:custGeom>
              <a:avLst/>
              <a:gdLst>
                <a:gd name="T0" fmla="*/ 74 w 82"/>
                <a:gd name="T1" fmla="*/ 35 h 57"/>
                <a:gd name="T2" fmla="*/ 20 w 82"/>
                <a:gd name="T3" fmla="*/ 3 h 57"/>
                <a:gd name="T4" fmla="*/ 4 w 82"/>
                <a:gd name="T5" fmla="*/ 8 h 57"/>
                <a:gd name="T6" fmla="*/ 8 w 82"/>
                <a:gd name="T7" fmla="*/ 24 h 57"/>
                <a:gd name="T8" fmla="*/ 62 w 82"/>
                <a:gd name="T9" fmla="*/ 55 h 57"/>
                <a:gd name="T10" fmla="*/ 68 w 82"/>
                <a:gd name="T11" fmla="*/ 57 h 57"/>
                <a:gd name="T12" fmla="*/ 78 w 82"/>
                <a:gd name="T13" fmla="*/ 51 h 57"/>
                <a:gd name="T14" fmla="*/ 74 w 8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7">
                  <a:moveTo>
                    <a:pt x="74" y="35"/>
                  </a:moveTo>
                  <a:cubicBezTo>
                    <a:pt x="20" y="3"/>
                    <a:pt x="20" y="3"/>
                    <a:pt x="20" y="3"/>
                  </a:cubicBezTo>
                  <a:cubicBezTo>
                    <a:pt x="14" y="0"/>
                    <a:pt x="7" y="2"/>
                    <a:pt x="4" y="8"/>
                  </a:cubicBezTo>
                  <a:cubicBezTo>
                    <a:pt x="0" y="14"/>
                    <a:pt x="2" y="21"/>
                    <a:pt x="8" y="24"/>
                  </a:cubicBezTo>
                  <a:cubicBezTo>
                    <a:pt x="62" y="55"/>
                    <a:pt x="62" y="55"/>
                    <a:pt x="62" y="55"/>
                  </a:cubicBezTo>
                  <a:cubicBezTo>
                    <a:pt x="64" y="56"/>
                    <a:pt x="66" y="57"/>
                    <a:pt x="68" y="57"/>
                  </a:cubicBezTo>
                  <a:cubicBezTo>
                    <a:pt x="72" y="57"/>
                    <a:pt x="76" y="55"/>
                    <a:pt x="78" y="51"/>
                  </a:cubicBezTo>
                  <a:cubicBezTo>
                    <a:pt x="82" y="45"/>
                    <a:pt x="80" y="38"/>
                    <a:pt x="74"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52">
              <a:extLst>
                <a:ext uri="{FF2B5EF4-FFF2-40B4-BE49-F238E27FC236}">
                  <a16:creationId xmlns:a16="http://schemas.microsoft.com/office/drawing/2014/main" id="{FC62052E-3F42-063A-9125-8DF7D0EB7C72}"/>
                </a:ext>
              </a:extLst>
            </p:cNvPr>
            <p:cNvSpPr>
              <a:spLocks/>
            </p:cNvSpPr>
            <p:nvPr/>
          </p:nvSpPr>
          <p:spPr bwMode="auto">
            <a:xfrm>
              <a:off x="3275013" y="2006600"/>
              <a:ext cx="88900" cy="98425"/>
            </a:xfrm>
            <a:custGeom>
              <a:avLst/>
              <a:gdLst>
                <a:gd name="T0" fmla="*/ 44 w 67"/>
                <a:gd name="T1" fmla="*/ 69 h 73"/>
                <a:gd name="T2" fmla="*/ 53 w 67"/>
                <a:gd name="T3" fmla="*/ 73 h 73"/>
                <a:gd name="T4" fmla="*/ 61 w 67"/>
                <a:gd name="T5" fmla="*/ 70 h 73"/>
                <a:gd name="T6" fmla="*/ 63 w 67"/>
                <a:gd name="T7" fmla="*/ 53 h 73"/>
                <a:gd name="T8" fmla="*/ 22 w 67"/>
                <a:gd name="T9" fmla="*/ 6 h 73"/>
                <a:gd name="T10" fmla="*/ 6 w 67"/>
                <a:gd name="T11" fmla="*/ 4 h 73"/>
                <a:gd name="T12" fmla="*/ 4 w 67"/>
                <a:gd name="T13" fmla="*/ 21 h 73"/>
                <a:gd name="T14" fmla="*/ 44 w 67"/>
                <a:gd name="T15" fmla="*/ 6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73">
                  <a:moveTo>
                    <a:pt x="44" y="69"/>
                  </a:moveTo>
                  <a:cubicBezTo>
                    <a:pt x="47" y="72"/>
                    <a:pt x="50" y="73"/>
                    <a:pt x="53" y="73"/>
                  </a:cubicBezTo>
                  <a:cubicBezTo>
                    <a:pt x="56" y="73"/>
                    <a:pt x="59" y="72"/>
                    <a:pt x="61" y="70"/>
                  </a:cubicBezTo>
                  <a:cubicBezTo>
                    <a:pt x="66" y="66"/>
                    <a:pt x="67" y="58"/>
                    <a:pt x="63" y="53"/>
                  </a:cubicBezTo>
                  <a:cubicBezTo>
                    <a:pt x="22" y="6"/>
                    <a:pt x="22" y="6"/>
                    <a:pt x="22" y="6"/>
                  </a:cubicBezTo>
                  <a:cubicBezTo>
                    <a:pt x="18" y="0"/>
                    <a:pt x="11" y="0"/>
                    <a:pt x="6" y="4"/>
                  </a:cubicBezTo>
                  <a:cubicBezTo>
                    <a:pt x="0" y="8"/>
                    <a:pt x="0" y="16"/>
                    <a:pt x="4" y="21"/>
                  </a:cubicBezTo>
                  <a:lnTo>
                    <a:pt x="44" y="6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53">
              <a:extLst>
                <a:ext uri="{FF2B5EF4-FFF2-40B4-BE49-F238E27FC236}">
                  <a16:creationId xmlns:a16="http://schemas.microsoft.com/office/drawing/2014/main" id="{56630920-1DDD-7965-5C67-F69C1DCB68DD}"/>
                </a:ext>
              </a:extLst>
            </p:cNvPr>
            <p:cNvSpPr>
              <a:spLocks/>
            </p:cNvSpPr>
            <p:nvPr/>
          </p:nvSpPr>
          <p:spPr bwMode="auto">
            <a:xfrm>
              <a:off x="3406775" y="1931988"/>
              <a:ext cx="65088" cy="111125"/>
            </a:xfrm>
            <a:custGeom>
              <a:avLst/>
              <a:gdLst>
                <a:gd name="T0" fmla="*/ 23 w 48"/>
                <a:gd name="T1" fmla="*/ 76 h 84"/>
                <a:gd name="T2" fmla="*/ 35 w 48"/>
                <a:gd name="T3" fmla="*/ 84 h 84"/>
                <a:gd name="T4" fmla="*/ 39 w 48"/>
                <a:gd name="T5" fmla="*/ 83 h 84"/>
                <a:gd name="T6" fmla="*/ 46 w 48"/>
                <a:gd name="T7" fmla="*/ 68 h 84"/>
                <a:gd name="T8" fmla="*/ 25 w 48"/>
                <a:gd name="T9" fmla="*/ 9 h 84"/>
                <a:gd name="T10" fmla="*/ 9 w 48"/>
                <a:gd name="T11" fmla="*/ 2 h 84"/>
                <a:gd name="T12" fmla="*/ 2 w 48"/>
                <a:gd name="T13" fmla="*/ 17 h 84"/>
                <a:gd name="T14" fmla="*/ 23 w 48"/>
                <a:gd name="T15" fmla="*/ 7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84">
                  <a:moveTo>
                    <a:pt x="23" y="76"/>
                  </a:moveTo>
                  <a:cubicBezTo>
                    <a:pt x="25" y="81"/>
                    <a:pt x="30" y="84"/>
                    <a:pt x="35" y="84"/>
                  </a:cubicBezTo>
                  <a:cubicBezTo>
                    <a:pt x="36" y="84"/>
                    <a:pt x="37" y="83"/>
                    <a:pt x="39" y="83"/>
                  </a:cubicBezTo>
                  <a:cubicBezTo>
                    <a:pt x="45" y="81"/>
                    <a:pt x="48" y="74"/>
                    <a:pt x="46" y="68"/>
                  </a:cubicBezTo>
                  <a:cubicBezTo>
                    <a:pt x="25" y="9"/>
                    <a:pt x="25" y="9"/>
                    <a:pt x="25" y="9"/>
                  </a:cubicBezTo>
                  <a:cubicBezTo>
                    <a:pt x="22" y="3"/>
                    <a:pt x="15" y="0"/>
                    <a:pt x="9" y="2"/>
                  </a:cubicBezTo>
                  <a:cubicBezTo>
                    <a:pt x="3" y="4"/>
                    <a:pt x="0" y="11"/>
                    <a:pt x="2" y="17"/>
                  </a:cubicBezTo>
                  <a:lnTo>
                    <a:pt x="23" y="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54">
              <a:extLst>
                <a:ext uri="{FF2B5EF4-FFF2-40B4-BE49-F238E27FC236}">
                  <a16:creationId xmlns:a16="http://schemas.microsoft.com/office/drawing/2014/main" id="{DCC4FBE9-845E-8FE2-0B95-311766CBBB41}"/>
                </a:ext>
              </a:extLst>
            </p:cNvPr>
            <p:cNvSpPr>
              <a:spLocks/>
            </p:cNvSpPr>
            <p:nvPr/>
          </p:nvSpPr>
          <p:spPr bwMode="auto">
            <a:xfrm>
              <a:off x="3559175" y="1906588"/>
              <a:ext cx="31750" cy="115888"/>
            </a:xfrm>
            <a:custGeom>
              <a:avLst/>
              <a:gdLst>
                <a:gd name="T0" fmla="*/ 12 w 24"/>
                <a:gd name="T1" fmla="*/ 87 h 87"/>
                <a:gd name="T2" fmla="*/ 24 w 24"/>
                <a:gd name="T3" fmla="*/ 75 h 87"/>
                <a:gd name="T4" fmla="*/ 24 w 24"/>
                <a:gd name="T5" fmla="*/ 12 h 87"/>
                <a:gd name="T6" fmla="*/ 12 w 24"/>
                <a:gd name="T7" fmla="*/ 0 h 87"/>
                <a:gd name="T8" fmla="*/ 0 w 24"/>
                <a:gd name="T9" fmla="*/ 12 h 87"/>
                <a:gd name="T10" fmla="*/ 0 w 24"/>
                <a:gd name="T11" fmla="*/ 75 h 87"/>
                <a:gd name="T12" fmla="*/ 12 w 24"/>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4" h="87">
                  <a:moveTo>
                    <a:pt x="12" y="87"/>
                  </a:moveTo>
                  <a:cubicBezTo>
                    <a:pt x="18" y="87"/>
                    <a:pt x="24" y="81"/>
                    <a:pt x="24" y="75"/>
                  </a:cubicBezTo>
                  <a:cubicBezTo>
                    <a:pt x="24" y="12"/>
                    <a:pt x="24" y="12"/>
                    <a:pt x="24" y="12"/>
                  </a:cubicBezTo>
                  <a:cubicBezTo>
                    <a:pt x="24" y="6"/>
                    <a:pt x="18" y="0"/>
                    <a:pt x="12" y="0"/>
                  </a:cubicBezTo>
                  <a:cubicBezTo>
                    <a:pt x="5" y="0"/>
                    <a:pt x="0" y="6"/>
                    <a:pt x="0" y="12"/>
                  </a:cubicBezTo>
                  <a:cubicBezTo>
                    <a:pt x="0" y="75"/>
                    <a:pt x="0" y="75"/>
                    <a:pt x="0" y="75"/>
                  </a:cubicBezTo>
                  <a:cubicBezTo>
                    <a:pt x="0" y="81"/>
                    <a:pt x="5" y="87"/>
                    <a:pt x="12" y="8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55">
              <a:extLst>
                <a:ext uri="{FF2B5EF4-FFF2-40B4-BE49-F238E27FC236}">
                  <a16:creationId xmlns:a16="http://schemas.microsoft.com/office/drawing/2014/main" id="{9ADB0FDA-8B02-7299-D378-5AEFEE5F4FCB}"/>
                </a:ext>
              </a:extLst>
            </p:cNvPr>
            <p:cNvSpPr>
              <a:spLocks/>
            </p:cNvSpPr>
            <p:nvPr/>
          </p:nvSpPr>
          <p:spPr bwMode="auto">
            <a:xfrm>
              <a:off x="3282950" y="2068513"/>
              <a:ext cx="584200" cy="873125"/>
            </a:xfrm>
            <a:custGeom>
              <a:avLst/>
              <a:gdLst>
                <a:gd name="T0" fmla="*/ 219 w 438"/>
                <a:gd name="T1" fmla="*/ 0 h 655"/>
                <a:gd name="T2" fmla="*/ 0 w 438"/>
                <a:gd name="T3" fmla="*/ 219 h 655"/>
                <a:gd name="T4" fmla="*/ 58 w 438"/>
                <a:gd name="T5" fmla="*/ 370 h 655"/>
                <a:gd name="T6" fmla="*/ 123 w 438"/>
                <a:gd name="T7" fmla="*/ 529 h 655"/>
                <a:gd name="T8" fmla="*/ 157 w 438"/>
                <a:gd name="T9" fmla="*/ 562 h 655"/>
                <a:gd name="T10" fmla="*/ 278 w 438"/>
                <a:gd name="T11" fmla="*/ 562 h 655"/>
                <a:gd name="T12" fmla="*/ 290 w 438"/>
                <a:gd name="T13" fmla="*/ 574 h 655"/>
                <a:gd name="T14" fmla="*/ 280 w 438"/>
                <a:gd name="T15" fmla="*/ 585 h 655"/>
                <a:gd name="T16" fmla="*/ 190 w 438"/>
                <a:gd name="T17" fmla="*/ 585 h 655"/>
                <a:gd name="T18" fmla="*/ 155 w 438"/>
                <a:gd name="T19" fmla="*/ 619 h 655"/>
                <a:gd name="T20" fmla="*/ 155 w 438"/>
                <a:gd name="T21" fmla="*/ 621 h 655"/>
                <a:gd name="T22" fmla="*/ 190 w 438"/>
                <a:gd name="T23" fmla="*/ 655 h 655"/>
                <a:gd name="T24" fmla="*/ 224 w 438"/>
                <a:gd name="T25" fmla="*/ 655 h 655"/>
                <a:gd name="T26" fmla="*/ 236 w 438"/>
                <a:gd name="T27" fmla="*/ 643 h 655"/>
                <a:gd name="T28" fmla="*/ 224 w 438"/>
                <a:gd name="T29" fmla="*/ 631 h 655"/>
                <a:gd name="T30" fmla="*/ 190 w 438"/>
                <a:gd name="T31" fmla="*/ 631 h 655"/>
                <a:gd name="T32" fmla="*/ 179 w 438"/>
                <a:gd name="T33" fmla="*/ 621 h 655"/>
                <a:gd name="T34" fmla="*/ 179 w 438"/>
                <a:gd name="T35" fmla="*/ 619 h 655"/>
                <a:gd name="T36" fmla="*/ 190 w 438"/>
                <a:gd name="T37" fmla="*/ 609 h 655"/>
                <a:gd name="T38" fmla="*/ 280 w 438"/>
                <a:gd name="T39" fmla="*/ 609 h 655"/>
                <a:gd name="T40" fmla="*/ 314 w 438"/>
                <a:gd name="T41" fmla="*/ 574 h 655"/>
                <a:gd name="T42" fmla="*/ 278 w 438"/>
                <a:gd name="T43" fmla="*/ 538 h 655"/>
                <a:gd name="T44" fmla="*/ 157 w 438"/>
                <a:gd name="T45" fmla="*/ 538 h 655"/>
                <a:gd name="T46" fmla="*/ 147 w 438"/>
                <a:gd name="T47" fmla="*/ 527 h 655"/>
                <a:gd name="T48" fmla="*/ 78 w 438"/>
                <a:gd name="T49" fmla="*/ 356 h 655"/>
                <a:gd name="T50" fmla="*/ 24 w 438"/>
                <a:gd name="T51" fmla="*/ 219 h 655"/>
                <a:gd name="T52" fmla="*/ 219 w 438"/>
                <a:gd name="T53" fmla="*/ 24 h 655"/>
                <a:gd name="T54" fmla="*/ 414 w 438"/>
                <a:gd name="T55" fmla="*/ 219 h 655"/>
                <a:gd name="T56" fmla="*/ 360 w 438"/>
                <a:gd name="T57" fmla="*/ 356 h 655"/>
                <a:gd name="T58" fmla="*/ 297 w 438"/>
                <a:gd name="T59" fmla="*/ 482 h 655"/>
                <a:gd name="T60" fmla="*/ 286 w 438"/>
                <a:gd name="T61" fmla="*/ 491 h 655"/>
                <a:gd name="T62" fmla="*/ 178 w 438"/>
                <a:gd name="T63" fmla="*/ 491 h 655"/>
                <a:gd name="T64" fmla="*/ 166 w 438"/>
                <a:gd name="T65" fmla="*/ 503 h 655"/>
                <a:gd name="T66" fmla="*/ 178 w 438"/>
                <a:gd name="T67" fmla="*/ 515 h 655"/>
                <a:gd name="T68" fmla="*/ 286 w 438"/>
                <a:gd name="T69" fmla="*/ 515 h 655"/>
                <a:gd name="T70" fmla="*/ 321 w 438"/>
                <a:gd name="T71" fmla="*/ 487 h 655"/>
                <a:gd name="T72" fmla="*/ 379 w 438"/>
                <a:gd name="T73" fmla="*/ 370 h 655"/>
                <a:gd name="T74" fmla="*/ 438 w 438"/>
                <a:gd name="T75" fmla="*/ 219 h 655"/>
                <a:gd name="T76" fmla="*/ 219 w 438"/>
                <a:gd name="T7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655">
                  <a:moveTo>
                    <a:pt x="219" y="0"/>
                  </a:moveTo>
                  <a:cubicBezTo>
                    <a:pt x="98" y="0"/>
                    <a:pt x="0" y="99"/>
                    <a:pt x="0" y="219"/>
                  </a:cubicBezTo>
                  <a:cubicBezTo>
                    <a:pt x="0" y="290"/>
                    <a:pt x="29" y="331"/>
                    <a:pt x="58" y="370"/>
                  </a:cubicBezTo>
                  <a:cubicBezTo>
                    <a:pt x="88" y="410"/>
                    <a:pt x="118" y="451"/>
                    <a:pt x="123" y="529"/>
                  </a:cubicBezTo>
                  <a:cubicBezTo>
                    <a:pt x="124" y="547"/>
                    <a:pt x="139" y="562"/>
                    <a:pt x="157" y="562"/>
                  </a:cubicBezTo>
                  <a:cubicBezTo>
                    <a:pt x="278" y="562"/>
                    <a:pt x="278" y="562"/>
                    <a:pt x="278" y="562"/>
                  </a:cubicBezTo>
                  <a:cubicBezTo>
                    <a:pt x="285" y="562"/>
                    <a:pt x="290" y="567"/>
                    <a:pt x="290" y="574"/>
                  </a:cubicBezTo>
                  <a:cubicBezTo>
                    <a:pt x="290" y="580"/>
                    <a:pt x="286" y="585"/>
                    <a:pt x="280" y="585"/>
                  </a:cubicBezTo>
                  <a:cubicBezTo>
                    <a:pt x="190" y="585"/>
                    <a:pt x="190" y="585"/>
                    <a:pt x="190" y="585"/>
                  </a:cubicBezTo>
                  <a:cubicBezTo>
                    <a:pt x="171" y="585"/>
                    <a:pt x="155" y="600"/>
                    <a:pt x="155" y="619"/>
                  </a:cubicBezTo>
                  <a:cubicBezTo>
                    <a:pt x="155" y="621"/>
                    <a:pt x="155" y="621"/>
                    <a:pt x="155" y="621"/>
                  </a:cubicBezTo>
                  <a:cubicBezTo>
                    <a:pt x="155" y="640"/>
                    <a:pt x="171" y="655"/>
                    <a:pt x="190" y="655"/>
                  </a:cubicBezTo>
                  <a:cubicBezTo>
                    <a:pt x="224" y="655"/>
                    <a:pt x="224" y="655"/>
                    <a:pt x="224" y="655"/>
                  </a:cubicBezTo>
                  <a:cubicBezTo>
                    <a:pt x="230" y="655"/>
                    <a:pt x="236" y="650"/>
                    <a:pt x="236" y="643"/>
                  </a:cubicBezTo>
                  <a:cubicBezTo>
                    <a:pt x="236" y="637"/>
                    <a:pt x="230" y="631"/>
                    <a:pt x="224" y="631"/>
                  </a:cubicBezTo>
                  <a:cubicBezTo>
                    <a:pt x="190" y="631"/>
                    <a:pt x="190" y="631"/>
                    <a:pt x="190" y="631"/>
                  </a:cubicBezTo>
                  <a:cubicBezTo>
                    <a:pt x="184" y="631"/>
                    <a:pt x="179" y="627"/>
                    <a:pt x="179" y="621"/>
                  </a:cubicBezTo>
                  <a:cubicBezTo>
                    <a:pt x="179" y="619"/>
                    <a:pt x="179" y="619"/>
                    <a:pt x="179" y="619"/>
                  </a:cubicBezTo>
                  <a:cubicBezTo>
                    <a:pt x="179" y="613"/>
                    <a:pt x="184" y="609"/>
                    <a:pt x="190" y="609"/>
                  </a:cubicBezTo>
                  <a:cubicBezTo>
                    <a:pt x="280" y="609"/>
                    <a:pt x="280" y="609"/>
                    <a:pt x="280" y="609"/>
                  </a:cubicBezTo>
                  <a:cubicBezTo>
                    <a:pt x="299" y="609"/>
                    <a:pt x="314" y="593"/>
                    <a:pt x="314" y="574"/>
                  </a:cubicBezTo>
                  <a:cubicBezTo>
                    <a:pt x="314" y="554"/>
                    <a:pt x="298" y="538"/>
                    <a:pt x="278" y="538"/>
                  </a:cubicBezTo>
                  <a:cubicBezTo>
                    <a:pt x="157" y="538"/>
                    <a:pt x="157" y="538"/>
                    <a:pt x="157" y="538"/>
                  </a:cubicBezTo>
                  <a:cubicBezTo>
                    <a:pt x="152" y="538"/>
                    <a:pt x="147" y="533"/>
                    <a:pt x="147" y="527"/>
                  </a:cubicBezTo>
                  <a:cubicBezTo>
                    <a:pt x="142" y="442"/>
                    <a:pt x="108" y="396"/>
                    <a:pt x="78" y="356"/>
                  </a:cubicBezTo>
                  <a:cubicBezTo>
                    <a:pt x="49" y="316"/>
                    <a:pt x="24" y="282"/>
                    <a:pt x="24" y="219"/>
                  </a:cubicBezTo>
                  <a:cubicBezTo>
                    <a:pt x="24" y="112"/>
                    <a:pt x="111" y="24"/>
                    <a:pt x="219" y="24"/>
                  </a:cubicBezTo>
                  <a:cubicBezTo>
                    <a:pt x="326" y="24"/>
                    <a:pt x="414" y="112"/>
                    <a:pt x="414" y="219"/>
                  </a:cubicBezTo>
                  <a:cubicBezTo>
                    <a:pt x="414" y="282"/>
                    <a:pt x="389" y="316"/>
                    <a:pt x="360" y="356"/>
                  </a:cubicBezTo>
                  <a:cubicBezTo>
                    <a:pt x="335" y="390"/>
                    <a:pt x="309" y="425"/>
                    <a:pt x="297" y="482"/>
                  </a:cubicBezTo>
                  <a:cubicBezTo>
                    <a:pt x="296" y="487"/>
                    <a:pt x="292" y="491"/>
                    <a:pt x="286" y="491"/>
                  </a:cubicBezTo>
                  <a:cubicBezTo>
                    <a:pt x="178" y="491"/>
                    <a:pt x="178" y="491"/>
                    <a:pt x="178" y="491"/>
                  </a:cubicBezTo>
                  <a:cubicBezTo>
                    <a:pt x="171" y="491"/>
                    <a:pt x="166" y="496"/>
                    <a:pt x="166" y="503"/>
                  </a:cubicBezTo>
                  <a:cubicBezTo>
                    <a:pt x="166" y="509"/>
                    <a:pt x="171" y="515"/>
                    <a:pt x="178" y="515"/>
                  </a:cubicBezTo>
                  <a:cubicBezTo>
                    <a:pt x="286" y="515"/>
                    <a:pt x="286" y="515"/>
                    <a:pt x="286" y="515"/>
                  </a:cubicBezTo>
                  <a:cubicBezTo>
                    <a:pt x="303" y="515"/>
                    <a:pt x="317" y="503"/>
                    <a:pt x="321" y="487"/>
                  </a:cubicBezTo>
                  <a:cubicBezTo>
                    <a:pt x="331" y="435"/>
                    <a:pt x="356" y="402"/>
                    <a:pt x="379" y="370"/>
                  </a:cubicBezTo>
                  <a:cubicBezTo>
                    <a:pt x="408" y="331"/>
                    <a:pt x="438" y="290"/>
                    <a:pt x="438" y="219"/>
                  </a:cubicBezTo>
                  <a:cubicBezTo>
                    <a:pt x="438" y="99"/>
                    <a:pt x="340" y="0"/>
                    <a:pt x="2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56">
              <a:extLst>
                <a:ext uri="{FF2B5EF4-FFF2-40B4-BE49-F238E27FC236}">
                  <a16:creationId xmlns:a16="http://schemas.microsoft.com/office/drawing/2014/main" id="{40C9F5C0-6B0A-C463-DF69-1C3F56DB82F0}"/>
                </a:ext>
              </a:extLst>
            </p:cNvPr>
            <p:cNvSpPr>
              <a:spLocks/>
            </p:cNvSpPr>
            <p:nvPr/>
          </p:nvSpPr>
          <p:spPr bwMode="auto">
            <a:xfrm>
              <a:off x="3433763" y="2355850"/>
              <a:ext cx="127000" cy="328613"/>
            </a:xfrm>
            <a:custGeom>
              <a:avLst/>
              <a:gdLst>
                <a:gd name="T0" fmla="*/ 5 w 95"/>
                <a:gd name="T1" fmla="*/ 4 h 247"/>
                <a:gd name="T2" fmla="*/ 5 w 95"/>
                <a:gd name="T3" fmla="*/ 21 h 247"/>
                <a:gd name="T4" fmla="*/ 71 w 95"/>
                <a:gd name="T5" fmla="*/ 181 h 247"/>
                <a:gd name="T6" fmla="*/ 71 w 95"/>
                <a:gd name="T7" fmla="*/ 235 h 247"/>
                <a:gd name="T8" fmla="*/ 83 w 95"/>
                <a:gd name="T9" fmla="*/ 247 h 247"/>
                <a:gd name="T10" fmla="*/ 95 w 95"/>
                <a:gd name="T11" fmla="*/ 235 h 247"/>
                <a:gd name="T12" fmla="*/ 95 w 95"/>
                <a:gd name="T13" fmla="*/ 181 h 247"/>
                <a:gd name="T14" fmla="*/ 22 w 95"/>
                <a:gd name="T15" fmla="*/ 4 h 247"/>
                <a:gd name="T16" fmla="*/ 5 w 95"/>
                <a:gd name="T17"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47">
                  <a:moveTo>
                    <a:pt x="5" y="4"/>
                  </a:moveTo>
                  <a:cubicBezTo>
                    <a:pt x="0" y="9"/>
                    <a:pt x="0" y="17"/>
                    <a:pt x="5" y="21"/>
                  </a:cubicBezTo>
                  <a:cubicBezTo>
                    <a:pt x="48" y="64"/>
                    <a:pt x="71" y="121"/>
                    <a:pt x="71" y="181"/>
                  </a:cubicBezTo>
                  <a:cubicBezTo>
                    <a:pt x="71" y="235"/>
                    <a:pt x="71" y="235"/>
                    <a:pt x="71" y="235"/>
                  </a:cubicBezTo>
                  <a:cubicBezTo>
                    <a:pt x="71" y="242"/>
                    <a:pt x="77" y="247"/>
                    <a:pt x="83" y="247"/>
                  </a:cubicBezTo>
                  <a:cubicBezTo>
                    <a:pt x="90" y="247"/>
                    <a:pt x="95" y="242"/>
                    <a:pt x="95" y="235"/>
                  </a:cubicBezTo>
                  <a:cubicBezTo>
                    <a:pt x="95" y="181"/>
                    <a:pt x="95" y="181"/>
                    <a:pt x="95" y="181"/>
                  </a:cubicBezTo>
                  <a:cubicBezTo>
                    <a:pt x="95" y="114"/>
                    <a:pt x="69" y="52"/>
                    <a:pt x="22" y="4"/>
                  </a:cubicBezTo>
                  <a:cubicBezTo>
                    <a:pt x="17" y="0"/>
                    <a:pt x="10" y="0"/>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57">
              <a:extLst>
                <a:ext uri="{FF2B5EF4-FFF2-40B4-BE49-F238E27FC236}">
                  <a16:creationId xmlns:a16="http://schemas.microsoft.com/office/drawing/2014/main" id="{DE47C396-C401-DA07-BC77-BBA9470C18AF}"/>
                </a:ext>
              </a:extLst>
            </p:cNvPr>
            <p:cNvSpPr>
              <a:spLocks/>
            </p:cNvSpPr>
            <p:nvPr/>
          </p:nvSpPr>
          <p:spPr bwMode="auto">
            <a:xfrm>
              <a:off x="3587750" y="2355850"/>
              <a:ext cx="127000" cy="328613"/>
            </a:xfrm>
            <a:custGeom>
              <a:avLst/>
              <a:gdLst>
                <a:gd name="T0" fmla="*/ 0 w 95"/>
                <a:gd name="T1" fmla="*/ 235 h 247"/>
                <a:gd name="T2" fmla="*/ 12 w 95"/>
                <a:gd name="T3" fmla="*/ 247 h 247"/>
                <a:gd name="T4" fmla="*/ 24 w 95"/>
                <a:gd name="T5" fmla="*/ 235 h 247"/>
                <a:gd name="T6" fmla="*/ 24 w 95"/>
                <a:gd name="T7" fmla="*/ 181 h 247"/>
                <a:gd name="T8" fmla="*/ 91 w 95"/>
                <a:gd name="T9" fmla="*/ 21 h 247"/>
                <a:gd name="T10" fmla="*/ 91 w 95"/>
                <a:gd name="T11" fmla="*/ 4 h 247"/>
                <a:gd name="T12" fmla="*/ 74 w 95"/>
                <a:gd name="T13" fmla="*/ 4 h 247"/>
                <a:gd name="T14" fmla="*/ 0 w 95"/>
                <a:gd name="T15" fmla="*/ 181 h 247"/>
                <a:gd name="T16" fmla="*/ 0 w 95"/>
                <a:gd name="T17" fmla="*/ 23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47">
                  <a:moveTo>
                    <a:pt x="0" y="235"/>
                  </a:moveTo>
                  <a:cubicBezTo>
                    <a:pt x="0" y="242"/>
                    <a:pt x="6" y="247"/>
                    <a:pt x="12" y="247"/>
                  </a:cubicBezTo>
                  <a:cubicBezTo>
                    <a:pt x="19" y="247"/>
                    <a:pt x="24" y="242"/>
                    <a:pt x="24" y="235"/>
                  </a:cubicBezTo>
                  <a:cubicBezTo>
                    <a:pt x="24" y="181"/>
                    <a:pt x="24" y="181"/>
                    <a:pt x="24" y="181"/>
                  </a:cubicBezTo>
                  <a:cubicBezTo>
                    <a:pt x="24" y="121"/>
                    <a:pt x="48" y="64"/>
                    <a:pt x="91" y="21"/>
                  </a:cubicBezTo>
                  <a:cubicBezTo>
                    <a:pt x="95" y="17"/>
                    <a:pt x="95" y="9"/>
                    <a:pt x="91" y="4"/>
                  </a:cubicBezTo>
                  <a:cubicBezTo>
                    <a:pt x="86" y="0"/>
                    <a:pt x="78" y="0"/>
                    <a:pt x="74" y="4"/>
                  </a:cubicBezTo>
                  <a:cubicBezTo>
                    <a:pt x="26" y="52"/>
                    <a:pt x="0" y="114"/>
                    <a:pt x="0" y="181"/>
                  </a:cubicBezTo>
                  <a:lnTo>
                    <a:pt x="0" y="23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58">
              <a:extLst>
                <a:ext uri="{FF2B5EF4-FFF2-40B4-BE49-F238E27FC236}">
                  <a16:creationId xmlns:a16="http://schemas.microsoft.com/office/drawing/2014/main" id="{D497E5C2-7255-EAD6-30C5-0333930094A8}"/>
                </a:ext>
              </a:extLst>
            </p:cNvPr>
            <p:cNvSpPr>
              <a:spLocks/>
            </p:cNvSpPr>
            <p:nvPr/>
          </p:nvSpPr>
          <p:spPr bwMode="auto">
            <a:xfrm>
              <a:off x="3478213" y="2300288"/>
              <a:ext cx="193675" cy="87313"/>
            </a:xfrm>
            <a:custGeom>
              <a:avLst/>
              <a:gdLst>
                <a:gd name="T0" fmla="*/ 121 w 146"/>
                <a:gd name="T1" fmla="*/ 4 h 65"/>
                <a:gd name="T2" fmla="*/ 104 w 146"/>
                <a:gd name="T3" fmla="*/ 4 h 65"/>
                <a:gd name="T4" fmla="*/ 73 w 146"/>
                <a:gd name="T5" fmla="*/ 36 h 65"/>
                <a:gd name="T6" fmla="*/ 41 w 146"/>
                <a:gd name="T7" fmla="*/ 4 h 65"/>
                <a:gd name="T8" fmla="*/ 33 w 146"/>
                <a:gd name="T9" fmla="*/ 1 h 65"/>
                <a:gd name="T10" fmla="*/ 24 w 146"/>
                <a:gd name="T11" fmla="*/ 4 h 65"/>
                <a:gd name="T12" fmla="*/ 4 w 146"/>
                <a:gd name="T13" fmla="*/ 24 h 65"/>
                <a:gd name="T14" fmla="*/ 4 w 146"/>
                <a:gd name="T15" fmla="*/ 41 h 65"/>
                <a:gd name="T16" fmla="*/ 21 w 146"/>
                <a:gd name="T17" fmla="*/ 41 h 65"/>
                <a:gd name="T18" fmla="*/ 33 w 146"/>
                <a:gd name="T19" fmla="*/ 30 h 65"/>
                <a:gd name="T20" fmla="*/ 64 w 146"/>
                <a:gd name="T21" fmla="*/ 61 h 65"/>
                <a:gd name="T22" fmla="*/ 73 w 146"/>
                <a:gd name="T23" fmla="*/ 65 h 65"/>
                <a:gd name="T24" fmla="*/ 81 w 146"/>
                <a:gd name="T25" fmla="*/ 61 h 65"/>
                <a:gd name="T26" fmla="*/ 113 w 146"/>
                <a:gd name="T27" fmla="*/ 30 h 65"/>
                <a:gd name="T28" fmla="*/ 124 w 146"/>
                <a:gd name="T29" fmla="*/ 41 h 65"/>
                <a:gd name="T30" fmla="*/ 141 w 146"/>
                <a:gd name="T31" fmla="*/ 41 h 65"/>
                <a:gd name="T32" fmla="*/ 141 w 146"/>
                <a:gd name="T33" fmla="*/ 24 h 65"/>
                <a:gd name="T34" fmla="*/ 121 w 146"/>
                <a:gd name="T35"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65">
                  <a:moveTo>
                    <a:pt x="121" y="4"/>
                  </a:moveTo>
                  <a:cubicBezTo>
                    <a:pt x="117" y="0"/>
                    <a:pt x="109" y="0"/>
                    <a:pt x="104" y="4"/>
                  </a:cubicBezTo>
                  <a:cubicBezTo>
                    <a:pt x="73" y="36"/>
                    <a:pt x="73" y="36"/>
                    <a:pt x="73" y="36"/>
                  </a:cubicBezTo>
                  <a:cubicBezTo>
                    <a:pt x="41" y="4"/>
                    <a:pt x="41" y="4"/>
                    <a:pt x="41" y="4"/>
                  </a:cubicBezTo>
                  <a:cubicBezTo>
                    <a:pt x="39" y="2"/>
                    <a:pt x="36" y="1"/>
                    <a:pt x="33" y="1"/>
                  </a:cubicBezTo>
                  <a:cubicBezTo>
                    <a:pt x="30" y="1"/>
                    <a:pt x="27" y="2"/>
                    <a:pt x="24" y="4"/>
                  </a:cubicBezTo>
                  <a:cubicBezTo>
                    <a:pt x="4" y="24"/>
                    <a:pt x="4" y="24"/>
                    <a:pt x="4" y="24"/>
                  </a:cubicBezTo>
                  <a:cubicBezTo>
                    <a:pt x="0" y="29"/>
                    <a:pt x="0" y="37"/>
                    <a:pt x="4" y="41"/>
                  </a:cubicBezTo>
                  <a:cubicBezTo>
                    <a:pt x="9" y="46"/>
                    <a:pt x="17" y="46"/>
                    <a:pt x="21" y="41"/>
                  </a:cubicBezTo>
                  <a:cubicBezTo>
                    <a:pt x="33" y="30"/>
                    <a:pt x="33" y="30"/>
                    <a:pt x="33" y="30"/>
                  </a:cubicBezTo>
                  <a:cubicBezTo>
                    <a:pt x="64" y="61"/>
                    <a:pt x="64" y="61"/>
                    <a:pt x="64" y="61"/>
                  </a:cubicBezTo>
                  <a:cubicBezTo>
                    <a:pt x="67" y="64"/>
                    <a:pt x="70" y="65"/>
                    <a:pt x="73" y="65"/>
                  </a:cubicBezTo>
                  <a:cubicBezTo>
                    <a:pt x="76" y="65"/>
                    <a:pt x="79" y="64"/>
                    <a:pt x="81" y="61"/>
                  </a:cubicBezTo>
                  <a:cubicBezTo>
                    <a:pt x="113" y="30"/>
                    <a:pt x="113" y="30"/>
                    <a:pt x="113" y="30"/>
                  </a:cubicBezTo>
                  <a:cubicBezTo>
                    <a:pt x="124" y="41"/>
                    <a:pt x="124" y="41"/>
                    <a:pt x="124" y="41"/>
                  </a:cubicBezTo>
                  <a:cubicBezTo>
                    <a:pt x="129" y="46"/>
                    <a:pt x="137" y="46"/>
                    <a:pt x="141" y="41"/>
                  </a:cubicBezTo>
                  <a:cubicBezTo>
                    <a:pt x="146" y="37"/>
                    <a:pt x="146" y="29"/>
                    <a:pt x="141" y="24"/>
                  </a:cubicBezTo>
                  <a:lnTo>
                    <a:pt x="121"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5" name="Group 23">
            <a:extLst>
              <a:ext uri="{FF2B5EF4-FFF2-40B4-BE49-F238E27FC236}">
                <a16:creationId xmlns:a16="http://schemas.microsoft.com/office/drawing/2014/main" id="{09D1304D-BF37-8805-A267-08FEF690BDDB}"/>
              </a:ext>
            </a:extLst>
          </p:cNvPr>
          <p:cNvGrpSpPr>
            <a:grpSpLocks noChangeAspect="1"/>
          </p:cNvGrpSpPr>
          <p:nvPr/>
        </p:nvGrpSpPr>
        <p:grpSpPr bwMode="auto">
          <a:xfrm>
            <a:off x="1112396" y="2451431"/>
            <a:ext cx="722264" cy="775631"/>
            <a:chOff x="2164" y="334"/>
            <a:chExt cx="3397" cy="3648"/>
          </a:xfrm>
          <a:gradFill>
            <a:gsLst>
              <a:gs pos="6000">
                <a:srgbClr val="00FFEC"/>
              </a:gs>
              <a:gs pos="100000">
                <a:srgbClr val="02A9F7"/>
              </a:gs>
            </a:gsLst>
            <a:lin ang="0" scaled="1"/>
          </a:gradFill>
        </p:grpSpPr>
        <p:sp>
          <p:nvSpPr>
            <p:cNvPr id="86" name="Freeform 24">
              <a:extLst>
                <a:ext uri="{FF2B5EF4-FFF2-40B4-BE49-F238E27FC236}">
                  <a16:creationId xmlns:a16="http://schemas.microsoft.com/office/drawing/2014/main" id="{76592BF7-77A5-092C-0DD7-B72EEC969CD0}"/>
                </a:ext>
              </a:extLst>
            </p:cNvPr>
            <p:cNvSpPr>
              <a:spLocks noEditPoints="1"/>
            </p:cNvSpPr>
            <p:nvPr/>
          </p:nvSpPr>
          <p:spPr bwMode="auto">
            <a:xfrm>
              <a:off x="2164" y="334"/>
              <a:ext cx="3397" cy="3648"/>
            </a:xfrm>
            <a:custGeom>
              <a:avLst/>
              <a:gdLst>
                <a:gd name="T0" fmla="*/ 1005 w 1430"/>
                <a:gd name="T1" fmla="*/ 220 h 1536"/>
                <a:gd name="T2" fmla="*/ 922 w 1430"/>
                <a:gd name="T3" fmla="*/ 276 h 1536"/>
                <a:gd name="T4" fmla="*/ 931 w 1430"/>
                <a:gd name="T5" fmla="*/ 577 h 1536"/>
                <a:gd name="T6" fmla="*/ 873 w 1430"/>
                <a:gd name="T7" fmla="*/ 725 h 1536"/>
                <a:gd name="T8" fmla="*/ 906 w 1430"/>
                <a:gd name="T9" fmla="*/ 808 h 1536"/>
                <a:gd name="T10" fmla="*/ 1055 w 1430"/>
                <a:gd name="T11" fmla="*/ 884 h 1536"/>
                <a:gd name="T12" fmla="*/ 1031 w 1430"/>
                <a:gd name="T13" fmla="*/ 560 h 1536"/>
                <a:gd name="T14" fmla="*/ 1157 w 1430"/>
                <a:gd name="T15" fmla="*/ 298 h 1536"/>
                <a:gd name="T16" fmla="*/ 1367 w 1430"/>
                <a:gd name="T17" fmla="*/ 541 h 1536"/>
                <a:gd name="T18" fmla="*/ 1276 w 1430"/>
                <a:gd name="T19" fmla="*/ 577 h 1536"/>
                <a:gd name="T20" fmla="*/ 1231 w 1430"/>
                <a:gd name="T21" fmla="*/ 697 h 1536"/>
                <a:gd name="T22" fmla="*/ 1312 w 1430"/>
                <a:gd name="T23" fmla="*/ 515 h 1536"/>
                <a:gd name="T24" fmla="*/ 1092 w 1430"/>
                <a:gd name="T25" fmla="*/ 515 h 1536"/>
                <a:gd name="T26" fmla="*/ 1154 w 1430"/>
                <a:gd name="T27" fmla="*/ 894 h 1536"/>
                <a:gd name="T28" fmla="*/ 1231 w 1430"/>
                <a:gd name="T29" fmla="*/ 808 h 1536"/>
                <a:gd name="T30" fmla="*/ 1276 w 1430"/>
                <a:gd name="T31" fmla="*/ 935 h 1536"/>
                <a:gd name="T32" fmla="*/ 1150 w 1430"/>
                <a:gd name="T33" fmla="*/ 1529 h 1536"/>
                <a:gd name="T34" fmla="*/ 1010 w 1430"/>
                <a:gd name="T35" fmla="*/ 1527 h 1536"/>
                <a:gd name="T36" fmla="*/ 716 w 1430"/>
                <a:gd name="T37" fmla="*/ 1261 h 1536"/>
                <a:gd name="T38" fmla="*/ 636 w 1430"/>
                <a:gd name="T39" fmla="*/ 1295 h 1536"/>
                <a:gd name="T40" fmla="*/ 468 w 1430"/>
                <a:gd name="T41" fmla="*/ 1442 h 1536"/>
                <a:gd name="T42" fmla="*/ 408 w 1430"/>
                <a:gd name="T43" fmla="*/ 1280 h 1536"/>
                <a:gd name="T44" fmla="*/ 270 w 1430"/>
                <a:gd name="T45" fmla="*/ 1329 h 1536"/>
                <a:gd name="T46" fmla="*/ 116 w 1430"/>
                <a:gd name="T47" fmla="*/ 1174 h 1536"/>
                <a:gd name="T48" fmla="*/ 149 w 1430"/>
                <a:gd name="T49" fmla="*/ 1027 h 1536"/>
                <a:gd name="T50" fmla="*/ 2 w 1430"/>
                <a:gd name="T51" fmla="*/ 854 h 1536"/>
                <a:gd name="T52" fmla="*/ 165 w 1430"/>
                <a:gd name="T53" fmla="*/ 796 h 1536"/>
                <a:gd name="T54" fmla="*/ 115 w 1430"/>
                <a:gd name="T55" fmla="*/ 659 h 1536"/>
                <a:gd name="T56" fmla="*/ 268 w 1430"/>
                <a:gd name="T57" fmla="*/ 504 h 1536"/>
                <a:gd name="T58" fmla="*/ 418 w 1430"/>
                <a:gd name="T59" fmla="*/ 549 h 1536"/>
                <a:gd name="T60" fmla="*/ 590 w 1430"/>
                <a:gd name="T61" fmla="*/ 393 h 1536"/>
                <a:gd name="T62" fmla="*/ 647 w 1430"/>
                <a:gd name="T63" fmla="*/ 555 h 1536"/>
                <a:gd name="T64" fmla="*/ 739 w 1430"/>
                <a:gd name="T65" fmla="*/ 523 h 1536"/>
                <a:gd name="T66" fmla="*/ 676 w 1430"/>
                <a:gd name="T67" fmla="*/ 276 h 1536"/>
                <a:gd name="T68" fmla="*/ 802 w 1430"/>
                <a:gd name="T69" fmla="*/ 17 h 1536"/>
                <a:gd name="T70" fmla="*/ 591 w 1430"/>
                <a:gd name="T71" fmla="*/ 1398 h 1536"/>
                <a:gd name="T72" fmla="*/ 623 w 1430"/>
                <a:gd name="T73" fmla="*/ 1241 h 1536"/>
                <a:gd name="T74" fmla="*/ 756 w 1430"/>
                <a:gd name="T75" fmla="*/ 1236 h 1536"/>
                <a:gd name="T76" fmla="*/ 902 w 1430"/>
                <a:gd name="T77" fmla="*/ 853 h 1536"/>
                <a:gd name="T78" fmla="*/ 842 w 1430"/>
                <a:gd name="T79" fmla="*/ 693 h 1536"/>
                <a:gd name="T80" fmla="*/ 744 w 1430"/>
                <a:gd name="T81" fmla="*/ 609 h 1536"/>
                <a:gd name="T82" fmla="*/ 591 w 1430"/>
                <a:gd name="T83" fmla="*/ 536 h 1536"/>
                <a:gd name="T84" fmla="*/ 463 w 1430"/>
                <a:gd name="T85" fmla="*/ 543 h 1536"/>
                <a:gd name="T86" fmla="*/ 307 w 1430"/>
                <a:gd name="T87" fmla="*/ 607 h 1536"/>
                <a:gd name="T88" fmla="*/ 217 w 1430"/>
                <a:gd name="T89" fmla="*/ 699 h 1536"/>
                <a:gd name="T90" fmla="*/ 155 w 1430"/>
                <a:gd name="T91" fmla="*/ 853 h 1536"/>
                <a:gd name="T92" fmla="*/ 45 w 1430"/>
                <a:gd name="T93" fmla="*/ 981 h 1536"/>
                <a:gd name="T94" fmla="*/ 225 w 1430"/>
                <a:gd name="T95" fmla="*/ 1068 h 1536"/>
                <a:gd name="T96" fmla="*/ 231 w 1430"/>
                <a:gd name="T97" fmla="*/ 1304 h 1536"/>
                <a:gd name="T98" fmla="*/ 432 w 1430"/>
                <a:gd name="T99" fmla="*/ 1242 h 1536"/>
                <a:gd name="T100" fmla="*/ 463 w 1430"/>
                <a:gd name="T101" fmla="*/ 1398 h 1536"/>
                <a:gd name="T102" fmla="*/ 1083 w 1430"/>
                <a:gd name="T103" fmla="*/ 1491 h 1536"/>
                <a:gd name="T104" fmla="*/ 802 w 1430"/>
                <a:gd name="T105" fmla="*/ 1211 h 1536"/>
                <a:gd name="T106" fmla="*/ 740 w 1430"/>
                <a:gd name="T107" fmla="*/ 231 h 1536"/>
                <a:gd name="T108" fmla="*/ 783 w 1430"/>
                <a:gd name="T109" fmla="*/ 506 h 1536"/>
                <a:gd name="T110" fmla="*/ 915 w 1430"/>
                <a:gd name="T111" fmla="*/ 23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0" h="1536">
                  <a:moveTo>
                    <a:pt x="838" y="0"/>
                  </a:moveTo>
                  <a:cubicBezTo>
                    <a:pt x="846" y="7"/>
                    <a:pt x="855" y="13"/>
                    <a:pt x="861" y="22"/>
                  </a:cubicBezTo>
                  <a:cubicBezTo>
                    <a:pt x="910" y="87"/>
                    <a:pt x="957" y="154"/>
                    <a:pt x="1005" y="220"/>
                  </a:cubicBezTo>
                  <a:cubicBezTo>
                    <a:pt x="1014" y="232"/>
                    <a:pt x="1019" y="244"/>
                    <a:pt x="1012" y="258"/>
                  </a:cubicBezTo>
                  <a:cubicBezTo>
                    <a:pt x="1005" y="274"/>
                    <a:pt x="991" y="277"/>
                    <a:pt x="976" y="276"/>
                  </a:cubicBezTo>
                  <a:cubicBezTo>
                    <a:pt x="958" y="276"/>
                    <a:pt x="941" y="276"/>
                    <a:pt x="922" y="276"/>
                  </a:cubicBezTo>
                  <a:cubicBezTo>
                    <a:pt x="922" y="283"/>
                    <a:pt x="922" y="288"/>
                    <a:pt x="922" y="293"/>
                  </a:cubicBezTo>
                  <a:cubicBezTo>
                    <a:pt x="922" y="379"/>
                    <a:pt x="922" y="465"/>
                    <a:pt x="922" y="551"/>
                  </a:cubicBezTo>
                  <a:cubicBezTo>
                    <a:pt x="922" y="560"/>
                    <a:pt x="927" y="569"/>
                    <a:pt x="931" y="577"/>
                  </a:cubicBezTo>
                  <a:cubicBezTo>
                    <a:pt x="934" y="582"/>
                    <a:pt x="940" y="587"/>
                    <a:pt x="943" y="592"/>
                  </a:cubicBezTo>
                  <a:cubicBezTo>
                    <a:pt x="961" y="615"/>
                    <a:pt x="960" y="638"/>
                    <a:pt x="939" y="659"/>
                  </a:cubicBezTo>
                  <a:cubicBezTo>
                    <a:pt x="917" y="681"/>
                    <a:pt x="896" y="703"/>
                    <a:pt x="873" y="725"/>
                  </a:cubicBezTo>
                  <a:cubicBezTo>
                    <a:pt x="866" y="732"/>
                    <a:pt x="864" y="738"/>
                    <a:pt x="869" y="748"/>
                  </a:cubicBezTo>
                  <a:cubicBezTo>
                    <a:pt x="877" y="763"/>
                    <a:pt x="883" y="780"/>
                    <a:pt x="889" y="796"/>
                  </a:cubicBezTo>
                  <a:cubicBezTo>
                    <a:pt x="892" y="805"/>
                    <a:pt x="896" y="809"/>
                    <a:pt x="906" y="808"/>
                  </a:cubicBezTo>
                  <a:cubicBezTo>
                    <a:pt x="935" y="808"/>
                    <a:pt x="964" y="808"/>
                    <a:pt x="993" y="808"/>
                  </a:cubicBezTo>
                  <a:cubicBezTo>
                    <a:pt x="1033" y="808"/>
                    <a:pt x="1047" y="820"/>
                    <a:pt x="1052" y="859"/>
                  </a:cubicBezTo>
                  <a:cubicBezTo>
                    <a:pt x="1053" y="867"/>
                    <a:pt x="1054" y="875"/>
                    <a:pt x="1055" y="884"/>
                  </a:cubicBezTo>
                  <a:cubicBezTo>
                    <a:pt x="1067" y="884"/>
                    <a:pt x="1078" y="884"/>
                    <a:pt x="1091" y="884"/>
                  </a:cubicBezTo>
                  <a:cubicBezTo>
                    <a:pt x="1091" y="777"/>
                    <a:pt x="1091" y="669"/>
                    <a:pt x="1091" y="560"/>
                  </a:cubicBezTo>
                  <a:cubicBezTo>
                    <a:pt x="1071" y="560"/>
                    <a:pt x="1051" y="560"/>
                    <a:pt x="1031" y="560"/>
                  </a:cubicBezTo>
                  <a:cubicBezTo>
                    <a:pt x="1013" y="559"/>
                    <a:pt x="1000" y="552"/>
                    <a:pt x="998" y="538"/>
                  </a:cubicBezTo>
                  <a:cubicBezTo>
                    <a:pt x="997" y="528"/>
                    <a:pt x="998" y="515"/>
                    <a:pt x="1004" y="507"/>
                  </a:cubicBezTo>
                  <a:cubicBezTo>
                    <a:pt x="1054" y="437"/>
                    <a:pt x="1106" y="368"/>
                    <a:pt x="1157" y="298"/>
                  </a:cubicBezTo>
                  <a:cubicBezTo>
                    <a:pt x="1172" y="278"/>
                    <a:pt x="1196" y="278"/>
                    <a:pt x="1211" y="299"/>
                  </a:cubicBezTo>
                  <a:cubicBezTo>
                    <a:pt x="1262" y="368"/>
                    <a:pt x="1312" y="438"/>
                    <a:pt x="1362" y="507"/>
                  </a:cubicBezTo>
                  <a:cubicBezTo>
                    <a:pt x="1370" y="518"/>
                    <a:pt x="1372" y="529"/>
                    <a:pt x="1367" y="541"/>
                  </a:cubicBezTo>
                  <a:cubicBezTo>
                    <a:pt x="1361" y="554"/>
                    <a:pt x="1350" y="559"/>
                    <a:pt x="1336" y="560"/>
                  </a:cubicBezTo>
                  <a:cubicBezTo>
                    <a:pt x="1317" y="560"/>
                    <a:pt x="1298" y="560"/>
                    <a:pt x="1276" y="560"/>
                  </a:cubicBezTo>
                  <a:cubicBezTo>
                    <a:pt x="1276" y="566"/>
                    <a:pt x="1276" y="572"/>
                    <a:pt x="1276" y="577"/>
                  </a:cubicBezTo>
                  <a:cubicBezTo>
                    <a:pt x="1276" y="617"/>
                    <a:pt x="1276" y="657"/>
                    <a:pt x="1276" y="697"/>
                  </a:cubicBezTo>
                  <a:cubicBezTo>
                    <a:pt x="1276" y="714"/>
                    <a:pt x="1268" y="723"/>
                    <a:pt x="1255" y="724"/>
                  </a:cubicBezTo>
                  <a:cubicBezTo>
                    <a:pt x="1240" y="724"/>
                    <a:pt x="1231" y="714"/>
                    <a:pt x="1231" y="697"/>
                  </a:cubicBezTo>
                  <a:cubicBezTo>
                    <a:pt x="1231" y="648"/>
                    <a:pt x="1231" y="599"/>
                    <a:pt x="1231" y="550"/>
                  </a:cubicBezTo>
                  <a:cubicBezTo>
                    <a:pt x="1231" y="527"/>
                    <a:pt x="1243" y="515"/>
                    <a:pt x="1267" y="515"/>
                  </a:cubicBezTo>
                  <a:cubicBezTo>
                    <a:pt x="1280" y="515"/>
                    <a:pt x="1294" y="515"/>
                    <a:pt x="1312" y="515"/>
                  </a:cubicBezTo>
                  <a:cubicBezTo>
                    <a:pt x="1268" y="454"/>
                    <a:pt x="1227" y="397"/>
                    <a:pt x="1184" y="338"/>
                  </a:cubicBezTo>
                  <a:cubicBezTo>
                    <a:pt x="1141" y="396"/>
                    <a:pt x="1098" y="454"/>
                    <a:pt x="1054" y="515"/>
                  </a:cubicBezTo>
                  <a:cubicBezTo>
                    <a:pt x="1069" y="515"/>
                    <a:pt x="1081" y="515"/>
                    <a:pt x="1092" y="515"/>
                  </a:cubicBezTo>
                  <a:cubicBezTo>
                    <a:pt x="1128" y="515"/>
                    <a:pt x="1137" y="524"/>
                    <a:pt x="1137" y="559"/>
                  </a:cubicBezTo>
                  <a:cubicBezTo>
                    <a:pt x="1137" y="663"/>
                    <a:pt x="1137" y="767"/>
                    <a:pt x="1137" y="871"/>
                  </a:cubicBezTo>
                  <a:cubicBezTo>
                    <a:pt x="1137" y="885"/>
                    <a:pt x="1140" y="890"/>
                    <a:pt x="1154" y="894"/>
                  </a:cubicBezTo>
                  <a:cubicBezTo>
                    <a:pt x="1180" y="900"/>
                    <a:pt x="1204" y="909"/>
                    <a:pt x="1231" y="918"/>
                  </a:cubicBezTo>
                  <a:cubicBezTo>
                    <a:pt x="1231" y="896"/>
                    <a:pt x="1231" y="874"/>
                    <a:pt x="1231" y="852"/>
                  </a:cubicBezTo>
                  <a:cubicBezTo>
                    <a:pt x="1231" y="837"/>
                    <a:pt x="1231" y="823"/>
                    <a:pt x="1231" y="808"/>
                  </a:cubicBezTo>
                  <a:cubicBezTo>
                    <a:pt x="1232" y="793"/>
                    <a:pt x="1241" y="784"/>
                    <a:pt x="1255" y="785"/>
                  </a:cubicBezTo>
                  <a:cubicBezTo>
                    <a:pt x="1268" y="785"/>
                    <a:pt x="1276" y="794"/>
                    <a:pt x="1276" y="809"/>
                  </a:cubicBezTo>
                  <a:cubicBezTo>
                    <a:pt x="1276" y="851"/>
                    <a:pt x="1276" y="893"/>
                    <a:pt x="1276" y="935"/>
                  </a:cubicBezTo>
                  <a:cubicBezTo>
                    <a:pt x="1276" y="945"/>
                    <a:pt x="1279" y="951"/>
                    <a:pt x="1286" y="957"/>
                  </a:cubicBezTo>
                  <a:cubicBezTo>
                    <a:pt x="1389" y="1045"/>
                    <a:pt x="1430" y="1157"/>
                    <a:pt x="1397" y="1288"/>
                  </a:cubicBezTo>
                  <a:cubicBezTo>
                    <a:pt x="1366" y="1417"/>
                    <a:pt x="1279" y="1496"/>
                    <a:pt x="1150" y="1529"/>
                  </a:cubicBezTo>
                  <a:cubicBezTo>
                    <a:pt x="1138" y="1532"/>
                    <a:pt x="1126" y="1533"/>
                    <a:pt x="1114" y="1536"/>
                  </a:cubicBezTo>
                  <a:cubicBezTo>
                    <a:pt x="1093" y="1536"/>
                    <a:pt x="1072" y="1536"/>
                    <a:pt x="1051" y="1536"/>
                  </a:cubicBezTo>
                  <a:cubicBezTo>
                    <a:pt x="1037" y="1533"/>
                    <a:pt x="1024" y="1531"/>
                    <a:pt x="1010" y="1527"/>
                  </a:cubicBezTo>
                  <a:cubicBezTo>
                    <a:pt x="904" y="1501"/>
                    <a:pt x="829" y="1438"/>
                    <a:pt x="783" y="1339"/>
                  </a:cubicBezTo>
                  <a:cubicBezTo>
                    <a:pt x="778" y="1327"/>
                    <a:pt x="769" y="1316"/>
                    <a:pt x="760" y="1305"/>
                  </a:cubicBezTo>
                  <a:cubicBezTo>
                    <a:pt x="746" y="1290"/>
                    <a:pt x="731" y="1275"/>
                    <a:pt x="716" y="1261"/>
                  </a:cubicBezTo>
                  <a:cubicBezTo>
                    <a:pt x="712" y="1258"/>
                    <a:pt x="705" y="1256"/>
                    <a:pt x="701" y="1258"/>
                  </a:cubicBezTo>
                  <a:cubicBezTo>
                    <a:pt x="682" y="1265"/>
                    <a:pt x="664" y="1274"/>
                    <a:pt x="645" y="1280"/>
                  </a:cubicBezTo>
                  <a:cubicBezTo>
                    <a:pt x="638" y="1283"/>
                    <a:pt x="636" y="1287"/>
                    <a:pt x="636" y="1295"/>
                  </a:cubicBezTo>
                  <a:cubicBezTo>
                    <a:pt x="636" y="1326"/>
                    <a:pt x="636" y="1357"/>
                    <a:pt x="636" y="1388"/>
                  </a:cubicBezTo>
                  <a:cubicBezTo>
                    <a:pt x="636" y="1423"/>
                    <a:pt x="620" y="1441"/>
                    <a:pt x="585" y="1442"/>
                  </a:cubicBezTo>
                  <a:cubicBezTo>
                    <a:pt x="546" y="1444"/>
                    <a:pt x="507" y="1444"/>
                    <a:pt x="468" y="1442"/>
                  </a:cubicBezTo>
                  <a:cubicBezTo>
                    <a:pt x="434" y="1441"/>
                    <a:pt x="418" y="1423"/>
                    <a:pt x="418" y="1388"/>
                  </a:cubicBezTo>
                  <a:cubicBezTo>
                    <a:pt x="418" y="1358"/>
                    <a:pt x="417" y="1327"/>
                    <a:pt x="418" y="1296"/>
                  </a:cubicBezTo>
                  <a:cubicBezTo>
                    <a:pt x="418" y="1288"/>
                    <a:pt x="416" y="1283"/>
                    <a:pt x="408" y="1280"/>
                  </a:cubicBezTo>
                  <a:cubicBezTo>
                    <a:pt x="390" y="1274"/>
                    <a:pt x="372" y="1266"/>
                    <a:pt x="354" y="1258"/>
                  </a:cubicBezTo>
                  <a:cubicBezTo>
                    <a:pt x="347" y="1255"/>
                    <a:pt x="343" y="1255"/>
                    <a:pt x="337" y="1261"/>
                  </a:cubicBezTo>
                  <a:cubicBezTo>
                    <a:pt x="315" y="1284"/>
                    <a:pt x="292" y="1306"/>
                    <a:pt x="270" y="1329"/>
                  </a:cubicBezTo>
                  <a:cubicBezTo>
                    <a:pt x="247" y="1351"/>
                    <a:pt x="224" y="1354"/>
                    <a:pt x="201" y="1333"/>
                  </a:cubicBezTo>
                  <a:cubicBezTo>
                    <a:pt x="170" y="1305"/>
                    <a:pt x="140" y="1275"/>
                    <a:pt x="112" y="1244"/>
                  </a:cubicBezTo>
                  <a:cubicBezTo>
                    <a:pt x="90" y="1220"/>
                    <a:pt x="93" y="1197"/>
                    <a:pt x="116" y="1174"/>
                  </a:cubicBezTo>
                  <a:cubicBezTo>
                    <a:pt x="141" y="1149"/>
                    <a:pt x="165" y="1124"/>
                    <a:pt x="189" y="1101"/>
                  </a:cubicBezTo>
                  <a:cubicBezTo>
                    <a:pt x="180" y="1077"/>
                    <a:pt x="172" y="1055"/>
                    <a:pt x="162" y="1034"/>
                  </a:cubicBezTo>
                  <a:cubicBezTo>
                    <a:pt x="161" y="1030"/>
                    <a:pt x="154" y="1027"/>
                    <a:pt x="149" y="1027"/>
                  </a:cubicBezTo>
                  <a:cubicBezTo>
                    <a:pt x="117" y="1026"/>
                    <a:pt x="85" y="1026"/>
                    <a:pt x="53" y="1026"/>
                  </a:cubicBezTo>
                  <a:cubicBezTo>
                    <a:pt x="23" y="1026"/>
                    <a:pt x="4" y="1011"/>
                    <a:pt x="2" y="981"/>
                  </a:cubicBezTo>
                  <a:cubicBezTo>
                    <a:pt x="0" y="939"/>
                    <a:pt x="0" y="896"/>
                    <a:pt x="2" y="854"/>
                  </a:cubicBezTo>
                  <a:cubicBezTo>
                    <a:pt x="4" y="823"/>
                    <a:pt x="22" y="809"/>
                    <a:pt x="53" y="808"/>
                  </a:cubicBezTo>
                  <a:cubicBezTo>
                    <a:pt x="84" y="808"/>
                    <a:pt x="116" y="808"/>
                    <a:pt x="147" y="808"/>
                  </a:cubicBezTo>
                  <a:cubicBezTo>
                    <a:pt x="157" y="808"/>
                    <a:pt x="161" y="805"/>
                    <a:pt x="165" y="796"/>
                  </a:cubicBezTo>
                  <a:cubicBezTo>
                    <a:pt x="171" y="779"/>
                    <a:pt x="178" y="762"/>
                    <a:pt x="186" y="745"/>
                  </a:cubicBezTo>
                  <a:cubicBezTo>
                    <a:pt x="190" y="737"/>
                    <a:pt x="189" y="733"/>
                    <a:pt x="183" y="727"/>
                  </a:cubicBezTo>
                  <a:cubicBezTo>
                    <a:pt x="160" y="705"/>
                    <a:pt x="137" y="682"/>
                    <a:pt x="115" y="659"/>
                  </a:cubicBezTo>
                  <a:cubicBezTo>
                    <a:pt x="93" y="638"/>
                    <a:pt x="91" y="614"/>
                    <a:pt x="111" y="592"/>
                  </a:cubicBezTo>
                  <a:cubicBezTo>
                    <a:pt x="140" y="560"/>
                    <a:pt x="170" y="530"/>
                    <a:pt x="202" y="501"/>
                  </a:cubicBezTo>
                  <a:cubicBezTo>
                    <a:pt x="223" y="481"/>
                    <a:pt x="247" y="484"/>
                    <a:pt x="268" y="504"/>
                  </a:cubicBezTo>
                  <a:cubicBezTo>
                    <a:pt x="291" y="527"/>
                    <a:pt x="313" y="550"/>
                    <a:pt x="337" y="573"/>
                  </a:cubicBezTo>
                  <a:cubicBezTo>
                    <a:pt x="340" y="576"/>
                    <a:pt x="348" y="578"/>
                    <a:pt x="352" y="577"/>
                  </a:cubicBezTo>
                  <a:cubicBezTo>
                    <a:pt x="374" y="569"/>
                    <a:pt x="395" y="559"/>
                    <a:pt x="418" y="549"/>
                  </a:cubicBezTo>
                  <a:cubicBezTo>
                    <a:pt x="418" y="516"/>
                    <a:pt x="418" y="481"/>
                    <a:pt x="418" y="447"/>
                  </a:cubicBezTo>
                  <a:cubicBezTo>
                    <a:pt x="418" y="412"/>
                    <a:pt x="432" y="394"/>
                    <a:pt x="466" y="393"/>
                  </a:cubicBezTo>
                  <a:cubicBezTo>
                    <a:pt x="507" y="391"/>
                    <a:pt x="549" y="391"/>
                    <a:pt x="590" y="393"/>
                  </a:cubicBezTo>
                  <a:cubicBezTo>
                    <a:pt x="620" y="394"/>
                    <a:pt x="636" y="413"/>
                    <a:pt x="636" y="443"/>
                  </a:cubicBezTo>
                  <a:cubicBezTo>
                    <a:pt x="636" y="475"/>
                    <a:pt x="636" y="507"/>
                    <a:pt x="636" y="539"/>
                  </a:cubicBezTo>
                  <a:cubicBezTo>
                    <a:pt x="636" y="548"/>
                    <a:pt x="639" y="552"/>
                    <a:pt x="647" y="555"/>
                  </a:cubicBezTo>
                  <a:cubicBezTo>
                    <a:pt x="665" y="561"/>
                    <a:pt x="682" y="570"/>
                    <a:pt x="700" y="576"/>
                  </a:cubicBezTo>
                  <a:cubicBezTo>
                    <a:pt x="704" y="578"/>
                    <a:pt x="711" y="577"/>
                    <a:pt x="715" y="574"/>
                  </a:cubicBezTo>
                  <a:cubicBezTo>
                    <a:pt x="733" y="562"/>
                    <a:pt x="739" y="546"/>
                    <a:pt x="739" y="523"/>
                  </a:cubicBezTo>
                  <a:cubicBezTo>
                    <a:pt x="737" y="447"/>
                    <a:pt x="738" y="371"/>
                    <a:pt x="738" y="295"/>
                  </a:cubicBezTo>
                  <a:cubicBezTo>
                    <a:pt x="738" y="289"/>
                    <a:pt x="738" y="283"/>
                    <a:pt x="738" y="276"/>
                  </a:cubicBezTo>
                  <a:cubicBezTo>
                    <a:pt x="716" y="276"/>
                    <a:pt x="696" y="276"/>
                    <a:pt x="676" y="276"/>
                  </a:cubicBezTo>
                  <a:cubicBezTo>
                    <a:pt x="663" y="276"/>
                    <a:pt x="652" y="272"/>
                    <a:pt x="645" y="260"/>
                  </a:cubicBezTo>
                  <a:cubicBezTo>
                    <a:pt x="639" y="247"/>
                    <a:pt x="641" y="235"/>
                    <a:pt x="650" y="223"/>
                  </a:cubicBezTo>
                  <a:cubicBezTo>
                    <a:pt x="700" y="154"/>
                    <a:pt x="751" y="85"/>
                    <a:pt x="802" y="17"/>
                  </a:cubicBezTo>
                  <a:cubicBezTo>
                    <a:pt x="807" y="10"/>
                    <a:pt x="814" y="5"/>
                    <a:pt x="820" y="0"/>
                  </a:cubicBezTo>
                  <a:cubicBezTo>
                    <a:pt x="826" y="0"/>
                    <a:pt x="832" y="0"/>
                    <a:pt x="838" y="0"/>
                  </a:cubicBezTo>
                  <a:close/>
                  <a:moveTo>
                    <a:pt x="591" y="1398"/>
                  </a:moveTo>
                  <a:cubicBezTo>
                    <a:pt x="591" y="1390"/>
                    <a:pt x="591" y="1385"/>
                    <a:pt x="591" y="1380"/>
                  </a:cubicBezTo>
                  <a:cubicBezTo>
                    <a:pt x="591" y="1348"/>
                    <a:pt x="591" y="1317"/>
                    <a:pt x="591" y="1285"/>
                  </a:cubicBezTo>
                  <a:cubicBezTo>
                    <a:pt x="592" y="1263"/>
                    <a:pt x="602" y="1249"/>
                    <a:pt x="623" y="1241"/>
                  </a:cubicBezTo>
                  <a:cubicBezTo>
                    <a:pt x="645" y="1232"/>
                    <a:pt x="666" y="1223"/>
                    <a:pt x="688" y="1214"/>
                  </a:cubicBezTo>
                  <a:cubicBezTo>
                    <a:pt x="708" y="1205"/>
                    <a:pt x="726" y="1208"/>
                    <a:pt x="742" y="1223"/>
                  </a:cubicBezTo>
                  <a:cubicBezTo>
                    <a:pt x="746" y="1227"/>
                    <a:pt x="751" y="1231"/>
                    <a:pt x="756" y="1236"/>
                  </a:cubicBezTo>
                  <a:cubicBezTo>
                    <a:pt x="757" y="1058"/>
                    <a:pt x="841" y="945"/>
                    <a:pt x="1010" y="891"/>
                  </a:cubicBezTo>
                  <a:cubicBezTo>
                    <a:pt x="1009" y="879"/>
                    <a:pt x="1007" y="866"/>
                    <a:pt x="1006" y="853"/>
                  </a:cubicBezTo>
                  <a:cubicBezTo>
                    <a:pt x="970" y="853"/>
                    <a:pt x="936" y="853"/>
                    <a:pt x="902" y="853"/>
                  </a:cubicBezTo>
                  <a:cubicBezTo>
                    <a:pt x="871" y="853"/>
                    <a:pt x="858" y="843"/>
                    <a:pt x="848" y="814"/>
                  </a:cubicBezTo>
                  <a:cubicBezTo>
                    <a:pt x="842" y="799"/>
                    <a:pt x="836" y="783"/>
                    <a:pt x="829" y="768"/>
                  </a:cubicBezTo>
                  <a:cubicBezTo>
                    <a:pt x="812" y="733"/>
                    <a:pt x="814" y="721"/>
                    <a:pt x="842" y="693"/>
                  </a:cubicBezTo>
                  <a:cubicBezTo>
                    <a:pt x="865" y="670"/>
                    <a:pt x="888" y="647"/>
                    <a:pt x="914" y="622"/>
                  </a:cubicBezTo>
                  <a:cubicBezTo>
                    <a:pt x="882" y="591"/>
                    <a:pt x="853" y="561"/>
                    <a:pt x="822" y="531"/>
                  </a:cubicBezTo>
                  <a:cubicBezTo>
                    <a:pt x="794" y="559"/>
                    <a:pt x="769" y="584"/>
                    <a:pt x="744" y="609"/>
                  </a:cubicBezTo>
                  <a:cubicBezTo>
                    <a:pt x="725" y="628"/>
                    <a:pt x="708" y="630"/>
                    <a:pt x="684" y="619"/>
                  </a:cubicBezTo>
                  <a:cubicBezTo>
                    <a:pt x="668" y="611"/>
                    <a:pt x="652" y="604"/>
                    <a:pt x="636" y="598"/>
                  </a:cubicBezTo>
                  <a:cubicBezTo>
                    <a:pt x="598" y="585"/>
                    <a:pt x="591" y="576"/>
                    <a:pt x="591" y="536"/>
                  </a:cubicBezTo>
                  <a:cubicBezTo>
                    <a:pt x="591" y="504"/>
                    <a:pt x="591" y="471"/>
                    <a:pt x="591" y="437"/>
                  </a:cubicBezTo>
                  <a:cubicBezTo>
                    <a:pt x="548" y="437"/>
                    <a:pt x="506" y="437"/>
                    <a:pt x="463" y="437"/>
                  </a:cubicBezTo>
                  <a:cubicBezTo>
                    <a:pt x="463" y="474"/>
                    <a:pt x="463" y="508"/>
                    <a:pt x="463" y="543"/>
                  </a:cubicBezTo>
                  <a:cubicBezTo>
                    <a:pt x="463" y="572"/>
                    <a:pt x="452" y="586"/>
                    <a:pt x="424" y="596"/>
                  </a:cubicBezTo>
                  <a:cubicBezTo>
                    <a:pt x="407" y="602"/>
                    <a:pt x="390" y="609"/>
                    <a:pt x="373" y="617"/>
                  </a:cubicBezTo>
                  <a:cubicBezTo>
                    <a:pt x="345" y="631"/>
                    <a:pt x="329" y="628"/>
                    <a:pt x="307" y="607"/>
                  </a:cubicBezTo>
                  <a:cubicBezTo>
                    <a:pt x="282" y="582"/>
                    <a:pt x="258" y="558"/>
                    <a:pt x="231" y="531"/>
                  </a:cubicBezTo>
                  <a:cubicBezTo>
                    <a:pt x="201" y="561"/>
                    <a:pt x="171" y="591"/>
                    <a:pt x="140" y="622"/>
                  </a:cubicBezTo>
                  <a:cubicBezTo>
                    <a:pt x="168" y="649"/>
                    <a:pt x="193" y="674"/>
                    <a:pt x="217" y="699"/>
                  </a:cubicBezTo>
                  <a:cubicBezTo>
                    <a:pt x="237" y="719"/>
                    <a:pt x="240" y="736"/>
                    <a:pt x="228" y="761"/>
                  </a:cubicBezTo>
                  <a:cubicBezTo>
                    <a:pt x="220" y="779"/>
                    <a:pt x="212" y="798"/>
                    <a:pt x="205" y="816"/>
                  </a:cubicBezTo>
                  <a:cubicBezTo>
                    <a:pt x="196" y="842"/>
                    <a:pt x="182" y="853"/>
                    <a:pt x="155" y="853"/>
                  </a:cubicBezTo>
                  <a:cubicBezTo>
                    <a:pt x="129" y="853"/>
                    <a:pt x="104" y="853"/>
                    <a:pt x="78" y="853"/>
                  </a:cubicBezTo>
                  <a:cubicBezTo>
                    <a:pt x="47" y="853"/>
                    <a:pt x="46" y="853"/>
                    <a:pt x="44" y="884"/>
                  </a:cubicBezTo>
                  <a:cubicBezTo>
                    <a:pt x="43" y="916"/>
                    <a:pt x="45" y="948"/>
                    <a:pt x="45" y="981"/>
                  </a:cubicBezTo>
                  <a:cubicBezTo>
                    <a:pt x="84" y="981"/>
                    <a:pt x="120" y="981"/>
                    <a:pt x="155" y="981"/>
                  </a:cubicBezTo>
                  <a:cubicBezTo>
                    <a:pt x="181" y="981"/>
                    <a:pt x="196" y="993"/>
                    <a:pt x="205" y="1017"/>
                  </a:cubicBezTo>
                  <a:cubicBezTo>
                    <a:pt x="211" y="1034"/>
                    <a:pt x="218" y="1052"/>
                    <a:pt x="225" y="1068"/>
                  </a:cubicBezTo>
                  <a:cubicBezTo>
                    <a:pt x="240" y="1100"/>
                    <a:pt x="238" y="1115"/>
                    <a:pt x="214" y="1139"/>
                  </a:cubicBezTo>
                  <a:cubicBezTo>
                    <a:pt x="190" y="1163"/>
                    <a:pt x="167" y="1186"/>
                    <a:pt x="140" y="1213"/>
                  </a:cubicBezTo>
                  <a:cubicBezTo>
                    <a:pt x="171" y="1244"/>
                    <a:pt x="201" y="1273"/>
                    <a:pt x="231" y="1304"/>
                  </a:cubicBezTo>
                  <a:cubicBezTo>
                    <a:pt x="260" y="1275"/>
                    <a:pt x="285" y="1249"/>
                    <a:pt x="311" y="1224"/>
                  </a:cubicBezTo>
                  <a:cubicBezTo>
                    <a:pt x="327" y="1208"/>
                    <a:pt x="345" y="1205"/>
                    <a:pt x="365" y="1213"/>
                  </a:cubicBezTo>
                  <a:cubicBezTo>
                    <a:pt x="387" y="1223"/>
                    <a:pt x="410" y="1232"/>
                    <a:pt x="432" y="1242"/>
                  </a:cubicBezTo>
                  <a:cubicBezTo>
                    <a:pt x="452" y="1249"/>
                    <a:pt x="462" y="1264"/>
                    <a:pt x="462" y="1284"/>
                  </a:cubicBezTo>
                  <a:cubicBezTo>
                    <a:pt x="463" y="1301"/>
                    <a:pt x="463" y="1317"/>
                    <a:pt x="463" y="1334"/>
                  </a:cubicBezTo>
                  <a:cubicBezTo>
                    <a:pt x="463" y="1354"/>
                    <a:pt x="463" y="1375"/>
                    <a:pt x="463" y="1398"/>
                  </a:cubicBezTo>
                  <a:cubicBezTo>
                    <a:pt x="506" y="1398"/>
                    <a:pt x="548" y="1398"/>
                    <a:pt x="591" y="1398"/>
                  </a:cubicBezTo>
                  <a:close/>
                  <a:moveTo>
                    <a:pt x="802" y="1211"/>
                  </a:moveTo>
                  <a:cubicBezTo>
                    <a:pt x="802" y="1365"/>
                    <a:pt x="928" y="1491"/>
                    <a:pt x="1083" y="1491"/>
                  </a:cubicBezTo>
                  <a:cubicBezTo>
                    <a:pt x="1237" y="1491"/>
                    <a:pt x="1363" y="1364"/>
                    <a:pt x="1363" y="1210"/>
                  </a:cubicBezTo>
                  <a:cubicBezTo>
                    <a:pt x="1363" y="1055"/>
                    <a:pt x="1236" y="930"/>
                    <a:pt x="1082" y="930"/>
                  </a:cubicBezTo>
                  <a:cubicBezTo>
                    <a:pt x="927" y="930"/>
                    <a:pt x="802" y="1056"/>
                    <a:pt x="802" y="1211"/>
                  </a:cubicBezTo>
                  <a:close/>
                  <a:moveTo>
                    <a:pt x="830" y="54"/>
                  </a:moveTo>
                  <a:cubicBezTo>
                    <a:pt x="786" y="114"/>
                    <a:pt x="744" y="171"/>
                    <a:pt x="700" y="231"/>
                  </a:cubicBezTo>
                  <a:cubicBezTo>
                    <a:pt x="716" y="231"/>
                    <a:pt x="728" y="231"/>
                    <a:pt x="740" y="231"/>
                  </a:cubicBezTo>
                  <a:cubicBezTo>
                    <a:pt x="772" y="231"/>
                    <a:pt x="783" y="242"/>
                    <a:pt x="783" y="274"/>
                  </a:cubicBezTo>
                  <a:cubicBezTo>
                    <a:pt x="783" y="345"/>
                    <a:pt x="783" y="416"/>
                    <a:pt x="783" y="487"/>
                  </a:cubicBezTo>
                  <a:cubicBezTo>
                    <a:pt x="783" y="492"/>
                    <a:pt x="783" y="497"/>
                    <a:pt x="783" y="506"/>
                  </a:cubicBezTo>
                  <a:cubicBezTo>
                    <a:pt x="821" y="471"/>
                    <a:pt x="848" y="496"/>
                    <a:pt x="877" y="520"/>
                  </a:cubicBezTo>
                  <a:cubicBezTo>
                    <a:pt x="877" y="434"/>
                    <a:pt x="877" y="352"/>
                    <a:pt x="877" y="270"/>
                  </a:cubicBezTo>
                  <a:cubicBezTo>
                    <a:pt x="877" y="243"/>
                    <a:pt x="889" y="231"/>
                    <a:pt x="915" y="231"/>
                  </a:cubicBezTo>
                  <a:cubicBezTo>
                    <a:pt x="929" y="231"/>
                    <a:pt x="942" y="231"/>
                    <a:pt x="958" y="231"/>
                  </a:cubicBezTo>
                  <a:cubicBezTo>
                    <a:pt x="914" y="171"/>
                    <a:pt x="873" y="113"/>
                    <a:pt x="83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5">
              <a:extLst>
                <a:ext uri="{FF2B5EF4-FFF2-40B4-BE49-F238E27FC236}">
                  <a16:creationId xmlns:a16="http://schemas.microsoft.com/office/drawing/2014/main" id="{E1FA18C9-DEDC-7F64-F151-60697B55FCBC}"/>
                </a:ext>
              </a:extLst>
            </p:cNvPr>
            <p:cNvSpPr>
              <a:spLocks/>
            </p:cNvSpPr>
            <p:nvPr/>
          </p:nvSpPr>
          <p:spPr bwMode="auto">
            <a:xfrm>
              <a:off x="2734" y="1808"/>
              <a:ext cx="1338" cy="1364"/>
            </a:xfrm>
            <a:custGeom>
              <a:avLst/>
              <a:gdLst>
                <a:gd name="T0" fmla="*/ 286 w 563"/>
                <a:gd name="T1" fmla="*/ 573 h 574"/>
                <a:gd name="T2" fmla="*/ 10 w 563"/>
                <a:gd name="T3" fmla="*/ 320 h 574"/>
                <a:gd name="T4" fmla="*/ 247 w 563"/>
                <a:gd name="T5" fmla="*/ 21 h 574"/>
                <a:gd name="T6" fmla="*/ 559 w 563"/>
                <a:gd name="T7" fmla="*/ 241 h 574"/>
                <a:gd name="T8" fmla="*/ 544 w 563"/>
                <a:gd name="T9" fmla="*/ 276 h 574"/>
                <a:gd name="T10" fmla="*/ 514 w 563"/>
                <a:gd name="T11" fmla="*/ 250 h 574"/>
                <a:gd name="T12" fmla="*/ 330 w 563"/>
                <a:gd name="T13" fmla="*/ 68 h 574"/>
                <a:gd name="T14" fmla="*/ 59 w 563"/>
                <a:gd name="T15" fmla="*/ 248 h 574"/>
                <a:gd name="T16" fmla="*/ 230 w 563"/>
                <a:gd name="T17" fmla="*/ 522 h 574"/>
                <a:gd name="T18" fmla="*/ 509 w 563"/>
                <a:gd name="T19" fmla="*/ 364 h 574"/>
                <a:gd name="T20" fmla="*/ 513 w 563"/>
                <a:gd name="T21" fmla="*/ 351 h 574"/>
                <a:gd name="T22" fmla="*/ 541 w 563"/>
                <a:gd name="T23" fmla="*/ 339 h 574"/>
                <a:gd name="T24" fmla="*/ 556 w 563"/>
                <a:gd name="T25" fmla="*/ 363 h 574"/>
                <a:gd name="T26" fmla="*/ 545 w 563"/>
                <a:gd name="T27" fmla="*/ 397 h 574"/>
                <a:gd name="T28" fmla="*/ 286 w 563"/>
                <a:gd name="T29" fmla="*/ 5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574">
                  <a:moveTo>
                    <a:pt x="286" y="573"/>
                  </a:moveTo>
                  <a:cubicBezTo>
                    <a:pt x="142" y="573"/>
                    <a:pt x="20" y="461"/>
                    <a:pt x="10" y="320"/>
                  </a:cubicBezTo>
                  <a:cubicBezTo>
                    <a:pt x="0" y="171"/>
                    <a:pt x="102" y="43"/>
                    <a:pt x="247" y="21"/>
                  </a:cubicBezTo>
                  <a:cubicBezTo>
                    <a:pt x="392" y="0"/>
                    <a:pt x="532" y="99"/>
                    <a:pt x="559" y="241"/>
                  </a:cubicBezTo>
                  <a:cubicBezTo>
                    <a:pt x="563" y="262"/>
                    <a:pt x="558" y="273"/>
                    <a:pt x="544" y="276"/>
                  </a:cubicBezTo>
                  <a:cubicBezTo>
                    <a:pt x="529" y="280"/>
                    <a:pt x="519" y="271"/>
                    <a:pt x="514" y="250"/>
                  </a:cubicBezTo>
                  <a:cubicBezTo>
                    <a:pt x="495" y="156"/>
                    <a:pt x="424" y="87"/>
                    <a:pt x="330" y="68"/>
                  </a:cubicBezTo>
                  <a:cubicBezTo>
                    <a:pt x="207" y="44"/>
                    <a:pt x="87" y="123"/>
                    <a:pt x="59" y="248"/>
                  </a:cubicBezTo>
                  <a:cubicBezTo>
                    <a:pt x="32" y="368"/>
                    <a:pt x="110" y="492"/>
                    <a:pt x="230" y="522"/>
                  </a:cubicBezTo>
                  <a:cubicBezTo>
                    <a:pt x="351" y="551"/>
                    <a:pt x="472" y="483"/>
                    <a:pt x="509" y="364"/>
                  </a:cubicBezTo>
                  <a:cubicBezTo>
                    <a:pt x="510" y="360"/>
                    <a:pt x="512" y="355"/>
                    <a:pt x="513" y="351"/>
                  </a:cubicBezTo>
                  <a:cubicBezTo>
                    <a:pt x="519" y="339"/>
                    <a:pt x="529" y="335"/>
                    <a:pt x="541" y="339"/>
                  </a:cubicBezTo>
                  <a:cubicBezTo>
                    <a:pt x="552" y="342"/>
                    <a:pt x="558" y="352"/>
                    <a:pt x="556" y="363"/>
                  </a:cubicBezTo>
                  <a:cubicBezTo>
                    <a:pt x="553" y="375"/>
                    <a:pt x="549" y="386"/>
                    <a:pt x="545" y="397"/>
                  </a:cubicBezTo>
                  <a:cubicBezTo>
                    <a:pt x="503" y="504"/>
                    <a:pt x="401" y="574"/>
                    <a:pt x="286" y="5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6">
              <a:extLst>
                <a:ext uri="{FF2B5EF4-FFF2-40B4-BE49-F238E27FC236}">
                  <a16:creationId xmlns:a16="http://schemas.microsoft.com/office/drawing/2014/main" id="{37302F1A-5C8F-D571-99CB-A7AC7CF5CFC8}"/>
                </a:ext>
              </a:extLst>
            </p:cNvPr>
            <p:cNvSpPr>
              <a:spLocks noEditPoints="1"/>
            </p:cNvSpPr>
            <p:nvPr/>
          </p:nvSpPr>
          <p:spPr bwMode="auto">
            <a:xfrm>
              <a:off x="2993" y="2091"/>
              <a:ext cx="843" cy="843"/>
            </a:xfrm>
            <a:custGeom>
              <a:avLst/>
              <a:gdLst>
                <a:gd name="T0" fmla="*/ 355 w 355"/>
                <a:gd name="T1" fmla="*/ 177 h 355"/>
                <a:gd name="T2" fmla="*/ 177 w 355"/>
                <a:gd name="T3" fmla="*/ 355 h 355"/>
                <a:gd name="T4" fmla="*/ 0 w 355"/>
                <a:gd name="T5" fmla="*/ 177 h 355"/>
                <a:gd name="T6" fmla="*/ 177 w 355"/>
                <a:gd name="T7" fmla="*/ 0 h 355"/>
                <a:gd name="T8" fmla="*/ 355 w 355"/>
                <a:gd name="T9" fmla="*/ 177 h 355"/>
                <a:gd name="T10" fmla="*/ 310 w 355"/>
                <a:gd name="T11" fmla="*/ 177 h 355"/>
                <a:gd name="T12" fmla="*/ 177 w 355"/>
                <a:gd name="T13" fmla="*/ 45 h 355"/>
                <a:gd name="T14" fmla="*/ 45 w 355"/>
                <a:gd name="T15" fmla="*/ 177 h 355"/>
                <a:gd name="T16" fmla="*/ 178 w 355"/>
                <a:gd name="T17" fmla="*/ 310 h 355"/>
                <a:gd name="T18" fmla="*/ 310 w 355"/>
                <a:gd name="T19"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55" y="177"/>
                  </a:moveTo>
                  <a:cubicBezTo>
                    <a:pt x="355" y="275"/>
                    <a:pt x="275" y="355"/>
                    <a:pt x="177" y="355"/>
                  </a:cubicBezTo>
                  <a:cubicBezTo>
                    <a:pt x="80" y="355"/>
                    <a:pt x="0" y="274"/>
                    <a:pt x="0" y="177"/>
                  </a:cubicBezTo>
                  <a:cubicBezTo>
                    <a:pt x="1" y="80"/>
                    <a:pt x="80" y="0"/>
                    <a:pt x="177" y="0"/>
                  </a:cubicBezTo>
                  <a:cubicBezTo>
                    <a:pt x="275" y="0"/>
                    <a:pt x="355" y="79"/>
                    <a:pt x="355" y="177"/>
                  </a:cubicBezTo>
                  <a:close/>
                  <a:moveTo>
                    <a:pt x="310" y="177"/>
                  </a:moveTo>
                  <a:cubicBezTo>
                    <a:pt x="309" y="103"/>
                    <a:pt x="250" y="45"/>
                    <a:pt x="177" y="45"/>
                  </a:cubicBezTo>
                  <a:cubicBezTo>
                    <a:pt x="104" y="46"/>
                    <a:pt x="45" y="105"/>
                    <a:pt x="45" y="177"/>
                  </a:cubicBezTo>
                  <a:cubicBezTo>
                    <a:pt x="45" y="250"/>
                    <a:pt x="105" y="310"/>
                    <a:pt x="178" y="310"/>
                  </a:cubicBezTo>
                  <a:cubicBezTo>
                    <a:pt x="251" y="310"/>
                    <a:pt x="310" y="250"/>
                    <a:pt x="310"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7">
              <a:extLst>
                <a:ext uri="{FF2B5EF4-FFF2-40B4-BE49-F238E27FC236}">
                  <a16:creationId xmlns:a16="http://schemas.microsoft.com/office/drawing/2014/main" id="{BA95350A-D23B-D908-25FF-FC294174E664}"/>
                </a:ext>
              </a:extLst>
            </p:cNvPr>
            <p:cNvSpPr>
              <a:spLocks/>
            </p:cNvSpPr>
            <p:nvPr/>
          </p:nvSpPr>
          <p:spPr bwMode="auto">
            <a:xfrm>
              <a:off x="4140" y="2587"/>
              <a:ext cx="1186" cy="1262"/>
            </a:xfrm>
            <a:custGeom>
              <a:avLst/>
              <a:gdLst>
                <a:gd name="T0" fmla="*/ 0 w 499"/>
                <a:gd name="T1" fmla="*/ 261 h 531"/>
                <a:gd name="T2" fmla="*/ 230 w 499"/>
                <a:gd name="T3" fmla="*/ 11 h 531"/>
                <a:gd name="T4" fmla="*/ 496 w 499"/>
                <a:gd name="T5" fmla="*/ 216 h 531"/>
                <a:gd name="T6" fmla="*/ 479 w 499"/>
                <a:gd name="T7" fmla="*/ 245 h 531"/>
                <a:gd name="T8" fmla="*/ 452 w 499"/>
                <a:gd name="T9" fmla="*/ 224 h 531"/>
                <a:gd name="T10" fmla="*/ 310 w 499"/>
                <a:gd name="T11" fmla="*/ 65 h 531"/>
                <a:gd name="T12" fmla="*/ 49 w 499"/>
                <a:gd name="T13" fmla="*/ 218 h 531"/>
                <a:gd name="T14" fmla="*/ 220 w 499"/>
                <a:gd name="T15" fmla="*/ 464 h 531"/>
                <a:gd name="T16" fmla="*/ 443 w 499"/>
                <a:gd name="T17" fmla="*/ 331 h 531"/>
                <a:gd name="T18" fmla="*/ 448 w 499"/>
                <a:gd name="T19" fmla="*/ 319 h 531"/>
                <a:gd name="T20" fmla="*/ 475 w 499"/>
                <a:gd name="T21" fmla="*/ 308 h 531"/>
                <a:gd name="T22" fmla="*/ 489 w 499"/>
                <a:gd name="T23" fmla="*/ 332 h 531"/>
                <a:gd name="T24" fmla="*/ 475 w 499"/>
                <a:gd name="T25" fmla="*/ 370 h 531"/>
                <a:gd name="T26" fmla="*/ 194 w 499"/>
                <a:gd name="T27" fmla="*/ 505 h 531"/>
                <a:gd name="T28" fmla="*/ 0 w 499"/>
                <a:gd name="T29" fmla="*/ 26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531">
                  <a:moveTo>
                    <a:pt x="0" y="261"/>
                  </a:moveTo>
                  <a:cubicBezTo>
                    <a:pt x="0" y="131"/>
                    <a:pt x="100" y="23"/>
                    <a:pt x="230" y="11"/>
                  </a:cubicBezTo>
                  <a:cubicBezTo>
                    <a:pt x="357" y="0"/>
                    <a:pt x="473" y="90"/>
                    <a:pt x="496" y="216"/>
                  </a:cubicBezTo>
                  <a:cubicBezTo>
                    <a:pt x="499" y="231"/>
                    <a:pt x="493" y="243"/>
                    <a:pt x="479" y="245"/>
                  </a:cubicBezTo>
                  <a:cubicBezTo>
                    <a:pt x="466" y="248"/>
                    <a:pt x="456" y="241"/>
                    <a:pt x="452" y="224"/>
                  </a:cubicBezTo>
                  <a:cubicBezTo>
                    <a:pt x="434" y="144"/>
                    <a:pt x="388" y="90"/>
                    <a:pt x="310" y="65"/>
                  </a:cubicBezTo>
                  <a:cubicBezTo>
                    <a:pt x="196" y="29"/>
                    <a:pt x="75" y="100"/>
                    <a:pt x="49" y="218"/>
                  </a:cubicBezTo>
                  <a:cubicBezTo>
                    <a:pt x="24" y="333"/>
                    <a:pt x="103" y="448"/>
                    <a:pt x="220" y="464"/>
                  </a:cubicBezTo>
                  <a:cubicBezTo>
                    <a:pt x="317" y="478"/>
                    <a:pt x="410" y="423"/>
                    <a:pt x="443" y="331"/>
                  </a:cubicBezTo>
                  <a:cubicBezTo>
                    <a:pt x="445" y="327"/>
                    <a:pt x="446" y="322"/>
                    <a:pt x="448" y="319"/>
                  </a:cubicBezTo>
                  <a:cubicBezTo>
                    <a:pt x="454" y="308"/>
                    <a:pt x="464" y="304"/>
                    <a:pt x="475" y="308"/>
                  </a:cubicBezTo>
                  <a:cubicBezTo>
                    <a:pt x="487" y="312"/>
                    <a:pt x="492" y="321"/>
                    <a:pt x="489" y="332"/>
                  </a:cubicBezTo>
                  <a:cubicBezTo>
                    <a:pt x="486" y="345"/>
                    <a:pt x="481" y="358"/>
                    <a:pt x="475" y="370"/>
                  </a:cubicBezTo>
                  <a:cubicBezTo>
                    <a:pt x="425" y="475"/>
                    <a:pt x="308" y="531"/>
                    <a:pt x="194" y="505"/>
                  </a:cubicBezTo>
                  <a:cubicBezTo>
                    <a:pt x="81" y="480"/>
                    <a:pt x="0" y="378"/>
                    <a:pt x="0"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
              <a:extLst>
                <a:ext uri="{FF2B5EF4-FFF2-40B4-BE49-F238E27FC236}">
                  <a16:creationId xmlns:a16="http://schemas.microsoft.com/office/drawing/2014/main" id="{3A4CC061-86F3-7701-C83E-E19486DB9BEC}"/>
                </a:ext>
              </a:extLst>
            </p:cNvPr>
            <p:cNvSpPr>
              <a:spLocks/>
            </p:cNvSpPr>
            <p:nvPr/>
          </p:nvSpPr>
          <p:spPr bwMode="auto">
            <a:xfrm>
              <a:off x="4680" y="2773"/>
              <a:ext cx="358" cy="503"/>
            </a:xfrm>
            <a:custGeom>
              <a:avLst/>
              <a:gdLst>
                <a:gd name="T0" fmla="*/ 46 w 151"/>
                <a:gd name="T1" fmla="*/ 142 h 212"/>
                <a:gd name="T2" fmla="*/ 111 w 151"/>
                <a:gd name="T3" fmla="*/ 100 h 212"/>
                <a:gd name="T4" fmla="*/ 143 w 151"/>
                <a:gd name="T5" fmla="*/ 103 h 212"/>
                <a:gd name="T6" fmla="*/ 137 w 151"/>
                <a:gd name="T7" fmla="*/ 136 h 212"/>
                <a:gd name="T8" fmla="*/ 35 w 151"/>
                <a:gd name="T9" fmla="*/ 202 h 212"/>
                <a:gd name="T10" fmla="*/ 1 w 151"/>
                <a:gd name="T11" fmla="*/ 183 h 212"/>
                <a:gd name="T12" fmla="*/ 1 w 151"/>
                <a:gd name="T13" fmla="*/ 23 h 212"/>
                <a:gd name="T14" fmla="*/ 24 w 151"/>
                <a:gd name="T15" fmla="*/ 1 h 212"/>
                <a:gd name="T16" fmla="*/ 46 w 151"/>
                <a:gd name="T17" fmla="*/ 25 h 212"/>
                <a:gd name="T18" fmla="*/ 46 w 151"/>
                <a:gd name="T19"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12">
                  <a:moveTo>
                    <a:pt x="46" y="142"/>
                  </a:moveTo>
                  <a:cubicBezTo>
                    <a:pt x="69" y="127"/>
                    <a:pt x="90" y="113"/>
                    <a:pt x="111" y="100"/>
                  </a:cubicBezTo>
                  <a:cubicBezTo>
                    <a:pt x="124" y="92"/>
                    <a:pt x="135" y="93"/>
                    <a:pt x="143" y="103"/>
                  </a:cubicBezTo>
                  <a:cubicBezTo>
                    <a:pt x="151" y="114"/>
                    <a:pt x="149" y="128"/>
                    <a:pt x="137" y="136"/>
                  </a:cubicBezTo>
                  <a:cubicBezTo>
                    <a:pt x="103" y="158"/>
                    <a:pt x="70" y="181"/>
                    <a:pt x="35" y="202"/>
                  </a:cubicBezTo>
                  <a:cubicBezTo>
                    <a:pt x="19" y="212"/>
                    <a:pt x="1" y="202"/>
                    <a:pt x="1" y="183"/>
                  </a:cubicBezTo>
                  <a:cubicBezTo>
                    <a:pt x="0" y="130"/>
                    <a:pt x="1" y="76"/>
                    <a:pt x="1" y="23"/>
                  </a:cubicBezTo>
                  <a:cubicBezTo>
                    <a:pt x="1" y="9"/>
                    <a:pt x="11" y="0"/>
                    <a:pt x="24" y="1"/>
                  </a:cubicBezTo>
                  <a:cubicBezTo>
                    <a:pt x="37" y="1"/>
                    <a:pt x="45" y="10"/>
                    <a:pt x="46" y="25"/>
                  </a:cubicBezTo>
                  <a:cubicBezTo>
                    <a:pt x="46" y="63"/>
                    <a:pt x="46" y="100"/>
                    <a:pt x="46"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9">
              <a:extLst>
                <a:ext uri="{FF2B5EF4-FFF2-40B4-BE49-F238E27FC236}">
                  <a16:creationId xmlns:a16="http://schemas.microsoft.com/office/drawing/2014/main" id="{AE283812-73B1-7339-D935-D7747E0C3F58}"/>
                </a:ext>
              </a:extLst>
            </p:cNvPr>
            <p:cNvSpPr>
              <a:spLocks noEditPoints="1"/>
            </p:cNvSpPr>
            <p:nvPr/>
          </p:nvSpPr>
          <p:spPr bwMode="auto">
            <a:xfrm>
              <a:off x="3207" y="2305"/>
              <a:ext cx="418" cy="415"/>
            </a:xfrm>
            <a:custGeom>
              <a:avLst/>
              <a:gdLst>
                <a:gd name="T0" fmla="*/ 88 w 176"/>
                <a:gd name="T1" fmla="*/ 0 h 175"/>
                <a:gd name="T2" fmla="*/ 175 w 176"/>
                <a:gd name="T3" fmla="*/ 88 h 175"/>
                <a:gd name="T4" fmla="*/ 86 w 176"/>
                <a:gd name="T5" fmla="*/ 175 h 175"/>
                <a:gd name="T6" fmla="*/ 0 w 176"/>
                <a:gd name="T7" fmla="*/ 87 h 175"/>
                <a:gd name="T8" fmla="*/ 88 w 176"/>
                <a:gd name="T9" fmla="*/ 0 h 175"/>
                <a:gd name="T10" fmla="*/ 130 w 176"/>
                <a:gd name="T11" fmla="*/ 87 h 175"/>
                <a:gd name="T12" fmla="*/ 88 w 176"/>
                <a:gd name="T13" fmla="*/ 45 h 175"/>
                <a:gd name="T14" fmla="*/ 45 w 176"/>
                <a:gd name="T15" fmla="*/ 88 h 175"/>
                <a:gd name="T16" fmla="*/ 88 w 176"/>
                <a:gd name="T17" fmla="*/ 130 h 175"/>
                <a:gd name="T18" fmla="*/ 130 w 176"/>
                <a:gd name="T19" fmla="*/ 8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5">
                  <a:moveTo>
                    <a:pt x="88" y="0"/>
                  </a:moveTo>
                  <a:cubicBezTo>
                    <a:pt x="137" y="0"/>
                    <a:pt x="176" y="40"/>
                    <a:pt x="175" y="88"/>
                  </a:cubicBezTo>
                  <a:cubicBezTo>
                    <a:pt x="174" y="137"/>
                    <a:pt x="135" y="175"/>
                    <a:pt x="86" y="175"/>
                  </a:cubicBezTo>
                  <a:cubicBezTo>
                    <a:pt x="39" y="174"/>
                    <a:pt x="0" y="135"/>
                    <a:pt x="0" y="87"/>
                  </a:cubicBezTo>
                  <a:cubicBezTo>
                    <a:pt x="0" y="39"/>
                    <a:pt x="40" y="0"/>
                    <a:pt x="88" y="0"/>
                  </a:cubicBezTo>
                  <a:close/>
                  <a:moveTo>
                    <a:pt x="130" y="87"/>
                  </a:moveTo>
                  <a:cubicBezTo>
                    <a:pt x="130" y="63"/>
                    <a:pt x="111" y="45"/>
                    <a:pt x="88" y="45"/>
                  </a:cubicBezTo>
                  <a:cubicBezTo>
                    <a:pt x="64" y="45"/>
                    <a:pt x="45" y="64"/>
                    <a:pt x="45" y="88"/>
                  </a:cubicBezTo>
                  <a:cubicBezTo>
                    <a:pt x="46" y="111"/>
                    <a:pt x="65" y="130"/>
                    <a:pt x="88" y="130"/>
                  </a:cubicBezTo>
                  <a:cubicBezTo>
                    <a:pt x="111" y="130"/>
                    <a:pt x="130" y="111"/>
                    <a:pt x="13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2" name="Group 91">
            <a:extLst>
              <a:ext uri="{FF2B5EF4-FFF2-40B4-BE49-F238E27FC236}">
                <a16:creationId xmlns:a16="http://schemas.microsoft.com/office/drawing/2014/main" id="{309F7772-687B-506B-DF29-D07133456D76}"/>
              </a:ext>
            </a:extLst>
          </p:cNvPr>
          <p:cNvGrpSpPr>
            <a:grpSpLocks noChangeAspect="1"/>
          </p:cNvGrpSpPr>
          <p:nvPr/>
        </p:nvGrpSpPr>
        <p:grpSpPr bwMode="auto">
          <a:xfrm>
            <a:off x="1125555" y="4715934"/>
            <a:ext cx="695946" cy="697160"/>
            <a:chOff x="2115" y="433"/>
            <a:chExt cx="3433" cy="3439"/>
          </a:xfrm>
          <a:gradFill>
            <a:gsLst>
              <a:gs pos="6000">
                <a:srgbClr val="00FFEC"/>
              </a:gs>
              <a:gs pos="100000">
                <a:srgbClr val="02A9F7"/>
              </a:gs>
            </a:gsLst>
            <a:lin ang="0" scaled="1"/>
          </a:gradFill>
        </p:grpSpPr>
        <p:sp>
          <p:nvSpPr>
            <p:cNvPr id="93" name="Freeform 35">
              <a:extLst>
                <a:ext uri="{FF2B5EF4-FFF2-40B4-BE49-F238E27FC236}">
                  <a16:creationId xmlns:a16="http://schemas.microsoft.com/office/drawing/2014/main" id="{2D3A4DBF-54F4-7BA0-E288-78714C54127A}"/>
                </a:ext>
              </a:extLst>
            </p:cNvPr>
            <p:cNvSpPr>
              <a:spLocks noEditPoints="1"/>
            </p:cNvSpPr>
            <p:nvPr/>
          </p:nvSpPr>
          <p:spPr bwMode="auto">
            <a:xfrm>
              <a:off x="2115" y="1500"/>
              <a:ext cx="1666" cy="2372"/>
            </a:xfrm>
            <a:custGeom>
              <a:avLst/>
              <a:gdLst>
                <a:gd name="T0" fmla="*/ 291 w 701"/>
                <a:gd name="T1" fmla="*/ 759 h 999"/>
                <a:gd name="T2" fmla="*/ 255 w 701"/>
                <a:gd name="T3" fmla="*/ 665 h 999"/>
                <a:gd name="T4" fmla="*/ 159 w 701"/>
                <a:gd name="T5" fmla="*/ 583 h 999"/>
                <a:gd name="T6" fmla="*/ 117 w 701"/>
                <a:gd name="T7" fmla="*/ 517 h 999"/>
                <a:gd name="T8" fmla="*/ 15 w 701"/>
                <a:gd name="T9" fmla="*/ 136 h 999"/>
                <a:gd name="T10" fmla="*/ 81 w 701"/>
                <a:gd name="T11" fmla="*/ 14 h 999"/>
                <a:gd name="T12" fmla="*/ 200 w 701"/>
                <a:gd name="T13" fmla="*/ 86 h 999"/>
                <a:gd name="T14" fmla="*/ 254 w 701"/>
                <a:gd name="T15" fmla="*/ 284 h 999"/>
                <a:gd name="T16" fmla="*/ 257 w 701"/>
                <a:gd name="T17" fmla="*/ 296 h 999"/>
                <a:gd name="T18" fmla="*/ 374 w 701"/>
                <a:gd name="T19" fmla="*/ 303 h 999"/>
                <a:gd name="T20" fmla="*/ 517 w 701"/>
                <a:gd name="T21" fmla="*/ 387 h 999"/>
                <a:gd name="T22" fmla="*/ 629 w 701"/>
                <a:gd name="T23" fmla="*/ 584 h 999"/>
                <a:gd name="T24" fmla="*/ 629 w 701"/>
                <a:gd name="T25" fmla="*/ 759 h 999"/>
                <a:gd name="T26" fmla="*/ 672 w 701"/>
                <a:gd name="T27" fmla="*/ 759 h 999"/>
                <a:gd name="T28" fmla="*/ 701 w 701"/>
                <a:gd name="T29" fmla="*/ 787 h 999"/>
                <a:gd name="T30" fmla="*/ 701 w 701"/>
                <a:gd name="T31" fmla="*/ 970 h 999"/>
                <a:gd name="T32" fmla="*/ 672 w 701"/>
                <a:gd name="T33" fmla="*/ 999 h 999"/>
                <a:gd name="T34" fmla="*/ 249 w 701"/>
                <a:gd name="T35" fmla="*/ 999 h 999"/>
                <a:gd name="T36" fmla="*/ 221 w 701"/>
                <a:gd name="T37" fmla="*/ 970 h 999"/>
                <a:gd name="T38" fmla="*/ 221 w 701"/>
                <a:gd name="T39" fmla="*/ 787 h 999"/>
                <a:gd name="T40" fmla="*/ 249 w 701"/>
                <a:gd name="T41" fmla="*/ 759 h 999"/>
                <a:gd name="T42" fmla="*/ 291 w 701"/>
                <a:gd name="T43" fmla="*/ 759 h 999"/>
                <a:gd name="T44" fmla="*/ 581 w 701"/>
                <a:gd name="T45" fmla="*/ 758 h 999"/>
                <a:gd name="T46" fmla="*/ 581 w 701"/>
                <a:gd name="T47" fmla="*/ 580 h 999"/>
                <a:gd name="T48" fmla="*/ 496 w 701"/>
                <a:gd name="T49" fmla="*/ 431 h 999"/>
                <a:gd name="T50" fmla="*/ 392 w 701"/>
                <a:gd name="T51" fmla="*/ 369 h 999"/>
                <a:gd name="T52" fmla="*/ 332 w 701"/>
                <a:gd name="T53" fmla="*/ 335 h 999"/>
                <a:gd name="T54" fmla="*/ 281 w 701"/>
                <a:gd name="T55" fmla="*/ 339 h 999"/>
                <a:gd name="T56" fmla="*/ 263 w 701"/>
                <a:gd name="T57" fmla="*/ 384 h 999"/>
                <a:gd name="T58" fmla="*/ 291 w 701"/>
                <a:gd name="T59" fmla="*/ 422 h 999"/>
                <a:gd name="T60" fmla="*/ 421 w 701"/>
                <a:gd name="T61" fmla="*/ 497 h 999"/>
                <a:gd name="T62" fmla="*/ 432 w 701"/>
                <a:gd name="T63" fmla="*/ 531 h 999"/>
                <a:gd name="T64" fmla="*/ 397 w 701"/>
                <a:gd name="T65" fmla="*/ 538 h 999"/>
                <a:gd name="T66" fmla="*/ 260 w 701"/>
                <a:gd name="T67" fmla="*/ 459 h 999"/>
                <a:gd name="T68" fmla="*/ 217 w 701"/>
                <a:gd name="T69" fmla="*/ 355 h 999"/>
                <a:gd name="T70" fmla="*/ 217 w 701"/>
                <a:gd name="T71" fmla="*/ 332 h 999"/>
                <a:gd name="T72" fmla="*/ 184 w 701"/>
                <a:gd name="T73" fmla="*/ 210 h 999"/>
                <a:gd name="T74" fmla="*/ 154 w 701"/>
                <a:gd name="T75" fmla="*/ 98 h 999"/>
                <a:gd name="T76" fmla="*/ 103 w 701"/>
                <a:gd name="T77" fmla="*/ 60 h 999"/>
                <a:gd name="T78" fmla="*/ 61 w 701"/>
                <a:gd name="T79" fmla="*/ 96 h 999"/>
                <a:gd name="T80" fmla="*/ 64 w 701"/>
                <a:gd name="T81" fmla="*/ 131 h 999"/>
                <a:gd name="T82" fmla="*/ 161 w 701"/>
                <a:gd name="T83" fmla="*/ 495 h 999"/>
                <a:gd name="T84" fmla="*/ 197 w 701"/>
                <a:gd name="T85" fmla="*/ 552 h 999"/>
                <a:gd name="T86" fmla="*/ 294 w 701"/>
                <a:gd name="T87" fmla="*/ 635 h 999"/>
                <a:gd name="T88" fmla="*/ 341 w 701"/>
                <a:gd name="T89" fmla="*/ 739 h 999"/>
                <a:gd name="T90" fmla="*/ 341 w 701"/>
                <a:gd name="T91" fmla="*/ 758 h 999"/>
                <a:gd name="T92" fmla="*/ 581 w 701"/>
                <a:gd name="T93" fmla="*/ 758 h 999"/>
                <a:gd name="T94" fmla="*/ 652 w 701"/>
                <a:gd name="T95" fmla="*/ 808 h 999"/>
                <a:gd name="T96" fmla="*/ 270 w 701"/>
                <a:gd name="T97" fmla="*/ 808 h 999"/>
                <a:gd name="T98" fmla="*/ 270 w 701"/>
                <a:gd name="T99" fmla="*/ 950 h 999"/>
                <a:gd name="T100" fmla="*/ 652 w 701"/>
                <a:gd name="T101" fmla="*/ 950 h 999"/>
                <a:gd name="T102" fmla="*/ 652 w 701"/>
                <a:gd name="T103" fmla="*/ 80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1" h="999">
                  <a:moveTo>
                    <a:pt x="291" y="759"/>
                  </a:moveTo>
                  <a:cubicBezTo>
                    <a:pt x="298" y="719"/>
                    <a:pt x="286" y="689"/>
                    <a:pt x="255" y="665"/>
                  </a:cubicBezTo>
                  <a:cubicBezTo>
                    <a:pt x="222" y="639"/>
                    <a:pt x="191" y="610"/>
                    <a:pt x="159" y="583"/>
                  </a:cubicBezTo>
                  <a:cubicBezTo>
                    <a:pt x="138" y="566"/>
                    <a:pt x="124" y="544"/>
                    <a:pt x="117" y="517"/>
                  </a:cubicBezTo>
                  <a:cubicBezTo>
                    <a:pt x="83" y="390"/>
                    <a:pt x="49" y="263"/>
                    <a:pt x="15" y="136"/>
                  </a:cubicBezTo>
                  <a:cubicBezTo>
                    <a:pt x="0" y="80"/>
                    <a:pt x="29" y="29"/>
                    <a:pt x="81" y="14"/>
                  </a:cubicBezTo>
                  <a:cubicBezTo>
                    <a:pt x="133" y="0"/>
                    <a:pt x="185" y="32"/>
                    <a:pt x="200" y="86"/>
                  </a:cubicBezTo>
                  <a:cubicBezTo>
                    <a:pt x="218" y="152"/>
                    <a:pt x="236" y="218"/>
                    <a:pt x="254" y="284"/>
                  </a:cubicBezTo>
                  <a:cubicBezTo>
                    <a:pt x="255" y="288"/>
                    <a:pt x="256" y="292"/>
                    <a:pt x="257" y="296"/>
                  </a:cubicBezTo>
                  <a:cubicBezTo>
                    <a:pt x="298" y="273"/>
                    <a:pt x="336" y="279"/>
                    <a:pt x="374" y="303"/>
                  </a:cubicBezTo>
                  <a:cubicBezTo>
                    <a:pt x="421" y="332"/>
                    <a:pt x="469" y="359"/>
                    <a:pt x="517" y="387"/>
                  </a:cubicBezTo>
                  <a:cubicBezTo>
                    <a:pt x="591" y="432"/>
                    <a:pt x="629" y="497"/>
                    <a:pt x="629" y="584"/>
                  </a:cubicBezTo>
                  <a:cubicBezTo>
                    <a:pt x="629" y="642"/>
                    <a:pt x="629" y="699"/>
                    <a:pt x="629" y="759"/>
                  </a:cubicBezTo>
                  <a:cubicBezTo>
                    <a:pt x="644" y="759"/>
                    <a:pt x="658" y="759"/>
                    <a:pt x="672" y="759"/>
                  </a:cubicBezTo>
                  <a:cubicBezTo>
                    <a:pt x="692" y="759"/>
                    <a:pt x="701" y="768"/>
                    <a:pt x="701" y="787"/>
                  </a:cubicBezTo>
                  <a:cubicBezTo>
                    <a:pt x="701" y="848"/>
                    <a:pt x="701" y="909"/>
                    <a:pt x="701" y="970"/>
                  </a:cubicBezTo>
                  <a:cubicBezTo>
                    <a:pt x="701" y="990"/>
                    <a:pt x="692" y="999"/>
                    <a:pt x="672" y="999"/>
                  </a:cubicBezTo>
                  <a:cubicBezTo>
                    <a:pt x="531" y="999"/>
                    <a:pt x="390" y="999"/>
                    <a:pt x="249" y="999"/>
                  </a:cubicBezTo>
                  <a:cubicBezTo>
                    <a:pt x="230" y="999"/>
                    <a:pt x="221" y="990"/>
                    <a:pt x="221" y="970"/>
                  </a:cubicBezTo>
                  <a:cubicBezTo>
                    <a:pt x="221" y="909"/>
                    <a:pt x="221" y="848"/>
                    <a:pt x="221" y="787"/>
                  </a:cubicBezTo>
                  <a:cubicBezTo>
                    <a:pt x="221" y="768"/>
                    <a:pt x="230" y="759"/>
                    <a:pt x="249" y="759"/>
                  </a:cubicBezTo>
                  <a:cubicBezTo>
                    <a:pt x="263" y="759"/>
                    <a:pt x="277" y="759"/>
                    <a:pt x="291" y="759"/>
                  </a:cubicBezTo>
                  <a:close/>
                  <a:moveTo>
                    <a:pt x="581" y="758"/>
                  </a:moveTo>
                  <a:cubicBezTo>
                    <a:pt x="581" y="698"/>
                    <a:pt x="581" y="639"/>
                    <a:pt x="581" y="580"/>
                  </a:cubicBezTo>
                  <a:cubicBezTo>
                    <a:pt x="580" y="515"/>
                    <a:pt x="552" y="465"/>
                    <a:pt x="496" y="431"/>
                  </a:cubicBezTo>
                  <a:cubicBezTo>
                    <a:pt x="462" y="410"/>
                    <a:pt x="427" y="390"/>
                    <a:pt x="392" y="369"/>
                  </a:cubicBezTo>
                  <a:cubicBezTo>
                    <a:pt x="372" y="358"/>
                    <a:pt x="352" y="346"/>
                    <a:pt x="332" y="335"/>
                  </a:cubicBezTo>
                  <a:cubicBezTo>
                    <a:pt x="315" y="326"/>
                    <a:pt x="297" y="327"/>
                    <a:pt x="281" y="339"/>
                  </a:cubicBezTo>
                  <a:cubicBezTo>
                    <a:pt x="266" y="350"/>
                    <a:pt x="261" y="365"/>
                    <a:pt x="263" y="384"/>
                  </a:cubicBezTo>
                  <a:cubicBezTo>
                    <a:pt x="266" y="401"/>
                    <a:pt x="276" y="413"/>
                    <a:pt x="291" y="422"/>
                  </a:cubicBezTo>
                  <a:cubicBezTo>
                    <a:pt x="335" y="447"/>
                    <a:pt x="378" y="472"/>
                    <a:pt x="421" y="497"/>
                  </a:cubicBezTo>
                  <a:cubicBezTo>
                    <a:pt x="435" y="505"/>
                    <a:pt x="439" y="519"/>
                    <a:pt x="432" y="531"/>
                  </a:cubicBezTo>
                  <a:cubicBezTo>
                    <a:pt x="424" y="543"/>
                    <a:pt x="411" y="546"/>
                    <a:pt x="397" y="538"/>
                  </a:cubicBezTo>
                  <a:cubicBezTo>
                    <a:pt x="352" y="512"/>
                    <a:pt x="305" y="486"/>
                    <a:pt x="260" y="459"/>
                  </a:cubicBezTo>
                  <a:cubicBezTo>
                    <a:pt x="224" y="437"/>
                    <a:pt x="209" y="396"/>
                    <a:pt x="217" y="355"/>
                  </a:cubicBezTo>
                  <a:cubicBezTo>
                    <a:pt x="219" y="348"/>
                    <a:pt x="218" y="339"/>
                    <a:pt x="217" y="332"/>
                  </a:cubicBezTo>
                  <a:cubicBezTo>
                    <a:pt x="206" y="291"/>
                    <a:pt x="195" y="251"/>
                    <a:pt x="184" y="210"/>
                  </a:cubicBezTo>
                  <a:cubicBezTo>
                    <a:pt x="174" y="173"/>
                    <a:pt x="164" y="135"/>
                    <a:pt x="154" y="98"/>
                  </a:cubicBezTo>
                  <a:cubicBezTo>
                    <a:pt x="147" y="73"/>
                    <a:pt x="127" y="59"/>
                    <a:pt x="103" y="60"/>
                  </a:cubicBezTo>
                  <a:cubicBezTo>
                    <a:pt x="83" y="60"/>
                    <a:pt x="64" y="75"/>
                    <a:pt x="61" y="96"/>
                  </a:cubicBezTo>
                  <a:cubicBezTo>
                    <a:pt x="59" y="107"/>
                    <a:pt x="61" y="120"/>
                    <a:pt x="64" y="131"/>
                  </a:cubicBezTo>
                  <a:cubicBezTo>
                    <a:pt x="96" y="253"/>
                    <a:pt x="129" y="374"/>
                    <a:pt x="161" y="495"/>
                  </a:cubicBezTo>
                  <a:cubicBezTo>
                    <a:pt x="167" y="519"/>
                    <a:pt x="178" y="537"/>
                    <a:pt x="197" y="552"/>
                  </a:cubicBezTo>
                  <a:cubicBezTo>
                    <a:pt x="229" y="579"/>
                    <a:pt x="261" y="608"/>
                    <a:pt x="294" y="635"/>
                  </a:cubicBezTo>
                  <a:cubicBezTo>
                    <a:pt x="326" y="662"/>
                    <a:pt x="342" y="696"/>
                    <a:pt x="341" y="739"/>
                  </a:cubicBezTo>
                  <a:cubicBezTo>
                    <a:pt x="341" y="745"/>
                    <a:pt x="341" y="751"/>
                    <a:pt x="341" y="758"/>
                  </a:cubicBezTo>
                  <a:cubicBezTo>
                    <a:pt x="421" y="758"/>
                    <a:pt x="500" y="758"/>
                    <a:pt x="581" y="758"/>
                  </a:cubicBezTo>
                  <a:close/>
                  <a:moveTo>
                    <a:pt x="652" y="808"/>
                  </a:moveTo>
                  <a:cubicBezTo>
                    <a:pt x="524" y="808"/>
                    <a:pt x="397" y="808"/>
                    <a:pt x="270" y="808"/>
                  </a:cubicBezTo>
                  <a:cubicBezTo>
                    <a:pt x="270" y="856"/>
                    <a:pt x="270" y="903"/>
                    <a:pt x="270" y="950"/>
                  </a:cubicBezTo>
                  <a:cubicBezTo>
                    <a:pt x="398" y="950"/>
                    <a:pt x="525" y="950"/>
                    <a:pt x="652" y="950"/>
                  </a:cubicBezTo>
                  <a:cubicBezTo>
                    <a:pt x="652" y="902"/>
                    <a:pt x="652" y="855"/>
                    <a:pt x="652"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36">
              <a:extLst>
                <a:ext uri="{FF2B5EF4-FFF2-40B4-BE49-F238E27FC236}">
                  <a16:creationId xmlns:a16="http://schemas.microsoft.com/office/drawing/2014/main" id="{C501BC8C-7098-C31A-3E21-A6ABD8F3FC86}"/>
                </a:ext>
              </a:extLst>
            </p:cNvPr>
            <p:cNvSpPr>
              <a:spLocks noEditPoints="1"/>
            </p:cNvSpPr>
            <p:nvPr/>
          </p:nvSpPr>
          <p:spPr bwMode="auto">
            <a:xfrm>
              <a:off x="3895" y="1507"/>
              <a:ext cx="1653" cy="2365"/>
            </a:xfrm>
            <a:custGeom>
              <a:avLst/>
              <a:gdLst>
                <a:gd name="T0" fmla="*/ 72 w 696"/>
                <a:gd name="T1" fmla="*/ 754 h 996"/>
                <a:gd name="T2" fmla="*/ 72 w 696"/>
                <a:gd name="T3" fmla="*/ 583 h 996"/>
                <a:gd name="T4" fmla="*/ 186 w 696"/>
                <a:gd name="T5" fmla="*/ 383 h 996"/>
                <a:gd name="T6" fmla="*/ 327 w 696"/>
                <a:gd name="T7" fmla="*/ 300 h 996"/>
                <a:gd name="T8" fmla="*/ 444 w 696"/>
                <a:gd name="T9" fmla="*/ 294 h 996"/>
                <a:gd name="T10" fmla="*/ 477 w 696"/>
                <a:gd name="T11" fmla="*/ 170 h 996"/>
                <a:gd name="T12" fmla="*/ 501 w 696"/>
                <a:gd name="T13" fmla="*/ 79 h 996"/>
                <a:gd name="T14" fmla="*/ 613 w 696"/>
                <a:gd name="T15" fmla="*/ 10 h 996"/>
                <a:gd name="T16" fmla="*/ 689 w 696"/>
                <a:gd name="T17" fmla="*/ 113 h 996"/>
                <a:gd name="T18" fmla="*/ 665 w 696"/>
                <a:gd name="T19" fmla="*/ 211 h 996"/>
                <a:gd name="T20" fmla="*/ 585 w 696"/>
                <a:gd name="T21" fmla="*/ 510 h 996"/>
                <a:gd name="T22" fmla="*/ 538 w 696"/>
                <a:gd name="T23" fmla="*/ 583 h 996"/>
                <a:gd name="T24" fmla="*/ 446 w 696"/>
                <a:gd name="T25" fmla="*/ 662 h 996"/>
                <a:gd name="T26" fmla="*/ 409 w 696"/>
                <a:gd name="T27" fmla="*/ 756 h 996"/>
                <a:gd name="T28" fmla="*/ 451 w 696"/>
                <a:gd name="T29" fmla="*/ 756 h 996"/>
                <a:gd name="T30" fmla="*/ 480 w 696"/>
                <a:gd name="T31" fmla="*/ 784 h 996"/>
                <a:gd name="T32" fmla="*/ 480 w 696"/>
                <a:gd name="T33" fmla="*/ 967 h 996"/>
                <a:gd name="T34" fmla="*/ 451 w 696"/>
                <a:gd name="T35" fmla="*/ 996 h 996"/>
                <a:gd name="T36" fmla="*/ 28 w 696"/>
                <a:gd name="T37" fmla="*/ 996 h 996"/>
                <a:gd name="T38" fmla="*/ 0 w 696"/>
                <a:gd name="T39" fmla="*/ 967 h 996"/>
                <a:gd name="T40" fmla="*/ 0 w 696"/>
                <a:gd name="T41" fmla="*/ 784 h 996"/>
                <a:gd name="T42" fmla="*/ 28 w 696"/>
                <a:gd name="T43" fmla="*/ 756 h 996"/>
                <a:gd name="T44" fmla="*/ 69 w 696"/>
                <a:gd name="T45" fmla="*/ 755 h 996"/>
                <a:gd name="T46" fmla="*/ 72 w 696"/>
                <a:gd name="T47" fmla="*/ 754 h 996"/>
                <a:gd name="T48" fmla="*/ 360 w 696"/>
                <a:gd name="T49" fmla="*/ 755 h 996"/>
                <a:gd name="T50" fmla="*/ 360 w 696"/>
                <a:gd name="T51" fmla="*/ 744 h 996"/>
                <a:gd name="T52" fmla="*/ 415 w 696"/>
                <a:gd name="T53" fmla="*/ 625 h 996"/>
                <a:gd name="T54" fmla="*/ 509 w 696"/>
                <a:gd name="T55" fmla="*/ 544 h 996"/>
                <a:gd name="T56" fmla="*/ 536 w 696"/>
                <a:gd name="T57" fmla="*/ 504 h 996"/>
                <a:gd name="T58" fmla="*/ 640 w 696"/>
                <a:gd name="T59" fmla="*/ 117 h 996"/>
                <a:gd name="T60" fmla="*/ 622 w 696"/>
                <a:gd name="T61" fmla="*/ 65 h 996"/>
                <a:gd name="T62" fmla="*/ 546 w 696"/>
                <a:gd name="T63" fmla="*/ 98 h 996"/>
                <a:gd name="T64" fmla="*/ 484 w 696"/>
                <a:gd name="T65" fmla="*/ 331 h 996"/>
                <a:gd name="T66" fmla="*/ 484 w 696"/>
                <a:gd name="T67" fmla="*/ 353 h 996"/>
                <a:gd name="T68" fmla="*/ 446 w 696"/>
                <a:gd name="T69" fmla="*/ 451 h 996"/>
                <a:gd name="T70" fmla="*/ 300 w 696"/>
                <a:gd name="T71" fmla="*/ 537 h 996"/>
                <a:gd name="T72" fmla="*/ 267 w 696"/>
                <a:gd name="T73" fmla="*/ 522 h 996"/>
                <a:gd name="T74" fmla="*/ 281 w 696"/>
                <a:gd name="T75" fmla="*/ 493 h 996"/>
                <a:gd name="T76" fmla="*/ 411 w 696"/>
                <a:gd name="T77" fmla="*/ 418 h 996"/>
                <a:gd name="T78" fmla="*/ 432 w 696"/>
                <a:gd name="T79" fmla="*/ 350 h 996"/>
                <a:gd name="T80" fmla="*/ 363 w 696"/>
                <a:gd name="T81" fmla="*/ 335 h 996"/>
                <a:gd name="T82" fmla="*/ 203 w 696"/>
                <a:gd name="T83" fmla="*/ 429 h 996"/>
                <a:gd name="T84" fmla="*/ 120 w 696"/>
                <a:gd name="T85" fmla="*/ 575 h 996"/>
                <a:gd name="T86" fmla="*/ 120 w 696"/>
                <a:gd name="T87" fmla="*/ 705 h 996"/>
                <a:gd name="T88" fmla="*/ 120 w 696"/>
                <a:gd name="T89" fmla="*/ 755 h 996"/>
                <a:gd name="T90" fmla="*/ 360 w 696"/>
                <a:gd name="T91" fmla="*/ 755 h 996"/>
                <a:gd name="T92" fmla="*/ 49 w 696"/>
                <a:gd name="T93" fmla="*/ 947 h 996"/>
                <a:gd name="T94" fmla="*/ 431 w 696"/>
                <a:gd name="T95" fmla="*/ 947 h 996"/>
                <a:gd name="T96" fmla="*/ 431 w 696"/>
                <a:gd name="T97" fmla="*/ 805 h 996"/>
                <a:gd name="T98" fmla="*/ 49 w 696"/>
                <a:gd name="T99" fmla="*/ 805 h 996"/>
                <a:gd name="T100" fmla="*/ 49 w 696"/>
                <a:gd name="T101" fmla="*/ 947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6" h="996">
                  <a:moveTo>
                    <a:pt x="72" y="754"/>
                  </a:moveTo>
                  <a:cubicBezTo>
                    <a:pt x="72" y="697"/>
                    <a:pt x="72" y="640"/>
                    <a:pt x="72" y="583"/>
                  </a:cubicBezTo>
                  <a:cubicBezTo>
                    <a:pt x="72" y="494"/>
                    <a:pt x="110" y="428"/>
                    <a:pt x="186" y="383"/>
                  </a:cubicBezTo>
                  <a:cubicBezTo>
                    <a:pt x="233" y="356"/>
                    <a:pt x="281" y="329"/>
                    <a:pt x="327" y="300"/>
                  </a:cubicBezTo>
                  <a:cubicBezTo>
                    <a:pt x="365" y="276"/>
                    <a:pt x="402" y="270"/>
                    <a:pt x="444" y="294"/>
                  </a:cubicBezTo>
                  <a:cubicBezTo>
                    <a:pt x="455" y="252"/>
                    <a:pt x="466" y="211"/>
                    <a:pt x="477" y="170"/>
                  </a:cubicBezTo>
                  <a:cubicBezTo>
                    <a:pt x="485" y="140"/>
                    <a:pt x="493" y="109"/>
                    <a:pt x="501" y="79"/>
                  </a:cubicBezTo>
                  <a:cubicBezTo>
                    <a:pt x="516" y="30"/>
                    <a:pt x="565" y="0"/>
                    <a:pt x="613" y="10"/>
                  </a:cubicBezTo>
                  <a:cubicBezTo>
                    <a:pt x="661" y="20"/>
                    <a:pt x="696" y="65"/>
                    <a:pt x="689" y="113"/>
                  </a:cubicBezTo>
                  <a:cubicBezTo>
                    <a:pt x="684" y="146"/>
                    <a:pt x="674" y="178"/>
                    <a:pt x="665" y="211"/>
                  </a:cubicBezTo>
                  <a:cubicBezTo>
                    <a:pt x="638" y="310"/>
                    <a:pt x="611" y="410"/>
                    <a:pt x="585" y="510"/>
                  </a:cubicBezTo>
                  <a:cubicBezTo>
                    <a:pt x="577" y="539"/>
                    <a:pt x="562" y="564"/>
                    <a:pt x="538" y="583"/>
                  </a:cubicBezTo>
                  <a:cubicBezTo>
                    <a:pt x="507" y="609"/>
                    <a:pt x="478" y="637"/>
                    <a:pt x="446" y="662"/>
                  </a:cubicBezTo>
                  <a:cubicBezTo>
                    <a:pt x="415" y="686"/>
                    <a:pt x="403" y="716"/>
                    <a:pt x="409" y="756"/>
                  </a:cubicBezTo>
                  <a:cubicBezTo>
                    <a:pt x="423" y="756"/>
                    <a:pt x="437" y="756"/>
                    <a:pt x="451" y="756"/>
                  </a:cubicBezTo>
                  <a:cubicBezTo>
                    <a:pt x="471" y="756"/>
                    <a:pt x="480" y="765"/>
                    <a:pt x="480" y="784"/>
                  </a:cubicBezTo>
                  <a:cubicBezTo>
                    <a:pt x="480" y="845"/>
                    <a:pt x="480" y="906"/>
                    <a:pt x="480" y="967"/>
                  </a:cubicBezTo>
                  <a:cubicBezTo>
                    <a:pt x="480" y="987"/>
                    <a:pt x="471" y="996"/>
                    <a:pt x="451" y="996"/>
                  </a:cubicBezTo>
                  <a:cubicBezTo>
                    <a:pt x="310" y="996"/>
                    <a:pt x="169" y="996"/>
                    <a:pt x="28" y="996"/>
                  </a:cubicBezTo>
                  <a:cubicBezTo>
                    <a:pt x="9" y="996"/>
                    <a:pt x="0" y="987"/>
                    <a:pt x="0" y="967"/>
                  </a:cubicBezTo>
                  <a:cubicBezTo>
                    <a:pt x="0" y="906"/>
                    <a:pt x="0" y="845"/>
                    <a:pt x="0" y="784"/>
                  </a:cubicBezTo>
                  <a:cubicBezTo>
                    <a:pt x="0" y="765"/>
                    <a:pt x="9" y="756"/>
                    <a:pt x="28" y="756"/>
                  </a:cubicBezTo>
                  <a:cubicBezTo>
                    <a:pt x="42" y="756"/>
                    <a:pt x="55" y="756"/>
                    <a:pt x="69" y="755"/>
                  </a:cubicBezTo>
                  <a:cubicBezTo>
                    <a:pt x="69" y="755"/>
                    <a:pt x="70" y="755"/>
                    <a:pt x="72" y="754"/>
                  </a:cubicBezTo>
                  <a:close/>
                  <a:moveTo>
                    <a:pt x="360" y="755"/>
                  </a:moveTo>
                  <a:cubicBezTo>
                    <a:pt x="360" y="751"/>
                    <a:pt x="360" y="747"/>
                    <a:pt x="360" y="744"/>
                  </a:cubicBezTo>
                  <a:cubicBezTo>
                    <a:pt x="357" y="694"/>
                    <a:pt x="376" y="656"/>
                    <a:pt x="415" y="625"/>
                  </a:cubicBezTo>
                  <a:cubicBezTo>
                    <a:pt x="447" y="600"/>
                    <a:pt x="479" y="572"/>
                    <a:pt x="509" y="544"/>
                  </a:cubicBezTo>
                  <a:cubicBezTo>
                    <a:pt x="521" y="533"/>
                    <a:pt x="532" y="519"/>
                    <a:pt x="536" y="504"/>
                  </a:cubicBezTo>
                  <a:cubicBezTo>
                    <a:pt x="572" y="375"/>
                    <a:pt x="606" y="246"/>
                    <a:pt x="640" y="117"/>
                  </a:cubicBezTo>
                  <a:cubicBezTo>
                    <a:pt x="646" y="96"/>
                    <a:pt x="638" y="77"/>
                    <a:pt x="622" y="65"/>
                  </a:cubicBezTo>
                  <a:cubicBezTo>
                    <a:pt x="594" y="45"/>
                    <a:pt x="556" y="61"/>
                    <a:pt x="546" y="98"/>
                  </a:cubicBezTo>
                  <a:cubicBezTo>
                    <a:pt x="525" y="175"/>
                    <a:pt x="504" y="253"/>
                    <a:pt x="484" y="331"/>
                  </a:cubicBezTo>
                  <a:cubicBezTo>
                    <a:pt x="482" y="338"/>
                    <a:pt x="482" y="345"/>
                    <a:pt x="484" y="353"/>
                  </a:cubicBezTo>
                  <a:cubicBezTo>
                    <a:pt x="491" y="393"/>
                    <a:pt x="480" y="429"/>
                    <a:pt x="446" y="451"/>
                  </a:cubicBezTo>
                  <a:cubicBezTo>
                    <a:pt x="399" y="482"/>
                    <a:pt x="349" y="509"/>
                    <a:pt x="300" y="537"/>
                  </a:cubicBezTo>
                  <a:cubicBezTo>
                    <a:pt x="286" y="545"/>
                    <a:pt x="270" y="537"/>
                    <a:pt x="267" y="522"/>
                  </a:cubicBezTo>
                  <a:cubicBezTo>
                    <a:pt x="263" y="509"/>
                    <a:pt x="269" y="500"/>
                    <a:pt x="281" y="493"/>
                  </a:cubicBezTo>
                  <a:cubicBezTo>
                    <a:pt x="325" y="468"/>
                    <a:pt x="368" y="443"/>
                    <a:pt x="411" y="418"/>
                  </a:cubicBezTo>
                  <a:cubicBezTo>
                    <a:pt x="437" y="403"/>
                    <a:pt x="445" y="373"/>
                    <a:pt x="432" y="350"/>
                  </a:cubicBezTo>
                  <a:cubicBezTo>
                    <a:pt x="418" y="326"/>
                    <a:pt x="390" y="319"/>
                    <a:pt x="363" y="335"/>
                  </a:cubicBezTo>
                  <a:cubicBezTo>
                    <a:pt x="309" y="366"/>
                    <a:pt x="255" y="397"/>
                    <a:pt x="203" y="429"/>
                  </a:cubicBezTo>
                  <a:cubicBezTo>
                    <a:pt x="148" y="462"/>
                    <a:pt x="121" y="511"/>
                    <a:pt x="120" y="575"/>
                  </a:cubicBezTo>
                  <a:cubicBezTo>
                    <a:pt x="119" y="618"/>
                    <a:pt x="120" y="662"/>
                    <a:pt x="120" y="705"/>
                  </a:cubicBezTo>
                  <a:cubicBezTo>
                    <a:pt x="120" y="722"/>
                    <a:pt x="120" y="738"/>
                    <a:pt x="120" y="755"/>
                  </a:cubicBezTo>
                  <a:cubicBezTo>
                    <a:pt x="200" y="755"/>
                    <a:pt x="279" y="755"/>
                    <a:pt x="360" y="755"/>
                  </a:cubicBezTo>
                  <a:close/>
                  <a:moveTo>
                    <a:pt x="49" y="947"/>
                  </a:moveTo>
                  <a:cubicBezTo>
                    <a:pt x="177" y="947"/>
                    <a:pt x="304" y="947"/>
                    <a:pt x="431" y="947"/>
                  </a:cubicBezTo>
                  <a:cubicBezTo>
                    <a:pt x="431" y="899"/>
                    <a:pt x="431" y="851"/>
                    <a:pt x="431" y="805"/>
                  </a:cubicBezTo>
                  <a:cubicBezTo>
                    <a:pt x="303" y="805"/>
                    <a:pt x="176" y="805"/>
                    <a:pt x="49" y="805"/>
                  </a:cubicBezTo>
                  <a:cubicBezTo>
                    <a:pt x="49" y="852"/>
                    <a:pt x="49" y="899"/>
                    <a:pt x="49" y="9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37">
              <a:extLst>
                <a:ext uri="{FF2B5EF4-FFF2-40B4-BE49-F238E27FC236}">
                  <a16:creationId xmlns:a16="http://schemas.microsoft.com/office/drawing/2014/main" id="{AE35B6AC-65C6-D7EA-CA6E-DC2562AE4F6E}"/>
                </a:ext>
              </a:extLst>
            </p:cNvPr>
            <p:cNvSpPr>
              <a:spLocks noEditPoints="1"/>
            </p:cNvSpPr>
            <p:nvPr/>
          </p:nvSpPr>
          <p:spPr bwMode="auto">
            <a:xfrm>
              <a:off x="2923" y="433"/>
              <a:ext cx="1841" cy="2126"/>
            </a:xfrm>
            <a:custGeom>
              <a:avLst/>
              <a:gdLst>
                <a:gd name="T0" fmla="*/ 1 w 775"/>
                <a:gd name="T1" fmla="*/ 201 h 895"/>
                <a:gd name="T2" fmla="*/ 1 w 775"/>
                <a:gd name="T3" fmla="*/ 39 h 895"/>
                <a:gd name="T4" fmla="*/ 43 w 775"/>
                <a:gd name="T5" fmla="*/ 15 h 895"/>
                <a:gd name="T6" fmla="*/ 166 w 775"/>
                <a:gd name="T7" fmla="*/ 63 h 895"/>
                <a:gd name="T8" fmla="*/ 312 w 775"/>
                <a:gd name="T9" fmla="*/ 41 h 895"/>
                <a:gd name="T10" fmla="*/ 368 w 775"/>
                <a:gd name="T11" fmla="*/ 13 h 895"/>
                <a:gd name="T12" fmla="*/ 401 w 775"/>
                <a:gd name="T13" fmla="*/ 13 h 895"/>
                <a:gd name="T14" fmla="*/ 510 w 775"/>
                <a:gd name="T15" fmla="*/ 58 h 895"/>
                <a:gd name="T16" fmla="*/ 695 w 775"/>
                <a:gd name="T17" fmla="*/ 32 h 895"/>
                <a:gd name="T18" fmla="*/ 733 w 775"/>
                <a:gd name="T19" fmla="*/ 11 h 895"/>
                <a:gd name="T20" fmla="*/ 768 w 775"/>
                <a:gd name="T21" fmla="*/ 32 h 895"/>
                <a:gd name="T22" fmla="*/ 763 w 775"/>
                <a:gd name="T23" fmla="*/ 400 h 895"/>
                <a:gd name="T24" fmla="*/ 465 w 775"/>
                <a:gd name="T25" fmla="*/ 856 h 895"/>
                <a:gd name="T26" fmla="*/ 399 w 775"/>
                <a:gd name="T27" fmla="*/ 891 h 895"/>
                <a:gd name="T28" fmla="*/ 374 w 775"/>
                <a:gd name="T29" fmla="*/ 892 h 895"/>
                <a:gd name="T30" fmla="*/ 137 w 775"/>
                <a:gd name="T31" fmla="*/ 715 h 895"/>
                <a:gd name="T32" fmla="*/ 1 w 775"/>
                <a:gd name="T33" fmla="*/ 341 h 895"/>
                <a:gd name="T34" fmla="*/ 1 w 775"/>
                <a:gd name="T35" fmla="*/ 201 h 895"/>
                <a:gd name="T36" fmla="*/ 49 w 775"/>
                <a:gd name="T37" fmla="*/ 73 h 895"/>
                <a:gd name="T38" fmla="*/ 49 w 775"/>
                <a:gd name="T39" fmla="*/ 90 h 895"/>
                <a:gd name="T40" fmla="*/ 49 w 775"/>
                <a:gd name="T41" fmla="*/ 332 h 895"/>
                <a:gd name="T42" fmla="*/ 53 w 775"/>
                <a:gd name="T43" fmla="*/ 399 h 895"/>
                <a:gd name="T44" fmla="*/ 342 w 775"/>
                <a:gd name="T45" fmla="*/ 823 h 895"/>
                <a:gd name="T46" fmla="*/ 428 w 775"/>
                <a:gd name="T47" fmla="*/ 823 h 895"/>
                <a:gd name="T48" fmla="*/ 721 w 775"/>
                <a:gd name="T49" fmla="*/ 330 h 895"/>
                <a:gd name="T50" fmla="*/ 721 w 775"/>
                <a:gd name="T51" fmla="*/ 90 h 895"/>
                <a:gd name="T52" fmla="*/ 721 w 775"/>
                <a:gd name="T53" fmla="*/ 74 h 895"/>
                <a:gd name="T54" fmla="*/ 706 w 775"/>
                <a:gd name="T55" fmla="*/ 81 h 895"/>
                <a:gd name="T56" fmla="*/ 585 w 775"/>
                <a:gd name="T57" fmla="*/ 113 h 895"/>
                <a:gd name="T58" fmla="*/ 402 w 775"/>
                <a:gd name="T59" fmla="*/ 67 h 895"/>
                <a:gd name="T60" fmla="*/ 368 w 775"/>
                <a:gd name="T61" fmla="*/ 67 h 895"/>
                <a:gd name="T62" fmla="*/ 205 w 775"/>
                <a:gd name="T63" fmla="*/ 113 h 895"/>
                <a:gd name="T64" fmla="*/ 49 w 775"/>
                <a:gd name="T65" fmla="*/ 7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5" h="895">
                  <a:moveTo>
                    <a:pt x="1" y="201"/>
                  </a:moveTo>
                  <a:cubicBezTo>
                    <a:pt x="1" y="147"/>
                    <a:pt x="1" y="93"/>
                    <a:pt x="1" y="39"/>
                  </a:cubicBezTo>
                  <a:cubicBezTo>
                    <a:pt x="1" y="10"/>
                    <a:pt x="18" y="0"/>
                    <a:pt x="43" y="15"/>
                  </a:cubicBezTo>
                  <a:cubicBezTo>
                    <a:pt x="81" y="37"/>
                    <a:pt x="121" y="57"/>
                    <a:pt x="166" y="63"/>
                  </a:cubicBezTo>
                  <a:cubicBezTo>
                    <a:pt x="217" y="69"/>
                    <a:pt x="266" y="62"/>
                    <a:pt x="312" y="41"/>
                  </a:cubicBezTo>
                  <a:cubicBezTo>
                    <a:pt x="331" y="32"/>
                    <a:pt x="350" y="23"/>
                    <a:pt x="368" y="13"/>
                  </a:cubicBezTo>
                  <a:cubicBezTo>
                    <a:pt x="380" y="7"/>
                    <a:pt x="390" y="8"/>
                    <a:pt x="401" y="13"/>
                  </a:cubicBezTo>
                  <a:cubicBezTo>
                    <a:pt x="437" y="29"/>
                    <a:pt x="472" y="48"/>
                    <a:pt x="510" y="58"/>
                  </a:cubicBezTo>
                  <a:cubicBezTo>
                    <a:pt x="574" y="75"/>
                    <a:pt x="637" y="64"/>
                    <a:pt x="695" y="32"/>
                  </a:cubicBezTo>
                  <a:cubicBezTo>
                    <a:pt x="708" y="25"/>
                    <a:pt x="720" y="17"/>
                    <a:pt x="733" y="11"/>
                  </a:cubicBezTo>
                  <a:cubicBezTo>
                    <a:pt x="750" y="3"/>
                    <a:pt x="769" y="13"/>
                    <a:pt x="768" y="32"/>
                  </a:cubicBezTo>
                  <a:cubicBezTo>
                    <a:pt x="768" y="155"/>
                    <a:pt x="775" y="278"/>
                    <a:pt x="763" y="400"/>
                  </a:cubicBezTo>
                  <a:cubicBezTo>
                    <a:pt x="744" y="601"/>
                    <a:pt x="639" y="753"/>
                    <a:pt x="465" y="856"/>
                  </a:cubicBezTo>
                  <a:cubicBezTo>
                    <a:pt x="444" y="869"/>
                    <a:pt x="421" y="880"/>
                    <a:pt x="399" y="891"/>
                  </a:cubicBezTo>
                  <a:cubicBezTo>
                    <a:pt x="392" y="894"/>
                    <a:pt x="380" y="895"/>
                    <a:pt x="374" y="892"/>
                  </a:cubicBezTo>
                  <a:cubicBezTo>
                    <a:pt x="283" y="849"/>
                    <a:pt x="201" y="794"/>
                    <a:pt x="137" y="715"/>
                  </a:cubicBezTo>
                  <a:cubicBezTo>
                    <a:pt x="49" y="606"/>
                    <a:pt x="3" y="481"/>
                    <a:pt x="1" y="341"/>
                  </a:cubicBezTo>
                  <a:cubicBezTo>
                    <a:pt x="0" y="294"/>
                    <a:pt x="1" y="248"/>
                    <a:pt x="1" y="201"/>
                  </a:cubicBezTo>
                  <a:close/>
                  <a:moveTo>
                    <a:pt x="49" y="73"/>
                  </a:moveTo>
                  <a:cubicBezTo>
                    <a:pt x="49" y="81"/>
                    <a:pt x="49" y="85"/>
                    <a:pt x="49" y="90"/>
                  </a:cubicBezTo>
                  <a:cubicBezTo>
                    <a:pt x="49" y="171"/>
                    <a:pt x="49" y="251"/>
                    <a:pt x="49" y="332"/>
                  </a:cubicBezTo>
                  <a:cubicBezTo>
                    <a:pt x="49" y="354"/>
                    <a:pt x="50" y="377"/>
                    <a:pt x="53" y="399"/>
                  </a:cubicBezTo>
                  <a:cubicBezTo>
                    <a:pt x="79" y="588"/>
                    <a:pt x="176" y="728"/>
                    <a:pt x="342" y="823"/>
                  </a:cubicBezTo>
                  <a:cubicBezTo>
                    <a:pt x="373" y="841"/>
                    <a:pt x="396" y="841"/>
                    <a:pt x="428" y="823"/>
                  </a:cubicBezTo>
                  <a:cubicBezTo>
                    <a:pt x="618" y="713"/>
                    <a:pt x="716" y="549"/>
                    <a:pt x="721" y="330"/>
                  </a:cubicBezTo>
                  <a:cubicBezTo>
                    <a:pt x="722" y="250"/>
                    <a:pt x="721" y="170"/>
                    <a:pt x="721" y="90"/>
                  </a:cubicBezTo>
                  <a:cubicBezTo>
                    <a:pt x="721" y="85"/>
                    <a:pt x="721" y="80"/>
                    <a:pt x="721" y="74"/>
                  </a:cubicBezTo>
                  <a:cubicBezTo>
                    <a:pt x="715" y="77"/>
                    <a:pt x="710" y="79"/>
                    <a:pt x="706" y="81"/>
                  </a:cubicBezTo>
                  <a:cubicBezTo>
                    <a:pt x="668" y="100"/>
                    <a:pt x="627" y="110"/>
                    <a:pt x="585" y="113"/>
                  </a:cubicBezTo>
                  <a:cubicBezTo>
                    <a:pt x="519" y="117"/>
                    <a:pt x="459" y="99"/>
                    <a:pt x="402" y="67"/>
                  </a:cubicBezTo>
                  <a:cubicBezTo>
                    <a:pt x="389" y="60"/>
                    <a:pt x="380" y="60"/>
                    <a:pt x="368" y="67"/>
                  </a:cubicBezTo>
                  <a:cubicBezTo>
                    <a:pt x="317" y="95"/>
                    <a:pt x="264" y="113"/>
                    <a:pt x="205" y="113"/>
                  </a:cubicBezTo>
                  <a:cubicBezTo>
                    <a:pt x="151" y="113"/>
                    <a:pt x="99" y="100"/>
                    <a:pt x="4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8">
              <a:extLst>
                <a:ext uri="{FF2B5EF4-FFF2-40B4-BE49-F238E27FC236}">
                  <a16:creationId xmlns:a16="http://schemas.microsoft.com/office/drawing/2014/main" id="{8A828E33-FAD1-97E9-1589-9B022BE9D0D0}"/>
                </a:ext>
              </a:extLst>
            </p:cNvPr>
            <p:cNvSpPr>
              <a:spLocks noEditPoints="1"/>
            </p:cNvSpPr>
            <p:nvPr/>
          </p:nvSpPr>
          <p:spPr bwMode="auto">
            <a:xfrm>
              <a:off x="3151" y="707"/>
              <a:ext cx="1373" cy="1598"/>
            </a:xfrm>
            <a:custGeom>
              <a:avLst/>
              <a:gdLst>
                <a:gd name="T0" fmla="*/ 577 w 578"/>
                <a:gd name="T1" fmla="*/ 171 h 673"/>
                <a:gd name="T2" fmla="*/ 559 w 578"/>
                <a:gd name="T3" fmla="*/ 352 h 673"/>
                <a:gd name="T4" fmla="*/ 306 w 578"/>
                <a:gd name="T5" fmla="*/ 666 h 673"/>
                <a:gd name="T6" fmla="*/ 272 w 578"/>
                <a:gd name="T7" fmla="*/ 666 h 673"/>
                <a:gd name="T8" fmla="*/ 1 w 578"/>
                <a:gd name="T9" fmla="*/ 219 h 673"/>
                <a:gd name="T10" fmla="*/ 1 w 578"/>
                <a:gd name="T11" fmla="*/ 68 h 673"/>
                <a:gd name="T12" fmla="*/ 35 w 578"/>
                <a:gd name="T13" fmla="*/ 39 h 673"/>
                <a:gd name="T14" fmla="*/ 272 w 578"/>
                <a:gd name="T15" fmla="*/ 5 h 673"/>
                <a:gd name="T16" fmla="*/ 305 w 578"/>
                <a:gd name="T17" fmla="*/ 5 h 673"/>
                <a:gd name="T18" fmla="*/ 544 w 578"/>
                <a:gd name="T19" fmla="*/ 39 h 673"/>
                <a:gd name="T20" fmla="*/ 577 w 578"/>
                <a:gd name="T21" fmla="*/ 67 h 673"/>
                <a:gd name="T22" fmla="*/ 577 w 578"/>
                <a:gd name="T23" fmla="*/ 171 h 673"/>
                <a:gd name="T24" fmla="*/ 49 w 578"/>
                <a:gd name="T25" fmla="*/ 91 h 673"/>
                <a:gd name="T26" fmla="*/ 49 w 578"/>
                <a:gd name="T27" fmla="*/ 226 h 673"/>
                <a:gd name="T28" fmla="*/ 278 w 578"/>
                <a:gd name="T29" fmla="*/ 615 h 673"/>
                <a:gd name="T30" fmla="*/ 300 w 578"/>
                <a:gd name="T31" fmla="*/ 615 h 673"/>
                <a:gd name="T32" fmla="*/ 522 w 578"/>
                <a:gd name="T33" fmla="*/ 290 h 673"/>
                <a:gd name="T34" fmla="*/ 528 w 578"/>
                <a:gd name="T35" fmla="*/ 94 h 673"/>
                <a:gd name="T36" fmla="*/ 527 w 578"/>
                <a:gd name="T37" fmla="*/ 91 h 673"/>
                <a:gd name="T38" fmla="*/ 520 w 578"/>
                <a:gd name="T39" fmla="*/ 91 h 673"/>
                <a:gd name="T40" fmla="*/ 298 w 578"/>
                <a:gd name="T41" fmla="*/ 56 h 673"/>
                <a:gd name="T42" fmla="*/ 279 w 578"/>
                <a:gd name="T43" fmla="*/ 56 h 673"/>
                <a:gd name="T44" fmla="*/ 151 w 578"/>
                <a:gd name="T45" fmla="*/ 91 h 673"/>
                <a:gd name="T46" fmla="*/ 49 w 578"/>
                <a:gd name="T47"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673">
                  <a:moveTo>
                    <a:pt x="577" y="171"/>
                  </a:moveTo>
                  <a:cubicBezTo>
                    <a:pt x="578" y="223"/>
                    <a:pt x="577" y="288"/>
                    <a:pt x="559" y="352"/>
                  </a:cubicBezTo>
                  <a:cubicBezTo>
                    <a:pt x="519" y="492"/>
                    <a:pt x="434" y="597"/>
                    <a:pt x="306" y="666"/>
                  </a:cubicBezTo>
                  <a:cubicBezTo>
                    <a:pt x="294" y="673"/>
                    <a:pt x="284" y="673"/>
                    <a:pt x="272" y="666"/>
                  </a:cubicBezTo>
                  <a:cubicBezTo>
                    <a:pt x="97" y="568"/>
                    <a:pt x="6" y="419"/>
                    <a:pt x="1" y="219"/>
                  </a:cubicBezTo>
                  <a:cubicBezTo>
                    <a:pt x="0" y="169"/>
                    <a:pt x="1" y="118"/>
                    <a:pt x="1" y="68"/>
                  </a:cubicBezTo>
                  <a:cubicBezTo>
                    <a:pt x="1" y="44"/>
                    <a:pt x="12" y="35"/>
                    <a:pt x="35" y="39"/>
                  </a:cubicBezTo>
                  <a:cubicBezTo>
                    <a:pt x="118" y="55"/>
                    <a:pt x="197" y="44"/>
                    <a:pt x="272" y="5"/>
                  </a:cubicBezTo>
                  <a:cubicBezTo>
                    <a:pt x="284" y="0"/>
                    <a:pt x="294" y="0"/>
                    <a:pt x="305" y="5"/>
                  </a:cubicBezTo>
                  <a:cubicBezTo>
                    <a:pt x="381" y="44"/>
                    <a:pt x="460" y="55"/>
                    <a:pt x="544" y="39"/>
                  </a:cubicBezTo>
                  <a:cubicBezTo>
                    <a:pt x="566" y="35"/>
                    <a:pt x="577" y="45"/>
                    <a:pt x="577" y="67"/>
                  </a:cubicBezTo>
                  <a:cubicBezTo>
                    <a:pt x="577" y="97"/>
                    <a:pt x="577" y="127"/>
                    <a:pt x="577" y="171"/>
                  </a:cubicBezTo>
                  <a:close/>
                  <a:moveTo>
                    <a:pt x="49" y="91"/>
                  </a:moveTo>
                  <a:cubicBezTo>
                    <a:pt x="49" y="137"/>
                    <a:pt x="47" y="182"/>
                    <a:pt x="49" y="226"/>
                  </a:cubicBezTo>
                  <a:cubicBezTo>
                    <a:pt x="55" y="396"/>
                    <a:pt x="132" y="526"/>
                    <a:pt x="278" y="615"/>
                  </a:cubicBezTo>
                  <a:cubicBezTo>
                    <a:pt x="286" y="620"/>
                    <a:pt x="292" y="620"/>
                    <a:pt x="300" y="615"/>
                  </a:cubicBezTo>
                  <a:cubicBezTo>
                    <a:pt x="424" y="541"/>
                    <a:pt x="501" y="433"/>
                    <a:pt x="522" y="290"/>
                  </a:cubicBezTo>
                  <a:cubicBezTo>
                    <a:pt x="531" y="226"/>
                    <a:pt x="527" y="160"/>
                    <a:pt x="528" y="94"/>
                  </a:cubicBezTo>
                  <a:cubicBezTo>
                    <a:pt x="529" y="93"/>
                    <a:pt x="528" y="92"/>
                    <a:pt x="527" y="91"/>
                  </a:cubicBezTo>
                  <a:cubicBezTo>
                    <a:pt x="525" y="91"/>
                    <a:pt x="522" y="91"/>
                    <a:pt x="520" y="91"/>
                  </a:cubicBezTo>
                  <a:cubicBezTo>
                    <a:pt x="442" y="100"/>
                    <a:pt x="369" y="88"/>
                    <a:pt x="298" y="56"/>
                  </a:cubicBezTo>
                  <a:cubicBezTo>
                    <a:pt x="293" y="53"/>
                    <a:pt x="284" y="54"/>
                    <a:pt x="279" y="56"/>
                  </a:cubicBezTo>
                  <a:cubicBezTo>
                    <a:pt x="238" y="74"/>
                    <a:pt x="195" y="88"/>
                    <a:pt x="151" y="91"/>
                  </a:cubicBezTo>
                  <a:cubicBezTo>
                    <a:pt x="117" y="93"/>
                    <a:pt x="84" y="91"/>
                    <a:pt x="49"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9">
              <a:extLst>
                <a:ext uri="{FF2B5EF4-FFF2-40B4-BE49-F238E27FC236}">
                  <a16:creationId xmlns:a16="http://schemas.microsoft.com/office/drawing/2014/main" id="{10C63ECE-2C08-C72C-F29F-68C0890AA5FB}"/>
                </a:ext>
              </a:extLst>
            </p:cNvPr>
            <p:cNvSpPr>
              <a:spLocks/>
            </p:cNvSpPr>
            <p:nvPr/>
          </p:nvSpPr>
          <p:spPr bwMode="auto">
            <a:xfrm>
              <a:off x="3441" y="1106"/>
              <a:ext cx="824" cy="610"/>
            </a:xfrm>
            <a:custGeom>
              <a:avLst/>
              <a:gdLst>
                <a:gd name="T0" fmla="*/ 119 w 347"/>
                <a:gd name="T1" fmla="*/ 195 h 257"/>
                <a:gd name="T2" fmla="*/ 176 w 347"/>
                <a:gd name="T3" fmla="*/ 137 h 257"/>
                <a:gd name="T4" fmla="*/ 299 w 347"/>
                <a:gd name="T5" fmla="*/ 15 h 257"/>
                <a:gd name="T6" fmla="*/ 337 w 347"/>
                <a:gd name="T7" fmla="*/ 11 h 257"/>
                <a:gd name="T8" fmla="*/ 333 w 347"/>
                <a:gd name="T9" fmla="*/ 48 h 257"/>
                <a:gd name="T10" fmla="*/ 139 w 347"/>
                <a:gd name="T11" fmla="*/ 242 h 257"/>
                <a:gd name="T12" fmla="*/ 98 w 347"/>
                <a:gd name="T13" fmla="*/ 242 h 257"/>
                <a:gd name="T14" fmla="*/ 14 w 347"/>
                <a:gd name="T15" fmla="*/ 158 h 257"/>
                <a:gd name="T16" fmla="*/ 11 w 347"/>
                <a:gd name="T17" fmla="*/ 120 h 257"/>
                <a:gd name="T18" fmla="*/ 49 w 347"/>
                <a:gd name="T19" fmla="*/ 125 h 257"/>
                <a:gd name="T20" fmla="*/ 119 w 347"/>
                <a:gd name="T21" fmla="*/ 19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257">
                  <a:moveTo>
                    <a:pt x="119" y="195"/>
                  </a:moveTo>
                  <a:cubicBezTo>
                    <a:pt x="139" y="175"/>
                    <a:pt x="158" y="156"/>
                    <a:pt x="176" y="137"/>
                  </a:cubicBezTo>
                  <a:cubicBezTo>
                    <a:pt x="217" y="96"/>
                    <a:pt x="258" y="55"/>
                    <a:pt x="299" y="15"/>
                  </a:cubicBezTo>
                  <a:cubicBezTo>
                    <a:pt x="312" y="1"/>
                    <a:pt x="327" y="0"/>
                    <a:pt x="337" y="11"/>
                  </a:cubicBezTo>
                  <a:cubicBezTo>
                    <a:pt x="347" y="22"/>
                    <a:pt x="346" y="36"/>
                    <a:pt x="333" y="48"/>
                  </a:cubicBezTo>
                  <a:cubicBezTo>
                    <a:pt x="269" y="113"/>
                    <a:pt x="204" y="178"/>
                    <a:pt x="139" y="242"/>
                  </a:cubicBezTo>
                  <a:cubicBezTo>
                    <a:pt x="125" y="257"/>
                    <a:pt x="113" y="257"/>
                    <a:pt x="98" y="242"/>
                  </a:cubicBezTo>
                  <a:cubicBezTo>
                    <a:pt x="70" y="214"/>
                    <a:pt x="42" y="186"/>
                    <a:pt x="14" y="158"/>
                  </a:cubicBezTo>
                  <a:cubicBezTo>
                    <a:pt x="1" y="145"/>
                    <a:pt x="0" y="130"/>
                    <a:pt x="11" y="120"/>
                  </a:cubicBezTo>
                  <a:cubicBezTo>
                    <a:pt x="21" y="110"/>
                    <a:pt x="35" y="111"/>
                    <a:pt x="49" y="125"/>
                  </a:cubicBezTo>
                  <a:cubicBezTo>
                    <a:pt x="72" y="148"/>
                    <a:pt x="94" y="171"/>
                    <a:pt x="11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8" name="Group 44">
            <a:extLst>
              <a:ext uri="{FF2B5EF4-FFF2-40B4-BE49-F238E27FC236}">
                <a16:creationId xmlns:a16="http://schemas.microsoft.com/office/drawing/2014/main" id="{B8C9F304-1B61-5AC6-4059-F29E4B1D4500}"/>
              </a:ext>
            </a:extLst>
          </p:cNvPr>
          <p:cNvGrpSpPr>
            <a:grpSpLocks noChangeAspect="1"/>
          </p:cNvGrpSpPr>
          <p:nvPr/>
        </p:nvGrpSpPr>
        <p:grpSpPr bwMode="auto">
          <a:xfrm>
            <a:off x="6593576" y="2477384"/>
            <a:ext cx="728768" cy="723724"/>
            <a:chOff x="2047" y="409"/>
            <a:chExt cx="3612" cy="3587"/>
          </a:xfrm>
          <a:gradFill>
            <a:gsLst>
              <a:gs pos="6000">
                <a:srgbClr val="00FFEC"/>
              </a:gs>
              <a:gs pos="100000">
                <a:srgbClr val="02A9F7"/>
              </a:gs>
            </a:gsLst>
            <a:lin ang="0" scaled="1"/>
          </a:gradFill>
        </p:grpSpPr>
        <p:sp>
          <p:nvSpPr>
            <p:cNvPr id="99" name="Freeform 45">
              <a:extLst>
                <a:ext uri="{FF2B5EF4-FFF2-40B4-BE49-F238E27FC236}">
                  <a16:creationId xmlns:a16="http://schemas.microsoft.com/office/drawing/2014/main" id="{B5BB8E49-F967-1953-9FE3-BD5325869CD7}"/>
                </a:ext>
              </a:extLst>
            </p:cNvPr>
            <p:cNvSpPr>
              <a:spLocks noEditPoints="1"/>
            </p:cNvSpPr>
            <p:nvPr/>
          </p:nvSpPr>
          <p:spPr bwMode="auto">
            <a:xfrm>
              <a:off x="2047" y="1203"/>
              <a:ext cx="3612" cy="2793"/>
            </a:xfrm>
            <a:custGeom>
              <a:avLst/>
              <a:gdLst>
                <a:gd name="T0" fmla="*/ 87 w 1521"/>
                <a:gd name="T1" fmla="*/ 149 h 1176"/>
                <a:gd name="T2" fmla="*/ 246 w 1521"/>
                <a:gd name="T3" fmla="*/ 51 h 1176"/>
                <a:gd name="T4" fmla="*/ 452 w 1521"/>
                <a:gd name="T5" fmla="*/ 1 h 1176"/>
                <a:gd name="T6" fmla="*/ 732 w 1521"/>
                <a:gd name="T7" fmla="*/ 44 h 1176"/>
                <a:gd name="T8" fmla="*/ 685 w 1521"/>
                <a:gd name="T9" fmla="*/ 273 h 1176"/>
                <a:gd name="T10" fmla="*/ 747 w 1521"/>
                <a:gd name="T11" fmla="*/ 392 h 1176"/>
                <a:gd name="T12" fmla="*/ 1194 w 1521"/>
                <a:gd name="T13" fmla="*/ 523 h 1176"/>
                <a:gd name="T14" fmla="*/ 1102 w 1521"/>
                <a:gd name="T15" fmla="*/ 556 h 1176"/>
                <a:gd name="T16" fmla="*/ 1196 w 1521"/>
                <a:gd name="T17" fmla="*/ 659 h 1176"/>
                <a:gd name="T18" fmla="*/ 1414 w 1521"/>
                <a:gd name="T19" fmla="*/ 1082 h 1176"/>
                <a:gd name="T20" fmla="*/ 1068 w 1521"/>
                <a:gd name="T21" fmla="*/ 1142 h 1176"/>
                <a:gd name="T22" fmla="*/ 182 w 1521"/>
                <a:gd name="T23" fmla="*/ 1116 h 1176"/>
                <a:gd name="T24" fmla="*/ 185 w 1521"/>
                <a:gd name="T25" fmla="*/ 389 h 1176"/>
                <a:gd name="T26" fmla="*/ 657 w 1521"/>
                <a:gd name="T27" fmla="*/ 425 h 1176"/>
                <a:gd name="T28" fmla="*/ 219 w 1521"/>
                <a:gd name="T29" fmla="*/ 429 h 1176"/>
                <a:gd name="T30" fmla="*/ 236 w 1521"/>
                <a:gd name="T31" fmla="*/ 1090 h 1176"/>
                <a:gd name="T32" fmla="*/ 619 w 1521"/>
                <a:gd name="T33" fmla="*/ 1094 h 1176"/>
                <a:gd name="T34" fmla="*/ 712 w 1521"/>
                <a:gd name="T35" fmla="*/ 974 h 1176"/>
                <a:gd name="T36" fmla="*/ 646 w 1521"/>
                <a:gd name="T37" fmla="*/ 904 h 1176"/>
                <a:gd name="T38" fmla="*/ 652 w 1521"/>
                <a:gd name="T39" fmla="*/ 741 h 1176"/>
                <a:gd name="T40" fmla="*/ 645 w 1521"/>
                <a:gd name="T41" fmla="*/ 671 h 1176"/>
                <a:gd name="T42" fmla="*/ 646 w 1521"/>
                <a:gd name="T43" fmla="*/ 509 h 1176"/>
                <a:gd name="T44" fmla="*/ 1058 w 1521"/>
                <a:gd name="T45" fmla="*/ 890 h 1176"/>
                <a:gd name="T46" fmla="*/ 1254 w 1521"/>
                <a:gd name="T47" fmla="*/ 700 h 1176"/>
                <a:gd name="T48" fmla="*/ 247 w 1521"/>
                <a:gd name="T49" fmla="*/ 249 h 1176"/>
                <a:gd name="T50" fmla="*/ 654 w 1521"/>
                <a:gd name="T51" fmla="*/ 244 h 1176"/>
                <a:gd name="T52" fmla="*/ 713 w 1521"/>
                <a:gd name="T53" fmla="*/ 95 h 1176"/>
                <a:gd name="T54" fmla="*/ 540 w 1521"/>
                <a:gd name="T55" fmla="*/ 90 h 1176"/>
                <a:gd name="T56" fmla="*/ 290 w 1521"/>
                <a:gd name="T57" fmla="*/ 119 h 1176"/>
                <a:gd name="T58" fmla="*/ 438 w 1521"/>
                <a:gd name="T59" fmla="*/ 295 h 1176"/>
                <a:gd name="T60" fmla="*/ 250 w 1521"/>
                <a:gd name="T61" fmla="*/ 295 h 1176"/>
                <a:gd name="T62" fmla="*/ 467 w 1521"/>
                <a:gd name="T63" fmla="*/ 374 h 1176"/>
                <a:gd name="T64" fmla="*/ 620 w 1521"/>
                <a:gd name="T65" fmla="*/ 295 h 1176"/>
                <a:gd name="T66" fmla="*/ 1146 w 1521"/>
                <a:gd name="T67" fmla="*/ 440 h 1176"/>
                <a:gd name="T68" fmla="*/ 1146 w 1521"/>
                <a:gd name="T69" fmla="*/ 508 h 1176"/>
                <a:gd name="T70" fmla="*/ 666 w 1521"/>
                <a:gd name="T71" fmla="*/ 626 h 1176"/>
                <a:gd name="T72" fmla="*/ 1054 w 1521"/>
                <a:gd name="T73" fmla="*/ 1094 h 1176"/>
                <a:gd name="T74" fmla="*/ 770 w 1521"/>
                <a:gd name="T75" fmla="*/ 1025 h 1176"/>
                <a:gd name="T76" fmla="*/ 1054 w 1521"/>
                <a:gd name="T77" fmla="*/ 1094 h 1176"/>
                <a:gd name="T78" fmla="*/ 1033 w 1521"/>
                <a:gd name="T79" fmla="*/ 791 h 1176"/>
                <a:gd name="T80" fmla="*/ 760 w 1521"/>
                <a:gd name="T81" fmla="*/ 675 h 1176"/>
                <a:gd name="T82" fmla="*/ 1055 w 1521"/>
                <a:gd name="T83" fmla="*/ 743 h 1176"/>
                <a:gd name="T84" fmla="*/ 1148 w 1521"/>
                <a:gd name="T85" fmla="*/ 675 h 1176"/>
                <a:gd name="T86" fmla="*/ 760 w 1521"/>
                <a:gd name="T87" fmla="*/ 976 h 1176"/>
                <a:gd name="T88" fmla="*/ 760 w 1521"/>
                <a:gd name="T89" fmla="*/ 90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1" h="1176">
                  <a:moveTo>
                    <a:pt x="185" y="389"/>
                  </a:moveTo>
                  <a:cubicBezTo>
                    <a:pt x="156" y="351"/>
                    <a:pt x="157" y="301"/>
                    <a:pt x="199" y="263"/>
                  </a:cubicBezTo>
                  <a:cubicBezTo>
                    <a:pt x="162" y="225"/>
                    <a:pt x="124" y="187"/>
                    <a:pt x="87" y="149"/>
                  </a:cubicBezTo>
                  <a:cubicBezTo>
                    <a:pt x="85" y="147"/>
                    <a:pt x="82" y="145"/>
                    <a:pt x="80" y="143"/>
                  </a:cubicBezTo>
                  <a:cubicBezTo>
                    <a:pt x="56" y="118"/>
                    <a:pt x="56" y="106"/>
                    <a:pt x="83" y="84"/>
                  </a:cubicBezTo>
                  <a:cubicBezTo>
                    <a:pt x="132" y="45"/>
                    <a:pt x="187" y="37"/>
                    <a:pt x="246" y="51"/>
                  </a:cubicBezTo>
                  <a:cubicBezTo>
                    <a:pt x="256" y="54"/>
                    <a:pt x="267" y="55"/>
                    <a:pt x="276" y="60"/>
                  </a:cubicBezTo>
                  <a:cubicBezTo>
                    <a:pt x="295" y="73"/>
                    <a:pt x="308" y="66"/>
                    <a:pt x="325" y="52"/>
                  </a:cubicBezTo>
                  <a:cubicBezTo>
                    <a:pt x="361" y="22"/>
                    <a:pt x="403" y="3"/>
                    <a:pt x="452" y="1"/>
                  </a:cubicBezTo>
                  <a:cubicBezTo>
                    <a:pt x="504" y="0"/>
                    <a:pt x="544" y="23"/>
                    <a:pt x="579" y="58"/>
                  </a:cubicBezTo>
                  <a:cubicBezTo>
                    <a:pt x="586" y="67"/>
                    <a:pt x="593" y="68"/>
                    <a:pt x="603" y="64"/>
                  </a:cubicBezTo>
                  <a:cubicBezTo>
                    <a:pt x="644" y="48"/>
                    <a:pt x="687" y="37"/>
                    <a:pt x="732" y="44"/>
                  </a:cubicBezTo>
                  <a:cubicBezTo>
                    <a:pt x="773" y="50"/>
                    <a:pt x="803" y="70"/>
                    <a:pt x="818" y="111"/>
                  </a:cubicBezTo>
                  <a:cubicBezTo>
                    <a:pt x="822" y="123"/>
                    <a:pt x="820" y="133"/>
                    <a:pt x="811" y="142"/>
                  </a:cubicBezTo>
                  <a:cubicBezTo>
                    <a:pt x="769" y="185"/>
                    <a:pt x="727" y="229"/>
                    <a:pt x="685" y="273"/>
                  </a:cubicBezTo>
                  <a:cubicBezTo>
                    <a:pt x="713" y="310"/>
                    <a:pt x="715" y="348"/>
                    <a:pt x="689" y="388"/>
                  </a:cubicBezTo>
                  <a:cubicBezTo>
                    <a:pt x="696" y="397"/>
                    <a:pt x="702" y="406"/>
                    <a:pt x="711" y="418"/>
                  </a:cubicBezTo>
                  <a:cubicBezTo>
                    <a:pt x="713" y="393"/>
                    <a:pt x="729" y="392"/>
                    <a:pt x="747" y="392"/>
                  </a:cubicBezTo>
                  <a:cubicBezTo>
                    <a:pt x="884" y="392"/>
                    <a:pt x="1022" y="392"/>
                    <a:pt x="1159" y="392"/>
                  </a:cubicBezTo>
                  <a:cubicBezTo>
                    <a:pt x="1189" y="392"/>
                    <a:pt x="1194" y="398"/>
                    <a:pt x="1194" y="427"/>
                  </a:cubicBezTo>
                  <a:cubicBezTo>
                    <a:pt x="1194" y="459"/>
                    <a:pt x="1194" y="491"/>
                    <a:pt x="1194" y="523"/>
                  </a:cubicBezTo>
                  <a:cubicBezTo>
                    <a:pt x="1194" y="548"/>
                    <a:pt x="1187" y="555"/>
                    <a:pt x="1162" y="555"/>
                  </a:cubicBezTo>
                  <a:cubicBezTo>
                    <a:pt x="1144" y="555"/>
                    <a:pt x="1127" y="555"/>
                    <a:pt x="1109" y="555"/>
                  </a:cubicBezTo>
                  <a:cubicBezTo>
                    <a:pt x="1107" y="555"/>
                    <a:pt x="1105" y="556"/>
                    <a:pt x="1102" y="556"/>
                  </a:cubicBezTo>
                  <a:cubicBezTo>
                    <a:pt x="1102" y="579"/>
                    <a:pt x="1102" y="601"/>
                    <a:pt x="1102" y="625"/>
                  </a:cubicBezTo>
                  <a:cubicBezTo>
                    <a:pt x="1120" y="625"/>
                    <a:pt x="1137" y="625"/>
                    <a:pt x="1154" y="625"/>
                  </a:cubicBezTo>
                  <a:cubicBezTo>
                    <a:pt x="1187" y="625"/>
                    <a:pt x="1190" y="627"/>
                    <a:pt x="1196" y="659"/>
                  </a:cubicBezTo>
                  <a:cubicBezTo>
                    <a:pt x="1263" y="644"/>
                    <a:pt x="1326" y="653"/>
                    <a:pt x="1384" y="690"/>
                  </a:cubicBezTo>
                  <a:cubicBezTo>
                    <a:pt x="1427" y="718"/>
                    <a:pt x="1460" y="755"/>
                    <a:pt x="1479" y="803"/>
                  </a:cubicBezTo>
                  <a:cubicBezTo>
                    <a:pt x="1521" y="901"/>
                    <a:pt x="1494" y="1011"/>
                    <a:pt x="1414" y="1082"/>
                  </a:cubicBezTo>
                  <a:cubicBezTo>
                    <a:pt x="1347" y="1141"/>
                    <a:pt x="1220" y="1176"/>
                    <a:pt x="1102" y="1091"/>
                  </a:cubicBezTo>
                  <a:cubicBezTo>
                    <a:pt x="1101" y="1097"/>
                    <a:pt x="1101" y="1103"/>
                    <a:pt x="1101" y="1109"/>
                  </a:cubicBezTo>
                  <a:cubicBezTo>
                    <a:pt x="1100" y="1135"/>
                    <a:pt x="1094" y="1142"/>
                    <a:pt x="1068" y="1142"/>
                  </a:cubicBezTo>
                  <a:cubicBezTo>
                    <a:pt x="966" y="1142"/>
                    <a:pt x="864" y="1142"/>
                    <a:pt x="762" y="1142"/>
                  </a:cubicBezTo>
                  <a:cubicBezTo>
                    <a:pt x="600" y="1142"/>
                    <a:pt x="438" y="1141"/>
                    <a:pt x="275" y="1142"/>
                  </a:cubicBezTo>
                  <a:cubicBezTo>
                    <a:pt x="240" y="1143"/>
                    <a:pt x="211" y="1131"/>
                    <a:pt x="182" y="1116"/>
                  </a:cubicBezTo>
                  <a:cubicBezTo>
                    <a:pt x="76" y="1058"/>
                    <a:pt x="25" y="966"/>
                    <a:pt x="13" y="849"/>
                  </a:cubicBezTo>
                  <a:cubicBezTo>
                    <a:pt x="0" y="737"/>
                    <a:pt x="38" y="636"/>
                    <a:pt x="90" y="540"/>
                  </a:cubicBezTo>
                  <a:cubicBezTo>
                    <a:pt x="117" y="489"/>
                    <a:pt x="152" y="441"/>
                    <a:pt x="185" y="389"/>
                  </a:cubicBezTo>
                  <a:close/>
                  <a:moveTo>
                    <a:pt x="712" y="509"/>
                  </a:moveTo>
                  <a:cubicBezTo>
                    <a:pt x="711" y="504"/>
                    <a:pt x="711" y="501"/>
                    <a:pt x="710" y="499"/>
                  </a:cubicBezTo>
                  <a:cubicBezTo>
                    <a:pt x="692" y="474"/>
                    <a:pt x="675" y="449"/>
                    <a:pt x="657" y="425"/>
                  </a:cubicBezTo>
                  <a:cubicBezTo>
                    <a:pt x="655" y="422"/>
                    <a:pt x="648" y="420"/>
                    <a:pt x="643" y="420"/>
                  </a:cubicBezTo>
                  <a:cubicBezTo>
                    <a:pt x="508" y="420"/>
                    <a:pt x="373" y="420"/>
                    <a:pt x="238" y="420"/>
                  </a:cubicBezTo>
                  <a:cubicBezTo>
                    <a:pt x="232" y="420"/>
                    <a:pt x="223" y="424"/>
                    <a:pt x="219" y="429"/>
                  </a:cubicBezTo>
                  <a:cubicBezTo>
                    <a:pt x="170" y="491"/>
                    <a:pt x="128" y="557"/>
                    <a:pt x="98" y="629"/>
                  </a:cubicBezTo>
                  <a:cubicBezTo>
                    <a:pt x="65" y="706"/>
                    <a:pt x="45" y="785"/>
                    <a:pt x="60" y="870"/>
                  </a:cubicBezTo>
                  <a:cubicBezTo>
                    <a:pt x="79" y="975"/>
                    <a:pt x="136" y="1050"/>
                    <a:pt x="236" y="1090"/>
                  </a:cubicBezTo>
                  <a:cubicBezTo>
                    <a:pt x="242" y="1093"/>
                    <a:pt x="249" y="1095"/>
                    <a:pt x="256" y="1095"/>
                  </a:cubicBezTo>
                  <a:cubicBezTo>
                    <a:pt x="372" y="1095"/>
                    <a:pt x="488" y="1095"/>
                    <a:pt x="604" y="1095"/>
                  </a:cubicBezTo>
                  <a:cubicBezTo>
                    <a:pt x="609" y="1095"/>
                    <a:pt x="613" y="1094"/>
                    <a:pt x="619" y="1094"/>
                  </a:cubicBezTo>
                  <a:cubicBezTo>
                    <a:pt x="619" y="1063"/>
                    <a:pt x="619" y="1035"/>
                    <a:pt x="619" y="1006"/>
                  </a:cubicBezTo>
                  <a:cubicBezTo>
                    <a:pt x="619" y="980"/>
                    <a:pt x="625" y="974"/>
                    <a:pt x="651" y="974"/>
                  </a:cubicBezTo>
                  <a:cubicBezTo>
                    <a:pt x="671" y="974"/>
                    <a:pt x="691" y="974"/>
                    <a:pt x="712" y="974"/>
                  </a:cubicBezTo>
                  <a:cubicBezTo>
                    <a:pt x="712" y="951"/>
                    <a:pt x="712" y="931"/>
                    <a:pt x="712" y="910"/>
                  </a:cubicBezTo>
                  <a:cubicBezTo>
                    <a:pt x="712" y="909"/>
                    <a:pt x="711" y="907"/>
                    <a:pt x="710" y="904"/>
                  </a:cubicBezTo>
                  <a:cubicBezTo>
                    <a:pt x="689" y="904"/>
                    <a:pt x="668" y="904"/>
                    <a:pt x="646" y="904"/>
                  </a:cubicBezTo>
                  <a:cubicBezTo>
                    <a:pt x="627" y="904"/>
                    <a:pt x="619" y="897"/>
                    <a:pt x="619" y="877"/>
                  </a:cubicBezTo>
                  <a:cubicBezTo>
                    <a:pt x="619" y="843"/>
                    <a:pt x="619" y="808"/>
                    <a:pt x="619" y="774"/>
                  </a:cubicBezTo>
                  <a:cubicBezTo>
                    <a:pt x="619" y="747"/>
                    <a:pt x="625" y="741"/>
                    <a:pt x="652" y="741"/>
                  </a:cubicBezTo>
                  <a:cubicBezTo>
                    <a:pt x="671" y="741"/>
                    <a:pt x="691" y="741"/>
                    <a:pt x="711" y="741"/>
                  </a:cubicBezTo>
                  <a:cubicBezTo>
                    <a:pt x="711" y="717"/>
                    <a:pt x="711" y="694"/>
                    <a:pt x="711" y="671"/>
                  </a:cubicBezTo>
                  <a:cubicBezTo>
                    <a:pt x="688" y="671"/>
                    <a:pt x="667" y="671"/>
                    <a:pt x="645" y="671"/>
                  </a:cubicBezTo>
                  <a:cubicBezTo>
                    <a:pt x="626" y="671"/>
                    <a:pt x="619" y="664"/>
                    <a:pt x="619" y="645"/>
                  </a:cubicBezTo>
                  <a:cubicBezTo>
                    <a:pt x="619" y="608"/>
                    <a:pt x="619" y="572"/>
                    <a:pt x="619" y="535"/>
                  </a:cubicBezTo>
                  <a:cubicBezTo>
                    <a:pt x="619" y="518"/>
                    <a:pt x="628" y="509"/>
                    <a:pt x="646" y="509"/>
                  </a:cubicBezTo>
                  <a:cubicBezTo>
                    <a:pt x="667" y="508"/>
                    <a:pt x="689" y="509"/>
                    <a:pt x="712" y="509"/>
                  </a:cubicBezTo>
                  <a:close/>
                  <a:moveTo>
                    <a:pt x="1254" y="700"/>
                  </a:moveTo>
                  <a:cubicBezTo>
                    <a:pt x="1148" y="698"/>
                    <a:pt x="1060" y="783"/>
                    <a:pt x="1058" y="890"/>
                  </a:cubicBezTo>
                  <a:cubicBezTo>
                    <a:pt x="1055" y="1005"/>
                    <a:pt x="1139" y="1093"/>
                    <a:pt x="1251" y="1095"/>
                  </a:cubicBezTo>
                  <a:cubicBezTo>
                    <a:pt x="1360" y="1096"/>
                    <a:pt x="1451" y="1009"/>
                    <a:pt x="1452" y="900"/>
                  </a:cubicBezTo>
                  <a:cubicBezTo>
                    <a:pt x="1454" y="790"/>
                    <a:pt x="1366" y="701"/>
                    <a:pt x="1254" y="700"/>
                  </a:cubicBezTo>
                  <a:close/>
                  <a:moveTo>
                    <a:pt x="120" y="114"/>
                  </a:moveTo>
                  <a:cubicBezTo>
                    <a:pt x="121" y="117"/>
                    <a:pt x="122" y="118"/>
                    <a:pt x="123" y="119"/>
                  </a:cubicBezTo>
                  <a:cubicBezTo>
                    <a:pt x="164" y="163"/>
                    <a:pt x="205" y="206"/>
                    <a:pt x="247" y="249"/>
                  </a:cubicBezTo>
                  <a:cubicBezTo>
                    <a:pt x="249" y="252"/>
                    <a:pt x="255" y="253"/>
                    <a:pt x="259" y="253"/>
                  </a:cubicBezTo>
                  <a:cubicBezTo>
                    <a:pt x="384" y="253"/>
                    <a:pt x="510" y="253"/>
                    <a:pt x="635" y="252"/>
                  </a:cubicBezTo>
                  <a:cubicBezTo>
                    <a:pt x="642" y="252"/>
                    <a:pt x="650" y="249"/>
                    <a:pt x="654" y="244"/>
                  </a:cubicBezTo>
                  <a:cubicBezTo>
                    <a:pt x="684" y="213"/>
                    <a:pt x="714" y="182"/>
                    <a:pt x="743" y="151"/>
                  </a:cubicBezTo>
                  <a:cubicBezTo>
                    <a:pt x="752" y="141"/>
                    <a:pt x="761" y="132"/>
                    <a:pt x="770" y="123"/>
                  </a:cubicBezTo>
                  <a:cubicBezTo>
                    <a:pt x="755" y="101"/>
                    <a:pt x="735" y="95"/>
                    <a:pt x="713" y="95"/>
                  </a:cubicBezTo>
                  <a:cubicBezTo>
                    <a:pt x="671" y="93"/>
                    <a:pt x="633" y="105"/>
                    <a:pt x="595" y="121"/>
                  </a:cubicBezTo>
                  <a:cubicBezTo>
                    <a:pt x="581" y="127"/>
                    <a:pt x="570" y="125"/>
                    <a:pt x="560" y="112"/>
                  </a:cubicBezTo>
                  <a:cubicBezTo>
                    <a:pt x="554" y="104"/>
                    <a:pt x="547" y="97"/>
                    <a:pt x="540" y="90"/>
                  </a:cubicBezTo>
                  <a:cubicBezTo>
                    <a:pt x="498" y="47"/>
                    <a:pt x="448" y="38"/>
                    <a:pt x="395" y="66"/>
                  </a:cubicBezTo>
                  <a:cubicBezTo>
                    <a:pt x="372" y="78"/>
                    <a:pt x="351" y="95"/>
                    <a:pt x="331" y="112"/>
                  </a:cubicBezTo>
                  <a:cubicBezTo>
                    <a:pt x="315" y="126"/>
                    <a:pt x="310" y="127"/>
                    <a:pt x="290" y="119"/>
                  </a:cubicBezTo>
                  <a:cubicBezTo>
                    <a:pt x="271" y="110"/>
                    <a:pt x="251" y="102"/>
                    <a:pt x="231" y="97"/>
                  </a:cubicBezTo>
                  <a:cubicBezTo>
                    <a:pt x="192" y="87"/>
                    <a:pt x="155" y="91"/>
                    <a:pt x="120" y="114"/>
                  </a:cubicBezTo>
                  <a:close/>
                  <a:moveTo>
                    <a:pt x="438" y="295"/>
                  </a:moveTo>
                  <a:cubicBezTo>
                    <a:pt x="438" y="295"/>
                    <a:pt x="438" y="295"/>
                    <a:pt x="438" y="295"/>
                  </a:cubicBezTo>
                  <a:cubicBezTo>
                    <a:pt x="425" y="295"/>
                    <a:pt x="412" y="295"/>
                    <a:pt x="399" y="295"/>
                  </a:cubicBezTo>
                  <a:cubicBezTo>
                    <a:pt x="349" y="295"/>
                    <a:pt x="300" y="294"/>
                    <a:pt x="250" y="295"/>
                  </a:cubicBezTo>
                  <a:cubicBezTo>
                    <a:pt x="226" y="295"/>
                    <a:pt x="211" y="310"/>
                    <a:pt x="211" y="334"/>
                  </a:cubicBezTo>
                  <a:cubicBezTo>
                    <a:pt x="211" y="358"/>
                    <a:pt x="226" y="374"/>
                    <a:pt x="253" y="374"/>
                  </a:cubicBezTo>
                  <a:cubicBezTo>
                    <a:pt x="324" y="374"/>
                    <a:pt x="396" y="374"/>
                    <a:pt x="467" y="374"/>
                  </a:cubicBezTo>
                  <a:cubicBezTo>
                    <a:pt x="518" y="374"/>
                    <a:pt x="569" y="374"/>
                    <a:pt x="620" y="374"/>
                  </a:cubicBezTo>
                  <a:cubicBezTo>
                    <a:pt x="645" y="373"/>
                    <a:pt x="660" y="361"/>
                    <a:pt x="661" y="338"/>
                  </a:cubicBezTo>
                  <a:cubicBezTo>
                    <a:pt x="663" y="311"/>
                    <a:pt x="648" y="295"/>
                    <a:pt x="620" y="295"/>
                  </a:cubicBezTo>
                  <a:cubicBezTo>
                    <a:pt x="559" y="294"/>
                    <a:pt x="498" y="295"/>
                    <a:pt x="438" y="295"/>
                  </a:cubicBezTo>
                  <a:close/>
                  <a:moveTo>
                    <a:pt x="1146" y="508"/>
                  </a:moveTo>
                  <a:cubicBezTo>
                    <a:pt x="1146" y="484"/>
                    <a:pt x="1146" y="462"/>
                    <a:pt x="1146" y="440"/>
                  </a:cubicBezTo>
                  <a:cubicBezTo>
                    <a:pt x="1017" y="440"/>
                    <a:pt x="888" y="440"/>
                    <a:pt x="759" y="440"/>
                  </a:cubicBezTo>
                  <a:cubicBezTo>
                    <a:pt x="759" y="463"/>
                    <a:pt x="759" y="485"/>
                    <a:pt x="759" y="508"/>
                  </a:cubicBezTo>
                  <a:cubicBezTo>
                    <a:pt x="888" y="508"/>
                    <a:pt x="1017" y="508"/>
                    <a:pt x="1146" y="508"/>
                  </a:cubicBezTo>
                  <a:close/>
                  <a:moveTo>
                    <a:pt x="1053" y="558"/>
                  </a:moveTo>
                  <a:cubicBezTo>
                    <a:pt x="924" y="558"/>
                    <a:pt x="796" y="558"/>
                    <a:pt x="666" y="558"/>
                  </a:cubicBezTo>
                  <a:cubicBezTo>
                    <a:pt x="666" y="581"/>
                    <a:pt x="666" y="603"/>
                    <a:pt x="666" y="626"/>
                  </a:cubicBezTo>
                  <a:cubicBezTo>
                    <a:pt x="796" y="626"/>
                    <a:pt x="924" y="626"/>
                    <a:pt x="1053" y="626"/>
                  </a:cubicBezTo>
                  <a:cubicBezTo>
                    <a:pt x="1053" y="603"/>
                    <a:pt x="1053" y="581"/>
                    <a:pt x="1053" y="558"/>
                  </a:cubicBezTo>
                  <a:close/>
                  <a:moveTo>
                    <a:pt x="1054" y="1094"/>
                  </a:moveTo>
                  <a:cubicBezTo>
                    <a:pt x="1054" y="1077"/>
                    <a:pt x="1054" y="1062"/>
                    <a:pt x="1054" y="1047"/>
                  </a:cubicBezTo>
                  <a:cubicBezTo>
                    <a:pt x="1054" y="1031"/>
                    <a:pt x="1047" y="1025"/>
                    <a:pt x="1031" y="1025"/>
                  </a:cubicBezTo>
                  <a:cubicBezTo>
                    <a:pt x="944" y="1025"/>
                    <a:pt x="857" y="1025"/>
                    <a:pt x="770" y="1025"/>
                  </a:cubicBezTo>
                  <a:cubicBezTo>
                    <a:pt x="736" y="1025"/>
                    <a:pt x="702" y="1025"/>
                    <a:pt x="666" y="1025"/>
                  </a:cubicBezTo>
                  <a:cubicBezTo>
                    <a:pt x="666" y="1049"/>
                    <a:pt x="666" y="1071"/>
                    <a:pt x="666" y="1094"/>
                  </a:cubicBezTo>
                  <a:cubicBezTo>
                    <a:pt x="796" y="1094"/>
                    <a:pt x="924" y="1094"/>
                    <a:pt x="1054" y="1094"/>
                  </a:cubicBezTo>
                  <a:close/>
                  <a:moveTo>
                    <a:pt x="666" y="859"/>
                  </a:moveTo>
                  <a:cubicBezTo>
                    <a:pt x="783" y="859"/>
                    <a:pt x="899" y="859"/>
                    <a:pt x="1012" y="859"/>
                  </a:cubicBezTo>
                  <a:cubicBezTo>
                    <a:pt x="1019" y="836"/>
                    <a:pt x="1026" y="813"/>
                    <a:pt x="1033" y="791"/>
                  </a:cubicBezTo>
                  <a:cubicBezTo>
                    <a:pt x="910" y="791"/>
                    <a:pt x="789" y="791"/>
                    <a:pt x="666" y="791"/>
                  </a:cubicBezTo>
                  <a:cubicBezTo>
                    <a:pt x="666" y="814"/>
                    <a:pt x="666" y="836"/>
                    <a:pt x="666" y="859"/>
                  </a:cubicBezTo>
                  <a:close/>
                  <a:moveTo>
                    <a:pt x="760" y="675"/>
                  </a:moveTo>
                  <a:cubicBezTo>
                    <a:pt x="760" y="698"/>
                    <a:pt x="760" y="720"/>
                    <a:pt x="760" y="742"/>
                  </a:cubicBezTo>
                  <a:cubicBezTo>
                    <a:pt x="762" y="743"/>
                    <a:pt x="764" y="743"/>
                    <a:pt x="766" y="743"/>
                  </a:cubicBezTo>
                  <a:cubicBezTo>
                    <a:pt x="863" y="743"/>
                    <a:pt x="959" y="743"/>
                    <a:pt x="1055" y="743"/>
                  </a:cubicBezTo>
                  <a:cubicBezTo>
                    <a:pt x="1060" y="743"/>
                    <a:pt x="1065" y="740"/>
                    <a:pt x="1069" y="737"/>
                  </a:cubicBezTo>
                  <a:cubicBezTo>
                    <a:pt x="1094" y="719"/>
                    <a:pt x="1118" y="700"/>
                    <a:pt x="1141" y="681"/>
                  </a:cubicBezTo>
                  <a:cubicBezTo>
                    <a:pt x="1143" y="680"/>
                    <a:pt x="1145" y="678"/>
                    <a:pt x="1148" y="675"/>
                  </a:cubicBezTo>
                  <a:cubicBezTo>
                    <a:pt x="1017" y="675"/>
                    <a:pt x="889" y="675"/>
                    <a:pt x="760" y="675"/>
                  </a:cubicBezTo>
                  <a:close/>
                  <a:moveTo>
                    <a:pt x="760" y="907"/>
                  </a:moveTo>
                  <a:cubicBezTo>
                    <a:pt x="760" y="931"/>
                    <a:pt x="760" y="953"/>
                    <a:pt x="760" y="976"/>
                  </a:cubicBezTo>
                  <a:cubicBezTo>
                    <a:pt x="848" y="976"/>
                    <a:pt x="935" y="976"/>
                    <a:pt x="1021" y="976"/>
                  </a:cubicBezTo>
                  <a:cubicBezTo>
                    <a:pt x="1016" y="953"/>
                    <a:pt x="1012" y="931"/>
                    <a:pt x="1007" y="907"/>
                  </a:cubicBezTo>
                  <a:cubicBezTo>
                    <a:pt x="926" y="907"/>
                    <a:pt x="843" y="907"/>
                    <a:pt x="760" y="9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6">
              <a:extLst>
                <a:ext uri="{FF2B5EF4-FFF2-40B4-BE49-F238E27FC236}">
                  <a16:creationId xmlns:a16="http://schemas.microsoft.com/office/drawing/2014/main" id="{0E0ECCC1-9BB1-C5D2-0C6B-350881C74121}"/>
                </a:ext>
              </a:extLst>
            </p:cNvPr>
            <p:cNvSpPr>
              <a:spLocks noEditPoints="1"/>
            </p:cNvSpPr>
            <p:nvPr/>
          </p:nvSpPr>
          <p:spPr bwMode="auto">
            <a:xfrm>
              <a:off x="4429" y="409"/>
              <a:ext cx="1161" cy="1162"/>
            </a:xfrm>
            <a:custGeom>
              <a:avLst/>
              <a:gdLst>
                <a:gd name="T0" fmla="*/ 245 w 489"/>
                <a:gd name="T1" fmla="*/ 0 h 489"/>
                <a:gd name="T2" fmla="*/ 489 w 489"/>
                <a:gd name="T3" fmla="*/ 246 h 489"/>
                <a:gd name="T4" fmla="*/ 243 w 489"/>
                <a:gd name="T5" fmla="*/ 489 h 489"/>
                <a:gd name="T6" fmla="*/ 0 w 489"/>
                <a:gd name="T7" fmla="*/ 243 h 489"/>
                <a:gd name="T8" fmla="*/ 245 w 489"/>
                <a:gd name="T9" fmla="*/ 0 h 489"/>
                <a:gd name="T10" fmla="*/ 244 w 489"/>
                <a:gd name="T11" fmla="*/ 442 h 489"/>
                <a:gd name="T12" fmla="*/ 442 w 489"/>
                <a:gd name="T13" fmla="*/ 241 h 489"/>
                <a:gd name="T14" fmla="*/ 242 w 489"/>
                <a:gd name="T15" fmla="*/ 47 h 489"/>
                <a:gd name="T16" fmla="*/ 46 w 489"/>
                <a:gd name="T17" fmla="*/ 246 h 489"/>
                <a:gd name="T18" fmla="*/ 244 w 489"/>
                <a:gd name="T19" fmla="*/ 44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89">
                  <a:moveTo>
                    <a:pt x="245" y="0"/>
                  </a:moveTo>
                  <a:cubicBezTo>
                    <a:pt x="380" y="0"/>
                    <a:pt x="489" y="111"/>
                    <a:pt x="489" y="246"/>
                  </a:cubicBezTo>
                  <a:cubicBezTo>
                    <a:pt x="488" y="380"/>
                    <a:pt x="377" y="489"/>
                    <a:pt x="243" y="489"/>
                  </a:cubicBezTo>
                  <a:cubicBezTo>
                    <a:pt x="109" y="488"/>
                    <a:pt x="0" y="378"/>
                    <a:pt x="0" y="243"/>
                  </a:cubicBezTo>
                  <a:cubicBezTo>
                    <a:pt x="0" y="109"/>
                    <a:pt x="110" y="0"/>
                    <a:pt x="245" y="0"/>
                  </a:cubicBezTo>
                  <a:close/>
                  <a:moveTo>
                    <a:pt x="244" y="442"/>
                  </a:moveTo>
                  <a:cubicBezTo>
                    <a:pt x="356" y="441"/>
                    <a:pt x="443" y="353"/>
                    <a:pt x="442" y="241"/>
                  </a:cubicBezTo>
                  <a:cubicBezTo>
                    <a:pt x="440" y="133"/>
                    <a:pt x="351" y="46"/>
                    <a:pt x="242" y="47"/>
                  </a:cubicBezTo>
                  <a:cubicBezTo>
                    <a:pt x="133" y="48"/>
                    <a:pt x="45" y="137"/>
                    <a:pt x="46" y="246"/>
                  </a:cubicBezTo>
                  <a:cubicBezTo>
                    <a:pt x="48" y="355"/>
                    <a:pt x="136" y="443"/>
                    <a:pt x="244" y="4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7">
              <a:extLst>
                <a:ext uri="{FF2B5EF4-FFF2-40B4-BE49-F238E27FC236}">
                  <a16:creationId xmlns:a16="http://schemas.microsoft.com/office/drawing/2014/main" id="{D36D7DBB-FA30-56B5-BB71-4F9AE716E838}"/>
                </a:ext>
              </a:extLst>
            </p:cNvPr>
            <p:cNvSpPr>
              <a:spLocks/>
            </p:cNvSpPr>
            <p:nvPr/>
          </p:nvSpPr>
          <p:spPr bwMode="auto">
            <a:xfrm>
              <a:off x="5025" y="2179"/>
              <a:ext cx="287" cy="188"/>
            </a:xfrm>
            <a:custGeom>
              <a:avLst/>
              <a:gdLst>
                <a:gd name="T0" fmla="*/ 120 w 121"/>
                <a:gd name="T1" fmla="*/ 32 h 79"/>
                <a:gd name="T2" fmla="*/ 104 w 121"/>
                <a:gd name="T3" fmla="*/ 48 h 79"/>
                <a:gd name="T4" fmla="*/ 33 w 121"/>
                <a:gd name="T5" fmla="*/ 75 h 79"/>
                <a:gd name="T6" fmla="*/ 5 w 121"/>
                <a:gd name="T7" fmla="*/ 61 h 79"/>
                <a:gd name="T8" fmla="*/ 15 w 121"/>
                <a:gd name="T9" fmla="*/ 33 h 79"/>
                <a:gd name="T10" fmla="*/ 93 w 121"/>
                <a:gd name="T11" fmla="*/ 4 h 79"/>
                <a:gd name="T12" fmla="*/ 120 w 121"/>
                <a:gd name="T13" fmla="*/ 32 h 79"/>
              </a:gdLst>
              <a:ahLst/>
              <a:cxnLst>
                <a:cxn ang="0">
                  <a:pos x="T0" y="T1"/>
                </a:cxn>
                <a:cxn ang="0">
                  <a:pos x="T2" y="T3"/>
                </a:cxn>
                <a:cxn ang="0">
                  <a:pos x="T4" y="T5"/>
                </a:cxn>
                <a:cxn ang="0">
                  <a:pos x="T6" y="T7"/>
                </a:cxn>
                <a:cxn ang="0">
                  <a:pos x="T8" y="T9"/>
                </a:cxn>
                <a:cxn ang="0">
                  <a:pos x="T10" y="T11"/>
                </a:cxn>
                <a:cxn ang="0">
                  <a:pos x="T12" y="T13"/>
                </a:cxn>
              </a:cxnLst>
              <a:rect l="0" t="0" r="r" b="b"/>
              <a:pathLst>
                <a:path w="121" h="79">
                  <a:moveTo>
                    <a:pt x="120" y="32"/>
                  </a:moveTo>
                  <a:cubicBezTo>
                    <a:pt x="117" y="36"/>
                    <a:pt x="112" y="45"/>
                    <a:pt x="104" y="48"/>
                  </a:cubicBezTo>
                  <a:cubicBezTo>
                    <a:pt x="81" y="59"/>
                    <a:pt x="57" y="67"/>
                    <a:pt x="33" y="75"/>
                  </a:cubicBezTo>
                  <a:cubicBezTo>
                    <a:pt x="23" y="79"/>
                    <a:pt x="10" y="72"/>
                    <a:pt x="5" y="61"/>
                  </a:cubicBezTo>
                  <a:cubicBezTo>
                    <a:pt x="0" y="49"/>
                    <a:pt x="4" y="37"/>
                    <a:pt x="15" y="33"/>
                  </a:cubicBezTo>
                  <a:cubicBezTo>
                    <a:pt x="41" y="22"/>
                    <a:pt x="67" y="12"/>
                    <a:pt x="93" y="4"/>
                  </a:cubicBezTo>
                  <a:cubicBezTo>
                    <a:pt x="107" y="0"/>
                    <a:pt x="121" y="13"/>
                    <a:pt x="12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8">
              <a:extLst>
                <a:ext uri="{FF2B5EF4-FFF2-40B4-BE49-F238E27FC236}">
                  <a16:creationId xmlns:a16="http://schemas.microsoft.com/office/drawing/2014/main" id="{E8393E7F-BE0A-AB9B-B64F-6037DF8B9CCC}"/>
                </a:ext>
              </a:extLst>
            </p:cNvPr>
            <p:cNvSpPr>
              <a:spLocks/>
            </p:cNvSpPr>
            <p:nvPr/>
          </p:nvSpPr>
          <p:spPr bwMode="auto">
            <a:xfrm>
              <a:off x="4894" y="1889"/>
              <a:ext cx="238" cy="242"/>
            </a:xfrm>
            <a:custGeom>
              <a:avLst/>
              <a:gdLst>
                <a:gd name="T0" fmla="*/ 20 w 100"/>
                <a:gd name="T1" fmla="*/ 102 h 102"/>
                <a:gd name="T2" fmla="*/ 3 w 100"/>
                <a:gd name="T3" fmla="*/ 88 h 102"/>
                <a:gd name="T4" fmla="*/ 5 w 100"/>
                <a:gd name="T5" fmla="*/ 64 h 102"/>
                <a:gd name="T6" fmla="*/ 60 w 100"/>
                <a:gd name="T7" fmla="*/ 9 h 102"/>
                <a:gd name="T8" fmla="*/ 91 w 100"/>
                <a:gd name="T9" fmla="*/ 11 h 102"/>
                <a:gd name="T10" fmla="*/ 92 w 100"/>
                <a:gd name="T11" fmla="*/ 39 h 102"/>
                <a:gd name="T12" fmla="*/ 36 w 100"/>
                <a:gd name="T13" fmla="*/ 96 h 102"/>
                <a:gd name="T14" fmla="*/ 20 w 100"/>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02">
                  <a:moveTo>
                    <a:pt x="20" y="102"/>
                  </a:moveTo>
                  <a:cubicBezTo>
                    <a:pt x="15" y="98"/>
                    <a:pt x="6" y="94"/>
                    <a:pt x="3" y="88"/>
                  </a:cubicBezTo>
                  <a:cubicBezTo>
                    <a:pt x="0" y="81"/>
                    <a:pt x="1" y="69"/>
                    <a:pt x="5" y="64"/>
                  </a:cubicBezTo>
                  <a:cubicBezTo>
                    <a:pt x="22" y="44"/>
                    <a:pt x="41" y="26"/>
                    <a:pt x="60" y="9"/>
                  </a:cubicBezTo>
                  <a:cubicBezTo>
                    <a:pt x="70" y="0"/>
                    <a:pt x="81" y="2"/>
                    <a:pt x="91" y="11"/>
                  </a:cubicBezTo>
                  <a:cubicBezTo>
                    <a:pt x="100" y="19"/>
                    <a:pt x="100" y="31"/>
                    <a:pt x="92" y="39"/>
                  </a:cubicBezTo>
                  <a:cubicBezTo>
                    <a:pt x="74" y="59"/>
                    <a:pt x="55" y="78"/>
                    <a:pt x="36" y="96"/>
                  </a:cubicBezTo>
                  <a:cubicBezTo>
                    <a:pt x="33" y="99"/>
                    <a:pt x="28" y="100"/>
                    <a:pt x="2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9">
              <a:extLst>
                <a:ext uri="{FF2B5EF4-FFF2-40B4-BE49-F238E27FC236}">
                  <a16:creationId xmlns:a16="http://schemas.microsoft.com/office/drawing/2014/main" id="{28F422F3-8E74-7051-EA0A-36982730B1EA}"/>
                </a:ext>
              </a:extLst>
            </p:cNvPr>
            <p:cNvSpPr>
              <a:spLocks/>
            </p:cNvSpPr>
            <p:nvPr/>
          </p:nvSpPr>
          <p:spPr bwMode="auto">
            <a:xfrm>
              <a:off x="4655" y="1701"/>
              <a:ext cx="180" cy="283"/>
            </a:xfrm>
            <a:custGeom>
              <a:avLst/>
              <a:gdLst>
                <a:gd name="T0" fmla="*/ 31 w 76"/>
                <a:gd name="T1" fmla="*/ 119 h 119"/>
                <a:gd name="T2" fmla="*/ 5 w 76"/>
                <a:gd name="T3" fmla="*/ 87 h 119"/>
                <a:gd name="T4" fmla="*/ 30 w 76"/>
                <a:gd name="T5" fmla="*/ 17 h 119"/>
                <a:gd name="T6" fmla="*/ 57 w 76"/>
                <a:gd name="T7" fmla="*/ 3 h 119"/>
                <a:gd name="T8" fmla="*/ 73 w 76"/>
                <a:gd name="T9" fmla="*/ 28 h 119"/>
                <a:gd name="T10" fmla="*/ 43 w 76"/>
                <a:gd name="T11" fmla="*/ 109 h 119"/>
                <a:gd name="T12" fmla="*/ 31 w 7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76" h="119">
                  <a:moveTo>
                    <a:pt x="31" y="119"/>
                  </a:moveTo>
                  <a:cubicBezTo>
                    <a:pt x="12" y="119"/>
                    <a:pt x="0" y="103"/>
                    <a:pt x="5" y="87"/>
                  </a:cubicBezTo>
                  <a:cubicBezTo>
                    <a:pt x="13" y="64"/>
                    <a:pt x="22" y="40"/>
                    <a:pt x="30" y="17"/>
                  </a:cubicBezTo>
                  <a:cubicBezTo>
                    <a:pt x="35" y="4"/>
                    <a:pt x="45" y="0"/>
                    <a:pt x="57" y="3"/>
                  </a:cubicBezTo>
                  <a:cubicBezTo>
                    <a:pt x="69" y="6"/>
                    <a:pt x="76" y="16"/>
                    <a:pt x="73" y="28"/>
                  </a:cubicBezTo>
                  <a:cubicBezTo>
                    <a:pt x="64" y="56"/>
                    <a:pt x="54" y="83"/>
                    <a:pt x="43" y="109"/>
                  </a:cubicBezTo>
                  <a:cubicBezTo>
                    <a:pt x="41" y="114"/>
                    <a:pt x="34" y="117"/>
                    <a:pt x="31"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50">
              <a:extLst>
                <a:ext uri="{FF2B5EF4-FFF2-40B4-BE49-F238E27FC236}">
                  <a16:creationId xmlns:a16="http://schemas.microsoft.com/office/drawing/2014/main" id="{7C1BC95B-DF13-05EC-8A93-B1677A79206E}"/>
                </a:ext>
              </a:extLst>
            </p:cNvPr>
            <p:cNvSpPr>
              <a:spLocks noEditPoints="1"/>
            </p:cNvSpPr>
            <p:nvPr/>
          </p:nvSpPr>
          <p:spPr bwMode="auto">
            <a:xfrm>
              <a:off x="2771" y="2492"/>
              <a:ext cx="670" cy="1010"/>
            </a:xfrm>
            <a:custGeom>
              <a:avLst/>
              <a:gdLst>
                <a:gd name="T0" fmla="*/ 125 w 282"/>
                <a:gd name="T1" fmla="*/ 23 h 425"/>
                <a:gd name="T2" fmla="*/ 125 w 282"/>
                <a:gd name="T3" fmla="*/ 0 h 425"/>
                <a:gd name="T4" fmla="*/ 157 w 282"/>
                <a:gd name="T5" fmla="*/ 0 h 425"/>
                <a:gd name="T6" fmla="*/ 158 w 282"/>
                <a:gd name="T7" fmla="*/ 23 h 425"/>
                <a:gd name="T8" fmla="*/ 265 w 282"/>
                <a:gd name="T9" fmla="*/ 64 h 425"/>
                <a:gd name="T10" fmla="*/ 234 w 282"/>
                <a:gd name="T11" fmla="*/ 110 h 425"/>
                <a:gd name="T12" fmla="*/ 161 w 282"/>
                <a:gd name="T13" fmla="*/ 80 h 425"/>
                <a:gd name="T14" fmla="*/ 161 w 282"/>
                <a:gd name="T15" fmla="*/ 174 h 425"/>
                <a:gd name="T16" fmla="*/ 171 w 282"/>
                <a:gd name="T17" fmla="*/ 182 h 425"/>
                <a:gd name="T18" fmla="*/ 225 w 282"/>
                <a:gd name="T19" fmla="*/ 201 h 425"/>
                <a:gd name="T20" fmla="*/ 278 w 282"/>
                <a:gd name="T21" fmla="*/ 268 h 425"/>
                <a:gd name="T22" fmla="*/ 240 w 282"/>
                <a:gd name="T23" fmla="*/ 364 h 425"/>
                <a:gd name="T24" fmla="*/ 161 w 282"/>
                <a:gd name="T25" fmla="*/ 389 h 425"/>
                <a:gd name="T26" fmla="*/ 161 w 282"/>
                <a:gd name="T27" fmla="*/ 425 h 425"/>
                <a:gd name="T28" fmla="*/ 128 w 282"/>
                <a:gd name="T29" fmla="*/ 425 h 425"/>
                <a:gd name="T30" fmla="*/ 128 w 282"/>
                <a:gd name="T31" fmla="*/ 390 h 425"/>
                <a:gd name="T32" fmla="*/ 0 w 282"/>
                <a:gd name="T33" fmla="*/ 333 h 425"/>
                <a:gd name="T34" fmla="*/ 37 w 282"/>
                <a:gd name="T35" fmla="*/ 289 h 425"/>
                <a:gd name="T36" fmla="*/ 127 w 282"/>
                <a:gd name="T37" fmla="*/ 332 h 425"/>
                <a:gd name="T38" fmla="*/ 127 w 282"/>
                <a:gd name="T39" fmla="*/ 234 h 425"/>
                <a:gd name="T40" fmla="*/ 117 w 282"/>
                <a:gd name="T41" fmla="*/ 230 h 425"/>
                <a:gd name="T42" fmla="*/ 86 w 282"/>
                <a:gd name="T43" fmla="*/ 220 h 425"/>
                <a:gd name="T44" fmla="*/ 14 w 282"/>
                <a:gd name="T45" fmla="*/ 114 h 425"/>
                <a:gd name="T46" fmla="*/ 107 w 282"/>
                <a:gd name="T47" fmla="*/ 26 h 425"/>
                <a:gd name="T48" fmla="*/ 125 w 282"/>
                <a:gd name="T49" fmla="*/ 23 h 425"/>
                <a:gd name="T50" fmla="*/ 158 w 282"/>
                <a:gd name="T51" fmla="*/ 334 h 425"/>
                <a:gd name="T52" fmla="*/ 211 w 282"/>
                <a:gd name="T53" fmla="*/ 295 h 425"/>
                <a:gd name="T54" fmla="*/ 158 w 282"/>
                <a:gd name="T55" fmla="*/ 245 h 425"/>
                <a:gd name="T56" fmla="*/ 158 w 282"/>
                <a:gd name="T57" fmla="*/ 334 h 425"/>
                <a:gd name="T58" fmla="*/ 127 w 282"/>
                <a:gd name="T59" fmla="*/ 83 h 425"/>
                <a:gd name="T60" fmla="*/ 77 w 282"/>
                <a:gd name="T61" fmla="*/ 125 h 425"/>
                <a:gd name="T62" fmla="*/ 127 w 282"/>
                <a:gd name="T63" fmla="*/ 168 h 425"/>
                <a:gd name="T64" fmla="*/ 127 w 282"/>
                <a:gd name="T65" fmla="*/ 8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2" h="425">
                  <a:moveTo>
                    <a:pt x="125" y="23"/>
                  </a:moveTo>
                  <a:cubicBezTo>
                    <a:pt x="125" y="15"/>
                    <a:pt x="125" y="8"/>
                    <a:pt x="125" y="0"/>
                  </a:cubicBezTo>
                  <a:cubicBezTo>
                    <a:pt x="136" y="0"/>
                    <a:pt x="146" y="0"/>
                    <a:pt x="157" y="0"/>
                  </a:cubicBezTo>
                  <a:cubicBezTo>
                    <a:pt x="158" y="7"/>
                    <a:pt x="158" y="14"/>
                    <a:pt x="158" y="23"/>
                  </a:cubicBezTo>
                  <a:cubicBezTo>
                    <a:pt x="196" y="27"/>
                    <a:pt x="231" y="40"/>
                    <a:pt x="265" y="64"/>
                  </a:cubicBezTo>
                  <a:cubicBezTo>
                    <a:pt x="254" y="80"/>
                    <a:pt x="243" y="96"/>
                    <a:pt x="234" y="110"/>
                  </a:cubicBezTo>
                  <a:cubicBezTo>
                    <a:pt x="208" y="99"/>
                    <a:pt x="185" y="90"/>
                    <a:pt x="161" y="80"/>
                  </a:cubicBezTo>
                  <a:cubicBezTo>
                    <a:pt x="161" y="114"/>
                    <a:pt x="160" y="144"/>
                    <a:pt x="161" y="174"/>
                  </a:cubicBezTo>
                  <a:cubicBezTo>
                    <a:pt x="161" y="177"/>
                    <a:pt x="167" y="181"/>
                    <a:pt x="171" y="182"/>
                  </a:cubicBezTo>
                  <a:cubicBezTo>
                    <a:pt x="189" y="189"/>
                    <a:pt x="207" y="194"/>
                    <a:pt x="225" y="201"/>
                  </a:cubicBezTo>
                  <a:cubicBezTo>
                    <a:pt x="257" y="212"/>
                    <a:pt x="274" y="235"/>
                    <a:pt x="278" y="268"/>
                  </a:cubicBezTo>
                  <a:cubicBezTo>
                    <a:pt x="282" y="307"/>
                    <a:pt x="272" y="340"/>
                    <a:pt x="240" y="364"/>
                  </a:cubicBezTo>
                  <a:cubicBezTo>
                    <a:pt x="217" y="380"/>
                    <a:pt x="190" y="387"/>
                    <a:pt x="161" y="389"/>
                  </a:cubicBezTo>
                  <a:cubicBezTo>
                    <a:pt x="161" y="401"/>
                    <a:pt x="161" y="413"/>
                    <a:pt x="161" y="425"/>
                  </a:cubicBezTo>
                  <a:cubicBezTo>
                    <a:pt x="149" y="425"/>
                    <a:pt x="140" y="425"/>
                    <a:pt x="128" y="425"/>
                  </a:cubicBezTo>
                  <a:cubicBezTo>
                    <a:pt x="128" y="414"/>
                    <a:pt x="128" y="402"/>
                    <a:pt x="128" y="390"/>
                  </a:cubicBezTo>
                  <a:cubicBezTo>
                    <a:pt x="79" y="384"/>
                    <a:pt x="37" y="366"/>
                    <a:pt x="0" y="333"/>
                  </a:cubicBezTo>
                  <a:cubicBezTo>
                    <a:pt x="12" y="318"/>
                    <a:pt x="24" y="304"/>
                    <a:pt x="37" y="289"/>
                  </a:cubicBezTo>
                  <a:cubicBezTo>
                    <a:pt x="65" y="308"/>
                    <a:pt x="92" y="328"/>
                    <a:pt x="127" y="332"/>
                  </a:cubicBezTo>
                  <a:cubicBezTo>
                    <a:pt x="127" y="299"/>
                    <a:pt x="127" y="267"/>
                    <a:pt x="127" y="234"/>
                  </a:cubicBezTo>
                  <a:cubicBezTo>
                    <a:pt x="124" y="233"/>
                    <a:pt x="121" y="231"/>
                    <a:pt x="117" y="230"/>
                  </a:cubicBezTo>
                  <a:cubicBezTo>
                    <a:pt x="107" y="227"/>
                    <a:pt x="96" y="224"/>
                    <a:pt x="86" y="220"/>
                  </a:cubicBezTo>
                  <a:cubicBezTo>
                    <a:pt x="30" y="200"/>
                    <a:pt x="9" y="168"/>
                    <a:pt x="14" y="114"/>
                  </a:cubicBezTo>
                  <a:cubicBezTo>
                    <a:pt x="19" y="67"/>
                    <a:pt x="54" y="34"/>
                    <a:pt x="107" y="26"/>
                  </a:cubicBezTo>
                  <a:cubicBezTo>
                    <a:pt x="113" y="25"/>
                    <a:pt x="118" y="24"/>
                    <a:pt x="125" y="23"/>
                  </a:cubicBezTo>
                  <a:close/>
                  <a:moveTo>
                    <a:pt x="158" y="334"/>
                  </a:moveTo>
                  <a:cubicBezTo>
                    <a:pt x="185" y="336"/>
                    <a:pt x="208" y="319"/>
                    <a:pt x="211" y="295"/>
                  </a:cubicBezTo>
                  <a:cubicBezTo>
                    <a:pt x="214" y="271"/>
                    <a:pt x="193" y="250"/>
                    <a:pt x="158" y="245"/>
                  </a:cubicBezTo>
                  <a:cubicBezTo>
                    <a:pt x="158" y="274"/>
                    <a:pt x="158" y="304"/>
                    <a:pt x="158" y="334"/>
                  </a:cubicBezTo>
                  <a:close/>
                  <a:moveTo>
                    <a:pt x="127" y="83"/>
                  </a:moveTo>
                  <a:cubicBezTo>
                    <a:pt x="95" y="85"/>
                    <a:pt x="76" y="102"/>
                    <a:pt x="77" y="125"/>
                  </a:cubicBezTo>
                  <a:cubicBezTo>
                    <a:pt x="77" y="150"/>
                    <a:pt x="96" y="166"/>
                    <a:pt x="127" y="168"/>
                  </a:cubicBezTo>
                  <a:cubicBezTo>
                    <a:pt x="127" y="140"/>
                    <a:pt x="127" y="112"/>
                    <a:pt x="127"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51">
              <a:extLst>
                <a:ext uri="{FF2B5EF4-FFF2-40B4-BE49-F238E27FC236}">
                  <a16:creationId xmlns:a16="http://schemas.microsoft.com/office/drawing/2014/main" id="{9EE3572B-614D-65E9-2FE3-81FB1136DDD4}"/>
                </a:ext>
              </a:extLst>
            </p:cNvPr>
            <p:cNvSpPr>
              <a:spLocks noEditPoints="1"/>
            </p:cNvSpPr>
            <p:nvPr/>
          </p:nvSpPr>
          <p:spPr bwMode="auto">
            <a:xfrm>
              <a:off x="4811" y="3005"/>
              <a:ext cx="459" cy="658"/>
            </a:xfrm>
            <a:custGeom>
              <a:avLst/>
              <a:gdLst>
                <a:gd name="T0" fmla="*/ 107 w 193"/>
                <a:gd name="T1" fmla="*/ 50 h 277"/>
                <a:gd name="T2" fmla="*/ 107 w 193"/>
                <a:gd name="T3" fmla="*/ 108 h 277"/>
                <a:gd name="T4" fmla="*/ 117 w 193"/>
                <a:gd name="T5" fmla="*/ 118 h 277"/>
                <a:gd name="T6" fmla="*/ 154 w 193"/>
                <a:gd name="T7" fmla="*/ 134 h 277"/>
                <a:gd name="T8" fmla="*/ 167 w 193"/>
                <a:gd name="T9" fmla="*/ 229 h 277"/>
                <a:gd name="T10" fmla="*/ 107 w 193"/>
                <a:gd name="T11" fmla="*/ 255 h 277"/>
                <a:gd name="T12" fmla="*/ 106 w 193"/>
                <a:gd name="T13" fmla="*/ 277 h 277"/>
                <a:gd name="T14" fmla="*/ 87 w 193"/>
                <a:gd name="T15" fmla="*/ 277 h 277"/>
                <a:gd name="T16" fmla="*/ 86 w 193"/>
                <a:gd name="T17" fmla="*/ 275 h 277"/>
                <a:gd name="T18" fmla="*/ 63 w 193"/>
                <a:gd name="T19" fmla="*/ 247 h 277"/>
                <a:gd name="T20" fmla="*/ 0 w 193"/>
                <a:gd name="T21" fmla="*/ 218 h 277"/>
                <a:gd name="T22" fmla="*/ 25 w 193"/>
                <a:gd name="T23" fmla="*/ 187 h 277"/>
                <a:gd name="T24" fmla="*/ 85 w 193"/>
                <a:gd name="T25" fmla="*/ 219 h 277"/>
                <a:gd name="T26" fmla="*/ 85 w 193"/>
                <a:gd name="T27" fmla="*/ 151 h 277"/>
                <a:gd name="T28" fmla="*/ 11 w 193"/>
                <a:gd name="T29" fmla="*/ 79 h 277"/>
                <a:gd name="T30" fmla="*/ 84 w 193"/>
                <a:gd name="T31" fmla="*/ 14 h 277"/>
                <a:gd name="T32" fmla="*/ 86 w 193"/>
                <a:gd name="T33" fmla="*/ 0 h 277"/>
                <a:gd name="T34" fmla="*/ 106 w 193"/>
                <a:gd name="T35" fmla="*/ 0 h 277"/>
                <a:gd name="T36" fmla="*/ 122 w 193"/>
                <a:gd name="T37" fmla="*/ 18 h 277"/>
                <a:gd name="T38" fmla="*/ 177 w 193"/>
                <a:gd name="T39" fmla="*/ 38 h 277"/>
                <a:gd name="T40" fmla="*/ 156 w 193"/>
                <a:gd name="T41" fmla="*/ 69 h 277"/>
                <a:gd name="T42" fmla="*/ 107 w 193"/>
                <a:gd name="T43" fmla="*/ 50 h 277"/>
                <a:gd name="T44" fmla="*/ 106 w 193"/>
                <a:gd name="T45" fmla="*/ 159 h 277"/>
                <a:gd name="T46" fmla="*/ 106 w 193"/>
                <a:gd name="T47" fmla="*/ 217 h 277"/>
                <a:gd name="T48" fmla="*/ 139 w 193"/>
                <a:gd name="T49" fmla="*/ 189 h 277"/>
                <a:gd name="T50" fmla="*/ 106 w 193"/>
                <a:gd name="T51" fmla="*/ 159 h 277"/>
                <a:gd name="T52" fmla="*/ 82 w 193"/>
                <a:gd name="T53" fmla="*/ 54 h 277"/>
                <a:gd name="T54" fmla="*/ 51 w 193"/>
                <a:gd name="T55" fmla="*/ 81 h 277"/>
                <a:gd name="T56" fmla="*/ 82 w 193"/>
                <a:gd name="T57" fmla="*/ 107 h 277"/>
                <a:gd name="T58" fmla="*/ 82 w 193"/>
                <a:gd name="T59" fmla="*/ 5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3" h="277">
                  <a:moveTo>
                    <a:pt x="107" y="50"/>
                  </a:moveTo>
                  <a:cubicBezTo>
                    <a:pt x="107" y="72"/>
                    <a:pt x="106" y="90"/>
                    <a:pt x="107" y="108"/>
                  </a:cubicBezTo>
                  <a:cubicBezTo>
                    <a:pt x="107" y="111"/>
                    <a:pt x="113" y="116"/>
                    <a:pt x="117" y="118"/>
                  </a:cubicBezTo>
                  <a:cubicBezTo>
                    <a:pt x="129" y="124"/>
                    <a:pt x="142" y="128"/>
                    <a:pt x="154" y="134"/>
                  </a:cubicBezTo>
                  <a:cubicBezTo>
                    <a:pt x="193" y="152"/>
                    <a:pt x="188" y="208"/>
                    <a:pt x="167" y="229"/>
                  </a:cubicBezTo>
                  <a:cubicBezTo>
                    <a:pt x="151" y="245"/>
                    <a:pt x="140" y="251"/>
                    <a:pt x="107" y="255"/>
                  </a:cubicBezTo>
                  <a:cubicBezTo>
                    <a:pt x="107" y="262"/>
                    <a:pt x="106" y="269"/>
                    <a:pt x="106" y="277"/>
                  </a:cubicBezTo>
                  <a:cubicBezTo>
                    <a:pt x="99" y="277"/>
                    <a:pt x="93" y="277"/>
                    <a:pt x="87" y="277"/>
                  </a:cubicBezTo>
                  <a:cubicBezTo>
                    <a:pt x="87" y="276"/>
                    <a:pt x="86" y="275"/>
                    <a:pt x="86" y="275"/>
                  </a:cubicBezTo>
                  <a:cubicBezTo>
                    <a:pt x="89" y="256"/>
                    <a:pt x="79" y="252"/>
                    <a:pt x="63" y="247"/>
                  </a:cubicBezTo>
                  <a:cubicBezTo>
                    <a:pt x="42" y="240"/>
                    <a:pt x="23" y="229"/>
                    <a:pt x="0" y="218"/>
                  </a:cubicBezTo>
                  <a:cubicBezTo>
                    <a:pt x="10" y="205"/>
                    <a:pt x="18" y="195"/>
                    <a:pt x="25" y="187"/>
                  </a:cubicBezTo>
                  <a:cubicBezTo>
                    <a:pt x="45" y="197"/>
                    <a:pt x="64" y="207"/>
                    <a:pt x="85" y="219"/>
                  </a:cubicBezTo>
                  <a:cubicBezTo>
                    <a:pt x="85" y="193"/>
                    <a:pt x="85" y="172"/>
                    <a:pt x="85" y="151"/>
                  </a:cubicBezTo>
                  <a:cubicBezTo>
                    <a:pt x="47" y="140"/>
                    <a:pt x="9" y="129"/>
                    <a:pt x="11" y="79"/>
                  </a:cubicBezTo>
                  <a:cubicBezTo>
                    <a:pt x="13" y="44"/>
                    <a:pt x="36" y="24"/>
                    <a:pt x="84" y="14"/>
                  </a:cubicBezTo>
                  <a:cubicBezTo>
                    <a:pt x="85" y="9"/>
                    <a:pt x="85" y="5"/>
                    <a:pt x="86" y="0"/>
                  </a:cubicBezTo>
                  <a:cubicBezTo>
                    <a:pt x="92" y="0"/>
                    <a:pt x="98" y="0"/>
                    <a:pt x="106" y="0"/>
                  </a:cubicBezTo>
                  <a:cubicBezTo>
                    <a:pt x="103" y="13"/>
                    <a:pt x="111" y="15"/>
                    <a:pt x="122" y="18"/>
                  </a:cubicBezTo>
                  <a:cubicBezTo>
                    <a:pt x="140" y="23"/>
                    <a:pt x="158" y="31"/>
                    <a:pt x="177" y="38"/>
                  </a:cubicBezTo>
                  <a:cubicBezTo>
                    <a:pt x="169" y="51"/>
                    <a:pt x="163" y="60"/>
                    <a:pt x="156" y="69"/>
                  </a:cubicBezTo>
                  <a:cubicBezTo>
                    <a:pt x="140" y="63"/>
                    <a:pt x="125" y="57"/>
                    <a:pt x="107" y="50"/>
                  </a:cubicBezTo>
                  <a:close/>
                  <a:moveTo>
                    <a:pt x="106" y="159"/>
                  </a:moveTo>
                  <a:cubicBezTo>
                    <a:pt x="106" y="179"/>
                    <a:pt x="106" y="198"/>
                    <a:pt x="106" y="217"/>
                  </a:cubicBezTo>
                  <a:cubicBezTo>
                    <a:pt x="129" y="212"/>
                    <a:pt x="139" y="204"/>
                    <a:pt x="139" y="189"/>
                  </a:cubicBezTo>
                  <a:cubicBezTo>
                    <a:pt x="139" y="174"/>
                    <a:pt x="130" y="165"/>
                    <a:pt x="106" y="159"/>
                  </a:cubicBezTo>
                  <a:close/>
                  <a:moveTo>
                    <a:pt x="82" y="54"/>
                  </a:moveTo>
                  <a:cubicBezTo>
                    <a:pt x="60" y="57"/>
                    <a:pt x="51" y="65"/>
                    <a:pt x="51" y="81"/>
                  </a:cubicBezTo>
                  <a:cubicBezTo>
                    <a:pt x="51" y="96"/>
                    <a:pt x="61" y="104"/>
                    <a:pt x="82" y="107"/>
                  </a:cubicBezTo>
                  <a:cubicBezTo>
                    <a:pt x="82" y="89"/>
                    <a:pt x="82" y="72"/>
                    <a:pt x="8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52">
              <a:extLst>
                <a:ext uri="{FF2B5EF4-FFF2-40B4-BE49-F238E27FC236}">
                  <a16:creationId xmlns:a16="http://schemas.microsoft.com/office/drawing/2014/main" id="{A9A71E77-4BA8-3744-155F-E45D157F38F3}"/>
                </a:ext>
              </a:extLst>
            </p:cNvPr>
            <p:cNvSpPr>
              <a:spLocks noEditPoints="1"/>
            </p:cNvSpPr>
            <p:nvPr/>
          </p:nvSpPr>
          <p:spPr bwMode="auto">
            <a:xfrm>
              <a:off x="4795" y="661"/>
              <a:ext cx="439" cy="665"/>
            </a:xfrm>
            <a:custGeom>
              <a:avLst/>
              <a:gdLst>
                <a:gd name="T0" fmla="*/ 105 w 185"/>
                <a:gd name="T1" fmla="*/ 258 h 280"/>
                <a:gd name="T2" fmla="*/ 103 w 185"/>
                <a:gd name="T3" fmla="*/ 280 h 280"/>
                <a:gd name="T4" fmla="*/ 84 w 185"/>
                <a:gd name="T5" fmla="*/ 280 h 280"/>
                <a:gd name="T6" fmla="*/ 83 w 185"/>
                <a:gd name="T7" fmla="*/ 255 h 280"/>
                <a:gd name="T8" fmla="*/ 0 w 185"/>
                <a:gd name="T9" fmla="*/ 217 h 280"/>
                <a:gd name="T10" fmla="*/ 23 w 185"/>
                <a:gd name="T11" fmla="*/ 190 h 280"/>
                <a:gd name="T12" fmla="*/ 85 w 185"/>
                <a:gd name="T13" fmla="*/ 219 h 280"/>
                <a:gd name="T14" fmla="*/ 85 w 185"/>
                <a:gd name="T15" fmla="*/ 151 h 280"/>
                <a:gd name="T16" fmla="*/ 11 w 185"/>
                <a:gd name="T17" fmla="*/ 78 h 280"/>
                <a:gd name="T18" fmla="*/ 85 w 185"/>
                <a:gd name="T19" fmla="*/ 14 h 280"/>
                <a:gd name="T20" fmla="*/ 86 w 185"/>
                <a:gd name="T21" fmla="*/ 0 h 280"/>
                <a:gd name="T22" fmla="*/ 106 w 185"/>
                <a:gd name="T23" fmla="*/ 0 h 280"/>
                <a:gd name="T24" fmla="*/ 107 w 185"/>
                <a:gd name="T25" fmla="*/ 12 h 280"/>
                <a:gd name="T26" fmla="*/ 178 w 185"/>
                <a:gd name="T27" fmla="*/ 38 h 280"/>
                <a:gd name="T28" fmla="*/ 156 w 185"/>
                <a:gd name="T29" fmla="*/ 70 h 280"/>
                <a:gd name="T30" fmla="*/ 108 w 185"/>
                <a:gd name="T31" fmla="*/ 51 h 280"/>
                <a:gd name="T32" fmla="*/ 108 w 185"/>
                <a:gd name="T33" fmla="*/ 117 h 280"/>
                <a:gd name="T34" fmla="*/ 138 w 185"/>
                <a:gd name="T35" fmla="*/ 129 h 280"/>
                <a:gd name="T36" fmla="*/ 181 w 185"/>
                <a:gd name="T37" fmla="*/ 197 h 280"/>
                <a:gd name="T38" fmla="*/ 118 w 185"/>
                <a:gd name="T39" fmla="*/ 256 h 280"/>
                <a:gd name="T40" fmla="*/ 105 w 185"/>
                <a:gd name="T41" fmla="*/ 258 h 280"/>
                <a:gd name="T42" fmla="*/ 105 w 185"/>
                <a:gd name="T43" fmla="*/ 217 h 280"/>
                <a:gd name="T44" fmla="*/ 139 w 185"/>
                <a:gd name="T45" fmla="*/ 189 h 280"/>
                <a:gd name="T46" fmla="*/ 105 w 185"/>
                <a:gd name="T47" fmla="*/ 160 h 280"/>
                <a:gd name="T48" fmla="*/ 105 w 185"/>
                <a:gd name="T49" fmla="*/ 217 h 280"/>
                <a:gd name="T50" fmla="*/ 82 w 185"/>
                <a:gd name="T51" fmla="*/ 52 h 280"/>
                <a:gd name="T52" fmla="*/ 51 w 185"/>
                <a:gd name="T53" fmla="*/ 80 h 280"/>
                <a:gd name="T54" fmla="*/ 82 w 185"/>
                <a:gd name="T55" fmla="*/ 105 h 280"/>
                <a:gd name="T56" fmla="*/ 82 w 185"/>
                <a:gd name="T57" fmla="*/ 5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280">
                  <a:moveTo>
                    <a:pt x="105" y="258"/>
                  </a:moveTo>
                  <a:cubicBezTo>
                    <a:pt x="104" y="266"/>
                    <a:pt x="104" y="272"/>
                    <a:pt x="103" y="280"/>
                  </a:cubicBezTo>
                  <a:cubicBezTo>
                    <a:pt x="97" y="280"/>
                    <a:pt x="91" y="280"/>
                    <a:pt x="84" y="280"/>
                  </a:cubicBezTo>
                  <a:cubicBezTo>
                    <a:pt x="83" y="272"/>
                    <a:pt x="83" y="264"/>
                    <a:pt x="83" y="255"/>
                  </a:cubicBezTo>
                  <a:cubicBezTo>
                    <a:pt x="52" y="250"/>
                    <a:pt x="24" y="239"/>
                    <a:pt x="0" y="217"/>
                  </a:cubicBezTo>
                  <a:cubicBezTo>
                    <a:pt x="8" y="207"/>
                    <a:pt x="16" y="198"/>
                    <a:pt x="23" y="190"/>
                  </a:cubicBezTo>
                  <a:cubicBezTo>
                    <a:pt x="43" y="200"/>
                    <a:pt x="63" y="209"/>
                    <a:pt x="85" y="219"/>
                  </a:cubicBezTo>
                  <a:cubicBezTo>
                    <a:pt x="85" y="193"/>
                    <a:pt x="85" y="172"/>
                    <a:pt x="85" y="151"/>
                  </a:cubicBezTo>
                  <a:cubicBezTo>
                    <a:pt x="47" y="140"/>
                    <a:pt x="9" y="129"/>
                    <a:pt x="11" y="78"/>
                  </a:cubicBezTo>
                  <a:cubicBezTo>
                    <a:pt x="13" y="45"/>
                    <a:pt x="35" y="26"/>
                    <a:pt x="85" y="14"/>
                  </a:cubicBezTo>
                  <a:cubicBezTo>
                    <a:pt x="85" y="9"/>
                    <a:pt x="86" y="5"/>
                    <a:pt x="86" y="0"/>
                  </a:cubicBezTo>
                  <a:cubicBezTo>
                    <a:pt x="93" y="0"/>
                    <a:pt x="99" y="0"/>
                    <a:pt x="106" y="0"/>
                  </a:cubicBezTo>
                  <a:cubicBezTo>
                    <a:pt x="106" y="4"/>
                    <a:pt x="107" y="9"/>
                    <a:pt x="107" y="12"/>
                  </a:cubicBezTo>
                  <a:cubicBezTo>
                    <a:pt x="130" y="21"/>
                    <a:pt x="153" y="29"/>
                    <a:pt x="178" y="38"/>
                  </a:cubicBezTo>
                  <a:cubicBezTo>
                    <a:pt x="169" y="51"/>
                    <a:pt x="163" y="60"/>
                    <a:pt x="156" y="70"/>
                  </a:cubicBezTo>
                  <a:cubicBezTo>
                    <a:pt x="140" y="63"/>
                    <a:pt x="125" y="57"/>
                    <a:pt x="108" y="51"/>
                  </a:cubicBezTo>
                  <a:cubicBezTo>
                    <a:pt x="108" y="74"/>
                    <a:pt x="108" y="95"/>
                    <a:pt x="108" y="117"/>
                  </a:cubicBezTo>
                  <a:cubicBezTo>
                    <a:pt x="117" y="121"/>
                    <a:pt x="128" y="124"/>
                    <a:pt x="138" y="129"/>
                  </a:cubicBezTo>
                  <a:cubicBezTo>
                    <a:pt x="172" y="144"/>
                    <a:pt x="185" y="166"/>
                    <a:pt x="181" y="197"/>
                  </a:cubicBezTo>
                  <a:cubicBezTo>
                    <a:pt x="176" y="228"/>
                    <a:pt x="151" y="252"/>
                    <a:pt x="118" y="256"/>
                  </a:cubicBezTo>
                  <a:cubicBezTo>
                    <a:pt x="114" y="257"/>
                    <a:pt x="110" y="257"/>
                    <a:pt x="105" y="258"/>
                  </a:cubicBezTo>
                  <a:close/>
                  <a:moveTo>
                    <a:pt x="105" y="217"/>
                  </a:moveTo>
                  <a:cubicBezTo>
                    <a:pt x="127" y="214"/>
                    <a:pt x="139" y="204"/>
                    <a:pt x="139" y="189"/>
                  </a:cubicBezTo>
                  <a:cubicBezTo>
                    <a:pt x="139" y="173"/>
                    <a:pt x="127" y="163"/>
                    <a:pt x="105" y="160"/>
                  </a:cubicBezTo>
                  <a:cubicBezTo>
                    <a:pt x="105" y="178"/>
                    <a:pt x="105" y="197"/>
                    <a:pt x="105" y="217"/>
                  </a:cubicBezTo>
                  <a:close/>
                  <a:moveTo>
                    <a:pt x="82" y="52"/>
                  </a:moveTo>
                  <a:cubicBezTo>
                    <a:pt x="60" y="54"/>
                    <a:pt x="50" y="63"/>
                    <a:pt x="51" y="80"/>
                  </a:cubicBezTo>
                  <a:cubicBezTo>
                    <a:pt x="52" y="96"/>
                    <a:pt x="64" y="106"/>
                    <a:pt x="82" y="105"/>
                  </a:cubicBezTo>
                  <a:cubicBezTo>
                    <a:pt x="82" y="88"/>
                    <a:pt x="82" y="70"/>
                    <a:pt x="8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7059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2E5893E-55BB-E968-9437-0ACD9FC6FB25}"/>
              </a:ext>
            </a:extLst>
          </p:cNvPr>
          <p:cNvSpPr>
            <a:spLocks noGrp="1"/>
          </p:cNvSpPr>
          <p:nvPr>
            <p:ph type="title"/>
          </p:nvPr>
        </p:nvSpPr>
        <p:spPr/>
        <p:txBody>
          <a:bodyPr/>
          <a:lstStyle/>
          <a:p>
            <a:r>
              <a:rPr lang="en-US" dirty="0"/>
              <a:t>CRYPTOCURRENCY EXCHANGES BASED VOLUME IN THE WORLD </a:t>
            </a:r>
            <a:endParaRPr lang="en-IN" dirty="0"/>
          </a:p>
        </p:txBody>
      </p:sp>
      <p:sp>
        <p:nvSpPr>
          <p:cNvPr id="16" name="Text Placeholder 15">
            <a:extLst>
              <a:ext uri="{FF2B5EF4-FFF2-40B4-BE49-F238E27FC236}">
                <a16:creationId xmlns:a16="http://schemas.microsoft.com/office/drawing/2014/main" id="{71A29514-4E49-F93E-8320-35F2357A9AD9}"/>
              </a:ext>
            </a:extLst>
          </p:cNvPr>
          <p:cNvSpPr>
            <a:spLocks noGrp="1"/>
          </p:cNvSpPr>
          <p:nvPr>
            <p:ph type="body" sz="quarter" idx="28"/>
          </p:nvPr>
        </p:nvSpPr>
        <p:spPr/>
        <p:txBody>
          <a:bodyPr/>
          <a:lstStyle/>
          <a:p>
            <a:r>
              <a:rPr lang="en-IN" dirty="0" err="1"/>
              <a:t>Fusce</a:t>
            </a:r>
            <a:r>
              <a:rPr lang="en-IN" dirty="0"/>
              <a:t> </a:t>
            </a:r>
            <a:r>
              <a:rPr lang="en-IN" dirty="0" err="1"/>
              <a:t>tincidunt</a:t>
            </a:r>
            <a:r>
              <a:rPr lang="en-IN" dirty="0"/>
              <a:t> dui a </a:t>
            </a:r>
            <a:r>
              <a:rPr lang="en-IN" dirty="0" err="1"/>
              <a:t>augue</a:t>
            </a:r>
            <a:r>
              <a:rPr lang="en-IN" dirty="0"/>
              <a:t> </a:t>
            </a:r>
            <a:r>
              <a:rPr lang="en-IN" dirty="0" err="1"/>
              <a:t>pellentesque</a:t>
            </a:r>
            <a:r>
              <a:rPr lang="en-IN" dirty="0"/>
              <a:t> </a:t>
            </a:r>
            <a:r>
              <a:rPr lang="en-IN" dirty="0" err="1"/>
              <a:t>ultrices</a:t>
            </a:r>
            <a:r>
              <a:rPr lang="en-IN" dirty="0"/>
              <a:t>. Aenean </a:t>
            </a:r>
            <a:r>
              <a:rPr lang="en-IN" dirty="0" err="1"/>
              <a:t>porttitor</a:t>
            </a:r>
            <a:r>
              <a:rPr lang="en-IN" dirty="0"/>
              <a:t> </a:t>
            </a:r>
            <a:r>
              <a:rPr lang="en-IN" dirty="0" err="1"/>
              <a:t>eu</a:t>
            </a:r>
            <a:r>
              <a:rPr lang="en-IN" dirty="0"/>
              <a:t> </a:t>
            </a:r>
            <a:r>
              <a:rPr lang="en-IN" dirty="0" err="1"/>
              <a:t>tellus</a:t>
            </a:r>
            <a:r>
              <a:rPr lang="en-IN" dirty="0"/>
              <a:t> </a:t>
            </a:r>
            <a:r>
              <a:rPr lang="en-IN" dirty="0" err="1"/>
              <a:t>eget</a:t>
            </a:r>
            <a:r>
              <a:rPr lang="en-IN" dirty="0"/>
              <a:t> </a:t>
            </a:r>
            <a:r>
              <a:rPr lang="en-IN" dirty="0" err="1"/>
              <a:t>aliquet</a:t>
            </a:r>
            <a:r>
              <a:rPr lang="en-IN" dirty="0"/>
              <a:t>. Nunc fermentum </a:t>
            </a:r>
            <a:r>
              <a:rPr lang="en-IN" dirty="0" err="1"/>
              <a:t>eu</a:t>
            </a:r>
            <a:r>
              <a:rPr lang="en-IN" dirty="0"/>
              <a:t> lorem maximus </a:t>
            </a:r>
            <a:r>
              <a:rPr lang="en-IN" dirty="0" err="1"/>
              <a:t>congue</a:t>
            </a:r>
            <a:r>
              <a:rPr lang="en-IN" dirty="0"/>
              <a:t>. Ut </a:t>
            </a:r>
            <a:r>
              <a:rPr lang="en-IN" dirty="0" err="1"/>
              <a:t>risus</a:t>
            </a:r>
            <a:r>
              <a:rPr lang="en-IN" dirty="0"/>
              <a:t> </a:t>
            </a:r>
            <a:r>
              <a:rPr lang="en-IN" dirty="0" err="1"/>
              <a:t>purus</a:t>
            </a:r>
            <a:r>
              <a:rPr lang="en-IN" dirty="0"/>
              <a:t>, </a:t>
            </a:r>
            <a:r>
              <a:rPr lang="en-IN" dirty="0" err="1"/>
              <a:t>faucibus</a:t>
            </a:r>
            <a:r>
              <a:rPr lang="en-IN" dirty="0"/>
              <a:t> </a:t>
            </a:r>
            <a:r>
              <a:rPr lang="en-IN" dirty="0" err="1"/>
              <a:t>vel</a:t>
            </a:r>
            <a:r>
              <a:rPr lang="en-IN" dirty="0"/>
              <a:t> </a:t>
            </a:r>
            <a:r>
              <a:rPr lang="en-IN" dirty="0" err="1"/>
              <a:t>pellentesque</a:t>
            </a:r>
            <a:r>
              <a:rPr lang="en-IN" dirty="0"/>
              <a:t> </a:t>
            </a:r>
            <a:r>
              <a:rPr lang="en-IN" dirty="0" err="1"/>
              <a:t>tristique</a:t>
            </a:r>
            <a:r>
              <a:rPr lang="en-IN" dirty="0"/>
              <a:t>, auctor </a:t>
            </a:r>
            <a:r>
              <a:rPr lang="en-IN" dirty="0" err="1"/>
              <a:t>quis</a:t>
            </a:r>
            <a:r>
              <a:rPr lang="en-IN" dirty="0"/>
              <a:t> </a:t>
            </a:r>
            <a:r>
              <a:rPr lang="en-IN" dirty="0" err="1"/>
              <a:t>tortor</a:t>
            </a:r>
            <a:r>
              <a:rPr lang="en-IN" dirty="0"/>
              <a:t>. </a:t>
            </a:r>
          </a:p>
        </p:txBody>
      </p:sp>
      <p:graphicFrame>
        <p:nvGraphicFramePr>
          <p:cNvPr id="17" name="Chart 16">
            <a:extLst>
              <a:ext uri="{FF2B5EF4-FFF2-40B4-BE49-F238E27FC236}">
                <a16:creationId xmlns:a16="http://schemas.microsoft.com/office/drawing/2014/main" id="{A0B7A4C8-B5DC-6C28-6FEF-97EA0E89A7AB}"/>
              </a:ext>
            </a:extLst>
          </p:cNvPr>
          <p:cNvGraphicFramePr/>
          <p:nvPr>
            <p:extLst>
              <p:ext uri="{D42A27DB-BD31-4B8C-83A1-F6EECF244321}">
                <p14:modId xmlns:p14="http://schemas.microsoft.com/office/powerpoint/2010/main" val="2808315127"/>
              </p:ext>
            </p:extLst>
          </p:nvPr>
        </p:nvGraphicFramePr>
        <p:xfrm>
          <a:off x="758059" y="2641599"/>
          <a:ext cx="6500370" cy="3664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18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B87908D-8C53-6ED0-45EC-FE11709EADCE}"/>
              </a:ext>
            </a:extLst>
          </p:cNvPr>
          <p:cNvSpPr>
            <a:spLocks noGrp="1"/>
          </p:cNvSpPr>
          <p:nvPr>
            <p:ph type="title"/>
          </p:nvPr>
        </p:nvSpPr>
        <p:spPr/>
        <p:txBody>
          <a:bodyPr/>
          <a:lstStyle/>
          <a:p>
            <a:r>
              <a:rPr lang="en-US" dirty="0"/>
              <a:t>HOW CRYPTO CURRENCY AND BLOCKCHAIN ARE HELPING</a:t>
            </a:r>
            <a:endParaRPr lang="en-IN" dirty="0"/>
          </a:p>
        </p:txBody>
      </p:sp>
      <p:sp>
        <p:nvSpPr>
          <p:cNvPr id="16" name="Text Placeholder 15">
            <a:extLst>
              <a:ext uri="{FF2B5EF4-FFF2-40B4-BE49-F238E27FC236}">
                <a16:creationId xmlns:a16="http://schemas.microsoft.com/office/drawing/2014/main" id="{94A83903-0EA7-3428-430C-18071FDB93AB}"/>
              </a:ext>
            </a:extLst>
          </p:cNvPr>
          <p:cNvSpPr>
            <a:spLocks noGrp="1"/>
          </p:cNvSpPr>
          <p:nvPr>
            <p:ph type="body" sz="quarter" idx="28"/>
          </p:nvPr>
        </p:nvSpPr>
        <p:spPr/>
        <p:txBody>
          <a:bodyPr/>
          <a:lstStyle/>
          <a:p>
            <a:r>
              <a:rPr lang="en-IN" dirty="0" err="1"/>
              <a:t>Nulla</a:t>
            </a:r>
            <a:r>
              <a:rPr lang="en-IN" dirty="0"/>
              <a:t> semper</a:t>
            </a:r>
          </a:p>
        </p:txBody>
      </p:sp>
      <p:sp>
        <p:nvSpPr>
          <p:cNvPr id="17" name="Text Placeholder 16">
            <a:extLst>
              <a:ext uri="{FF2B5EF4-FFF2-40B4-BE49-F238E27FC236}">
                <a16:creationId xmlns:a16="http://schemas.microsoft.com/office/drawing/2014/main" id="{23A0DA4B-5A81-86D2-5984-182261D27BCA}"/>
              </a:ext>
            </a:extLst>
          </p:cNvPr>
          <p:cNvSpPr>
            <a:spLocks noGrp="1"/>
          </p:cNvSpPr>
          <p:nvPr>
            <p:ph type="body" sz="quarter" idx="29"/>
          </p:nvPr>
        </p:nvSpPr>
        <p:spPr/>
        <p:txBody>
          <a:bodyPr/>
          <a:lstStyle/>
          <a:p>
            <a:r>
              <a:rPr lang="en-IN" dirty="0" err="1"/>
              <a:t>Lectus</a:t>
            </a:r>
            <a:r>
              <a:rPr lang="en-IN" dirty="0"/>
              <a:t> </a:t>
            </a:r>
            <a:r>
              <a:rPr lang="en-IN" dirty="0" err="1"/>
              <a:t>risus</a:t>
            </a:r>
            <a:r>
              <a:rPr lang="en-IN" dirty="0"/>
              <a:t> </a:t>
            </a:r>
            <a:r>
              <a:rPr lang="en-IN" dirty="0" err="1"/>
              <a:t>bibendum</a:t>
            </a:r>
            <a:r>
              <a:rPr lang="en-IN" dirty="0"/>
              <a:t> </a:t>
            </a:r>
            <a:r>
              <a:rPr lang="en-IN" dirty="0" err="1"/>
              <a:t>metus</a:t>
            </a:r>
            <a:endParaRPr lang="en-IN" dirty="0"/>
          </a:p>
        </p:txBody>
      </p:sp>
      <p:sp>
        <p:nvSpPr>
          <p:cNvPr id="18" name="Text Placeholder 17">
            <a:extLst>
              <a:ext uri="{FF2B5EF4-FFF2-40B4-BE49-F238E27FC236}">
                <a16:creationId xmlns:a16="http://schemas.microsoft.com/office/drawing/2014/main" id="{52A14E4C-56BE-9E5E-9B4B-6CCC59D3A82D}"/>
              </a:ext>
            </a:extLst>
          </p:cNvPr>
          <p:cNvSpPr>
            <a:spLocks noGrp="1"/>
          </p:cNvSpPr>
          <p:nvPr>
            <p:ph type="body" sz="quarter" idx="30"/>
          </p:nvPr>
        </p:nvSpPr>
        <p:spPr/>
        <p:txBody>
          <a:bodyPr/>
          <a:lstStyle/>
          <a:p>
            <a:r>
              <a:rPr lang="it-IT" dirty="0"/>
              <a:t>Nulla sit amet lacinia turpis</a:t>
            </a:r>
          </a:p>
        </p:txBody>
      </p:sp>
      <p:sp>
        <p:nvSpPr>
          <p:cNvPr id="19" name="Text Placeholder 18">
            <a:extLst>
              <a:ext uri="{FF2B5EF4-FFF2-40B4-BE49-F238E27FC236}">
                <a16:creationId xmlns:a16="http://schemas.microsoft.com/office/drawing/2014/main" id="{8347F9CF-203E-73B9-B482-3A56EF1BD567}"/>
              </a:ext>
            </a:extLst>
          </p:cNvPr>
          <p:cNvSpPr>
            <a:spLocks noGrp="1"/>
          </p:cNvSpPr>
          <p:nvPr>
            <p:ph type="body" sz="quarter" idx="31"/>
          </p:nvPr>
        </p:nvSpPr>
        <p:spPr/>
        <p:txBody>
          <a:bodyPr/>
          <a:lstStyle/>
          <a:p>
            <a:r>
              <a:rPr lang="da-DK" dirty="0"/>
              <a:t>Lorem ipsum dolor sit amet</a:t>
            </a:r>
          </a:p>
        </p:txBody>
      </p:sp>
      <p:sp>
        <p:nvSpPr>
          <p:cNvPr id="20" name="Text Placeholder 19">
            <a:extLst>
              <a:ext uri="{FF2B5EF4-FFF2-40B4-BE49-F238E27FC236}">
                <a16:creationId xmlns:a16="http://schemas.microsoft.com/office/drawing/2014/main" id="{C77DA9A6-E8F4-9670-B16C-D2CC508EE87D}"/>
              </a:ext>
            </a:extLst>
          </p:cNvPr>
          <p:cNvSpPr>
            <a:spLocks noGrp="1"/>
          </p:cNvSpPr>
          <p:nvPr>
            <p:ph type="body" sz="quarter" idx="32"/>
          </p:nvPr>
        </p:nvSpPr>
        <p:spPr/>
        <p:txBody>
          <a:bodyPr/>
          <a:lstStyle/>
          <a:p>
            <a:r>
              <a:rPr lang="en-IN" dirty="0"/>
              <a:t>Morbi </a:t>
            </a:r>
            <a:r>
              <a:rPr lang="en-IN" dirty="0" err="1"/>
              <a:t>efficitur</a:t>
            </a:r>
            <a:r>
              <a:rPr lang="en-IN" dirty="0"/>
              <a:t> </a:t>
            </a:r>
            <a:r>
              <a:rPr lang="en-IN" dirty="0" err="1"/>
              <a:t>tincidunt</a:t>
            </a:r>
            <a:r>
              <a:rPr lang="en-IN" dirty="0"/>
              <a:t> </a:t>
            </a:r>
            <a:r>
              <a:rPr lang="en-IN" dirty="0" err="1"/>
              <a:t>lacus</a:t>
            </a:r>
            <a:endParaRPr lang="en-IN" dirty="0"/>
          </a:p>
        </p:txBody>
      </p:sp>
      <p:sp>
        <p:nvSpPr>
          <p:cNvPr id="21" name="Text Placeholder 20">
            <a:extLst>
              <a:ext uri="{FF2B5EF4-FFF2-40B4-BE49-F238E27FC236}">
                <a16:creationId xmlns:a16="http://schemas.microsoft.com/office/drawing/2014/main" id="{E35A9D07-3130-868C-0B3D-E004C3160948}"/>
              </a:ext>
            </a:extLst>
          </p:cNvPr>
          <p:cNvSpPr>
            <a:spLocks noGrp="1"/>
          </p:cNvSpPr>
          <p:nvPr>
            <p:ph type="body" sz="quarter" idx="33"/>
          </p:nvPr>
        </p:nvSpPr>
        <p:spPr/>
        <p:txBody>
          <a:bodyPr/>
          <a:lstStyle/>
          <a:p>
            <a:r>
              <a:rPr lang="en-IN" dirty="0"/>
              <a:t>In </a:t>
            </a:r>
            <a:r>
              <a:rPr lang="en-IN" dirty="0" err="1"/>
              <a:t>tellus</a:t>
            </a:r>
            <a:r>
              <a:rPr lang="en-IN" dirty="0"/>
              <a:t> </a:t>
            </a:r>
            <a:r>
              <a:rPr lang="en-IN" dirty="0" err="1"/>
              <a:t>elit</a:t>
            </a:r>
            <a:endParaRPr lang="en-IN" dirty="0"/>
          </a:p>
        </p:txBody>
      </p:sp>
      <p:grpSp>
        <p:nvGrpSpPr>
          <p:cNvPr id="22" name="Group 21">
            <a:extLst>
              <a:ext uri="{FF2B5EF4-FFF2-40B4-BE49-F238E27FC236}">
                <a16:creationId xmlns:a16="http://schemas.microsoft.com/office/drawing/2014/main" id="{F85CEB51-BD74-3089-D693-E2EE67B34BE5}"/>
              </a:ext>
            </a:extLst>
          </p:cNvPr>
          <p:cNvGrpSpPr/>
          <p:nvPr/>
        </p:nvGrpSpPr>
        <p:grpSpPr>
          <a:xfrm>
            <a:off x="3698824" y="2458575"/>
            <a:ext cx="4794352" cy="2678505"/>
            <a:chOff x="5119273" y="2905596"/>
            <a:chExt cx="5013851" cy="2801138"/>
          </a:xfrm>
        </p:grpSpPr>
        <p:grpSp>
          <p:nvGrpSpPr>
            <p:cNvPr id="23" name="Group 22">
              <a:extLst>
                <a:ext uri="{FF2B5EF4-FFF2-40B4-BE49-F238E27FC236}">
                  <a16:creationId xmlns:a16="http://schemas.microsoft.com/office/drawing/2014/main" id="{AC721B1A-2AF0-0BEE-C586-03DF26E1DE39}"/>
                </a:ext>
              </a:extLst>
            </p:cNvPr>
            <p:cNvGrpSpPr/>
            <p:nvPr/>
          </p:nvGrpSpPr>
          <p:grpSpPr>
            <a:xfrm>
              <a:off x="7750017" y="2942580"/>
              <a:ext cx="2383107" cy="2764154"/>
              <a:chOff x="7750017" y="2942580"/>
              <a:chExt cx="2383107" cy="2764154"/>
            </a:xfrm>
          </p:grpSpPr>
          <p:sp>
            <p:nvSpPr>
              <p:cNvPr id="119" name="Freeform 697">
                <a:extLst>
                  <a:ext uri="{FF2B5EF4-FFF2-40B4-BE49-F238E27FC236}">
                    <a16:creationId xmlns:a16="http://schemas.microsoft.com/office/drawing/2014/main" id="{28F85D2E-B164-3E9F-9CAE-5D2B54AA7892}"/>
                  </a:ext>
                </a:extLst>
              </p:cNvPr>
              <p:cNvSpPr>
                <a:spLocks/>
              </p:cNvSpPr>
              <p:nvPr/>
            </p:nvSpPr>
            <p:spPr bwMode="auto">
              <a:xfrm>
                <a:off x="7751625" y="5177702"/>
                <a:ext cx="225125" cy="83616"/>
              </a:xfrm>
              <a:custGeom>
                <a:avLst/>
                <a:gdLst>
                  <a:gd name="T0" fmla="*/ 0 w 295"/>
                  <a:gd name="T1" fmla="*/ 110 h 110"/>
                  <a:gd name="T2" fmla="*/ 295 w 295"/>
                  <a:gd name="T3" fmla="*/ 46 h 110"/>
                </a:gdLst>
                <a:ahLst/>
                <a:cxnLst>
                  <a:cxn ang="0">
                    <a:pos x="T0" y="T1"/>
                  </a:cxn>
                  <a:cxn ang="0">
                    <a:pos x="T2" y="T3"/>
                  </a:cxn>
                </a:cxnLst>
                <a:rect l="0" t="0" r="r" b="b"/>
                <a:pathLst>
                  <a:path w="295" h="110">
                    <a:moveTo>
                      <a:pt x="0" y="110"/>
                    </a:moveTo>
                    <a:cubicBezTo>
                      <a:pt x="0" y="110"/>
                      <a:pt x="97" y="0"/>
                      <a:pt x="295" y="46"/>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120" name="Group 119">
                <a:extLst>
                  <a:ext uri="{FF2B5EF4-FFF2-40B4-BE49-F238E27FC236}">
                    <a16:creationId xmlns:a16="http://schemas.microsoft.com/office/drawing/2014/main" id="{2F93E2FA-7820-BEFC-E825-28A9E122E58B}"/>
                  </a:ext>
                </a:extLst>
              </p:cNvPr>
              <p:cNvGrpSpPr/>
              <p:nvPr/>
            </p:nvGrpSpPr>
            <p:grpSpPr>
              <a:xfrm>
                <a:off x="7750017" y="2942580"/>
                <a:ext cx="2383107" cy="2764154"/>
                <a:chOff x="7750017" y="2942580"/>
                <a:chExt cx="2383107" cy="2764154"/>
              </a:xfrm>
            </p:grpSpPr>
            <p:sp>
              <p:nvSpPr>
                <p:cNvPr id="121" name="Freeform 673">
                  <a:extLst>
                    <a:ext uri="{FF2B5EF4-FFF2-40B4-BE49-F238E27FC236}">
                      <a16:creationId xmlns:a16="http://schemas.microsoft.com/office/drawing/2014/main" id="{14549711-5435-0283-D56D-AE984111B6D1}"/>
                    </a:ext>
                  </a:extLst>
                </p:cNvPr>
                <p:cNvSpPr>
                  <a:spLocks/>
                </p:cNvSpPr>
                <p:nvPr/>
              </p:nvSpPr>
              <p:spPr bwMode="auto">
                <a:xfrm>
                  <a:off x="9002676" y="4364053"/>
                  <a:ext cx="1130448" cy="903697"/>
                </a:xfrm>
                <a:custGeom>
                  <a:avLst/>
                  <a:gdLst>
                    <a:gd name="T0" fmla="*/ 1142 w 1486"/>
                    <a:gd name="T1" fmla="*/ 419 h 1184"/>
                    <a:gd name="T2" fmla="*/ 1215 w 1486"/>
                    <a:gd name="T3" fmla="*/ 1086 h 1184"/>
                    <a:gd name="T4" fmla="*/ 962 w 1486"/>
                    <a:gd name="T5" fmla="*/ 1072 h 1184"/>
                    <a:gd name="T6" fmla="*/ 142 w 1486"/>
                    <a:gd name="T7" fmla="*/ 399 h 1184"/>
                    <a:gd name="T8" fmla="*/ 26 w 1486"/>
                    <a:gd name="T9" fmla="*/ 266 h 1184"/>
                    <a:gd name="T10" fmla="*/ 381 w 1486"/>
                    <a:gd name="T11" fmla="*/ 23 h 1184"/>
                    <a:gd name="T12" fmla="*/ 1113 w 1486"/>
                    <a:gd name="T13" fmla="*/ 498 h 1184"/>
                  </a:gdLst>
                  <a:ahLst/>
                  <a:cxnLst>
                    <a:cxn ang="0">
                      <a:pos x="T0" y="T1"/>
                    </a:cxn>
                    <a:cxn ang="0">
                      <a:pos x="T2" y="T3"/>
                    </a:cxn>
                    <a:cxn ang="0">
                      <a:pos x="T4" y="T5"/>
                    </a:cxn>
                    <a:cxn ang="0">
                      <a:pos x="T6" y="T7"/>
                    </a:cxn>
                    <a:cxn ang="0">
                      <a:pos x="T8" y="T9"/>
                    </a:cxn>
                    <a:cxn ang="0">
                      <a:pos x="T10" y="T11"/>
                    </a:cxn>
                    <a:cxn ang="0">
                      <a:pos x="T12" y="T13"/>
                    </a:cxn>
                  </a:cxnLst>
                  <a:rect l="0" t="0" r="r" b="b"/>
                  <a:pathLst>
                    <a:path w="1486" h="1184">
                      <a:moveTo>
                        <a:pt x="1142" y="419"/>
                      </a:moveTo>
                      <a:cubicBezTo>
                        <a:pt x="1486" y="681"/>
                        <a:pt x="1327" y="945"/>
                        <a:pt x="1215" y="1086"/>
                      </a:cubicBezTo>
                      <a:cubicBezTo>
                        <a:pt x="1135" y="1184"/>
                        <a:pt x="962" y="1072"/>
                        <a:pt x="962" y="1072"/>
                      </a:cubicBezTo>
                      <a:cubicBezTo>
                        <a:pt x="962" y="1072"/>
                        <a:pt x="430" y="850"/>
                        <a:pt x="142" y="399"/>
                      </a:cubicBezTo>
                      <a:cubicBezTo>
                        <a:pt x="26" y="266"/>
                        <a:pt x="26" y="266"/>
                        <a:pt x="26" y="266"/>
                      </a:cubicBezTo>
                      <a:cubicBezTo>
                        <a:pt x="26" y="266"/>
                        <a:pt x="0" y="0"/>
                        <a:pt x="381" y="23"/>
                      </a:cubicBezTo>
                      <a:cubicBezTo>
                        <a:pt x="381" y="23"/>
                        <a:pt x="893" y="424"/>
                        <a:pt x="1113" y="498"/>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2" name="Freeform 674">
                  <a:extLst>
                    <a:ext uri="{FF2B5EF4-FFF2-40B4-BE49-F238E27FC236}">
                      <a16:creationId xmlns:a16="http://schemas.microsoft.com/office/drawing/2014/main" id="{3547CEC1-A659-44BE-C901-020A732F3D9E}"/>
                    </a:ext>
                  </a:extLst>
                </p:cNvPr>
                <p:cNvSpPr>
                  <a:spLocks/>
                </p:cNvSpPr>
                <p:nvPr/>
              </p:nvSpPr>
              <p:spPr bwMode="auto">
                <a:xfrm>
                  <a:off x="8079664" y="4621333"/>
                  <a:ext cx="1534065" cy="1056457"/>
                </a:xfrm>
                <a:custGeom>
                  <a:avLst/>
                  <a:gdLst>
                    <a:gd name="T0" fmla="*/ 1273 w 2016"/>
                    <a:gd name="T1" fmla="*/ 795 h 1385"/>
                    <a:gd name="T2" fmla="*/ 1183 w 2016"/>
                    <a:gd name="T3" fmla="*/ 684 h 1385"/>
                    <a:gd name="T4" fmla="*/ 868 w 2016"/>
                    <a:gd name="T5" fmla="*/ 519 h 1385"/>
                    <a:gd name="T6" fmla="*/ 468 w 2016"/>
                    <a:gd name="T7" fmla="*/ 132 h 1385"/>
                    <a:gd name="T8" fmla="*/ 23 w 2016"/>
                    <a:gd name="T9" fmla="*/ 367 h 1385"/>
                    <a:gd name="T10" fmla="*/ 446 w 2016"/>
                    <a:gd name="T11" fmla="*/ 940 h 1385"/>
                    <a:gd name="T12" fmla="*/ 1190 w 2016"/>
                    <a:gd name="T13" fmla="*/ 1385 h 1385"/>
                    <a:gd name="T14" fmla="*/ 1471 w 2016"/>
                    <a:gd name="T15" fmla="*/ 1225 h 1385"/>
                    <a:gd name="T16" fmla="*/ 1865 w 2016"/>
                    <a:gd name="T17" fmla="*/ 1002 h 1385"/>
                    <a:gd name="T18" fmla="*/ 2016 w 2016"/>
                    <a:gd name="T19" fmla="*/ 698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6" h="1385">
                      <a:moveTo>
                        <a:pt x="1273" y="795"/>
                      </a:moveTo>
                      <a:cubicBezTo>
                        <a:pt x="1183" y="684"/>
                        <a:pt x="1183" y="684"/>
                        <a:pt x="1183" y="684"/>
                      </a:cubicBezTo>
                      <a:cubicBezTo>
                        <a:pt x="868" y="519"/>
                        <a:pt x="868" y="519"/>
                        <a:pt x="868" y="519"/>
                      </a:cubicBezTo>
                      <a:cubicBezTo>
                        <a:pt x="834" y="376"/>
                        <a:pt x="468" y="132"/>
                        <a:pt x="468" y="132"/>
                      </a:cubicBezTo>
                      <a:cubicBezTo>
                        <a:pt x="0" y="0"/>
                        <a:pt x="23" y="367"/>
                        <a:pt x="23" y="367"/>
                      </a:cubicBezTo>
                      <a:cubicBezTo>
                        <a:pt x="446" y="940"/>
                        <a:pt x="446" y="940"/>
                        <a:pt x="446" y="940"/>
                      </a:cubicBezTo>
                      <a:cubicBezTo>
                        <a:pt x="1190" y="1385"/>
                        <a:pt x="1190" y="1385"/>
                        <a:pt x="1190" y="1385"/>
                      </a:cubicBezTo>
                      <a:cubicBezTo>
                        <a:pt x="1471" y="1225"/>
                        <a:pt x="1471" y="1225"/>
                        <a:pt x="1471" y="1225"/>
                      </a:cubicBezTo>
                      <a:cubicBezTo>
                        <a:pt x="1865" y="1002"/>
                        <a:pt x="1865" y="1002"/>
                        <a:pt x="1865" y="1002"/>
                      </a:cubicBezTo>
                      <a:cubicBezTo>
                        <a:pt x="2016" y="698"/>
                        <a:pt x="2016" y="698"/>
                        <a:pt x="2016" y="698"/>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 name="Freeform 675">
                  <a:extLst>
                    <a:ext uri="{FF2B5EF4-FFF2-40B4-BE49-F238E27FC236}">
                      <a16:creationId xmlns:a16="http://schemas.microsoft.com/office/drawing/2014/main" id="{1CDEE003-272A-84CE-62C6-347CD0CB3751}"/>
                    </a:ext>
                  </a:extLst>
                </p:cNvPr>
                <p:cNvSpPr>
                  <a:spLocks/>
                </p:cNvSpPr>
                <p:nvPr/>
              </p:nvSpPr>
              <p:spPr bwMode="auto">
                <a:xfrm>
                  <a:off x="9021972" y="4965445"/>
                  <a:ext cx="278190" cy="152760"/>
                </a:xfrm>
                <a:custGeom>
                  <a:avLst/>
                  <a:gdLst>
                    <a:gd name="T0" fmla="*/ 0 w 173"/>
                    <a:gd name="T1" fmla="*/ 95 h 95"/>
                    <a:gd name="T2" fmla="*/ 107 w 173"/>
                    <a:gd name="T3" fmla="*/ 77 h 95"/>
                    <a:gd name="T4" fmla="*/ 173 w 173"/>
                    <a:gd name="T5" fmla="*/ 0 h 95"/>
                  </a:gdLst>
                  <a:ahLst/>
                  <a:cxnLst>
                    <a:cxn ang="0">
                      <a:pos x="T0" y="T1"/>
                    </a:cxn>
                    <a:cxn ang="0">
                      <a:pos x="T2" y="T3"/>
                    </a:cxn>
                    <a:cxn ang="0">
                      <a:pos x="T4" y="T5"/>
                    </a:cxn>
                  </a:cxnLst>
                  <a:rect l="0" t="0" r="r" b="b"/>
                  <a:pathLst>
                    <a:path w="173" h="95">
                      <a:moveTo>
                        <a:pt x="0" y="95"/>
                      </a:moveTo>
                      <a:lnTo>
                        <a:pt x="107" y="77"/>
                      </a:lnTo>
                      <a:lnTo>
                        <a:pt x="173"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4" name="Freeform 676">
                  <a:extLst>
                    <a:ext uri="{FF2B5EF4-FFF2-40B4-BE49-F238E27FC236}">
                      <a16:creationId xmlns:a16="http://schemas.microsoft.com/office/drawing/2014/main" id="{D058CF61-5C86-FCDA-01A6-14C1D8E47CAF}"/>
                    </a:ext>
                  </a:extLst>
                </p:cNvPr>
                <p:cNvSpPr>
                  <a:spLocks/>
                </p:cNvSpPr>
                <p:nvPr/>
              </p:nvSpPr>
              <p:spPr bwMode="auto">
                <a:xfrm>
                  <a:off x="8336950" y="5457494"/>
                  <a:ext cx="511355" cy="249240"/>
                </a:xfrm>
                <a:custGeom>
                  <a:avLst/>
                  <a:gdLst>
                    <a:gd name="T0" fmla="*/ 672 w 672"/>
                    <a:gd name="T1" fmla="*/ 248 h 328"/>
                    <a:gd name="T2" fmla="*/ 160 w 672"/>
                    <a:gd name="T3" fmla="*/ 286 h 328"/>
                    <a:gd name="T4" fmla="*/ 0 w 672"/>
                    <a:gd name="T5" fmla="*/ 157 h 328"/>
                    <a:gd name="T6" fmla="*/ 322 w 672"/>
                    <a:gd name="T7" fmla="*/ 0 h 328"/>
                  </a:gdLst>
                  <a:ahLst/>
                  <a:cxnLst>
                    <a:cxn ang="0">
                      <a:pos x="T0" y="T1"/>
                    </a:cxn>
                    <a:cxn ang="0">
                      <a:pos x="T2" y="T3"/>
                    </a:cxn>
                    <a:cxn ang="0">
                      <a:pos x="T4" y="T5"/>
                    </a:cxn>
                    <a:cxn ang="0">
                      <a:pos x="T6" y="T7"/>
                    </a:cxn>
                  </a:cxnLst>
                  <a:rect l="0" t="0" r="r" b="b"/>
                  <a:pathLst>
                    <a:path w="672" h="328">
                      <a:moveTo>
                        <a:pt x="672" y="248"/>
                      </a:moveTo>
                      <a:cubicBezTo>
                        <a:pt x="672" y="248"/>
                        <a:pt x="340" y="328"/>
                        <a:pt x="160" y="286"/>
                      </a:cubicBezTo>
                      <a:cubicBezTo>
                        <a:pt x="0" y="157"/>
                        <a:pt x="0" y="157"/>
                        <a:pt x="0" y="157"/>
                      </a:cubicBezTo>
                      <a:cubicBezTo>
                        <a:pt x="0" y="157"/>
                        <a:pt x="199" y="203"/>
                        <a:pt x="322"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5" name="Freeform 677">
                  <a:extLst>
                    <a:ext uri="{FF2B5EF4-FFF2-40B4-BE49-F238E27FC236}">
                      <a16:creationId xmlns:a16="http://schemas.microsoft.com/office/drawing/2014/main" id="{B3869BBA-4DCD-9D9E-347B-6AAD891466A6}"/>
                    </a:ext>
                  </a:extLst>
                </p:cNvPr>
                <p:cNvSpPr>
                  <a:spLocks/>
                </p:cNvSpPr>
                <p:nvPr/>
              </p:nvSpPr>
              <p:spPr bwMode="auto">
                <a:xfrm>
                  <a:off x="7917253" y="4555405"/>
                  <a:ext cx="360200" cy="974449"/>
                </a:xfrm>
                <a:custGeom>
                  <a:avLst/>
                  <a:gdLst>
                    <a:gd name="T0" fmla="*/ 474 w 474"/>
                    <a:gd name="T1" fmla="*/ 1275 h 1275"/>
                    <a:gd name="T2" fmla="*/ 158 w 474"/>
                    <a:gd name="T3" fmla="*/ 840 h 1275"/>
                    <a:gd name="T4" fmla="*/ 0 w 474"/>
                    <a:gd name="T5" fmla="*/ 170 h 1275"/>
                    <a:gd name="T6" fmla="*/ 202 w 474"/>
                    <a:gd name="T7" fmla="*/ 37 h 1275"/>
                    <a:gd name="T8" fmla="*/ 343 w 474"/>
                    <a:gd name="T9" fmla="*/ 138 h 1275"/>
                  </a:gdLst>
                  <a:ahLst/>
                  <a:cxnLst>
                    <a:cxn ang="0">
                      <a:pos x="T0" y="T1"/>
                    </a:cxn>
                    <a:cxn ang="0">
                      <a:pos x="T2" y="T3"/>
                    </a:cxn>
                    <a:cxn ang="0">
                      <a:pos x="T4" y="T5"/>
                    </a:cxn>
                    <a:cxn ang="0">
                      <a:pos x="T6" y="T7"/>
                    </a:cxn>
                    <a:cxn ang="0">
                      <a:pos x="T8" y="T9"/>
                    </a:cxn>
                  </a:cxnLst>
                  <a:rect l="0" t="0" r="r" b="b"/>
                  <a:pathLst>
                    <a:path w="474" h="1275">
                      <a:moveTo>
                        <a:pt x="474" y="1275"/>
                      </a:moveTo>
                      <a:cubicBezTo>
                        <a:pt x="158" y="840"/>
                        <a:pt x="158" y="840"/>
                        <a:pt x="158" y="840"/>
                      </a:cubicBezTo>
                      <a:cubicBezTo>
                        <a:pt x="0" y="170"/>
                        <a:pt x="0" y="170"/>
                        <a:pt x="0" y="170"/>
                      </a:cubicBezTo>
                      <a:cubicBezTo>
                        <a:pt x="0" y="170"/>
                        <a:pt x="44" y="0"/>
                        <a:pt x="202" y="37"/>
                      </a:cubicBezTo>
                      <a:cubicBezTo>
                        <a:pt x="360" y="74"/>
                        <a:pt x="343" y="138"/>
                        <a:pt x="343" y="138"/>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6" name="Freeform 678">
                  <a:extLst>
                    <a:ext uri="{FF2B5EF4-FFF2-40B4-BE49-F238E27FC236}">
                      <a16:creationId xmlns:a16="http://schemas.microsoft.com/office/drawing/2014/main" id="{A7B21156-5A9F-A6BB-0496-A3184ED3770A}"/>
                    </a:ext>
                  </a:extLst>
                </p:cNvPr>
                <p:cNvSpPr>
                  <a:spLocks/>
                </p:cNvSpPr>
                <p:nvPr/>
              </p:nvSpPr>
              <p:spPr bwMode="auto">
                <a:xfrm>
                  <a:off x="7750017" y="4766053"/>
                  <a:ext cx="601405" cy="902089"/>
                </a:xfrm>
                <a:custGeom>
                  <a:avLst/>
                  <a:gdLst>
                    <a:gd name="T0" fmla="*/ 789 w 789"/>
                    <a:gd name="T1" fmla="*/ 1180 h 1180"/>
                    <a:gd name="T2" fmla="*/ 361 w 789"/>
                    <a:gd name="T3" fmla="*/ 1170 h 1180"/>
                    <a:gd name="T4" fmla="*/ 0 w 789"/>
                    <a:gd name="T5" fmla="*/ 724 h 1180"/>
                    <a:gd name="T6" fmla="*/ 67 w 789"/>
                    <a:gd name="T7" fmla="*/ 17 h 1180"/>
                    <a:gd name="T8" fmla="*/ 253 w 789"/>
                    <a:gd name="T9" fmla="*/ 128 h 1180"/>
                  </a:gdLst>
                  <a:ahLst/>
                  <a:cxnLst>
                    <a:cxn ang="0">
                      <a:pos x="T0" y="T1"/>
                    </a:cxn>
                    <a:cxn ang="0">
                      <a:pos x="T2" y="T3"/>
                    </a:cxn>
                    <a:cxn ang="0">
                      <a:pos x="T4" y="T5"/>
                    </a:cxn>
                    <a:cxn ang="0">
                      <a:pos x="T6" y="T7"/>
                    </a:cxn>
                    <a:cxn ang="0">
                      <a:pos x="T8" y="T9"/>
                    </a:cxn>
                  </a:cxnLst>
                  <a:rect l="0" t="0" r="r" b="b"/>
                  <a:pathLst>
                    <a:path w="789" h="1180">
                      <a:moveTo>
                        <a:pt x="789" y="1180"/>
                      </a:moveTo>
                      <a:cubicBezTo>
                        <a:pt x="361" y="1170"/>
                        <a:pt x="361" y="1170"/>
                        <a:pt x="361" y="1170"/>
                      </a:cubicBezTo>
                      <a:cubicBezTo>
                        <a:pt x="0" y="724"/>
                        <a:pt x="0" y="724"/>
                        <a:pt x="0" y="724"/>
                      </a:cubicBezTo>
                      <a:cubicBezTo>
                        <a:pt x="67" y="17"/>
                        <a:pt x="67" y="17"/>
                        <a:pt x="67" y="17"/>
                      </a:cubicBezTo>
                      <a:cubicBezTo>
                        <a:pt x="67" y="17"/>
                        <a:pt x="191" y="0"/>
                        <a:pt x="253" y="128"/>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7" name="Freeform 679">
                  <a:extLst>
                    <a:ext uri="{FF2B5EF4-FFF2-40B4-BE49-F238E27FC236}">
                      <a16:creationId xmlns:a16="http://schemas.microsoft.com/office/drawing/2014/main" id="{5B822E1F-6BAE-56C0-7C90-D38806DA513E}"/>
                    </a:ext>
                  </a:extLst>
                </p:cNvPr>
                <p:cNvSpPr>
                  <a:spLocks/>
                </p:cNvSpPr>
                <p:nvPr/>
              </p:nvSpPr>
              <p:spPr bwMode="auto">
                <a:xfrm>
                  <a:off x="8952827" y="3754620"/>
                  <a:ext cx="839394" cy="910129"/>
                </a:xfrm>
                <a:custGeom>
                  <a:avLst/>
                  <a:gdLst>
                    <a:gd name="T0" fmla="*/ 0 w 1102"/>
                    <a:gd name="T1" fmla="*/ 674 h 1192"/>
                    <a:gd name="T2" fmla="*/ 194 w 1102"/>
                    <a:gd name="T3" fmla="*/ 459 h 1192"/>
                    <a:gd name="T4" fmla="*/ 252 w 1102"/>
                    <a:gd name="T5" fmla="*/ 85 h 1192"/>
                    <a:gd name="T6" fmla="*/ 274 w 1102"/>
                    <a:gd name="T7" fmla="*/ 0 h 1192"/>
                    <a:gd name="T8" fmla="*/ 990 w 1102"/>
                    <a:gd name="T9" fmla="*/ 48 h 1192"/>
                    <a:gd name="T10" fmla="*/ 961 w 1102"/>
                    <a:gd name="T11" fmla="*/ 387 h 1192"/>
                    <a:gd name="T12" fmla="*/ 1102 w 1102"/>
                    <a:gd name="T13" fmla="*/ 776 h 1192"/>
                    <a:gd name="T14" fmla="*/ 1044 w 1102"/>
                    <a:gd name="T15" fmla="*/ 996 h 1192"/>
                    <a:gd name="T16" fmla="*/ 1102 w 1102"/>
                    <a:gd name="T17" fmla="*/ 119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92">
                      <a:moveTo>
                        <a:pt x="0" y="674"/>
                      </a:moveTo>
                      <a:cubicBezTo>
                        <a:pt x="194" y="459"/>
                        <a:pt x="194" y="459"/>
                        <a:pt x="194" y="459"/>
                      </a:cubicBezTo>
                      <a:cubicBezTo>
                        <a:pt x="252" y="85"/>
                        <a:pt x="252" y="85"/>
                        <a:pt x="252" y="85"/>
                      </a:cubicBezTo>
                      <a:cubicBezTo>
                        <a:pt x="274" y="0"/>
                        <a:pt x="274" y="0"/>
                        <a:pt x="274" y="0"/>
                      </a:cubicBezTo>
                      <a:cubicBezTo>
                        <a:pt x="848" y="275"/>
                        <a:pt x="990" y="48"/>
                        <a:pt x="990" y="48"/>
                      </a:cubicBezTo>
                      <a:cubicBezTo>
                        <a:pt x="961" y="387"/>
                        <a:pt x="961" y="387"/>
                        <a:pt x="961" y="387"/>
                      </a:cubicBezTo>
                      <a:cubicBezTo>
                        <a:pt x="1102" y="776"/>
                        <a:pt x="1102" y="776"/>
                        <a:pt x="1102" y="776"/>
                      </a:cubicBezTo>
                      <a:cubicBezTo>
                        <a:pt x="1044" y="996"/>
                        <a:pt x="1044" y="996"/>
                        <a:pt x="1044" y="996"/>
                      </a:cubicBezTo>
                      <a:cubicBezTo>
                        <a:pt x="1102" y="1192"/>
                        <a:pt x="1102" y="1192"/>
                        <a:pt x="1102" y="1192"/>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8" name="Freeform 680">
                  <a:extLst>
                    <a:ext uri="{FF2B5EF4-FFF2-40B4-BE49-F238E27FC236}">
                      <a16:creationId xmlns:a16="http://schemas.microsoft.com/office/drawing/2014/main" id="{EA40D81B-792A-5A1A-B835-7CEF955F53D4}"/>
                    </a:ext>
                  </a:extLst>
                </p:cNvPr>
                <p:cNvSpPr>
                  <a:spLocks/>
                </p:cNvSpPr>
                <p:nvPr/>
              </p:nvSpPr>
              <p:spPr bwMode="auto">
                <a:xfrm>
                  <a:off x="9058957" y="2942580"/>
                  <a:ext cx="445426" cy="633553"/>
                </a:xfrm>
                <a:custGeom>
                  <a:avLst/>
                  <a:gdLst>
                    <a:gd name="T0" fmla="*/ 585 w 585"/>
                    <a:gd name="T1" fmla="*/ 446 h 829"/>
                    <a:gd name="T2" fmla="*/ 337 w 585"/>
                    <a:gd name="T3" fmla="*/ 26 h 829"/>
                    <a:gd name="T4" fmla="*/ 118 w 585"/>
                    <a:gd name="T5" fmla="*/ 133 h 829"/>
                    <a:gd name="T6" fmla="*/ 389 w 585"/>
                    <a:gd name="T7" fmla="*/ 829 h 829"/>
                  </a:gdLst>
                  <a:ahLst/>
                  <a:cxnLst>
                    <a:cxn ang="0">
                      <a:pos x="T0" y="T1"/>
                    </a:cxn>
                    <a:cxn ang="0">
                      <a:pos x="T2" y="T3"/>
                    </a:cxn>
                    <a:cxn ang="0">
                      <a:pos x="T4" y="T5"/>
                    </a:cxn>
                    <a:cxn ang="0">
                      <a:pos x="T6" y="T7"/>
                    </a:cxn>
                  </a:cxnLst>
                  <a:rect l="0" t="0" r="r" b="b"/>
                  <a:pathLst>
                    <a:path w="585" h="829">
                      <a:moveTo>
                        <a:pt x="585" y="446"/>
                      </a:moveTo>
                      <a:cubicBezTo>
                        <a:pt x="585" y="446"/>
                        <a:pt x="450" y="53"/>
                        <a:pt x="337" y="26"/>
                      </a:cubicBezTo>
                      <a:cubicBezTo>
                        <a:pt x="224" y="0"/>
                        <a:pt x="118" y="133"/>
                        <a:pt x="118" y="133"/>
                      </a:cubicBezTo>
                      <a:cubicBezTo>
                        <a:pt x="118" y="133"/>
                        <a:pt x="0" y="670"/>
                        <a:pt x="389" y="829"/>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9" name="Freeform 681">
                  <a:extLst>
                    <a:ext uri="{FF2B5EF4-FFF2-40B4-BE49-F238E27FC236}">
                      <a16:creationId xmlns:a16="http://schemas.microsoft.com/office/drawing/2014/main" id="{62F06F78-6F84-FA39-BAC0-0044A7530F74}"/>
                    </a:ext>
                  </a:extLst>
                </p:cNvPr>
                <p:cNvSpPr>
                  <a:spLocks/>
                </p:cNvSpPr>
                <p:nvPr/>
              </p:nvSpPr>
              <p:spPr bwMode="auto">
                <a:xfrm>
                  <a:off x="9195640" y="3515028"/>
                  <a:ext cx="69145" cy="178488"/>
                </a:xfrm>
                <a:custGeom>
                  <a:avLst/>
                  <a:gdLst>
                    <a:gd name="T0" fmla="*/ 0 w 90"/>
                    <a:gd name="T1" fmla="*/ 234 h 234"/>
                    <a:gd name="T2" fmla="*/ 90 w 90"/>
                    <a:gd name="T3" fmla="*/ 164 h 234"/>
                    <a:gd name="T4" fmla="*/ 62 w 90"/>
                    <a:gd name="T5" fmla="*/ 0 h 234"/>
                  </a:gdLst>
                  <a:ahLst/>
                  <a:cxnLst>
                    <a:cxn ang="0">
                      <a:pos x="T0" y="T1"/>
                    </a:cxn>
                    <a:cxn ang="0">
                      <a:pos x="T2" y="T3"/>
                    </a:cxn>
                    <a:cxn ang="0">
                      <a:pos x="T4" y="T5"/>
                    </a:cxn>
                  </a:cxnLst>
                  <a:rect l="0" t="0" r="r" b="b"/>
                  <a:pathLst>
                    <a:path w="90" h="234">
                      <a:moveTo>
                        <a:pt x="0" y="234"/>
                      </a:moveTo>
                      <a:cubicBezTo>
                        <a:pt x="0" y="234"/>
                        <a:pt x="39" y="175"/>
                        <a:pt x="90" y="164"/>
                      </a:cubicBezTo>
                      <a:cubicBezTo>
                        <a:pt x="90" y="164"/>
                        <a:pt x="62" y="90"/>
                        <a:pt x="62"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0" name="Freeform 682">
                  <a:extLst>
                    <a:ext uri="{FF2B5EF4-FFF2-40B4-BE49-F238E27FC236}">
                      <a16:creationId xmlns:a16="http://schemas.microsoft.com/office/drawing/2014/main" id="{A06DAB7C-E7A0-EA4A-A413-78D4971011B1}"/>
                    </a:ext>
                  </a:extLst>
                </p:cNvPr>
                <p:cNvSpPr>
                  <a:spLocks/>
                </p:cNvSpPr>
                <p:nvPr/>
              </p:nvSpPr>
              <p:spPr bwMode="auto">
                <a:xfrm>
                  <a:off x="9491518" y="3193428"/>
                  <a:ext cx="180100" cy="331248"/>
                </a:xfrm>
                <a:custGeom>
                  <a:avLst/>
                  <a:gdLst>
                    <a:gd name="T0" fmla="*/ 238 w 238"/>
                    <a:gd name="T1" fmla="*/ 433 h 433"/>
                    <a:gd name="T2" fmla="*/ 164 w 238"/>
                    <a:gd name="T3" fmla="*/ 106 h 433"/>
                    <a:gd name="T4" fmla="*/ 0 w 238"/>
                    <a:gd name="T5" fmla="*/ 0 h 433"/>
                  </a:gdLst>
                  <a:ahLst/>
                  <a:cxnLst>
                    <a:cxn ang="0">
                      <a:pos x="T0" y="T1"/>
                    </a:cxn>
                    <a:cxn ang="0">
                      <a:pos x="T2" y="T3"/>
                    </a:cxn>
                    <a:cxn ang="0">
                      <a:pos x="T4" y="T5"/>
                    </a:cxn>
                  </a:cxnLst>
                  <a:rect l="0" t="0" r="r" b="b"/>
                  <a:pathLst>
                    <a:path w="238" h="433">
                      <a:moveTo>
                        <a:pt x="238" y="433"/>
                      </a:moveTo>
                      <a:cubicBezTo>
                        <a:pt x="238" y="433"/>
                        <a:pt x="226" y="143"/>
                        <a:pt x="164" y="106"/>
                      </a:cubicBezTo>
                      <a:cubicBezTo>
                        <a:pt x="102" y="69"/>
                        <a:pt x="0" y="0"/>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1" name="Freeform 683">
                  <a:extLst>
                    <a:ext uri="{FF2B5EF4-FFF2-40B4-BE49-F238E27FC236}">
                      <a16:creationId xmlns:a16="http://schemas.microsoft.com/office/drawing/2014/main" id="{4056DE7C-2278-5C8B-F9E9-90FB2FA74CA2}"/>
                    </a:ext>
                  </a:extLst>
                </p:cNvPr>
                <p:cNvSpPr>
                  <a:spLocks/>
                </p:cNvSpPr>
                <p:nvPr/>
              </p:nvSpPr>
              <p:spPr bwMode="auto">
                <a:xfrm>
                  <a:off x="9380564" y="4608469"/>
                  <a:ext cx="299094" cy="350544"/>
                </a:xfrm>
                <a:custGeom>
                  <a:avLst/>
                  <a:gdLst>
                    <a:gd name="T0" fmla="*/ 0 w 391"/>
                    <a:gd name="T1" fmla="*/ 461 h 461"/>
                    <a:gd name="T2" fmla="*/ 297 w 391"/>
                    <a:gd name="T3" fmla="*/ 0 h 461"/>
                  </a:gdLst>
                  <a:ahLst/>
                  <a:cxnLst>
                    <a:cxn ang="0">
                      <a:pos x="T0" y="T1"/>
                    </a:cxn>
                    <a:cxn ang="0">
                      <a:pos x="T2" y="T3"/>
                    </a:cxn>
                  </a:cxnLst>
                  <a:rect l="0" t="0" r="r" b="b"/>
                  <a:pathLst>
                    <a:path w="391" h="461">
                      <a:moveTo>
                        <a:pt x="0" y="461"/>
                      </a:moveTo>
                      <a:cubicBezTo>
                        <a:pt x="0" y="461"/>
                        <a:pt x="391" y="390"/>
                        <a:pt x="297"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2" name="Freeform 684">
                  <a:extLst>
                    <a:ext uri="{FF2B5EF4-FFF2-40B4-BE49-F238E27FC236}">
                      <a16:creationId xmlns:a16="http://schemas.microsoft.com/office/drawing/2014/main" id="{A069F8E0-B70B-57CB-7A2E-662D94DB2A02}"/>
                    </a:ext>
                  </a:extLst>
                </p:cNvPr>
                <p:cNvSpPr>
                  <a:spLocks/>
                </p:cNvSpPr>
                <p:nvPr/>
              </p:nvSpPr>
              <p:spPr bwMode="auto">
                <a:xfrm>
                  <a:off x="9350011" y="4571485"/>
                  <a:ext cx="202612" cy="345720"/>
                </a:xfrm>
                <a:custGeom>
                  <a:avLst/>
                  <a:gdLst>
                    <a:gd name="T0" fmla="*/ 0 w 267"/>
                    <a:gd name="T1" fmla="*/ 454 h 454"/>
                    <a:gd name="T2" fmla="*/ 267 w 267"/>
                    <a:gd name="T3" fmla="*/ 0 h 454"/>
                  </a:gdLst>
                  <a:ahLst/>
                  <a:cxnLst>
                    <a:cxn ang="0">
                      <a:pos x="T0" y="T1"/>
                    </a:cxn>
                    <a:cxn ang="0">
                      <a:pos x="T2" y="T3"/>
                    </a:cxn>
                  </a:cxnLst>
                  <a:rect l="0" t="0" r="r" b="b"/>
                  <a:pathLst>
                    <a:path w="267" h="454">
                      <a:moveTo>
                        <a:pt x="0" y="454"/>
                      </a:moveTo>
                      <a:cubicBezTo>
                        <a:pt x="0" y="454"/>
                        <a:pt x="265" y="386"/>
                        <a:pt x="267"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3" name="Freeform 685">
                  <a:extLst>
                    <a:ext uri="{FF2B5EF4-FFF2-40B4-BE49-F238E27FC236}">
                      <a16:creationId xmlns:a16="http://schemas.microsoft.com/office/drawing/2014/main" id="{35ACAAA3-7777-ADA8-728C-34A00EEDCDC3}"/>
                    </a:ext>
                  </a:extLst>
                </p:cNvPr>
                <p:cNvSpPr>
                  <a:spLocks/>
                </p:cNvSpPr>
                <p:nvPr/>
              </p:nvSpPr>
              <p:spPr bwMode="auto">
                <a:xfrm>
                  <a:off x="9057349" y="4423549"/>
                  <a:ext cx="453466" cy="194568"/>
                </a:xfrm>
                <a:custGeom>
                  <a:avLst/>
                  <a:gdLst>
                    <a:gd name="T0" fmla="*/ 0 w 282"/>
                    <a:gd name="T1" fmla="*/ 114 h 121"/>
                    <a:gd name="T2" fmla="*/ 25 w 282"/>
                    <a:gd name="T3" fmla="*/ 56 h 121"/>
                    <a:gd name="T4" fmla="*/ 123 w 282"/>
                    <a:gd name="T5" fmla="*/ 0 h 121"/>
                    <a:gd name="T6" fmla="*/ 282 w 282"/>
                    <a:gd name="T7" fmla="*/ 121 h 121"/>
                  </a:gdLst>
                  <a:ahLst/>
                  <a:cxnLst>
                    <a:cxn ang="0">
                      <a:pos x="T0" y="T1"/>
                    </a:cxn>
                    <a:cxn ang="0">
                      <a:pos x="T2" y="T3"/>
                    </a:cxn>
                    <a:cxn ang="0">
                      <a:pos x="T4" y="T5"/>
                    </a:cxn>
                    <a:cxn ang="0">
                      <a:pos x="T6" y="T7"/>
                    </a:cxn>
                  </a:cxnLst>
                  <a:rect l="0" t="0" r="r" b="b"/>
                  <a:pathLst>
                    <a:path w="282" h="121">
                      <a:moveTo>
                        <a:pt x="0" y="114"/>
                      </a:moveTo>
                      <a:lnTo>
                        <a:pt x="25" y="56"/>
                      </a:lnTo>
                      <a:lnTo>
                        <a:pt x="123" y="0"/>
                      </a:lnTo>
                      <a:lnTo>
                        <a:pt x="282" y="121"/>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4" name="Freeform 686">
                  <a:extLst>
                    <a:ext uri="{FF2B5EF4-FFF2-40B4-BE49-F238E27FC236}">
                      <a16:creationId xmlns:a16="http://schemas.microsoft.com/office/drawing/2014/main" id="{BCC99420-418F-24DF-A7E8-611AA04F4B27}"/>
                    </a:ext>
                  </a:extLst>
                </p:cNvPr>
                <p:cNvSpPr>
                  <a:spLocks/>
                </p:cNvSpPr>
                <p:nvPr/>
              </p:nvSpPr>
              <p:spPr bwMode="auto">
                <a:xfrm>
                  <a:off x="9779356" y="4738717"/>
                  <a:ext cx="266934" cy="442200"/>
                </a:xfrm>
                <a:custGeom>
                  <a:avLst/>
                  <a:gdLst>
                    <a:gd name="T0" fmla="*/ 0 w 352"/>
                    <a:gd name="T1" fmla="*/ 578 h 578"/>
                    <a:gd name="T2" fmla="*/ 103 w 352"/>
                    <a:gd name="T3" fmla="*/ 0 h 578"/>
                  </a:gdLst>
                  <a:ahLst/>
                  <a:cxnLst>
                    <a:cxn ang="0">
                      <a:pos x="T0" y="T1"/>
                    </a:cxn>
                    <a:cxn ang="0">
                      <a:pos x="T2" y="T3"/>
                    </a:cxn>
                  </a:cxnLst>
                  <a:rect l="0" t="0" r="r" b="b"/>
                  <a:pathLst>
                    <a:path w="352" h="578">
                      <a:moveTo>
                        <a:pt x="0" y="578"/>
                      </a:moveTo>
                      <a:cubicBezTo>
                        <a:pt x="0" y="578"/>
                        <a:pt x="352" y="390"/>
                        <a:pt x="103"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5" name="Freeform 687">
                  <a:extLst>
                    <a:ext uri="{FF2B5EF4-FFF2-40B4-BE49-F238E27FC236}">
                      <a16:creationId xmlns:a16="http://schemas.microsoft.com/office/drawing/2014/main" id="{2161637C-F6EE-289B-499D-92D8369973D2}"/>
                    </a:ext>
                  </a:extLst>
                </p:cNvPr>
                <p:cNvSpPr>
                  <a:spLocks/>
                </p:cNvSpPr>
                <p:nvPr/>
              </p:nvSpPr>
              <p:spPr bwMode="auto">
                <a:xfrm>
                  <a:off x="9711819" y="4738717"/>
                  <a:ext cx="246029" cy="438984"/>
                </a:xfrm>
                <a:custGeom>
                  <a:avLst/>
                  <a:gdLst>
                    <a:gd name="T0" fmla="*/ 0 w 323"/>
                    <a:gd name="T1" fmla="*/ 574 h 574"/>
                    <a:gd name="T2" fmla="*/ 190 w 323"/>
                    <a:gd name="T3" fmla="*/ 0 h 574"/>
                  </a:gdLst>
                  <a:ahLst/>
                  <a:cxnLst>
                    <a:cxn ang="0">
                      <a:pos x="T0" y="T1"/>
                    </a:cxn>
                    <a:cxn ang="0">
                      <a:pos x="T2" y="T3"/>
                    </a:cxn>
                  </a:cxnLst>
                  <a:rect l="0" t="0" r="r" b="b"/>
                  <a:pathLst>
                    <a:path w="323" h="574">
                      <a:moveTo>
                        <a:pt x="0" y="574"/>
                      </a:moveTo>
                      <a:cubicBezTo>
                        <a:pt x="0" y="574"/>
                        <a:pt x="323" y="430"/>
                        <a:pt x="19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6" name="Freeform 688">
                  <a:extLst>
                    <a:ext uri="{FF2B5EF4-FFF2-40B4-BE49-F238E27FC236}">
                      <a16:creationId xmlns:a16="http://schemas.microsoft.com/office/drawing/2014/main" id="{D04ADB7B-1A63-49D1-73F4-07887C32580B}"/>
                    </a:ext>
                  </a:extLst>
                </p:cNvPr>
                <p:cNvSpPr>
                  <a:spLocks/>
                </p:cNvSpPr>
                <p:nvPr/>
              </p:nvSpPr>
              <p:spPr bwMode="auto">
                <a:xfrm>
                  <a:off x="8959259" y="5140718"/>
                  <a:ext cx="176884" cy="500088"/>
                </a:xfrm>
                <a:custGeom>
                  <a:avLst/>
                  <a:gdLst>
                    <a:gd name="T0" fmla="*/ 109 w 232"/>
                    <a:gd name="T1" fmla="*/ 656 h 656"/>
                    <a:gd name="T2" fmla="*/ 0 w 232"/>
                    <a:gd name="T3" fmla="*/ 0 h 656"/>
                  </a:gdLst>
                  <a:ahLst/>
                  <a:cxnLst>
                    <a:cxn ang="0">
                      <a:pos x="T0" y="T1"/>
                    </a:cxn>
                    <a:cxn ang="0">
                      <a:pos x="T2" y="T3"/>
                    </a:cxn>
                  </a:cxnLst>
                  <a:rect l="0" t="0" r="r" b="b"/>
                  <a:pathLst>
                    <a:path w="232" h="656">
                      <a:moveTo>
                        <a:pt x="109" y="656"/>
                      </a:moveTo>
                      <a:cubicBezTo>
                        <a:pt x="109" y="656"/>
                        <a:pt x="232" y="320"/>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7" name="Freeform 689">
                  <a:extLst>
                    <a:ext uri="{FF2B5EF4-FFF2-40B4-BE49-F238E27FC236}">
                      <a16:creationId xmlns:a16="http://schemas.microsoft.com/office/drawing/2014/main" id="{6295ED35-2B18-63DF-3221-671CF6518172}"/>
                    </a:ext>
                  </a:extLst>
                </p:cNvPr>
                <p:cNvSpPr>
                  <a:spLocks/>
                </p:cNvSpPr>
                <p:nvPr/>
              </p:nvSpPr>
              <p:spPr bwMode="auto">
                <a:xfrm>
                  <a:off x="8935138" y="5119814"/>
                  <a:ext cx="172060" cy="551544"/>
                </a:xfrm>
                <a:custGeom>
                  <a:avLst/>
                  <a:gdLst>
                    <a:gd name="T0" fmla="*/ 24 w 226"/>
                    <a:gd name="T1" fmla="*/ 722 h 722"/>
                    <a:gd name="T2" fmla="*/ 0 w 226"/>
                    <a:gd name="T3" fmla="*/ 0 h 722"/>
                  </a:gdLst>
                  <a:ahLst/>
                  <a:cxnLst>
                    <a:cxn ang="0">
                      <a:pos x="T0" y="T1"/>
                    </a:cxn>
                    <a:cxn ang="0">
                      <a:pos x="T2" y="T3"/>
                    </a:cxn>
                  </a:cxnLst>
                  <a:rect l="0" t="0" r="r" b="b"/>
                  <a:pathLst>
                    <a:path w="226" h="722">
                      <a:moveTo>
                        <a:pt x="24" y="722"/>
                      </a:moveTo>
                      <a:cubicBezTo>
                        <a:pt x="24" y="722"/>
                        <a:pt x="226" y="466"/>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8" name="Freeform 690">
                  <a:extLst>
                    <a:ext uri="{FF2B5EF4-FFF2-40B4-BE49-F238E27FC236}">
                      <a16:creationId xmlns:a16="http://schemas.microsoft.com/office/drawing/2014/main" id="{5B0F1432-3CA0-017B-DA34-A1E870B4D4A7}"/>
                    </a:ext>
                  </a:extLst>
                </p:cNvPr>
                <p:cNvSpPr>
                  <a:spLocks/>
                </p:cNvSpPr>
                <p:nvPr/>
              </p:nvSpPr>
              <p:spPr bwMode="auto">
                <a:xfrm>
                  <a:off x="9004284" y="5174486"/>
                  <a:ext cx="188140" cy="413256"/>
                </a:xfrm>
                <a:custGeom>
                  <a:avLst/>
                  <a:gdLst>
                    <a:gd name="T0" fmla="*/ 0 w 249"/>
                    <a:gd name="T1" fmla="*/ 0 h 540"/>
                    <a:gd name="T2" fmla="*/ 175 w 249"/>
                    <a:gd name="T3" fmla="*/ 540 h 540"/>
                  </a:gdLst>
                  <a:ahLst/>
                  <a:cxnLst>
                    <a:cxn ang="0">
                      <a:pos x="T0" y="T1"/>
                    </a:cxn>
                    <a:cxn ang="0">
                      <a:pos x="T2" y="T3"/>
                    </a:cxn>
                  </a:cxnLst>
                  <a:rect l="0" t="0" r="r" b="b"/>
                  <a:pathLst>
                    <a:path w="249" h="540">
                      <a:moveTo>
                        <a:pt x="0" y="0"/>
                      </a:moveTo>
                      <a:cubicBezTo>
                        <a:pt x="0" y="0"/>
                        <a:pt x="249" y="258"/>
                        <a:pt x="175" y="54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9" name="Freeform 691">
                  <a:extLst>
                    <a:ext uri="{FF2B5EF4-FFF2-40B4-BE49-F238E27FC236}">
                      <a16:creationId xmlns:a16="http://schemas.microsoft.com/office/drawing/2014/main" id="{6B866EFB-92BE-24AD-D825-60F6BD9875A2}"/>
                    </a:ext>
                  </a:extLst>
                </p:cNvPr>
                <p:cNvSpPr>
                  <a:spLocks/>
                </p:cNvSpPr>
                <p:nvPr/>
              </p:nvSpPr>
              <p:spPr bwMode="auto">
                <a:xfrm>
                  <a:off x="8378759" y="5492870"/>
                  <a:ext cx="247637" cy="131856"/>
                </a:xfrm>
                <a:custGeom>
                  <a:avLst/>
                  <a:gdLst>
                    <a:gd name="T0" fmla="*/ 0 w 325"/>
                    <a:gd name="T1" fmla="*/ 155 h 172"/>
                    <a:gd name="T2" fmla="*/ 325 w 325"/>
                    <a:gd name="T3" fmla="*/ 0 h 172"/>
                  </a:gdLst>
                  <a:ahLst/>
                  <a:cxnLst>
                    <a:cxn ang="0">
                      <a:pos x="T0" y="T1"/>
                    </a:cxn>
                    <a:cxn ang="0">
                      <a:pos x="T2" y="T3"/>
                    </a:cxn>
                  </a:cxnLst>
                  <a:rect l="0" t="0" r="r" b="b"/>
                  <a:pathLst>
                    <a:path w="325" h="172">
                      <a:moveTo>
                        <a:pt x="0" y="155"/>
                      </a:moveTo>
                      <a:cubicBezTo>
                        <a:pt x="0" y="155"/>
                        <a:pt x="210" y="172"/>
                        <a:pt x="325"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0" name="Freeform 692">
                  <a:extLst>
                    <a:ext uri="{FF2B5EF4-FFF2-40B4-BE49-F238E27FC236}">
                      <a16:creationId xmlns:a16="http://schemas.microsoft.com/office/drawing/2014/main" id="{3D2A4A19-6369-44E5-6839-3BD8F8F9D18D}"/>
                    </a:ext>
                  </a:extLst>
                </p:cNvPr>
                <p:cNvSpPr>
                  <a:spLocks/>
                </p:cNvSpPr>
                <p:nvPr/>
              </p:nvSpPr>
              <p:spPr bwMode="auto">
                <a:xfrm>
                  <a:off x="8455944" y="5012077"/>
                  <a:ext cx="281406" cy="313560"/>
                </a:xfrm>
                <a:custGeom>
                  <a:avLst/>
                  <a:gdLst>
                    <a:gd name="T0" fmla="*/ 0 w 370"/>
                    <a:gd name="T1" fmla="*/ 411 h 411"/>
                    <a:gd name="T2" fmla="*/ 370 w 370"/>
                    <a:gd name="T3" fmla="*/ 0 h 411"/>
                  </a:gdLst>
                  <a:ahLst/>
                  <a:cxnLst>
                    <a:cxn ang="0">
                      <a:pos x="T0" y="T1"/>
                    </a:cxn>
                    <a:cxn ang="0">
                      <a:pos x="T2" y="T3"/>
                    </a:cxn>
                  </a:cxnLst>
                  <a:rect l="0" t="0" r="r" b="b"/>
                  <a:pathLst>
                    <a:path w="370" h="411">
                      <a:moveTo>
                        <a:pt x="0" y="411"/>
                      </a:moveTo>
                      <a:cubicBezTo>
                        <a:pt x="0" y="411"/>
                        <a:pt x="320" y="188"/>
                        <a:pt x="37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1" name="Freeform 693">
                  <a:extLst>
                    <a:ext uri="{FF2B5EF4-FFF2-40B4-BE49-F238E27FC236}">
                      <a16:creationId xmlns:a16="http://schemas.microsoft.com/office/drawing/2014/main" id="{825DA084-CECB-A79F-DBF8-DE6CA970158E}"/>
                    </a:ext>
                  </a:extLst>
                </p:cNvPr>
                <p:cNvSpPr>
                  <a:spLocks/>
                </p:cNvSpPr>
                <p:nvPr/>
              </p:nvSpPr>
              <p:spPr bwMode="auto">
                <a:xfrm>
                  <a:off x="8412527" y="4978309"/>
                  <a:ext cx="270150" cy="315168"/>
                </a:xfrm>
                <a:custGeom>
                  <a:avLst/>
                  <a:gdLst>
                    <a:gd name="T0" fmla="*/ 0 w 355"/>
                    <a:gd name="T1" fmla="*/ 411 h 411"/>
                    <a:gd name="T2" fmla="*/ 355 w 355"/>
                    <a:gd name="T3" fmla="*/ 0 h 411"/>
                  </a:gdLst>
                  <a:ahLst/>
                  <a:cxnLst>
                    <a:cxn ang="0">
                      <a:pos x="T0" y="T1"/>
                    </a:cxn>
                    <a:cxn ang="0">
                      <a:pos x="T2" y="T3"/>
                    </a:cxn>
                  </a:cxnLst>
                  <a:rect l="0" t="0" r="r" b="b"/>
                  <a:pathLst>
                    <a:path w="355" h="411">
                      <a:moveTo>
                        <a:pt x="0" y="411"/>
                      </a:moveTo>
                      <a:cubicBezTo>
                        <a:pt x="0" y="411"/>
                        <a:pt x="298" y="219"/>
                        <a:pt x="355"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2" name="Freeform 694">
                  <a:extLst>
                    <a:ext uri="{FF2B5EF4-FFF2-40B4-BE49-F238E27FC236}">
                      <a16:creationId xmlns:a16="http://schemas.microsoft.com/office/drawing/2014/main" id="{B3CEE6C8-109D-65E8-3E4D-550307C9F5EA}"/>
                    </a:ext>
                  </a:extLst>
                </p:cNvPr>
                <p:cNvSpPr>
                  <a:spLocks/>
                </p:cNvSpPr>
                <p:nvPr/>
              </p:nvSpPr>
              <p:spPr bwMode="auto">
                <a:xfrm>
                  <a:off x="8078056" y="5127854"/>
                  <a:ext cx="188140" cy="107736"/>
                </a:xfrm>
                <a:custGeom>
                  <a:avLst/>
                  <a:gdLst>
                    <a:gd name="T0" fmla="*/ 0 w 248"/>
                    <a:gd name="T1" fmla="*/ 141 h 141"/>
                    <a:gd name="T2" fmla="*/ 248 w 248"/>
                    <a:gd name="T3" fmla="*/ 0 h 141"/>
                  </a:gdLst>
                  <a:ahLst/>
                  <a:cxnLst>
                    <a:cxn ang="0">
                      <a:pos x="T0" y="T1"/>
                    </a:cxn>
                    <a:cxn ang="0">
                      <a:pos x="T2" y="T3"/>
                    </a:cxn>
                  </a:cxnLst>
                  <a:rect l="0" t="0" r="r" b="b"/>
                  <a:pathLst>
                    <a:path w="248" h="141">
                      <a:moveTo>
                        <a:pt x="0" y="141"/>
                      </a:moveTo>
                      <a:cubicBezTo>
                        <a:pt x="0" y="141"/>
                        <a:pt x="66" y="24"/>
                        <a:pt x="248"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3" name="Freeform 695">
                  <a:extLst>
                    <a:ext uri="{FF2B5EF4-FFF2-40B4-BE49-F238E27FC236}">
                      <a16:creationId xmlns:a16="http://schemas.microsoft.com/office/drawing/2014/main" id="{090E59E6-BDE3-E5CE-F218-744F7F8FC853}"/>
                    </a:ext>
                  </a:extLst>
                </p:cNvPr>
                <p:cNvSpPr>
                  <a:spLocks/>
                </p:cNvSpPr>
                <p:nvPr/>
              </p:nvSpPr>
              <p:spPr bwMode="auto">
                <a:xfrm>
                  <a:off x="8033031" y="5094086"/>
                  <a:ext cx="189748" cy="107736"/>
                </a:xfrm>
                <a:custGeom>
                  <a:avLst/>
                  <a:gdLst>
                    <a:gd name="T0" fmla="*/ 0 w 248"/>
                    <a:gd name="T1" fmla="*/ 141 h 141"/>
                    <a:gd name="T2" fmla="*/ 248 w 248"/>
                    <a:gd name="T3" fmla="*/ 0 h 141"/>
                  </a:gdLst>
                  <a:ahLst/>
                  <a:cxnLst>
                    <a:cxn ang="0">
                      <a:pos x="T0" y="T1"/>
                    </a:cxn>
                    <a:cxn ang="0">
                      <a:pos x="T2" y="T3"/>
                    </a:cxn>
                  </a:cxnLst>
                  <a:rect l="0" t="0" r="r" b="b"/>
                  <a:pathLst>
                    <a:path w="248" h="141">
                      <a:moveTo>
                        <a:pt x="0" y="141"/>
                      </a:moveTo>
                      <a:cubicBezTo>
                        <a:pt x="0" y="141"/>
                        <a:pt x="66" y="23"/>
                        <a:pt x="248"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4" name="Freeform 696">
                  <a:extLst>
                    <a:ext uri="{FF2B5EF4-FFF2-40B4-BE49-F238E27FC236}">
                      <a16:creationId xmlns:a16="http://schemas.microsoft.com/office/drawing/2014/main" id="{2E87DC0F-33A5-4F49-EA0B-D77ABF47C276}"/>
                    </a:ext>
                  </a:extLst>
                </p:cNvPr>
                <p:cNvSpPr>
                  <a:spLocks/>
                </p:cNvSpPr>
                <p:nvPr/>
              </p:nvSpPr>
              <p:spPr bwMode="auto">
                <a:xfrm>
                  <a:off x="7762881" y="5206646"/>
                  <a:ext cx="233165" cy="107736"/>
                </a:xfrm>
                <a:custGeom>
                  <a:avLst/>
                  <a:gdLst>
                    <a:gd name="T0" fmla="*/ 0 w 306"/>
                    <a:gd name="T1" fmla="*/ 141 h 141"/>
                    <a:gd name="T2" fmla="*/ 306 w 306"/>
                    <a:gd name="T3" fmla="*/ 46 h 141"/>
                  </a:gdLst>
                  <a:ahLst/>
                  <a:cxnLst>
                    <a:cxn ang="0">
                      <a:pos x="T0" y="T1"/>
                    </a:cxn>
                    <a:cxn ang="0">
                      <a:pos x="T2" y="T3"/>
                    </a:cxn>
                  </a:cxnLst>
                  <a:rect l="0" t="0" r="r" b="b"/>
                  <a:pathLst>
                    <a:path w="306" h="141">
                      <a:moveTo>
                        <a:pt x="0" y="141"/>
                      </a:moveTo>
                      <a:cubicBezTo>
                        <a:pt x="0" y="141"/>
                        <a:pt x="108" y="0"/>
                        <a:pt x="306" y="46"/>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5" name="Freeform 698">
                  <a:extLst>
                    <a:ext uri="{FF2B5EF4-FFF2-40B4-BE49-F238E27FC236}">
                      <a16:creationId xmlns:a16="http://schemas.microsoft.com/office/drawing/2014/main" id="{458F0DD2-4F51-62A4-9E28-55E790F528B5}"/>
                    </a:ext>
                  </a:extLst>
                </p:cNvPr>
                <p:cNvSpPr>
                  <a:spLocks/>
                </p:cNvSpPr>
                <p:nvPr/>
              </p:nvSpPr>
              <p:spPr bwMode="auto">
                <a:xfrm>
                  <a:off x="9555840" y="3609900"/>
                  <a:ext cx="57889" cy="86832"/>
                </a:xfrm>
                <a:custGeom>
                  <a:avLst/>
                  <a:gdLst>
                    <a:gd name="T0" fmla="*/ 71 w 76"/>
                    <a:gd name="T1" fmla="*/ 28 h 115"/>
                    <a:gd name="T2" fmla="*/ 41 w 76"/>
                    <a:gd name="T3" fmla="*/ 100 h 115"/>
                    <a:gd name="T4" fmla="*/ 15 w 76"/>
                    <a:gd name="T5" fmla="*/ 112 h 115"/>
                    <a:gd name="T6" fmla="*/ 15 w 76"/>
                    <a:gd name="T7" fmla="*/ 112 h 115"/>
                    <a:gd name="T8" fmla="*/ 4 w 76"/>
                    <a:gd name="T9" fmla="*/ 88 h 115"/>
                    <a:gd name="T10" fmla="*/ 34 w 76"/>
                    <a:gd name="T11" fmla="*/ 15 h 115"/>
                    <a:gd name="T12" fmla="*/ 60 w 76"/>
                    <a:gd name="T13" fmla="*/ 3 h 115"/>
                    <a:gd name="T14" fmla="*/ 60 w 76"/>
                    <a:gd name="T15" fmla="*/ 3 h 115"/>
                    <a:gd name="T16" fmla="*/ 71 w 76"/>
                    <a:gd name="T17" fmla="*/ 2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15">
                      <a:moveTo>
                        <a:pt x="71" y="28"/>
                      </a:moveTo>
                      <a:cubicBezTo>
                        <a:pt x="41" y="100"/>
                        <a:pt x="41" y="100"/>
                        <a:pt x="41" y="100"/>
                      </a:cubicBezTo>
                      <a:cubicBezTo>
                        <a:pt x="37" y="110"/>
                        <a:pt x="25" y="115"/>
                        <a:pt x="15" y="112"/>
                      </a:cubicBezTo>
                      <a:cubicBezTo>
                        <a:pt x="15" y="112"/>
                        <a:pt x="15" y="112"/>
                        <a:pt x="15" y="112"/>
                      </a:cubicBezTo>
                      <a:cubicBezTo>
                        <a:pt x="5" y="108"/>
                        <a:pt x="0" y="97"/>
                        <a:pt x="4" y="88"/>
                      </a:cubicBezTo>
                      <a:cubicBezTo>
                        <a:pt x="34" y="15"/>
                        <a:pt x="34" y="15"/>
                        <a:pt x="34" y="15"/>
                      </a:cubicBezTo>
                      <a:cubicBezTo>
                        <a:pt x="38" y="5"/>
                        <a:pt x="50" y="0"/>
                        <a:pt x="60" y="3"/>
                      </a:cubicBezTo>
                      <a:cubicBezTo>
                        <a:pt x="60" y="3"/>
                        <a:pt x="60" y="3"/>
                        <a:pt x="60" y="3"/>
                      </a:cubicBezTo>
                      <a:cubicBezTo>
                        <a:pt x="70" y="7"/>
                        <a:pt x="76" y="18"/>
                        <a:pt x="71" y="28"/>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6" name="Freeform 699">
                  <a:extLst>
                    <a:ext uri="{FF2B5EF4-FFF2-40B4-BE49-F238E27FC236}">
                      <a16:creationId xmlns:a16="http://schemas.microsoft.com/office/drawing/2014/main" id="{5E9B24D3-F58F-CEBB-43B1-D096C8E4E043}"/>
                    </a:ext>
                  </a:extLst>
                </p:cNvPr>
                <p:cNvSpPr>
                  <a:spLocks/>
                </p:cNvSpPr>
                <p:nvPr/>
              </p:nvSpPr>
              <p:spPr bwMode="auto">
                <a:xfrm>
                  <a:off x="9441669" y="3555228"/>
                  <a:ext cx="255677" cy="244416"/>
                </a:xfrm>
                <a:custGeom>
                  <a:avLst/>
                  <a:gdLst>
                    <a:gd name="T0" fmla="*/ 192 w 337"/>
                    <a:gd name="T1" fmla="*/ 306 h 321"/>
                    <a:gd name="T2" fmla="*/ 13 w 337"/>
                    <a:gd name="T3" fmla="*/ 188 h 321"/>
                    <a:gd name="T4" fmla="*/ 146 w 337"/>
                    <a:gd name="T5" fmla="*/ 15 h 321"/>
                    <a:gd name="T6" fmla="*/ 325 w 337"/>
                    <a:gd name="T7" fmla="*/ 133 h 321"/>
                    <a:gd name="T8" fmla="*/ 192 w 337"/>
                    <a:gd name="T9" fmla="*/ 306 h 321"/>
                  </a:gdLst>
                  <a:ahLst/>
                  <a:cxnLst>
                    <a:cxn ang="0">
                      <a:pos x="T0" y="T1"/>
                    </a:cxn>
                    <a:cxn ang="0">
                      <a:pos x="T2" y="T3"/>
                    </a:cxn>
                    <a:cxn ang="0">
                      <a:pos x="T4" y="T5"/>
                    </a:cxn>
                    <a:cxn ang="0">
                      <a:pos x="T6" y="T7"/>
                    </a:cxn>
                    <a:cxn ang="0">
                      <a:pos x="T8" y="T9"/>
                    </a:cxn>
                  </a:cxnLst>
                  <a:rect l="0" t="0" r="r" b="b"/>
                  <a:pathLst>
                    <a:path w="337" h="321">
                      <a:moveTo>
                        <a:pt x="192" y="306"/>
                      </a:moveTo>
                      <a:cubicBezTo>
                        <a:pt x="106" y="321"/>
                        <a:pt x="26" y="269"/>
                        <a:pt x="13" y="188"/>
                      </a:cubicBezTo>
                      <a:cubicBezTo>
                        <a:pt x="0" y="108"/>
                        <a:pt x="60" y="30"/>
                        <a:pt x="146" y="15"/>
                      </a:cubicBezTo>
                      <a:cubicBezTo>
                        <a:pt x="232" y="0"/>
                        <a:pt x="312" y="52"/>
                        <a:pt x="325" y="133"/>
                      </a:cubicBezTo>
                      <a:cubicBezTo>
                        <a:pt x="337" y="213"/>
                        <a:pt x="278" y="291"/>
                        <a:pt x="192" y="306"/>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7" name="Freeform 700">
                  <a:extLst>
                    <a:ext uri="{FF2B5EF4-FFF2-40B4-BE49-F238E27FC236}">
                      <a16:creationId xmlns:a16="http://schemas.microsoft.com/office/drawing/2014/main" id="{9E19CB32-FAD4-0144-D491-025BC68051B8}"/>
                    </a:ext>
                  </a:extLst>
                </p:cNvPr>
                <p:cNvSpPr>
                  <a:spLocks/>
                </p:cNvSpPr>
                <p:nvPr/>
              </p:nvSpPr>
              <p:spPr bwMode="auto">
                <a:xfrm>
                  <a:off x="9486694" y="3598644"/>
                  <a:ext cx="165628" cy="159192"/>
                </a:xfrm>
                <a:custGeom>
                  <a:avLst/>
                  <a:gdLst>
                    <a:gd name="T0" fmla="*/ 124 w 218"/>
                    <a:gd name="T1" fmla="*/ 199 h 209"/>
                    <a:gd name="T2" fmla="*/ 8 w 218"/>
                    <a:gd name="T3" fmla="*/ 123 h 209"/>
                    <a:gd name="T4" fmla="*/ 94 w 218"/>
                    <a:gd name="T5" fmla="*/ 10 h 209"/>
                    <a:gd name="T6" fmla="*/ 210 w 218"/>
                    <a:gd name="T7" fmla="*/ 86 h 209"/>
                    <a:gd name="T8" fmla="*/ 124 w 218"/>
                    <a:gd name="T9" fmla="*/ 199 h 209"/>
                  </a:gdLst>
                  <a:ahLst/>
                  <a:cxnLst>
                    <a:cxn ang="0">
                      <a:pos x="T0" y="T1"/>
                    </a:cxn>
                    <a:cxn ang="0">
                      <a:pos x="T2" y="T3"/>
                    </a:cxn>
                    <a:cxn ang="0">
                      <a:pos x="T4" y="T5"/>
                    </a:cxn>
                    <a:cxn ang="0">
                      <a:pos x="T6" y="T7"/>
                    </a:cxn>
                    <a:cxn ang="0">
                      <a:pos x="T8" y="T9"/>
                    </a:cxn>
                  </a:cxnLst>
                  <a:rect l="0" t="0" r="r" b="b"/>
                  <a:pathLst>
                    <a:path w="218" h="209">
                      <a:moveTo>
                        <a:pt x="124" y="199"/>
                      </a:moveTo>
                      <a:cubicBezTo>
                        <a:pt x="68" y="209"/>
                        <a:pt x="16" y="175"/>
                        <a:pt x="8" y="123"/>
                      </a:cubicBezTo>
                      <a:cubicBezTo>
                        <a:pt x="0" y="70"/>
                        <a:pt x="38" y="20"/>
                        <a:pt x="94" y="10"/>
                      </a:cubicBezTo>
                      <a:cubicBezTo>
                        <a:pt x="150" y="0"/>
                        <a:pt x="202" y="34"/>
                        <a:pt x="210" y="86"/>
                      </a:cubicBezTo>
                      <a:cubicBezTo>
                        <a:pt x="218" y="138"/>
                        <a:pt x="180" y="189"/>
                        <a:pt x="124" y="199"/>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8" name="Line 701">
                  <a:extLst>
                    <a:ext uri="{FF2B5EF4-FFF2-40B4-BE49-F238E27FC236}">
                      <a16:creationId xmlns:a16="http://schemas.microsoft.com/office/drawing/2014/main" id="{8A43FF6F-B2AC-3F65-97CD-A8C8EE4C99C6}"/>
                    </a:ext>
                  </a:extLst>
                </p:cNvPr>
                <p:cNvSpPr>
                  <a:spLocks noChangeShapeType="1"/>
                </p:cNvSpPr>
                <p:nvPr/>
              </p:nvSpPr>
              <p:spPr bwMode="auto">
                <a:xfrm flipH="1" flipV="1">
                  <a:off x="9253529" y="3712812"/>
                  <a:ext cx="101306"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9" name="Line 702">
                  <a:extLst>
                    <a:ext uri="{FF2B5EF4-FFF2-40B4-BE49-F238E27FC236}">
                      <a16:creationId xmlns:a16="http://schemas.microsoft.com/office/drawing/2014/main" id="{3301461D-5AEB-2480-9956-428429A5E5BB}"/>
                    </a:ext>
                  </a:extLst>
                </p:cNvPr>
                <p:cNvSpPr>
                  <a:spLocks noChangeShapeType="1"/>
                </p:cNvSpPr>
                <p:nvPr/>
              </p:nvSpPr>
              <p:spPr bwMode="auto">
                <a:xfrm flipH="1" flipV="1">
                  <a:off x="9276042" y="3667788"/>
                  <a:ext cx="88442" cy="1929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0" name="Line 703">
                  <a:extLst>
                    <a:ext uri="{FF2B5EF4-FFF2-40B4-BE49-F238E27FC236}">
                      <a16:creationId xmlns:a16="http://schemas.microsoft.com/office/drawing/2014/main" id="{FB43D1BE-5397-15A4-EA3B-EA13AC236C98}"/>
                    </a:ext>
                  </a:extLst>
                </p:cNvPr>
                <p:cNvSpPr>
                  <a:spLocks noChangeShapeType="1"/>
                </p:cNvSpPr>
                <p:nvPr/>
              </p:nvSpPr>
              <p:spPr bwMode="auto">
                <a:xfrm flipH="1" flipV="1">
                  <a:off x="8127905" y="5217902"/>
                  <a:ext cx="64321" cy="852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1" name="Line 704">
                  <a:extLst>
                    <a:ext uri="{FF2B5EF4-FFF2-40B4-BE49-F238E27FC236}">
                      <a16:creationId xmlns:a16="http://schemas.microsoft.com/office/drawing/2014/main" id="{18CD2F15-DD74-E02C-BF43-8BEE96E5CC89}"/>
                    </a:ext>
                  </a:extLst>
                </p:cNvPr>
                <p:cNvSpPr>
                  <a:spLocks noChangeShapeType="1"/>
                </p:cNvSpPr>
                <p:nvPr/>
              </p:nvSpPr>
              <p:spPr bwMode="auto">
                <a:xfrm flipH="1" flipV="1">
                  <a:off x="8152026" y="5201822"/>
                  <a:ext cx="65929" cy="8844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2" name="Line 705">
                  <a:extLst>
                    <a:ext uri="{FF2B5EF4-FFF2-40B4-BE49-F238E27FC236}">
                      <a16:creationId xmlns:a16="http://schemas.microsoft.com/office/drawing/2014/main" id="{3B35DFE2-4D58-D9F4-928A-BD41EC412726}"/>
                    </a:ext>
                  </a:extLst>
                </p:cNvPr>
                <p:cNvSpPr>
                  <a:spLocks noChangeShapeType="1"/>
                </p:cNvSpPr>
                <p:nvPr/>
              </p:nvSpPr>
              <p:spPr bwMode="auto">
                <a:xfrm flipH="1" flipV="1">
                  <a:off x="7872228" y="5315990"/>
                  <a:ext cx="64321" cy="852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3" name="Line 706">
                  <a:extLst>
                    <a:ext uri="{FF2B5EF4-FFF2-40B4-BE49-F238E27FC236}">
                      <a16:creationId xmlns:a16="http://schemas.microsoft.com/office/drawing/2014/main" id="{2D6E802A-96AD-374E-9470-D8B2D4CDDA98}"/>
                    </a:ext>
                  </a:extLst>
                </p:cNvPr>
                <p:cNvSpPr>
                  <a:spLocks noChangeShapeType="1"/>
                </p:cNvSpPr>
                <p:nvPr/>
              </p:nvSpPr>
              <p:spPr bwMode="auto">
                <a:xfrm flipH="1" flipV="1">
                  <a:off x="7896348" y="5301518"/>
                  <a:ext cx="64321" cy="8683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4" name="Freeform 707">
                  <a:extLst>
                    <a:ext uri="{FF2B5EF4-FFF2-40B4-BE49-F238E27FC236}">
                      <a16:creationId xmlns:a16="http://schemas.microsoft.com/office/drawing/2014/main" id="{EFDE8B90-8909-87B3-5B2E-37ABA864467C}"/>
                    </a:ext>
                  </a:extLst>
                </p:cNvPr>
                <p:cNvSpPr>
                  <a:spLocks/>
                </p:cNvSpPr>
                <p:nvPr/>
              </p:nvSpPr>
              <p:spPr bwMode="auto">
                <a:xfrm>
                  <a:off x="8160066" y="4770877"/>
                  <a:ext cx="434169" cy="233160"/>
                </a:xfrm>
                <a:custGeom>
                  <a:avLst/>
                  <a:gdLst>
                    <a:gd name="T0" fmla="*/ 270 w 270"/>
                    <a:gd name="T1" fmla="*/ 145 h 145"/>
                    <a:gd name="T2" fmla="*/ 125 w 270"/>
                    <a:gd name="T3" fmla="*/ 0 h 145"/>
                    <a:gd name="T4" fmla="*/ 19 w 270"/>
                    <a:gd name="T5" fmla="*/ 22 h 145"/>
                    <a:gd name="T6" fmla="*/ 0 w 270"/>
                    <a:gd name="T7" fmla="*/ 97 h 145"/>
                  </a:gdLst>
                  <a:ahLst/>
                  <a:cxnLst>
                    <a:cxn ang="0">
                      <a:pos x="T0" y="T1"/>
                    </a:cxn>
                    <a:cxn ang="0">
                      <a:pos x="T2" y="T3"/>
                    </a:cxn>
                    <a:cxn ang="0">
                      <a:pos x="T4" y="T5"/>
                    </a:cxn>
                    <a:cxn ang="0">
                      <a:pos x="T6" y="T7"/>
                    </a:cxn>
                  </a:cxnLst>
                  <a:rect l="0" t="0" r="r" b="b"/>
                  <a:pathLst>
                    <a:path w="270" h="145">
                      <a:moveTo>
                        <a:pt x="270" y="145"/>
                      </a:moveTo>
                      <a:lnTo>
                        <a:pt x="125" y="0"/>
                      </a:lnTo>
                      <a:lnTo>
                        <a:pt x="19" y="22"/>
                      </a:lnTo>
                      <a:lnTo>
                        <a:pt x="0" y="97"/>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5" name="Freeform 708">
                  <a:extLst>
                    <a:ext uri="{FF2B5EF4-FFF2-40B4-BE49-F238E27FC236}">
                      <a16:creationId xmlns:a16="http://schemas.microsoft.com/office/drawing/2014/main" id="{C52C95EC-2A21-FA52-EFCE-5EF4D4D37BC2}"/>
                    </a:ext>
                  </a:extLst>
                </p:cNvPr>
                <p:cNvSpPr>
                  <a:spLocks/>
                </p:cNvSpPr>
                <p:nvPr/>
              </p:nvSpPr>
              <p:spPr bwMode="auto">
                <a:xfrm>
                  <a:off x="9221369" y="3019764"/>
                  <a:ext cx="213869" cy="508128"/>
                </a:xfrm>
                <a:custGeom>
                  <a:avLst/>
                  <a:gdLst>
                    <a:gd name="T0" fmla="*/ 133 w 133"/>
                    <a:gd name="T1" fmla="*/ 316 h 316"/>
                    <a:gd name="T2" fmla="*/ 41 w 133"/>
                    <a:gd name="T3" fmla="*/ 233 h 316"/>
                    <a:gd name="T4" fmla="*/ 0 w 133"/>
                    <a:gd name="T5" fmla="*/ 0 h 316"/>
                  </a:gdLst>
                  <a:ahLst/>
                  <a:cxnLst>
                    <a:cxn ang="0">
                      <a:pos x="T0" y="T1"/>
                    </a:cxn>
                    <a:cxn ang="0">
                      <a:pos x="T2" y="T3"/>
                    </a:cxn>
                    <a:cxn ang="0">
                      <a:pos x="T4" y="T5"/>
                    </a:cxn>
                  </a:cxnLst>
                  <a:rect l="0" t="0" r="r" b="b"/>
                  <a:pathLst>
                    <a:path w="133" h="316">
                      <a:moveTo>
                        <a:pt x="133" y="316"/>
                      </a:moveTo>
                      <a:lnTo>
                        <a:pt x="41" y="233"/>
                      </a:lnTo>
                      <a:lnTo>
                        <a:pt x="0"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6" name="Freeform 709">
                  <a:extLst>
                    <a:ext uri="{FF2B5EF4-FFF2-40B4-BE49-F238E27FC236}">
                      <a16:creationId xmlns:a16="http://schemas.microsoft.com/office/drawing/2014/main" id="{35969B6B-4FAF-DAE2-7A00-5B7EADACB8CE}"/>
                    </a:ext>
                  </a:extLst>
                </p:cNvPr>
                <p:cNvSpPr>
                  <a:spLocks/>
                </p:cNvSpPr>
                <p:nvPr/>
              </p:nvSpPr>
              <p:spPr bwMode="auto">
                <a:xfrm>
                  <a:off x="8595843" y="4251493"/>
                  <a:ext cx="427737" cy="461496"/>
                </a:xfrm>
                <a:custGeom>
                  <a:avLst/>
                  <a:gdLst>
                    <a:gd name="T0" fmla="*/ 179 w 562"/>
                    <a:gd name="T1" fmla="*/ 197 h 603"/>
                    <a:gd name="T2" fmla="*/ 505 w 562"/>
                    <a:gd name="T3" fmla="*/ 57 h 603"/>
                    <a:gd name="T4" fmla="*/ 383 w 562"/>
                    <a:gd name="T5" fmla="*/ 405 h 603"/>
                    <a:gd name="T6" fmla="*/ 57 w 562"/>
                    <a:gd name="T7" fmla="*/ 546 h 603"/>
                    <a:gd name="T8" fmla="*/ 179 w 562"/>
                    <a:gd name="T9" fmla="*/ 197 h 603"/>
                  </a:gdLst>
                  <a:ahLst/>
                  <a:cxnLst>
                    <a:cxn ang="0">
                      <a:pos x="T0" y="T1"/>
                    </a:cxn>
                    <a:cxn ang="0">
                      <a:pos x="T2" y="T3"/>
                    </a:cxn>
                    <a:cxn ang="0">
                      <a:pos x="T4" y="T5"/>
                    </a:cxn>
                    <a:cxn ang="0">
                      <a:pos x="T6" y="T7"/>
                    </a:cxn>
                    <a:cxn ang="0">
                      <a:pos x="T8" y="T9"/>
                    </a:cxn>
                  </a:cxnLst>
                  <a:rect l="0" t="0" r="r" b="b"/>
                  <a:pathLst>
                    <a:path w="562" h="603">
                      <a:moveTo>
                        <a:pt x="179" y="197"/>
                      </a:moveTo>
                      <a:cubicBezTo>
                        <a:pt x="303" y="63"/>
                        <a:pt x="449" y="0"/>
                        <a:pt x="505" y="57"/>
                      </a:cubicBezTo>
                      <a:cubicBezTo>
                        <a:pt x="562" y="115"/>
                        <a:pt x="507" y="271"/>
                        <a:pt x="383" y="405"/>
                      </a:cubicBezTo>
                      <a:cubicBezTo>
                        <a:pt x="259" y="540"/>
                        <a:pt x="113" y="603"/>
                        <a:pt x="57" y="546"/>
                      </a:cubicBezTo>
                      <a:cubicBezTo>
                        <a:pt x="0" y="488"/>
                        <a:pt x="55" y="332"/>
                        <a:pt x="179" y="197"/>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7" name="Freeform 710">
                  <a:extLst>
                    <a:ext uri="{FF2B5EF4-FFF2-40B4-BE49-F238E27FC236}">
                      <a16:creationId xmlns:a16="http://schemas.microsoft.com/office/drawing/2014/main" id="{97CCFE82-FC6A-DB0B-BFCD-ADEAC769B27F}"/>
                    </a:ext>
                  </a:extLst>
                </p:cNvPr>
                <p:cNvSpPr>
                  <a:spLocks/>
                </p:cNvSpPr>
                <p:nvPr/>
              </p:nvSpPr>
              <p:spPr bwMode="auto">
                <a:xfrm>
                  <a:off x="8623180" y="4288477"/>
                  <a:ext cx="345727" cy="356976"/>
                </a:xfrm>
                <a:custGeom>
                  <a:avLst/>
                  <a:gdLst>
                    <a:gd name="T0" fmla="*/ 146 w 453"/>
                    <a:gd name="T1" fmla="*/ 146 h 469"/>
                    <a:gd name="T2" fmla="*/ 408 w 453"/>
                    <a:gd name="T3" fmla="*/ 49 h 469"/>
                    <a:gd name="T4" fmla="*/ 307 w 453"/>
                    <a:gd name="T5" fmla="*/ 323 h 469"/>
                    <a:gd name="T6" fmla="*/ 45 w 453"/>
                    <a:gd name="T7" fmla="*/ 420 h 469"/>
                    <a:gd name="T8" fmla="*/ 146 w 453"/>
                    <a:gd name="T9" fmla="*/ 146 h 469"/>
                  </a:gdLst>
                  <a:ahLst/>
                  <a:cxnLst>
                    <a:cxn ang="0">
                      <a:pos x="T0" y="T1"/>
                    </a:cxn>
                    <a:cxn ang="0">
                      <a:pos x="T2" y="T3"/>
                    </a:cxn>
                    <a:cxn ang="0">
                      <a:pos x="T4" y="T5"/>
                    </a:cxn>
                    <a:cxn ang="0">
                      <a:pos x="T6" y="T7"/>
                    </a:cxn>
                    <a:cxn ang="0">
                      <a:pos x="T8" y="T9"/>
                    </a:cxn>
                  </a:cxnLst>
                  <a:rect l="0" t="0" r="r" b="b"/>
                  <a:pathLst>
                    <a:path w="453" h="469">
                      <a:moveTo>
                        <a:pt x="146" y="146"/>
                      </a:moveTo>
                      <a:cubicBezTo>
                        <a:pt x="246" y="44"/>
                        <a:pt x="364" y="0"/>
                        <a:pt x="408" y="49"/>
                      </a:cubicBezTo>
                      <a:cubicBezTo>
                        <a:pt x="453" y="98"/>
                        <a:pt x="407" y="220"/>
                        <a:pt x="307" y="323"/>
                      </a:cubicBezTo>
                      <a:cubicBezTo>
                        <a:pt x="207" y="425"/>
                        <a:pt x="89" y="469"/>
                        <a:pt x="45" y="420"/>
                      </a:cubicBezTo>
                      <a:cubicBezTo>
                        <a:pt x="0" y="371"/>
                        <a:pt x="46" y="249"/>
                        <a:pt x="146" y="146"/>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8" name="Freeform 711">
                  <a:extLst>
                    <a:ext uri="{FF2B5EF4-FFF2-40B4-BE49-F238E27FC236}">
                      <a16:creationId xmlns:a16="http://schemas.microsoft.com/office/drawing/2014/main" id="{0C3C4052-664F-7604-7D5D-7954A816DE8D}"/>
                    </a:ext>
                  </a:extLst>
                </p:cNvPr>
                <p:cNvSpPr>
                  <a:spLocks/>
                </p:cNvSpPr>
                <p:nvPr/>
              </p:nvSpPr>
              <p:spPr bwMode="auto">
                <a:xfrm>
                  <a:off x="8642476" y="4327069"/>
                  <a:ext cx="300702" cy="313560"/>
                </a:xfrm>
                <a:custGeom>
                  <a:avLst/>
                  <a:gdLst>
                    <a:gd name="T0" fmla="*/ 129 w 396"/>
                    <a:gd name="T1" fmla="*/ 129 h 410"/>
                    <a:gd name="T2" fmla="*/ 358 w 396"/>
                    <a:gd name="T3" fmla="*/ 42 h 410"/>
                    <a:gd name="T4" fmla="*/ 267 w 396"/>
                    <a:gd name="T5" fmla="*/ 281 h 410"/>
                    <a:gd name="T6" fmla="*/ 38 w 396"/>
                    <a:gd name="T7" fmla="*/ 368 h 410"/>
                    <a:gd name="T8" fmla="*/ 129 w 396"/>
                    <a:gd name="T9" fmla="*/ 129 h 410"/>
                  </a:gdLst>
                  <a:ahLst/>
                  <a:cxnLst>
                    <a:cxn ang="0">
                      <a:pos x="T0" y="T1"/>
                    </a:cxn>
                    <a:cxn ang="0">
                      <a:pos x="T2" y="T3"/>
                    </a:cxn>
                    <a:cxn ang="0">
                      <a:pos x="T4" y="T5"/>
                    </a:cxn>
                    <a:cxn ang="0">
                      <a:pos x="T6" y="T7"/>
                    </a:cxn>
                    <a:cxn ang="0">
                      <a:pos x="T8" y="T9"/>
                    </a:cxn>
                  </a:cxnLst>
                  <a:rect l="0" t="0" r="r" b="b"/>
                  <a:pathLst>
                    <a:path w="396" h="410">
                      <a:moveTo>
                        <a:pt x="129" y="129"/>
                      </a:moveTo>
                      <a:cubicBezTo>
                        <a:pt x="217" y="39"/>
                        <a:pt x="320" y="0"/>
                        <a:pt x="358" y="42"/>
                      </a:cubicBezTo>
                      <a:cubicBezTo>
                        <a:pt x="396" y="84"/>
                        <a:pt x="355" y="191"/>
                        <a:pt x="267" y="281"/>
                      </a:cubicBezTo>
                      <a:cubicBezTo>
                        <a:pt x="179" y="371"/>
                        <a:pt x="76" y="410"/>
                        <a:pt x="38" y="368"/>
                      </a:cubicBezTo>
                      <a:cubicBezTo>
                        <a:pt x="0" y="326"/>
                        <a:pt x="41" y="219"/>
                        <a:pt x="129" y="129"/>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9" name="Freeform 712">
                  <a:extLst>
                    <a:ext uri="{FF2B5EF4-FFF2-40B4-BE49-F238E27FC236}">
                      <a16:creationId xmlns:a16="http://schemas.microsoft.com/office/drawing/2014/main" id="{DBC3CE26-BCD7-605C-D8A1-7EA8EFF987BF}"/>
                    </a:ext>
                  </a:extLst>
                </p:cNvPr>
                <p:cNvSpPr>
                  <a:spLocks/>
                </p:cNvSpPr>
                <p:nvPr/>
              </p:nvSpPr>
              <p:spPr bwMode="auto">
                <a:xfrm>
                  <a:off x="8674637" y="4359229"/>
                  <a:ext cx="236381" cy="247632"/>
                </a:xfrm>
                <a:custGeom>
                  <a:avLst/>
                  <a:gdLst>
                    <a:gd name="T0" fmla="*/ 101 w 312"/>
                    <a:gd name="T1" fmla="*/ 102 h 323"/>
                    <a:gd name="T2" fmla="*/ 282 w 312"/>
                    <a:gd name="T3" fmla="*/ 33 h 323"/>
                    <a:gd name="T4" fmla="*/ 211 w 312"/>
                    <a:gd name="T5" fmla="*/ 222 h 323"/>
                    <a:gd name="T6" fmla="*/ 30 w 312"/>
                    <a:gd name="T7" fmla="*/ 290 h 323"/>
                    <a:gd name="T8" fmla="*/ 101 w 312"/>
                    <a:gd name="T9" fmla="*/ 102 h 323"/>
                  </a:gdLst>
                  <a:ahLst/>
                  <a:cxnLst>
                    <a:cxn ang="0">
                      <a:pos x="T0" y="T1"/>
                    </a:cxn>
                    <a:cxn ang="0">
                      <a:pos x="T2" y="T3"/>
                    </a:cxn>
                    <a:cxn ang="0">
                      <a:pos x="T4" y="T5"/>
                    </a:cxn>
                    <a:cxn ang="0">
                      <a:pos x="T6" y="T7"/>
                    </a:cxn>
                    <a:cxn ang="0">
                      <a:pos x="T8" y="T9"/>
                    </a:cxn>
                  </a:cxnLst>
                  <a:rect l="0" t="0" r="r" b="b"/>
                  <a:pathLst>
                    <a:path w="312" h="323">
                      <a:moveTo>
                        <a:pt x="101" y="102"/>
                      </a:moveTo>
                      <a:cubicBezTo>
                        <a:pt x="171" y="31"/>
                        <a:pt x="252" y="0"/>
                        <a:pt x="282" y="33"/>
                      </a:cubicBezTo>
                      <a:cubicBezTo>
                        <a:pt x="312" y="66"/>
                        <a:pt x="280" y="151"/>
                        <a:pt x="211" y="222"/>
                      </a:cubicBezTo>
                      <a:cubicBezTo>
                        <a:pt x="141" y="293"/>
                        <a:pt x="60" y="323"/>
                        <a:pt x="30" y="290"/>
                      </a:cubicBezTo>
                      <a:cubicBezTo>
                        <a:pt x="0" y="257"/>
                        <a:pt x="32" y="173"/>
                        <a:pt x="101" y="102"/>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0" name="Line 713">
                  <a:extLst>
                    <a:ext uri="{FF2B5EF4-FFF2-40B4-BE49-F238E27FC236}">
                      <a16:creationId xmlns:a16="http://schemas.microsoft.com/office/drawing/2014/main" id="{08D7E9B9-2257-4CEF-D69A-1CDD257ACCBF}"/>
                    </a:ext>
                  </a:extLst>
                </p:cNvPr>
                <p:cNvSpPr>
                  <a:spLocks noChangeShapeType="1"/>
                </p:cNvSpPr>
                <p:nvPr/>
              </p:nvSpPr>
              <p:spPr bwMode="auto">
                <a:xfrm flipV="1">
                  <a:off x="8671421" y="4581133"/>
                  <a:ext cx="25729" cy="2733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1" name="Line 714">
                  <a:extLst>
                    <a:ext uri="{FF2B5EF4-FFF2-40B4-BE49-F238E27FC236}">
                      <a16:creationId xmlns:a16="http://schemas.microsoft.com/office/drawing/2014/main" id="{8C2DD0CB-35D2-1431-9671-22C707143F74}"/>
                    </a:ext>
                  </a:extLst>
                </p:cNvPr>
                <p:cNvSpPr>
                  <a:spLocks noChangeShapeType="1"/>
                </p:cNvSpPr>
                <p:nvPr/>
              </p:nvSpPr>
              <p:spPr bwMode="auto">
                <a:xfrm flipV="1">
                  <a:off x="8663381" y="4571485"/>
                  <a:ext cx="27337"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2" name="Line 715">
                  <a:extLst>
                    <a:ext uri="{FF2B5EF4-FFF2-40B4-BE49-F238E27FC236}">
                      <a16:creationId xmlns:a16="http://schemas.microsoft.com/office/drawing/2014/main" id="{922D3473-A9C9-021D-6CA7-1B6126286014}"/>
                    </a:ext>
                  </a:extLst>
                </p:cNvPr>
                <p:cNvSpPr>
                  <a:spLocks noChangeShapeType="1"/>
                </p:cNvSpPr>
                <p:nvPr/>
              </p:nvSpPr>
              <p:spPr bwMode="auto">
                <a:xfrm flipV="1">
                  <a:off x="8660165" y="4560229"/>
                  <a:ext cx="28945" cy="2090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3" name="Line 716">
                  <a:extLst>
                    <a:ext uri="{FF2B5EF4-FFF2-40B4-BE49-F238E27FC236}">
                      <a16:creationId xmlns:a16="http://schemas.microsoft.com/office/drawing/2014/main" id="{C740C66F-68D5-0B38-C161-9FA9B1547D3C}"/>
                    </a:ext>
                  </a:extLst>
                </p:cNvPr>
                <p:cNvSpPr>
                  <a:spLocks noChangeShapeType="1"/>
                </p:cNvSpPr>
                <p:nvPr/>
              </p:nvSpPr>
              <p:spPr bwMode="auto">
                <a:xfrm flipV="1">
                  <a:off x="8661773" y="4545757"/>
                  <a:ext cx="27337" cy="1768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4" name="Line 717">
                  <a:extLst>
                    <a:ext uri="{FF2B5EF4-FFF2-40B4-BE49-F238E27FC236}">
                      <a16:creationId xmlns:a16="http://schemas.microsoft.com/office/drawing/2014/main" id="{B6AE1AD5-6AE2-EDA2-3EEC-592946FEF3AD}"/>
                    </a:ext>
                  </a:extLst>
                </p:cNvPr>
                <p:cNvSpPr>
                  <a:spLocks noChangeShapeType="1"/>
                </p:cNvSpPr>
                <p:nvPr/>
              </p:nvSpPr>
              <p:spPr bwMode="auto">
                <a:xfrm flipV="1">
                  <a:off x="8664989" y="4529677"/>
                  <a:ext cx="27337" cy="1286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5" name="Line 718">
                  <a:extLst>
                    <a:ext uri="{FF2B5EF4-FFF2-40B4-BE49-F238E27FC236}">
                      <a16:creationId xmlns:a16="http://schemas.microsoft.com/office/drawing/2014/main" id="{17D95ED1-61E2-E655-F1C1-DCE5D7DD3883}"/>
                    </a:ext>
                  </a:extLst>
                </p:cNvPr>
                <p:cNvSpPr>
                  <a:spLocks noChangeShapeType="1"/>
                </p:cNvSpPr>
                <p:nvPr/>
              </p:nvSpPr>
              <p:spPr bwMode="auto">
                <a:xfrm flipV="1">
                  <a:off x="8674637" y="4511989"/>
                  <a:ext cx="24121" cy="804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6" name="Line 719">
                  <a:extLst>
                    <a:ext uri="{FF2B5EF4-FFF2-40B4-BE49-F238E27FC236}">
                      <a16:creationId xmlns:a16="http://schemas.microsoft.com/office/drawing/2014/main" id="{84E038BC-8FF3-5B0D-A071-78B6784277FA}"/>
                    </a:ext>
                  </a:extLst>
                </p:cNvPr>
                <p:cNvSpPr>
                  <a:spLocks noChangeShapeType="1"/>
                </p:cNvSpPr>
                <p:nvPr/>
              </p:nvSpPr>
              <p:spPr bwMode="auto">
                <a:xfrm flipV="1">
                  <a:off x="8685893" y="4494301"/>
                  <a:ext cx="22512" cy="160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7" name="Line 720">
                  <a:extLst>
                    <a:ext uri="{FF2B5EF4-FFF2-40B4-BE49-F238E27FC236}">
                      <a16:creationId xmlns:a16="http://schemas.microsoft.com/office/drawing/2014/main" id="{34EC6EF3-3B9D-8895-DB3B-7E6B15EF4B0B}"/>
                    </a:ext>
                  </a:extLst>
                </p:cNvPr>
                <p:cNvSpPr>
                  <a:spLocks noChangeShapeType="1"/>
                </p:cNvSpPr>
                <p:nvPr/>
              </p:nvSpPr>
              <p:spPr bwMode="auto">
                <a:xfrm>
                  <a:off x="8700365" y="4473397"/>
                  <a:ext cx="19296" cy="160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8" name="Line 721">
                  <a:extLst>
                    <a:ext uri="{FF2B5EF4-FFF2-40B4-BE49-F238E27FC236}">
                      <a16:creationId xmlns:a16="http://schemas.microsoft.com/office/drawing/2014/main" id="{A6ED82FF-7E14-BAAE-FAC9-BC0714AA12F1}"/>
                    </a:ext>
                  </a:extLst>
                </p:cNvPr>
                <p:cNvSpPr>
                  <a:spLocks noChangeShapeType="1"/>
                </p:cNvSpPr>
                <p:nvPr/>
              </p:nvSpPr>
              <p:spPr bwMode="auto">
                <a:xfrm>
                  <a:off x="8718054" y="4449277"/>
                  <a:ext cx="16080" cy="804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9" name="Line 722">
                  <a:extLst>
                    <a:ext uri="{FF2B5EF4-FFF2-40B4-BE49-F238E27FC236}">
                      <a16:creationId xmlns:a16="http://schemas.microsoft.com/office/drawing/2014/main" id="{F8AEDEBD-3F5B-4FBA-7114-030ECCCAB180}"/>
                    </a:ext>
                  </a:extLst>
                </p:cNvPr>
                <p:cNvSpPr>
                  <a:spLocks noChangeShapeType="1"/>
                </p:cNvSpPr>
                <p:nvPr/>
              </p:nvSpPr>
              <p:spPr bwMode="auto">
                <a:xfrm>
                  <a:off x="8737350" y="4428373"/>
                  <a:ext cx="11256" cy="1125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0" name="Line 723">
                  <a:extLst>
                    <a:ext uri="{FF2B5EF4-FFF2-40B4-BE49-F238E27FC236}">
                      <a16:creationId xmlns:a16="http://schemas.microsoft.com/office/drawing/2014/main" id="{142745B5-8171-2E95-658A-242EB60C507E}"/>
                    </a:ext>
                  </a:extLst>
                </p:cNvPr>
                <p:cNvSpPr>
                  <a:spLocks noChangeShapeType="1"/>
                </p:cNvSpPr>
                <p:nvPr/>
              </p:nvSpPr>
              <p:spPr bwMode="auto">
                <a:xfrm>
                  <a:off x="8759863" y="4407469"/>
                  <a:ext cx="6432" cy="1608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1" name="Line 724">
                  <a:extLst>
                    <a:ext uri="{FF2B5EF4-FFF2-40B4-BE49-F238E27FC236}">
                      <a16:creationId xmlns:a16="http://schemas.microsoft.com/office/drawing/2014/main" id="{4EA2168C-2F8A-9EBD-5D12-8B56977DAD92}"/>
                    </a:ext>
                  </a:extLst>
                </p:cNvPr>
                <p:cNvSpPr>
                  <a:spLocks noChangeShapeType="1"/>
                </p:cNvSpPr>
                <p:nvPr/>
              </p:nvSpPr>
              <p:spPr bwMode="auto">
                <a:xfrm flipH="1">
                  <a:off x="8801672" y="4372093"/>
                  <a:ext cx="3216"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2" name="Line 725">
                  <a:extLst>
                    <a:ext uri="{FF2B5EF4-FFF2-40B4-BE49-F238E27FC236}">
                      <a16:creationId xmlns:a16="http://schemas.microsoft.com/office/drawing/2014/main" id="{E34C6DA5-260F-C088-8F58-2077C0772D92}"/>
                    </a:ext>
                  </a:extLst>
                </p:cNvPr>
                <p:cNvSpPr>
                  <a:spLocks noChangeShapeType="1"/>
                </p:cNvSpPr>
                <p:nvPr/>
              </p:nvSpPr>
              <p:spPr bwMode="auto">
                <a:xfrm flipH="1">
                  <a:off x="8819360" y="4360837"/>
                  <a:ext cx="8040" cy="2572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3" name="Line 726">
                  <a:extLst>
                    <a:ext uri="{FF2B5EF4-FFF2-40B4-BE49-F238E27FC236}">
                      <a16:creationId xmlns:a16="http://schemas.microsoft.com/office/drawing/2014/main" id="{B7558D69-17E0-C842-F594-34B1A17EB1B3}"/>
                    </a:ext>
                  </a:extLst>
                </p:cNvPr>
                <p:cNvSpPr>
                  <a:spLocks noChangeShapeType="1"/>
                </p:cNvSpPr>
                <p:nvPr/>
              </p:nvSpPr>
              <p:spPr bwMode="auto">
                <a:xfrm flipH="1">
                  <a:off x="8835440" y="4352797"/>
                  <a:ext cx="12864" cy="2733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4" name="Line 727">
                  <a:extLst>
                    <a:ext uri="{FF2B5EF4-FFF2-40B4-BE49-F238E27FC236}">
                      <a16:creationId xmlns:a16="http://schemas.microsoft.com/office/drawing/2014/main" id="{44BC1CF7-DA0F-CACF-1238-D1E9B2F1C6EA}"/>
                    </a:ext>
                  </a:extLst>
                </p:cNvPr>
                <p:cNvSpPr>
                  <a:spLocks noChangeShapeType="1"/>
                </p:cNvSpPr>
                <p:nvPr/>
              </p:nvSpPr>
              <p:spPr bwMode="auto">
                <a:xfrm flipH="1">
                  <a:off x="8851521" y="4346365"/>
                  <a:ext cx="17688"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5" name="Line 728">
                  <a:extLst>
                    <a:ext uri="{FF2B5EF4-FFF2-40B4-BE49-F238E27FC236}">
                      <a16:creationId xmlns:a16="http://schemas.microsoft.com/office/drawing/2014/main" id="{87C34B99-C6FF-C331-1AE4-EC3F77AAAC89}"/>
                    </a:ext>
                  </a:extLst>
                </p:cNvPr>
                <p:cNvSpPr>
                  <a:spLocks noChangeShapeType="1"/>
                </p:cNvSpPr>
                <p:nvPr/>
              </p:nvSpPr>
              <p:spPr bwMode="auto">
                <a:xfrm flipH="1">
                  <a:off x="8865993" y="4346365"/>
                  <a:ext cx="20904"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6" name="Line 729">
                  <a:extLst>
                    <a:ext uri="{FF2B5EF4-FFF2-40B4-BE49-F238E27FC236}">
                      <a16:creationId xmlns:a16="http://schemas.microsoft.com/office/drawing/2014/main" id="{6890D832-C81F-9C7F-C70E-E16813458685}"/>
                    </a:ext>
                  </a:extLst>
                </p:cNvPr>
                <p:cNvSpPr>
                  <a:spLocks noChangeShapeType="1"/>
                </p:cNvSpPr>
                <p:nvPr/>
              </p:nvSpPr>
              <p:spPr bwMode="auto">
                <a:xfrm flipH="1">
                  <a:off x="8877249" y="4349581"/>
                  <a:ext cx="24121" cy="2733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7" name="Line 730">
                  <a:extLst>
                    <a:ext uri="{FF2B5EF4-FFF2-40B4-BE49-F238E27FC236}">
                      <a16:creationId xmlns:a16="http://schemas.microsoft.com/office/drawing/2014/main" id="{A0B04747-1C52-F4F6-2D8A-73C10619355A}"/>
                    </a:ext>
                  </a:extLst>
                </p:cNvPr>
                <p:cNvSpPr>
                  <a:spLocks noChangeShapeType="1"/>
                </p:cNvSpPr>
                <p:nvPr/>
              </p:nvSpPr>
              <p:spPr bwMode="auto">
                <a:xfrm flipH="1">
                  <a:off x="8886897" y="4356013"/>
                  <a:ext cx="25729" cy="2733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8" name="Line 731">
                  <a:extLst>
                    <a:ext uri="{FF2B5EF4-FFF2-40B4-BE49-F238E27FC236}">
                      <a16:creationId xmlns:a16="http://schemas.microsoft.com/office/drawing/2014/main" id="{731B276B-22D2-35E2-20AF-F67AD9C0AE67}"/>
                    </a:ext>
                  </a:extLst>
                </p:cNvPr>
                <p:cNvSpPr>
                  <a:spLocks noChangeShapeType="1"/>
                </p:cNvSpPr>
                <p:nvPr/>
              </p:nvSpPr>
              <p:spPr bwMode="auto">
                <a:xfrm flipH="1">
                  <a:off x="8893330" y="4367269"/>
                  <a:ext cx="27337"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9" name="Line 732">
                  <a:extLst>
                    <a:ext uri="{FF2B5EF4-FFF2-40B4-BE49-F238E27FC236}">
                      <a16:creationId xmlns:a16="http://schemas.microsoft.com/office/drawing/2014/main" id="{FDCDE6F8-D69C-A5C3-F0F5-0E15396F4F67}"/>
                    </a:ext>
                  </a:extLst>
                </p:cNvPr>
                <p:cNvSpPr>
                  <a:spLocks noChangeShapeType="1"/>
                </p:cNvSpPr>
                <p:nvPr/>
              </p:nvSpPr>
              <p:spPr bwMode="auto">
                <a:xfrm flipH="1">
                  <a:off x="8896546" y="4381741"/>
                  <a:ext cx="27337" cy="2090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0" name="Line 733">
                  <a:extLst>
                    <a:ext uri="{FF2B5EF4-FFF2-40B4-BE49-F238E27FC236}">
                      <a16:creationId xmlns:a16="http://schemas.microsoft.com/office/drawing/2014/main" id="{6364B28C-0187-6A9F-B8B1-4A0A383C2D5C}"/>
                    </a:ext>
                  </a:extLst>
                </p:cNvPr>
                <p:cNvSpPr>
                  <a:spLocks noChangeShapeType="1"/>
                </p:cNvSpPr>
                <p:nvPr/>
              </p:nvSpPr>
              <p:spPr bwMode="auto">
                <a:xfrm flipH="1">
                  <a:off x="8894938" y="4418725"/>
                  <a:ext cx="25729" cy="1286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1" name="Line 734">
                  <a:extLst>
                    <a:ext uri="{FF2B5EF4-FFF2-40B4-BE49-F238E27FC236}">
                      <a16:creationId xmlns:a16="http://schemas.microsoft.com/office/drawing/2014/main" id="{0426BADE-8681-BA75-6484-BD0C463D56EB}"/>
                    </a:ext>
                  </a:extLst>
                </p:cNvPr>
                <p:cNvSpPr>
                  <a:spLocks noChangeShapeType="1"/>
                </p:cNvSpPr>
                <p:nvPr/>
              </p:nvSpPr>
              <p:spPr bwMode="auto">
                <a:xfrm flipH="1">
                  <a:off x="8888505" y="4441237"/>
                  <a:ext cx="25729" cy="804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2" name="Line 735">
                  <a:extLst>
                    <a:ext uri="{FF2B5EF4-FFF2-40B4-BE49-F238E27FC236}">
                      <a16:creationId xmlns:a16="http://schemas.microsoft.com/office/drawing/2014/main" id="{2E2FB705-3BA5-0156-ADE5-627C316794C2}"/>
                    </a:ext>
                  </a:extLst>
                </p:cNvPr>
                <p:cNvSpPr>
                  <a:spLocks noChangeShapeType="1"/>
                </p:cNvSpPr>
                <p:nvPr/>
              </p:nvSpPr>
              <p:spPr bwMode="auto">
                <a:xfrm flipH="1">
                  <a:off x="8880465" y="4463749"/>
                  <a:ext cx="22512" cy="321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3" name="Line 736">
                  <a:extLst>
                    <a:ext uri="{FF2B5EF4-FFF2-40B4-BE49-F238E27FC236}">
                      <a16:creationId xmlns:a16="http://schemas.microsoft.com/office/drawing/2014/main" id="{35291B75-E6A1-80F1-F655-EFF5B4AEBE75}"/>
                    </a:ext>
                  </a:extLst>
                </p:cNvPr>
                <p:cNvSpPr>
                  <a:spLocks noChangeShapeType="1"/>
                </p:cNvSpPr>
                <p:nvPr/>
              </p:nvSpPr>
              <p:spPr bwMode="auto">
                <a:xfrm flipH="1" flipV="1">
                  <a:off x="8869209" y="4486261"/>
                  <a:ext cx="19296" cy="160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4" name="Line 737">
                  <a:extLst>
                    <a:ext uri="{FF2B5EF4-FFF2-40B4-BE49-F238E27FC236}">
                      <a16:creationId xmlns:a16="http://schemas.microsoft.com/office/drawing/2014/main" id="{A4C1DDD3-C9ED-4EA1-8727-C9F52D799ABB}"/>
                    </a:ext>
                  </a:extLst>
                </p:cNvPr>
                <p:cNvSpPr>
                  <a:spLocks noChangeShapeType="1"/>
                </p:cNvSpPr>
                <p:nvPr/>
              </p:nvSpPr>
              <p:spPr bwMode="auto">
                <a:xfrm flipH="1" flipV="1">
                  <a:off x="8854737" y="4505557"/>
                  <a:ext cx="17688" cy="48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5" name="Line 738">
                  <a:extLst>
                    <a:ext uri="{FF2B5EF4-FFF2-40B4-BE49-F238E27FC236}">
                      <a16:creationId xmlns:a16="http://schemas.microsoft.com/office/drawing/2014/main" id="{7FC06B43-E029-FF4B-6938-DCA981AC3A3D}"/>
                    </a:ext>
                  </a:extLst>
                </p:cNvPr>
                <p:cNvSpPr>
                  <a:spLocks noChangeShapeType="1"/>
                </p:cNvSpPr>
                <p:nvPr/>
              </p:nvSpPr>
              <p:spPr bwMode="auto">
                <a:xfrm flipH="1" flipV="1">
                  <a:off x="8840264" y="4521637"/>
                  <a:ext cx="11256" cy="1286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6" name="Line 739">
                  <a:extLst>
                    <a:ext uri="{FF2B5EF4-FFF2-40B4-BE49-F238E27FC236}">
                      <a16:creationId xmlns:a16="http://schemas.microsoft.com/office/drawing/2014/main" id="{0008D9F6-E0C0-88BA-00FD-CB224A7DFEF6}"/>
                    </a:ext>
                  </a:extLst>
                </p:cNvPr>
                <p:cNvSpPr>
                  <a:spLocks noChangeShapeType="1"/>
                </p:cNvSpPr>
                <p:nvPr/>
              </p:nvSpPr>
              <p:spPr bwMode="auto">
                <a:xfrm flipH="1" flipV="1">
                  <a:off x="8824184" y="4539325"/>
                  <a:ext cx="8040" cy="1608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7" name="Line 740">
                  <a:extLst>
                    <a:ext uri="{FF2B5EF4-FFF2-40B4-BE49-F238E27FC236}">
                      <a16:creationId xmlns:a16="http://schemas.microsoft.com/office/drawing/2014/main" id="{EB685112-3364-F3AE-ADEA-D48E214812B4}"/>
                    </a:ext>
                  </a:extLst>
                </p:cNvPr>
                <p:cNvSpPr>
                  <a:spLocks noChangeShapeType="1"/>
                </p:cNvSpPr>
                <p:nvPr/>
              </p:nvSpPr>
              <p:spPr bwMode="auto">
                <a:xfrm flipH="1" flipV="1">
                  <a:off x="8804888" y="4553797"/>
                  <a:ext cx="3216" cy="2090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8" name="Line 741">
                  <a:extLst>
                    <a:ext uri="{FF2B5EF4-FFF2-40B4-BE49-F238E27FC236}">
                      <a16:creationId xmlns:a16="http://schemas.microsoft.com/office/drawing/2014/main" id="{C830D7D0-0E8A-CCD0-63CE-681D88E24A0E}"/>
                    </a:ext>
                  </a:extLst>
                </p:cNvPr>
                <p:cNvSpPr>
                  <a:spLocks noChangeShapeType="1"/>
                </p:cNvSpPr>
                <p:nvPr/>
              </p:nvSpPr>
              <p:spPr bwMode="auto">
                <a:xfrm flipV="1">
                  <a:off x="8785591" y="4566661"/>
                  <a:ext cx="3216"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9" name="Line 742">
                  <a:extLst>
                    <a:ext uri="{FF2B5EF4-FFF2-40B4-BE49-F238E27FC236}">
                      <a16:creationId xmlns:a16="http://schemas.microsoft.com/office/drawing/2014/main" id="{9D26B447-339D-BC3E-872B-92A7896CB0AD}"/>
                    </a:ext>
                  </a:extLst>
                </p:cNvPr>
                <p:cNvSpPr>
                  <a:spLocks noChangeShapeType="1"/>
                </p:cNvSpPr>
                <p:nvPr/>
              </p:nvSpPr>
              <p:spPr bwMode="auto">
                <a:xfrm flipV="1">
                  <a:off x="8763079" y="4577917"/>
                  <a:ext cx="6432" cy="2572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0" name="Line 743">
                  <a:extLst>
                    <a:ext uri="{FF2B5EF4-FFF2-40B4-BE49-F238E27FC236}">
                      <a16:creationId xmlns:a16="http://schemas.microsoft.com/office/drawing/2014/main" id="{9B145808-6CBD-78C7-4D1C-3974C7F80758}"/>
                    </a:ext>
                  </a:extLst>
                </p:cNvPr>
                <p:cNvSpPr>
                  <a:spLocks noChangeShapeType="1"/>
                </p:cNvSpPr>
                <p:nvPr/>
              </p:nvSpPr>
              <p:spPr bwMode="auto">
                <a:xfrm flipV="1">
                  <a:off x="8742174" y="4585957"/>
                  <a:ext cx="11256" cy="2733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1" name="Line 744">
                  <a:extLst>
                    <a:ext uri="{FF2B5EF4-FFF2-40B4-BE49-F238E27FC236}">
                      <a16:creationId xmlns:a16="http://schemas.microsoft.com/office/drawing/2014/main" id="{DEE21839-4084-AD52-D85F-244B07C9622E}"/>
                    </a:ext>
                  </a:extLst>
                </p:cNvPr>
                <p:cNvSpPr>
                  <a:spLocks noChangeShapeType="1"/>
                </p:cNvSpPr>
                <p:nvPr/>
              </p:nvSpPr>
              <p:spPr bwMode="auto">
                <a:xfrm flipV="1">
                  <a:off x="8721270" y="4590781"/>
                  <a:ext cx="16080" cy="2733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2" name="Line 745">
                  <a:extLst>
                    <a:ext uri="{FF2B5EF4-FFF2-40B4-BE49-F238E27FC236}">
                      <a16:creationId xmlns:a16="http://schemas.microsoft.com/office/drawing/2014/main" id="{F1E06022-FF2E-86E2-311D-7B184A486703}"/>
                    </a:ext>
                  </a:extLst>
                </p:cNvPr>
                <p:cNvSpPr>
                  <a:spLocks noChangeShapeType="1"/>
                </p:cNvSpPr>
                <p:nvPr/>
              </p:nvSpPr>
              <p:spPr bwMode="auto">
                <a:xfrm flipV="1">
                  <a:off x="8703581" y="4592389"/>
                  <a:ext cx="19296"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3" name="Line 746">
                  <a:extLst>
                    <a:ext uri="{FF2B5EF4-FFF2-40B4-BE49-F238E27FC236}">
                      <a16:creationId xmlns:a16="http://schemas.microsoft.com/office/drawing/2014/main" id="{23E1C0A6-EC6B-785F-CD67-AF1C9C258662}"/>
                    </a:ext>
                  </a:extLst>
                </p:cNvPr>
                <p:cNvSpPr>
                  <a:spLocks noChangeShapeType="1"/>
                </p:cNvSpPr>
                <p:nvPr/>
              </p:nvSpPr>
              <p:spPr bwMode="auto">
                <a:xfrm flipV="1">
                  <a:off x="8687501" y="4589173"/>
                  <a:ext cx="22512"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4" name="Line 747">
                  <a:extLst>
                    <a:ext uri="{FF2B5EF4-FFF2-40B4-BE49-F238E27FC236}">
                      <a16:creationId xmlns:a16="http://schemas.microsoft.com/office/drawing/2014/main" id="{A5EEED49-E5D2-5161-FD3A-DBF04C52A20B}"/>
                    </a:ext>
                  </a:extLst>
                </p:cNvPr>
                <p:cNvSpPr>
                  <a:spLocks noChangeShapeType="1"/>
                </p:cNvSpPr>
                <p:nvPr/>
              </p:nvSpPr>
              <p:spPr bwMode="auto">
                <a:xfrm>
                  <a:off x="8898154" y="4399429"/>
                  <a:ext cx="0" cy="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5" name="Freeform 748">
                  <a:extLst>
                    <a:ext uri="{FF2B5EF4-FFF2-40B4-BE49-F238E27FC236}">
                      <a16:creationId xmlns:a16="http://schemas.microsoft.com/office/drawing/2014/main" id="{4DBBDAA1-29B5-15BA-372C-7B128051149C}"/>
                    </a:ext>
                  </a:extLst>
                </p:cNvPr>
                <p:cNvSpPr>
                  <a:spLocks/>
                </p:cNvSpPr>
                <p:nvPr/>
              </p:nvSpPr>
              <p:spPr bwMode="auto">
                <a:xfrm>
                  <a:off x="8695541" y="4381741"/>
                  <a:ext cx="202612" cy="209040"/>
                </a:xfrm>
                <a:custGeom>
                  <a:avLst/>
                  <a:gdLst>
                    <a:gd name="T0" fmla="*/ 34 w 265"/>
                    <a:gd name="T1" fmla="*/ 275 h 275"/>
                    <a:gd name="T2" fmla="*/ 92 w 265"/>
                    <a:gd name="T3" fmla="*/ 87 h 275"/>
                    <a:gd name="T4" fmla="*/ 265 w 265"/>
                    <a:gd name="T5" fmla="*/ 24 h 275"/>
                  </a:gdLst>
                  <a:ahLst/>
                  <a:cxnLst>
                    <a:cxn ang="0">
                      <a:pos x="T0" y="T1"/>
                    </a:cxn>
                    <a:cxn ang="0">
                      <a:pos x="T2" y="T3"/>
                    </a:cxn>
                    <a:cxn ang="0">
                      <a:pos x="T4" y="T5"/>
                    </a:cxn>
                  </a:cxnLst>
                  <a:rect l="0" t="0" r="r" b="b"/>
                  <a:pathLst>
                    <a:path w="265" h="275">
                      <a:moveTo>
                        <a:pt x="34" y="275"/>
                      </a:moveTo>
                      <a:cubicBezTo>
                        <a:pt x="0" y="238"/>
                        <a:pt x="25" y="154"/>
                        <a:pt x="92" y="87"/>
                      </a:cubicBezTo>
                      <a:cubicBezTo>
                        <a:pt x="153" y="26"/>
                        <a:pt x="227" y="0"/>
                        <a:pt x="265" y="24"/>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6" name="Line 749">
                  <a:extLst>
                    <a:ext uri="{FF2B5EF4-FFF2-40B4-BE49-F238E27FC236}">
                      <a16:creationId xmlns:a16="http://schemas.microsoft.com/office/drawing/2014/main" id="{5C858AE7-FA4B-04E2-4360-CDE5EBD67E33}"/>
                    </a:ext>
                  </a:extLst>
                </p:cNvPr>
                <p:cNvSpPr>
                  <a:spLocks noChangeShapeType="1"/>
                </p:cNvSpPr>
                <p:nvPr/>
              </p:nvSpPr>
              <p:spPr bwMode="auto">
                <a:xfrm flipV="1">
                  <a:off x="8473633" y="4587565"/>
                  <a:ext cx="139899" cy="13024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7" name="Freeform 750">
                  <a:extLst>
                    <a:ext uri="{FF2B5EF4-FFF2-40B4-BE49-F238E27FC236}">
                      <a16:creationId xmlns:a16="http://schemas.microsoft.com/office/drawing/2014/main" id="{D16E3668-92EC-85FD-A093-2B22ACD5B6B1}"/>
                    </a:ext>
                  </a:extLst>
                </p:cNvPr>
                <p:cNvSpPr>
                  <a:spLocks/>
                </p:cNvSpPr>
                <p:nvPr/>
              </p:nvSpPr>
              <p:spPr bwMode="auto">
                <a:xfrm>
                  <a:off x="9110414" y="4066573"/>
                  <a:ext cx="607837" cy="228336"/>
                </a:xfrm>
                <a:custGeom>
                  <a:avLst/>
                  <a:gdLst>
                    <a:gd name="T0" fmla="*/ 797 w 797"/>
                    <a:gd name="T1" fmla="*/ 109 h 299"/>
                    <a:gd name="T2" fmla="*/ 0 w 797"/>
                    <a:gd name="T3" fmla="*/ 0 h 299"/>
                  </a:gdLst>
                  <a:ahLst/>
                  <a:cxnLst>
                    <a:cxn ang="0">
                      <a:pos x="T0" y="T1"/>
                    </a:cxn>
                    <a:cxn ang="0">
                      <a:pos x="T2" y="T3"/>
                    </a:cxn>
                  </a:cxnLst>
                  <a:rect l="0" t="0" r="r" b="b"/>
                  <a:pathLst>
                    <a:path w="797" h="299">
                      <a:moveTo>
                        <a:pt x="797" y="109"/>
                      </a:moveTo>
                      <a:cubicBezTo>
                        <a:pt x="797" y="109"/>
                        <a:pt x="499" y="299"/>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8" name="Freeform 751">
                  <a:extLst>
                    <a:ext uri="{FF2B5EF4-FFF2-40B4-BE49-F238E27FC236}">
                      <a16:creationId xmlns:a16="http://schemas.microsoft.com/office/drawing/2014/main" id="{31E52343-B147-6C71-AA3E-FED402EC085C}"/>
                    </a:ext>
                  </a:extLst>
                </p:cNvPr>
                <p:cNvSpPr>
                  <a:spLocks/>
                </p:cNvSpPr>
                <p:nvPr/>
              </p:nvSpPr>
              <p:spPr bwMode="auto">
                <a:xfrm>
                  <a:off x="9115238" y="3970093"/>
                  <a:ext cx="567636" cy="250848"/>
                </a:xfrm>
                <a:custGeom>
                  <a:avLst/>
                  <a:gdLst>
                    <a:gd name="T0" fmla="*/ 745 w 745"/>
                    <a:gd name="T1" fmla="*/ 97 h 329"/>
                    <a:gd name="T2" fmla="*/ 0 w 745"/>
                    <a:gd name="T3" fmla="*/ 0 h 329"/>
                  </a:gdLst>
                  <a:ahLst/>
                  <a:cxnLst>
                    <a:cxn ang="0">
                      <a:pos x="T0" y="T1"/>
                    </a:cxn>
                    <a:cxn ang="0">
                      <a:pos x="T2" y="T3"/>
                    </a:cxn>
                  </a:cxnLst>
                  <a:rect l="0" t="0" r="r" b="b"/>
                  <a:pathLst>
                    <a:path w="745" h="329">
                      <a:moveTo>
                        <a:pt x="745" y="97"/>
                      </a:moveTo>
                      <a:cubicBezTo>
                        <a:pt x="745" y="97"/>
                        <a:pt x="519" y="329"/>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9" name="Freeform 752">
                  <a:extLst>
                    <a:ext uri="{FF2B5EF4-FFF2-40B4-BE49-F238E27FC236}">
                      <a16:creationId xmlns:a16="http://schemas.microsoft.com/office/drawing/2014/main" id="{3B4C0CC7-87BF-D34F-6005-D6F9258A4BC6}"/>
                    </a:ext>
                  </a:extLst>
                </p:cNvPr>
                <p:cNvSpPr>
                  <a:spLocks/>
                </p:cNvSpPr>
                <p:nvPr/>
              </p:nvSpPr>
              <p:spPr bwMode="auto">
                <a:xfrm>
                  <a:off x="8796847" y="4632589"/>
                  <a:ext cx="107738" cy="392352"/>
                </a:xfrm>
                <a:custGeom>
                  <a:avLst/>
                  <a:gdLst>
                    <a:gd name="T0" fmla="*/ 12 w 67"/>
                    <a:gd name="T1" fmla="*/ 0 h 244"/>
                    <a:gd name="T2" fmla="*/ 67 w 67"/>
                    <a:gd name="T3" fmla="*/ 88 h 244"/>
                    <a:gd name="T4" fmla="*/ 24 w 67"/>
                    <a:gd name="T5" fmla="*/ 152 h 244"/>
                    <a:gd name="T6" fmla="*/ 37 w 67"/>
                    <a:gd name="T7" fmla="*/ 204 h 244"/>
                    <a:gd name="T8" fmla="*/ 0 w 67"/>
                    <a:gd name="T9" fmla="*/ 244 h 244"/>
                  </a:gdLst>
                  <a:ahLst/>
                  <a:cxnLst>
                    <a:cxn ang="0">
                      <a:pos x="T0" y="T1"/>
                    </a:cxn>
                    <a:cxn ang="0">
                      <a:pos x="T2" y="T3"/>
                    </a:cxn>
                    <a:cxn ang="0">
                      <a:pos x="T4" y="T5"/>
                    </a:cxn>
                    <a:cxn ang="0">
                      <a:pos x="T6" y="T7"/>
                    </a:cxn>
                    <a:cxn ang="0">
                      <a:pos x="T8" y="T9"/>
                    </a:cxn>
                  </a:cxnLst>
                  <a:rect l="0" t="0" r="r" b="b"/>
                  <a:pathLst>
                    <a:path w="67" h="244">
                      <a:moveTo>
                        <a:pt x="12" y="0"/>
                      </a:moveTo>
                      <a:lnTo>
                        <a:pt x="67" y="88"/>
                      </a:lnTo>
                      <a:lnTo>
                        <a:pt x="24" y="152"/>
                      </a:lnTo>
                      <a:lnTo>
                        <a:pt x="37" y="204"/>
                      </a:lnTo>
                      <a:lnTo>
                        <a:pt x="0" y="244"/>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0" name="Freeform 753">
                  <a:extLst>
                    <a:ext uri="{FF2B5EF4-FFF2-40B4-BE49-F238E27FC236}">
                      <a16:creationId xmlns:a16="http://schemas.microsoft.com/office/drawing/2014/main" id="{BED84109-A917-E745-1948-E6339D052C71}"/>
                    </a:ext>
                  </a:extLst>
                </p:cNvPr>
                <p:cNvSpPr>
                  <a:spLocks/>
                </p:cNvSpPr>
                <p:nvPr/>
              </p:nvSpPr>
              <p:spPr bwMode="auto">
                <a:xfrm>
                  <a:off x="8875641" y="4568269"/>
                  <a:ext cx="196180" cy="102912"/>
                </a:xfrm>
                <a:custGeom>
                  <a:avLst/>
                  <a:gdLst>
                    <a:gd name="T0" fmla="*/ 0 w 122"/>
                    <a:gd name="T1" fmla="*/ 0 h 64"/>
                    <a:gd name="T2" fmla="*/ 61 w 122"/>
                    <a:gd name="T3" fmla="*/ 64 h 64"/>
                    <a:gd name="T4" fmla="*/ 122 w 122"/>
                    <a:gd name="T5" fmla="*/ 28 h 64"/>
                  </a:gdLst>
                  <a:ahLst/>
                  <a:cxnLst>
                    <a:cxn ang="0">
                      <a:pos x="T0" y="T1"/>
                    </a:cxn>
                    <a:cxn ang="0">
                      <a:pos x="T2" y="T3"/>
                    </a:cxn>
                    <a:cxn ang="0">
                      <a:pos x="T4" y="T5"/>
                    </a:cxn>
                  </a:cxnLst>
                  <a:rect l="0" t="0" r="r" b="b"/>
                  <a:pathLst>
                    <a:path w="122" h="64">
                      <a:moveTo>
                        <a:pt x="0" y="0"/>
                      </a:moveTo>
                      <a:lnTo>
                        <a:pt x="61" y="64"/>
                      </a:lnTo>
                      <a:lnTo>
                        <a:pt x="122" y="28"/>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1" name="Freeform 754">
                  <a:extLst>
                    <a:ext uri="{FF2B5EF4-FFF2-40B4-BE49-F238E27FC236}">
                      <a16:creationId xmlns:a16="http://schemas.microsoft.com/office/drawing/2014/main" id="{E9ABC1D8-6276-89DF-8AE8-A53DE3F0FC96}"/>
                    </a:ext>
                  </a:extLst>
                </p:cNvPr>
                <p:cNvSpPr>
                  <a:spLocks/>
                </p:cNvSpPr>
                <p:nvPr/>
              </p:nvSpPr>
              <p:spPr bwMode="auto">
                <a:xfrm>
                  <a:off x="9353227" y="4225765"/>
                  <a:ext cx="9648" cy="196176"/>
                </a:xfrm>
                <a:custGeom>
                  <a:avLst/>
                  <a:gdLst>
                    <a:gd name="T0" fmla="*/ 0 w 6"/>
                    <a:gd name="T1" fmla="*/ 122 h 122"/>
                    <a:gd name="T2" fmla="*/ 3 w 6"/>
                    <a:gd name="T3" fmla="*/ 61 h 122"/>
                    <a:gd name="T4" fmla="*/ 6 w 6"/>
                    <a:gd name="T5" fmla="*/ 0 h 122"/>
                  </a:gdLst>
                  <a:ahLst/>
                  <a:cxnLst>
                    <a:cxn ang="0">
                      <a:pos x="T0" y="T1"/>
                    </a:cxn>
                    <a:cxn ang="0">
                      <a:pos x="T2" y="T3"/>
                    </a:cxn>
                    <a:cxn ang="0">
                      <a:pos x="T4" y="T5"/>
                    </a:cxn>
                  </a:cxnLst>
                  <a:rect l="0" t="0" r="r" b="b"/>
                  <a:pathLst>
                    <a:path w="6" h="122">
                      <a:moveTo>
                        <a:pt x="0" y="122"/>
                      </a:moveTo>
                      <a:lnTo>
                        <a:pt x="3" y="61"/>
                      </a:lnTo>
                      <a:lnTo>
                        <a:pt x="6"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2" name="Freeform 755">
                  <a:extLst>
                    <a:ext uri="{FF2B5EF4-FFF2-40B4-BE49-F238E27FC236}">
                      <a16:creationId xmlns:a16="http://schemas.microsoft.com/office/drawing/2014/main" id="{C7E2F733-0AB5-E8CE-73D6-231AC55D8FA5}"/>
                    </a:ext>
                  </a:extLst>
                </p:cNvPr>
                <p:cNvSpPr>
                  <a:spLocks/>
                </p:cNvSpPr>
                <p:nvPr/>
              </p:nvSpPr>
              <p:spPr bwMode="auto">
                <a:xfrm>
                  <a:off x="8703581" y="4661533"/>
                  <a:ext cx="98090" cy="242808"/>
                </a:xfrm>
                <a:custGeom>
                  <a:avLst/>
                  <a:gdLst>
                    <a:gd name="T0" fmla="*/ 39 w 61"/>
                    <a:gd name="T1" fmla="*/ 0 h 151"/>
                    <a:gd name="T2" fmla="*/ 61 w 61"/>
                    <a:gd name="T3" fmla="*/ 67 h 151"/>
                    <a:gd name="T4" fmla="*/ 0 w 61"/>
                    <a:gd name="T5" fmla="*/ 151 h 151"/>
                  </a:gdLst>
                  <a:ahLst/>
                  <a:cxnLst>
                    <a:cxn ang="0">
                      <a:pos x="T0" y="T1"/>
                    </a:cxn>
                    <a:cxn ang="0">
                      <a:pos x="T2" y="T3"/>
                    </a:cxn>
                    <a:cxn ang="0">
                      <a:pos x="T4" y="T5"/>
                    </a:cxn>
                  </a:cxnLst>
                  <a:rect l="0" t="0" r="r" b="b"/>
                  <a:pathLst>
                    <a:path w="61" h="151">
                      <a:moveTo>
                        <a:pt x="39" y="0"/>
                      </a:moveTo>
                      <a:lnTo>
                        <a:pt x="61" y="67"/>
                      </a:lnTo>
                      <a:lnTo>
                        <a:pt x="0" y="151"/>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3" name="Freeform 756">
                  <a:extLst>
                    <a:ext uri="{FF2B5EF4-FFF2-40B4-BE49-F238E27FC236}">
                      <a16:creationId xmlns:a16="http://schemas.microsoft.com/office/drawing/2014/main" id="{EB345510-2B06-3749-EE3B-AC103E4E8DCF}"/>
                    </a:ext>
                  </a:extLst>
                </p:cNvPr>
                <p:cNvSpPr>
                  <a:spLocks/>
                </p:cNvSpPr>
                <p:nvPr/>
              </p:nvSpPr>
              <p:spPr bwMode="auto">
                <a:xfrm>
                  <a:off x="9018756" y="4206469"/>
                  <a:ext cx="307135" cy="217080"/>
                </a:xfrm>
                <a:custGeom>
                  <a:avLst/>
                  <a:gdLst>
                    <a:gd name="T0" fmla="*/ 0 w 191"/>
                    <a:gd name="T1" fmla="*/ 135 h 135"/>
                    <a:gd name="T2" fmla="*/ 70 w 191"/>
                    <a:gd name="T3" fmla="*/ 64 h 135"/>
                    <a:gd name="T4" fmla="*/ 171 w 191"/>
                    <a:gd name="T5" fmla="*/ 76 h 135"/>
                    <a:gd name="T6" fmla="*/ 191 w 191"/>
                    <a:gd name="T7" fmla="*/ 0 h 135"/>
                  </a:gdLst>
                  <a:ahLst/>
                  <a:cxnLst>
                    <a:cxn ang="0">
                      <a:pos x="T0" y="T1"/>
                    </a:cxn>
                    <a:cxn ang="0">
                      <a:pos x="T2" y="T3"/>
                    </a:cxn>
                    <a:cxn ang="0">
                      <a:pos x="T4" y="T5"/>
                    </a:cxn>
                    <a:cxn ang="0">
                      <a:pos x="T6" y="T7"/>
                    </a:cxn>
                  </a:cxnLst>
                  <a:rect l="0" t="0" r="r" b="b"/>
                  <a:pathLst>
                    <a:path w="191" h="135">
                      <a:moveTo>
                        <a:pt x="0" y="135"/>
                      </a:moveTo>
                      <a:lnTo>
                        <a:pt x="70" y="64"/>
                      </a:lnTo>
                      <a:lnTo>
                        <a:pt x="171" y="76"/>
                      </a:lnTo>
                      <a:lnTo>
                        <a:pt x="191"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4" name="Freeform 757">
                  <a:extLst>
                    <a:ext uri="{FF2B5EF4-FFF2-40B4-BE49-F238E27FC236}">
                      <a16:creationId xmlns:a16="http://schemas.microsoft.com/office/drawing/2014/main" id="{954950E2-D9FC-2B0C-42E7-4273FEEE2D33}"/>
                    </a:ext>
                  </a:extLst>
                </p:cNvPr>
                <p:cNvSpPr>
                  <a:spLocks/>
                </p:cNvSpPr>
                <p:nvPr/>
              </p:nvSpPr>
              <p:spPr bwMode="auto">
                <a:xfrm>
                  <a:off x="8671421" y="5145542"/>
                  <a:ext cx="329647" cy="154368"/>
                </a:xfrm>
                <a:custGeom>
                  <a:avLst/>
                  <a:gdLst>
                    <a:gd name="T0" fmla="*/ 0 w 205"/>
                    <a:gd name="T1" fmla="*/ 0 h 96"/>
                    <a:gd name="T2" fmla="*/ 89 w 205"/>
                    <a:gd name="T3" fmla="*/ 58 h 96"/>
                    <a:gd name="T4" fmla="*/ 119 w 205"/>
                    <a:gd name="T5" fmla="*/ 40 h 96"/>
                    <a:gd name="T6" fmla="*/ 205 w 205"/>
                    <a:gd name="T7" fmla="*/ 96 h 96"/>
                  </a:gdLst>
                  <a:ahLst/>
                  <a:cxnLst>
                    <a:cxn ang="0">
                      <a:pos x="T0" y="T1"/>
                    </a:cxn>
                    <a:cxn ang="0">
                      <a:pos x="T2" y="T3"/>
                    </a:cxn>
                    <a:cxn ang="0">
                      <a:pos x="T4" y="T5"/>
                    </a:cxn>
                    <a:cxn ang="0">
                      <a:pos x="T6" y="T7"/>
                    </a:cxn>
                  </a:cxnLst>
                  <a:rect l="0" t="0" r="r" b="b"/>
                  <a:pathLst>
                    <a:path w="205" h="96">
                      <a:moveTo>
                        <a:pt x="0" y="0"/>
                      </a:moveTo>
                      <a:lnTo>
                        <a:pt x="89" y="58"/>
                      </a:lnTo>
                      <a:lnTo>
                        <a:pt x="119" y="40"/>
                      </a:lnTo>
                      <a:lnTo>
                        <a:pt x="205" y="96"/>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5" name="Freeform 758">
                  <a:extLst>
                    <a:ext uri="{FF2B5EF4-FFF2-40B4-BE49-F238E27FC236}">
                      <a16:creationId xmlns:a16="http://schemas.microsoft.com/office/drawing/2014/main" id="{C56B3473-9E34-3DDA-A34C-17FD57B312B5}"/>
                    </a:ext>
                  </a:extLst>
                </p:cNvPr>
                <p:cNvSpPr>
                  <a:spLocks/>
                </p:cNvSpPr>
                <p:nvPr/>
              </p:nvSpPr>
              <p:spPr bwMode="auto">
                <a:xfrm>
                  <a:off x="8681069" y="5108558"/>
                  <a:ext cx="303918" cy="159192"/>
                </a:xfrm>
                <a:custGeom>
                  <a:avLst/>
                  <a:gdLst>
                    <a:gd name="T0" fmla="*/ 0 w 189"/>
                    <a:gd name="T1" fmla="*/ 0 h 99"/>
                    <a:gd name="T2" fmla="*/ 89 w 189"/>
                    <a:gd name="T3" fmla="*/ 58 h 99"/>
                    <a:gd name="T4" fmla="*/ 120 w 189"/>
                    <a:gd name="T5" fmla="*/ 40 h 99"/>
                    <a:gd name="T6" fmla="*/ 189 w 189"/>
                    <a:gd name="T7" fmla="*/ 99 h 99"/>
                  </a:gdLst>
                  <a:ahLst/>
                  <a:cxnLst>
                    <a:cxn ang="0">
                      <a:pos x="T0" y="T1"/>
                    </a:cxn>
                    <a:cxn ang="0">
                      <a:pos x="T2" y="T3"/>
                    </a:cxn>
                    <a:cxn ang="0">
                      <a:pos x="T4" y="T5"/>
                    </a:cxn>
                    <a:cxn ang="0">
                      <a:pos x="T6" y="T7"/>
                    </a:cxn>
                  </a:cxnLst>
                  <a:rect l="0" t="0" r="r" b="b"/>
                  <a:pathLst>
                    <a:path w="189" h="99">
                      <a:moveTo>
                        <a:pt x="0" y="0"/>
                      </a:moveTo>
                      <a:lnTo>
                        <a:pt x="89" y="58"/>
                      </a:lnTo>
                      <a:lnTo>
                        <a:pt x="120" y="40"/>
                      </a:lnTo>
                      <a:lnTo>
                        <a:pt x="189" y="99"/>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6" name="Freeform 759">
                  <a:extLst>
                    <a:ext uri="{FF2B5EF4-FFF2-40B4-BE49-F238E27FC236}">
                      <a16:creationId xmlns:a16="http://schemas.microsoft.com/office/drawing/2014/main" id="{6D6C4F4D-7787-50BA-37D3-92D80E19144D}"/>
                    </a:ext>
                  </a:extLst>
                </p:cNvPr>
                <p:cNvSpPr>
                  <a:spLocks/>
                </p:cNvSpPr>
                <p:nvPr/>
              </p:nvSpPr>
              <p:spPr bwMode="auto">
                <a:xfrm>
                  <a:off x="9624985" y="4745149"/>
                  <a:ext cx="252461" cy="78792"/>
                </a:xfrm>
                <a:custGeom>
                  <a:avLst/>
                  <a:gdLst>
                    <a:gd name="T0" fmla="*/ 0 w 157"/>
                    <a:gd name="T1" fmla="*/ 0 h 49"/>
                    <a:gd name="T2" fmla="*/ 68 w 157"/>
                    <a:gd name="T3" fmla="*/ 40 h 49"/>
                    <a:gd name="T4" fmla="*/ 98 w 157"/>
                    <a:gd name="T5" fmla="*/ 22 h 49"/>
                    <a:gd name="T6" fmla="*/ 157 w 157"/>
                    <a:gd name="T7" fmla="*/ 49 h 49"/>
                  </a:gdLst>
                  <a:ahLst/>
                  <a:cxnLst>
                    <a:cxn ang="0">
                      <a:pos x="T0" y="T1"/>
                    </a:cxn>
                    <a:cxn ang="0">
                      <a:pos x="T2" y="T3"/>
                    </a:cxn>
                    <a:cxn ang="0">
                      <a:pos x="T4" y="T5"/>
                    </a:cxn>
                    <a:cxn ang="0">
                      <a:pos x="T6" y="T7"/>
                    </a:cxn>
                  </a:cxnLst>
                  <a:rect l="0" t="0" r="r" b="b"/>
                  <a:pathLst>
                    <a:path w="157" h="49">
                      <a:moveTo>
                        <a:pt x="0" y="0"/>
                      </a:moveTo>
                      <a:lnTo>
                        <a:pt x="68" y="40"/>
                      </a:lnTo>
                      <a:lnTo>
                        <a:pt x="98" y="22"/>
                      </a:lnTo>
                      <a:lnTo>
                        <a:pt x="157" y="49"/>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7" name="Freeform 760">
                  <a:extLst>
                    <a:ext uri="{FF2B5EF4-FFF2-40B4-BE49-F238E27FC236}">
                      <a16:creationId xmlns:a16="http://schemas.microsoft.com/office/drawing/2014/main" id="{0954F6E5-F913-5AC0-E217-DFC0240F0186}"/>
                    </a:ext>
                  </a:extLst>
                </p:cNvPr>
                <p:cNvSpPr>
                  <a:spLocks/>
                </p:cNvSpPr>
                <p:nvPr/>
              </p:nvSpPr>
              <p:spPr bwMode="auto">
                <a:xfrm>
                  <a:off x="9605689" y="4778917"/>
                  <a:ext cx="281406" cy="86832"/>
                </a:xfrm>
                <a:custGeom>
                  <a:avLst/>
                  <a:gdLst>
                    <a:gd name="T0" fmla="*/ 0 w 175"/>
                    <a:gd name="T1" fmla="*/ 0 h 54"/>
                    <a:gd name="T2" fmla="*/ 80 w 175"/>
                    <a:gd name="T3" fmla="*/ 44 h 54"/>
                    <a:gd name="T4" fmla="*/ 110 w 175"/>
                    <a:gd name="T5" fmla="*/ 26 h 54"/>
                    <a:gd name="T6" fmla="*/ 175 w 175"/>
                    <a:gd name="T7" fmla="*/ 54 h 54"/>
                  </a:gdLst>
                  <a:ahLst/>
                  <a:cxnLst>
                    <a:cxn ang="0">
                      <a:pos x="T0" y="T1"/>
                    </a:cxn>
                    <a:cxn ang="0">
                      <a:pos x="T2" y="T3"/>
                    </a:cxn>
                    <a:cxn ang="0">
                      <a:pos x="T4" y="T5"/>
                    </a:cxn>
                    <a:cxn ang="0">
                      <a:pos x="T6" y="T7"/>
                    </a:cxn>
                  </a:cxnLst>
                  <a:rect l="0" t="0" r="r" b="b"/>
                  <a:pathLst>
                    <a:path w="175" h="54">
                      <a:moveTo>
                        <a:pt x="0" y="0"/>
                      </a:moveTo>
                      <a:lnTo>
                        <a:pt x="80" y="44"/>
                      </a:lnTo>
                      <a:lnTo>
                        <a:pt x="110" y="26"/>
                      </a:lnTo>
                      <a:lnTo>
                        <a:pt x="175" y="54"/>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8" name="Freeform 761">
                  <a:extLst>
                    <a:ext uri="{FF2B5EF4-FFF2-40B4-BE49-F238E27FC236}">
                      <a16:creationId xmlns:a16="http://schemas.microsoft.com/office/drawing/2014/main" id="{3403392A-1DD6-D7CD-7C5B-B4DD630B9E11}"/>
                    </a:ext>
                  </a:extLst>
                </p:cNvPr>
                <p:cNvSpPr>
                  <a:spLocks/>
                </p:cNvSpPr>
                <p:nvPr/>
              </p:nvSpPr>
              <p:spPr bwMode="auto">
                <a:xfrm>
                  <a:off x="9316243" y="4674397"/>
                  <a:ext cx="180100" cy="170448"/>
                </a:xfrm>
                <a:custGeom>
                  <a:avLst/>
                  <a:gdLst>
                    <a:gd name="T0" fmla="*/ 79 w 237"/>
                    <a:gd name="T1" fmla="*/ 13 h 222"/>
                    <a:gd name="T2" fmla="*/ 222 w 237"/>
                    <a:gd name="T3" fmla="*/ 141 h 222"/>
                    <a:gd name="T4" fmla="*/ 218 w 237"/>
                    <a:gd name="T5" fmla="*/ 199 h 222"/>
                    <a:gd name="T6" fmla="*/ 218 w 237"/>
                    <a:gd name="T7" fmla="*/ 199 h 222"/>
                    <a:gd name="T8" fmla="*/ 158 w 237"/>
                    <a:gd name="T9" fmla="*/ 208 h 222"/>
                    <a:gd name="T10" fmla="*/ 15 w 237"/>
                    <a:gd name="T11" fmla="*/ 81 h 222"/>
                    <a:gd name="T12" fmla="*/ 20 w 237"/>
                    <a:gd name="T13" fmla="*/ 23 h 222"/>
                    <a:gd name="T14" fmla="*/ 20 w 237"/>
                    <a:gd name="T15" fmla="*/ 23 h 222"/>
                    <a:gd name="T16" fmla="*/ 79 w 237"/>
                    <a:gd name="T17" fmla="*/ 1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22">
                      <a:moveTo>
                        <a:pt x="79" y="13"/>
                      </a:moveTo>
                      <a:cubicBezTo>
                        <a:pt x="222" y="141"/>
                        <a:pt x="222" y="141"/>
                        <a:pt x="222" y="141"/>
                      </a:cubicBezTo>
                      <a:cubicBezTo>
                        <a:pt x="237" y="154"/>
                        <a:pt x="235" y="180"/>
                        <a:pt x="218" y="199"/>
                      </a:cubicBezTo>
                      <a:cubicBezTo>
                        <a:pt x="218" y="199"/>
                        <a:pt x="218" y="199"/>
                        <a:pt x="218" y="199"/>
                      </a:cubicBezTo>
                      <a:cubicBezTo>
                        <a:pt x="200" y="217"/>
                        <a:pt x="173" y="222"/>
                        <a:pt x="158" y="208"/>
                      </a:cubicBezTo>
                      <a:cubicBezTo>
                        <a:pt x="15" y="81"/>
                        <a:pt x="15" y="81"/>
                        <a:pt x="15" y="81"/>
                      </a:cubicBezTo>
                      <a:cubicBezTo>
                        <a:pt x="0" y="67"/>
                        <a:pt x="2" y="41"/>
                        <a:pt x="20" y="23"/>
                      </a:cubicBezTo>
                      <a:cubicBezTo>
                        <a:pt x="20" y="23"/>
                        <a:pt x="20" y="23"/>
                        <a:pt x="20" y="23"/>
                      </a:cubicBezTo>
                      <a:cubicBezTo>
                        <a:pt x="37" y="4"/>
                        <a:pt x="64" y="0"/>
                        <a:pt x="79" y="13"/>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9" name="Freeform 762">
                  <a:extLst>
                    <a:ext uri="{FF2B5EF4-FFF2-40B4-BE49-F238E27FC236}">
                      <a16:creationId xmlns:a16="http://schemas.microsoft.com/office/drawing/2014/main" id="{ACFCDCE7-48BE-54A8-0CFA-0D7915722051}"/>
                    </a:ext>
                  </a:extLst>
                </p:cNvPr>
                <p:cNvSpPr>
                  <a:spLocks/>
                </p:cNvSpPr>
                <p:nvPr/>
              </p:nvSpPr>
              <p:spPr bwMode="auto">
                <a:xfrm>
                  <a:off x="8332126" y="5004037"/>
                  <a:ext cx="204220" cy="210648"/>
                </a:xfrm>
                <a:custGeom>
                  <a:avLst/>
                  <a:gdLst>
                    <a:gd name="T0" fmla="*/ 93 w 268"/>
                    <a:gd name="T1" fmla="*/ 19 h 277"/>
                    <a:gd name="T2" fmla="*/ 252 w 268"/>
                    <a:gd name="T3" fmla="*/ 194 h 277"/>
                    <a:gd name="T4" fmla="*/ 244 w 268"/>
                    <a:gd name="T5" fmla="*/ 259 h 277"/>
                    <a:gd name="T6" fmla="*/ 244 w 268"/>
                    <a:gd name="T7" fmla="*/ 259 h 277"/>
                    <a:gd name="T8" fmla="*/ 175 w 268"/>
                    <a:gd name="T9" fmla="*/ 258 h 277"/>
                    <a:gd name="T10" fmla="*/ 17 w 268"/>
                    <a:gd name="T11" fmla="*/ 84 h 277"/>
                    <a:gd name="T12" fmla="*/ 25 w 268"/>
                    <a:gd name="T13" fmla="*/ 18 h 277"/>
                    <a:gd name="T14" fmla="*/ 25 w 268"/>
                    <a:gd name="T15" fmla="*/ 18 h 277"/>
                    <a:gd name="T16" fmla="*/ 93 w 268"/>
                    <a:gd name="T17" fmla="*/ 1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277">
                      <a:moveTo>
                        <a:pt x="93" y="19"/>
                      </a:moveTo>
                      <a:cubicBezTo>
                        <a:pt x="252" y="194"/>
                        <a:pt x="252" y="194"/>
                        <a:pt x="252" y="194"/>
                      </a:cubicBezTo>
                      <a:cubicBezTo>
                        <a:pt x="268" y="212"/>
                        <a:pt x="265" y="241"/>
                        <a:pt x="244" y="259"/>
                      </a:cubicBezTo>
                      <a:cubicBezTo>
                        <a:pt x="244" y="259"/>
                        <a:pt x="244" y="259"/>
                        <a:pt x="244" y="259"/>
                      </a:cubicBezTo>
                      <a:cubicBezTo>
                        <a:pt x="223" y="277"/>
                        <a:pt x="192" y="276"/>
                        <a:pt x="175" y="258"/>
                      </a:cubicBezTo>
                      <a:cubicBezTo>
                        <a:pt x="17" y="84"/>
                        <a:pt x="17" y="84"/>
                        <a:pt x="17" y="84"/>
                      </a:cubicBezTo>
                      <a:cubicBezTo>
                        <a:pt x="0" y="65"/>
                        <a:pt x="4" y="36"/>
                        <a:pt x="25" y="18"/>
                      </a:cubicBezTo>
                      <a:cubicBezTo>
                        <a:pt x="25" y="18"/>
                        <a:pt x="25" y="18"/>
                        <a:pt x="25" y="18"/>
                      </a:cubicBezTo>
                      <a:cubicBezTo>
                        <a:pt x="46" y="0"/>
                        <a:pt x="77" y="1"/>
                        <a:pt x="93" y="19"/>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0" name="Freeform 763">
                  <a:extLst>
                    <a:ext uri="{FF2B5EF4-FFF2-40B4-BE49-F238E27FC236}">
                      <a16:creationId xmlns:a16="http://schemas.microsoft.com/office/drawing/2014/main" id="{F12027B0-11D0-2356-B497-A8DC30A8C7C3}"/>
                    </a:ext>
                  </a:extLst>
                </p:cNvPr>
                <p:cNvSpPr>
                  <a:spLocks/>
                </p:cNvSpPr>
                <p:nvPr/>
              </p:nvSpPr>
              <p:spPr bwMode="auto">
                <a:xfrm>
                  <a:off x="7806298" y="5045845"/>
                  <a:ext cx="70754" cy="162408"/>
                </a:xfrm>
                <a:custGeom>
                  <a:avLst/>
                  <a:gdLst>
                    <a:gd name="T0" fmla="*/ 79 w 93"/>
                    <a:gd name="T1" fmla="*/ 27 h 214"/>
                    <a:gd name="T2" fmla="*/ 91 w 93"/>
                    <a:gd name="T3" fmla="*/ 179 h 214"/>
                    <a:gd name="T4" fmla="*/ 54 w 93"/>
                    <a:gd name="T5" fmla="*/ 212 h 214"/>
                    <a:gd name="T6" fmla="*/ 54 w 93"/>
                    <a:gd name="T7" fmla="*/ 212 h 214"/>
                    <a:gd name="T8" fmla="*/ 13 w 93"/>
                    <a:gd name="T9" fmla="*/ 186 h 214"/>
                    <a:gd name="T10" fmla="*/ 1 w 93"/>
                    <a:gd name="T11" fmla="*/ 34 h 214"/>
                    <a:gd name="T12" fmla="*/ 38 w 93"/>
                    <a:gd name="T13" fmla="*/ 2 h 214"/>
                    <a:gd name="T14" fmla="*/ 38 w 93"/>
                    <a:gd name="T15" fmla="*/ 2 h 214"/>
                    <a:gd name="T16" fmla="*/ 79 w 93"/>
                    <a:gd name="T17" fmla="*/ 2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14">
                      <a:moveTo>
                        <a:pt x="79" y="27"/>
                      </a:moveTo>
                      <a:cubicBezTo>
                        <a:pt x="91" y="179"/>
                        <a:pt x="91" y="179"/>
                        <a:pt x="91" y="179"/>
                      </a:cubicBezTo>
                      <a:cubicBezTo>
                        <a:pt x="93" y="195"/>
                        <a:pt x="76" y="210"/>
                        <a:pt x="54" y="212"/>
                      </a:cubicBezTo>
                      <a:cubicBezTo>
                        <a:pt x="54" y="212"/>
                        <a:pt x="54" y="212"/>
                        <a:pt x="54" y="212"/>
                      </a:cubicBezTo>
                      <a:cubicBezTo>
                        <a:pt x="33" y="214"/>
                        <a:pt x="14" y="202"/>
                        <a:pt x="13" y="186"/>
                      </a:cubicBezTo>
                      <a:cubicBezTo>
                        <a:pt x="1" y="34"/>
                        <a:pt x="1" y="34"/>
                        <a:pt x="1" y="34"/>
                      </a:cubicBezTo>
                      <a:cubicBezTo>
                        <a:pt x="0" y="19"/>
                        <a:pt x="16" y="4"/>
                        <a:pt x="38" y="2"/>
                      </a:cubicBezTo>
                      <a:cubicBezTo>
                        <a:pt x="38" y="2"/>
                        <a:pt x="38" y="2"/>
                        <a:pt x="38" y="2"/>
                      </a:cubicBezTo>
                      <a:cubicBezTo>
                        <a:pt x="59" y="0"/>
                        <a:pt x="78" y="11"/>
                        <a:pt x="79" y="27"/>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1" name="Freeform 764">
                  <a:extLst>
                    <a:ext uri="{FF2B5EF4-FFF2-40B4-BE49-F238E27FC236}">
                      <a16:creationId xmlns:a16="http://schemas.microsoft.com/office/drawing/2014/main" id="{F65C0929-2ED4-4C97-9052-F986C8E12B94}"/>
                    </a:ext>
                  </a:extLst>
                </p:cNvPr>
                <p:cNvSpPr>
                  <a:spLocks/>
                </p:cNvSpPr>
                <p:nvPr/>
              </p:nvSpPr>
              <p:spPr bwMode="auto">
                <a:xfrm>
                  <a:off x="8036247" y="4928461"/>
                  <a:ext cx="125427" cy="199392"/>
                </a:xfrm>
                <a:custGeom>
                  <a:avLst/>
                  <a:gdLst>
                    <a:gd name="T0" fmla="*/ 97 w 165"/>
                    <a:gd name="T1" fmla="*/ 27 h 261"/>
                    <a:gd name="T2" fmla="*/ 158 w 165"/>
                    <a:gd name="T3" fmla="*/ 203 h 261"/>
                    <a:gd name="T4" fmla="*/ 125 w 165"/>
                    <a:gd name="T5" fmla="*/ 252 h 261"/>
                    <a:gd name="T6" fmla="*/ 125 w 165"/>
                    <a:gd name="T7" fmla="*/ 252 h 261"/>
                    <a:gd name="T8" fmla="*/ 68 w 165"/>
                    <a:gd name="T9" fmla="*/ 234 h 261"/>
                    <a:gd name="T10" fmla="*/ 6 w 165"/>
                    <a:gd name="T11" fmla="*/ 57 h 261"/>
                    <a:gd name="T12" fmla="*/ 40 w 165"/>
                    <a:gd name="T13" fmla="*/ 8 h 261"/>
                    <a:gd name="T14" fmla="*/ 40 w 165"/>
                    <a:gd name="T15" fmla="*/ 8 h 261"/>
                    <a:gd name="T16" fmla="*/ 97 w 165"/>
                    <a:gd name="T17" fmla="*/ 2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61">
                      <a:moveTo>
                        <a:pt x="97" y="27"/>
                      </a:moveTo>
                      <a:cubicBezTo>
                        <a:pt x="158" y="203"/>
                        <a:pt x="158" y="203"/>
                        <a:pt x="158" y="203"/>
                      </a:cubicBezTo>
                      <a:cubicBezTo>
                        <a:pt x="165" y="222"/>
                        <a:pt x="150" y="244"/>
                        <a:pt x="125" y="252"/>
                      </a:cubicBezTo>
                      <a:cubicBezTo>
                        <a:pt x="125" y="252"/>
                        <a:pt x="125" y="252"/>
                        <a:pt x="125" y="252"/>
                      </a:cubicBezTo>
                      <a:cubicBezTo>
                        <a:pt x="100" y="261"/>
                        <a:pt x="74" y="252"/>
                        <a:pt x="68" y="234"/>
                      </a:cubicBezTo>
                      <a:cubicBezTo>
                        <a:pt x="6" y="57"/>
                        <a:pt x="6" y="57"/>
                        <a:pt x="6" y="57"/>
                      </a:cubicBezTo>
                      <a:cubicBezTo>
                        <a:pt x="0" y="38"/>
                        <a:pt x="15" y="16"/>
                        <a:pt x="40" y="8"/>
                      </a:cubicBezTo>
                      <a:cubicBezTo>
                        <a:pt x="40" y="8"/>
                        <a:pt x="40" y="8"/>
                        <a:pt x="40" y="8"/>
                      </a:cubicBezTo>
                      <a:cubicBezTo>
                        <a:pt x="65" y="0"/>
                        <a:pt x="90" y="8"/>
                        <a:pt x="97" y="27"/>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2" name="Line 765">
                  <a:extLst>
                    <a:ext uri="{FF2B5EF4-FFF2-40B4-BE49-F238E27FC236}">
                      <a16:creationId xmlns:a16="http://schemas.microsoft.com/office/drawing/2014/main" id="{AAC83CF1-50D1-07DD-AD80-F3B8B9DAAAD2}"/>
                    </a:ext>
                  </a:extLst>
                </p:cNvPr>
                <p:cNvSpPr>
                  <a:spLocks noChangeShapeType="1"/>
                </p:cNvSpPr>
                <p:nvPr/>
              </p:nvSpPr>
              <p:spPr bwMode="auto">
                <a:xfrm flipH="1" flipV="1">
                  <a:off x="9615337" y="4267573"/>
                  <a:ext cx="16080" cy="10612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3" name="Line 766">
                  <a:extLst>
                    <a:ext uri="{FF2B5EF4-FFF2-40B4-BE49-F238E27FC236}">
                      <a16:creationId xmlns:a16="http://schemas.microsoft.com/office/drawing/2014/main" id="{68B61CDF-0233-E6EC-26F1-5FFE9724FB49}"/>
                    </a:ext>
                  </a:extLst>
                </p:cNvPr>
                <p:cNvSpPr>
                  <a:spLocks noChangeShapeType="1"/>
                </p:cNvSpPr>
                <p:nvPr/>
              </p:nvSpPr>
              <p:spPr bwMode="auto">
                <a:xfrm flipH="1" flipV="1">
                  <a:off x="9660362" y="4264357"/>
                  <a:ext cx="16080" cy="1045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grpSp>
          <p:nvGrpSpPr>
            <p:cNvPr id="24" name="Group 23">
              <a:extLst>
                <a:ext uri="{FF2B5EF4-FFF2-40B4-BE49-F238E27FC236}">
                  <a16:creationId xmlns:a16="http://schemas.microsoft.com/office/drawing/2014/main" id="{D3C78C2C-370E-5720-7FBA-26A78E72AC1D}"/>
                </a:ext>
              </a:extLst>
            </p:cNvPr>
            <p:cNvGrpSpPr/>
            <p:nvPr/>
          </p:nvGrpSpPr>
          <p:grpSpPr>
            <a:xfrm>
              <a:off x="5119273" y="2905596"/>
              <a:ext cx="2367027" cy="2781842"/>
              <a:chOff x="5119273" y="2905596"/>
              <a:chExt cx="2367027" cy="2781842"/>
            </a:xfrm>
          </p:grpSpPr>
          <p:sp>
            <p:nvSpPr>
              <p:cNvPr id="25" name="Freeform 767">
                <a:extLst>
                  <a:ext uri="{FF2B5EF4-FFF2-40B4-BE49-F238E27FC236}">
                    <a16:creationId xmlns:a16="http://schemas.microsoft.com/office/drawing/2014/main" id="{1ACC33BF-28C7-BFCB-2AA3-15DBC22088A2}"/>
                  </a:ext>
                </a:extLst>
              </p:cNvPr>
              <p:cNvSpPr>
                <a:spLocks/>
              </p:cNvSpPr>
              <p:nvPr/>
            </p:nvSpPr>
            <p:spPr bwMode="auto">
              <a:xfrm>
                <a:off x="5119273" y="4333501"/>
                <a:ext cx="1148137" cy="876361"/>
              </a:xfrm>
              <a:custGeom>
                <a:avLst/>
                <a:gdLst>
                  <a:gd name="T0" fmla="*/ 353 w 1508"/>
                  <a:gd name="T1" fmla="*/ 384 h 1149"/>
                  <a:gd name="T2" fmla="*/ 258 w 1508"/>
                  <a:gd name="T3" fmla="*/ 1048 h 1149"/>
                  <a:gd name="T4" fmla="*/ 511 w 1508"/>
                  <a:gd name="T5" fmla="*/ 1043 h 1149"/>
                  <a:gd name="T6" fmla="*/ 1353 w 1508"/>
                  <a:gd name="T7" fmla="*/ 394 h 1149"/>
                  <a:gd name="T8" fmla="*/ 1473 w 1508"/>
                  <a:gd name="T9" fmla="*/ 265 h 1149"/>
                  <a:gd name="T10" fmla="*/ 1127 w 1508"/>
                  <a:gd name="T11" fmla="*/ 12 h 1149"/>
                  <a:gd name="T12" fmla="*/ 379 w 1508"/>
                  <a:gd name="T13" fmla="*/ 464 h 1149"/>
                </a:gdLst>
                <a:ahLst/>
                <a:cxnLst>
                  <a:cxn ang="0">
                    <a:pos x="T0" y="T1"/>
                  </a:cxn>
                  <a:cxn ang="0">
                    <a:pos x="T2" y="T3"/>
                  </a:cxn>
                  <a:cxn ang="0">
                    <a:pos x="T4" y="T5"/>
                  </a:cxn>
                  <a:cxn ang="0">
                    <a:pos x="T6" y="T7"/>
                  </a:cxn>
                  <a:cxn ang="0">
                    <a:pos x="T8" y="T9"/>
                  </a:cxn>
                  <a:cxn ang="0">
                    <a:pos x="T10" y="T11"/>
                  </a:cxn>
                  <a:cxn ang="0">
                    <a:pos x="T12" y="T13"/>
                  </a:cxn>
                </a:cxnLst>
                <a:rect l="0" t="0" r="r" b="b"/>
                <a:pathLst>
                  <a:path w="1508" h="1149">
                    <a:moveTo>
                      <a:pt x="353" y="384"/>
                    </a:moveTo>
                    <a:cubicBezTo>
                      <a:pt x="0" y="636"/>
                      <a:pt x="150" y="904"/>
                      <a:pt x="258" y="1048"/>
                    </a:cubicBezTo>
                    <a:cubicBezTo>
                      <a:pt x="334" y="1149"/>
                      <a:pt x="511" y="1043"/>
                      <a:pt x="511" y="1043"/>
                    </a:cubicBezTo>
                    <a:cubicBezTo>
                      <a:pt x="511" y="1043"/>
                      <a:pt x="1051" y="837"/>
                      <a:pt x="1353" y="394"/>
                    </a:cubicBezTo>
                    <a:cubicBezTo>
                      <a:pt x="1473" y="265"/>
                      <a:pt x="1473" y="265"/>
                      <a:pt x="1473" y="265"/>
                    </a:cubicBezTo>
                    <a:cubicBezTo>
                      <a:pt x="1473" y="265"/>
                      <a:pt x="1508" y="0"/>
                      <a:pt x="1127" y="12"/>
                    </a:cubicBezTo>
                    <a:cubicBezTo>
                      <a:pt x="1127" y="12"/>
                      <a:pt x="601" y="397"/>
                      <a:pt x="379" y="464"/>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 name="Freeform 768">
                <a:extLst>
                  <a:ext uri="{FF2B5EF4-FFF2-40B4-BE49-F238E27FC236}">
                    <a16:creationId xmlns:a16="http://schemas.microsoft.com/office/drawing/2014/main" id="{7BC2B481-A73F-16F3-4314-814AA643B66F}"/>
                  </a:ext>
                </a:extLst>
              </p:cNvPr>
              <p:cNvSpPr>
                <a:spLocks/>
              </p:cNvSpPr>
              <p:nvPr/>
            </p:nvSpPr>
            <p:spPr bwMode="auto">
              <a:xfrm>
                <a:off x="5629020" y="4618117"/>
                <a:ext cx="1551753" cy="1029121"/>
              </a:xfrm>
              <a:custGeom>
                <a:avLst/>
                <a:gdLst>
                  <a:gd name="T0" fmla="*/ 739 w 2038"/>
                  <a:gd name="T1" fmla="*/ 757 h 1349"/>
                  <a:gd name="T2" fmla="*/ 833 w 2038"/>
                  <a:gd name="T3" fmla="*/ 648 h 1349"/>
                  <a:gd name="T4" fmla="*/ 1154 w 2038"/>
                  <a:gd name="T5" fmla="*/ 493 h 1349"/>
                  <a:gd name="T6" fmla="*/ 1567 w 2038"/>
                  <a:gd name="T7" fmla="*/ 118 h 1349"/>
                  <a:gd name="T8" fmla="*/ 2003 w 2038"/>
                  <a:gd name="T9" fmla="*/ 366 h 1349"/>
                  <a:gd name="T10" fmla="*/ 1561 w 2038"/>
                  <a:gd name="T11" fmla="*/ 926 h 1349"/>
                  <a:gd name="T12" fmla="*/ 802 w 2038"/>
                  <a:gd name="T13" fmla="*/ 1349 h 1349"/>
                  <a:gd name="T14" fmla="*/ 527 w 2038"/>
                  <a:gd name="T15" fmla="*/ 1181 h 1349"/>
                  <a:gd name="T16" fmla="*/ 141 w 2038"/>
                  <a:gd name="T17" fmla="*/ 945 h 1349"/>
                  <a:gd name="T18" fmla="*/ 0 w 2038"/>
                  <a:gd name="T19" fmla="*/ 637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8" h="1349">
                    <a:moveTo>
                      <a:pt x="739" y="757"/>
                    </a:moveTo>
                    <a:cubicBezTo>
                      <a:pt x="833" y="648"/>
                      <a:pt x="833" y="648"/>
                      <a:pt x="833" y="648"/>
                    </a:cubicBezTo>
                    <a:cubicBezTo>
                      <a:pt x="1154" y="493"/>
                      <a:pt x="1154" y="493"/>
                      <a:pt x="1154" y="493"/>
                    </a:cubicBezTo>
                    <a:cubicBezTo>
                      <a:pt x="1192" y="351"/>
                      <a:pt x="1567" y="118"/>
                      <a:pt x="1567" y="118"/>
                    </a:cubicBezTo>
                    <a:cubicBezTo>
                      <a:pt x="2038" y="0"/>
                      <a:pt x="2003" y="366"/>
                      <a:pt x="2003" y="366"/>
                    </a:cubicBezTo>
                    <a:cubicBezTo>
                      <a:pt x="1561" y="926"/>
                      <a:pt x="1561" y="926"/>
                      <a:pt x="1561" y="926"/>
                    </a:cubicBezTo>
                    <a:cubicBezTo>
                      <a:pt x="802" y="1349"/>
                      <a:pt x="802" y="1349"/>
                      <a:pt x="802" y="1349"/>
                    </a:cubicBezTo>
                    <a:cubicBezTo>
                      <a:pt x="527" y="1181"/>
                      <a:pt x="527" y="1181"/>
                      <a:pt x="527" y="1181"/>
                    </a:cubicBezTo>
                    <a:cubicBezTo>
                      <a:pt x="141" y="945"/>
                      <a:pt x="141" y="945"/>
                      <a:pt x="141" y="945"/>
                    </a:cubicBezTo>
                    <a:cubicBezTo>
                      <a:pt x="0" y="637"/>
                      <a:pt x="0" y="637"/>
                      <a:pt x="0" y="637"/>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7" name="Freeform 769">
                <a:extLst>
                  <a:ext uri="{FF2B5EF4-FFF2-40B4-BE49-F238E27FC236}">
                    <a16:creationId xmlns:a16="http://schemas.microsoft.com/office/drawing/2014/main" id="{D8DF21BB-BE1C-C022-A653-EBDCBF300AA6}"/>
                  </a:ext>
                </a:extLst>
              </p:cNvPr>
              <p:cNvSpPr>
                <a:spLocks/>
              </p:cNvSpPr>
              <p:nvPr/>
            </p:nvSpPr>
            <p:spPr bwMode="auto">
              <a:xfrm>
                <a:off x="5949019" y="4926853"/>
                <a:ext cx="271758" cy="159192"/>
              </a:xfrm>
              <a:custGeom>
                <a:avLst/>
                <a:gdLst>
                  <a:gd name="T0" fmla="*/ 169 w 169"/>
                  <a:gd name="T1" fmla="*/ 99 h 99"/>
                  <a:gd name="T2" fmla="*/ 63 w 169"/>
                  <a:gd name="T3" fmla="*/ 78 h 99"/>
                  <a:gd name="T4" fmla="*/ 0 w 169"/>
                  <a:gd name="T5" fmla="*/ 0 h 99"/>
                </a:gdLst>
                <a:ahLst/>
                <a:cxnLst>
                  <a:cxn ang="0">
                    <a:pos x="T0" y="T1"/>
                  </a:cxn>
                  <a:cxn ang="0">
                    <a:pos x="T2" y="T3"/>
                  </a:cxn>
                  <a:cxn ang="0">
                    <a:pos x="T4" y="T5"/>
                  </a:cxn>
                </a:cxnLst>
                <a:rect l="0" t="0" r="r" b="b"/>
                <a:pathLst>
                  <a:path w="169" h="99">
                    <a:moveTo>
                      <a:pt x="169" y="99"/>
                    </a:moveTo>
                    <a:lnTo>
                      <a:pt x="63" y="78"/>
                    </a:lnTo>
                    <a:lnTo>
                      <a:pt x="0"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8" name="Freeform 770">
                <a:extLst>
                  <a:ext uri="{FF2B5EF4-FFF2-40B4-BE49-F238E27FC236}">
                    <a16:creationId xmlns:a16="http://schemas.microsoft.com/office/drawing/2014/main" id="{AE3561F7-4846-06BB-EB34-00870917FDE9}"/>
                  </a:ext>
                </a:extLst>
              </p:cNvPr>
              <p:cNvSpPr>
                <a:spLocks/>
              </p:cNvSpPr>
              <p:nvPr/>
            </p:nvSpPr>
            <p:spPr bwMode="auto">
              <a:xfrm>
                <a:off x="6378364" y="5438198"/>
                <a:ext cx="512963" cy="249240"/>
              </a:xfrm>
              <a:custGeom>
                <a:avLst/>
                <a:gdLst>
                  <a:gd name="T0" fmla="*/ 0 w 675"/>
                  <a:gd name="T1" fmla="*/ 238 h 328"/>
                  <a:gd name="T2" fmla="*/ 510 w 675"/>
                  <a:gd name="T3" fmla="*/ 292 h 328"/>
                  <a:gd name="T4" fmla="*/ 675 w 675"/>
                  <a:gd name="T5" fmla="*/ 167 h 328"/>
                  <a:gd name="T6" fmla="*/ 358 w 675"/>
                  <a:gd name="T7" fmla="*/ 0 h 328"/>
                </a:gdLst>
                <a:ahLst/>
                <a:cxnLst>
                  <a:cxn ang="0">
                    <a:pos x="T0" y="T1"/>
                  </a:cxn>
                  <a:cxn ang="0">
                    <a:pos x="T2" y="T3"/>
                  </a:cxn>
                  <a:cxn ang="0">
                    <a:pos x="T4" y="T5"/>
                  </a:cxn>
                  <a:cxn ang="0">
                    <a:pos x="T6" y="T7"/>
                  </a:cxn>
                </a:cxnLst>
                <a:rect l="0" t="0" r="r" b="b"/>
                <a:pathLst>
                  <a:path w="675" h="328">
                    <a:moveTo>
                      <a:pt x="0" y="238"/>
                    </a:moveTo>
                    <a:cubicBezTo>
                      <a:pt x="0" y="238"/>
                      <a:pt x="329" y="328"/>
                      <a:pt x="510" y="292"/>
                    </a:cubicBezTo>
                    <a:cubicBezTo>
                      <a:pt x="675" y="167"/>
                      <a:pt x="675" y="167"/>
                      <a:pt x="675" y="167"/>
                    </a:cubicBezTo>
                    <a:cubicBezTo>
                      <a:pt x="675" y="167"/>
                      <a:pt x="474" y="207"/>
                      <a:pt x="358"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9" name="Freeform 771">
                <a:extLst>
                  <a:ext uri="{FF2B5EF4-FFF2-40B4-BE49-F238E27FC236}">
                    <a16:creationId xmlns:a16="http://schemas.microsoft.com/office/drawing/2014/main" id="{EBA1D8F8-D72F-0BD2-5052-75A19CF26DD1}"/>
                  </a:ext>
                </a:extLst>
              </p:cNvPr>
              <p:cNvSpPr>
                <a:spLocks/>
              </p:cNvSpPr>
              <p:nvPr/>
            </p:nvSpPr>
            <p:spPr bwMode="auto">
              <a:xfrm>
                <a:off x="6950824" y="4557013"/>
                <a:ext cx="390752" cy="963193"/>
              </a:xfrm>
              <a:custGeom>
                <a:avLst/>
                <a:gdLst>
                  <a:gd name="T0" fmla="*/ 0 w 512"/>
                  <a:gd name="T1" fmla="*/ 1262 h 1262"/>
                  <a:gd name="T2" fmla="*/ 331 w 512"/>
                  <a:gd name="T3" fmla="*/ 836 h 1262"/>
                  <a:gd name="T4" fmla="*/ 512 w 512"/>
                  <a:gd name="T5" fmla="*/ 172 h 1262"/>
                  <a:gd name="T6" fmla="*/ 314 w 512"/>
                  <a:gd name="T7" fmla="*/ 32 h 1262"/>
                  <a:gd name="T8" fmla="*/ 170 w 512"/>
                  <a:gd name="T9" fmla="*/ 129 h 1262"/>
                </a:gdLst>
                <a:ahLst/>
                <a:cxnLst>
                  <a:cxn ang="0">
                    <a:pos x="T0" y="T1"/>
                  </a:cxn>
                  <a:cxn ang="0">
                    <a:pos x="T2" y="T3"/>
                  </a:cxn>
                  <a:cxn ang="0">
                    <a:pos x="T4" y="T5"/>
                  </a:cxn>
                  <a:cxn ang="0">
                    <a:pos x="T6" y="T7"/>
                  </a:cxn>
                  <a:cxn ang="0">
                    <a:pos x="T8" y="T9"/>
                  </a:cxn>
                </a:cxnLst>
                <a:rect l="0" t="0" r="r" b="b"/>
                <a:pathLst>
                  <a:path w="512" h="1262">
                    <a:moveTo>
                      <a:pt x="0" y="1262"/>
                    </a:moveTo>
                    <a:cubicBezTo>
                      <a:pt x="331" y="836"/>
                      <a:pt x="331" y="836"/>
                      <a:pt x="331" y="836"/>
                    </a:cubicBezTo>
                    <a:cubicBezTo>
                      <a:pt x="512" y="172"/>
                      <a:pt x="512" y="172"/>
                      <a:pt x="512" y="172"/>
                    </a:cubicBezTo>
                    <a:cubicBezTo>
                      <a:pt x="512" y="172"/>
                      <a:pt x="473" y="0"/>
                      <a:pt x="314" y="32"/>
                    </a:cubicBezTo>
                    <a:cubicBezTo>
                      <a:pt x="155" y="65"/>
                      <a:pt x="170" y="129"/>
                      <a:pt x="170" y="129"/>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0" name="Freeform 772">
                <a:extLst>
                  <a:ext uri="{FF2B5EF4-FFF2-40B4-BE49-F238E27FC236}">
                    <a16:creationId xmlns:a16="http://schemas.microsoft.com/office/drawing/2014/main" id="{B78C36F2-7325-A58E-55CB-4207FA896CDE}"/>
                  </a:ext>
                </a:extLst>
              </p:cNvPr>
              <p:cNvSpPr>
                <a:spLocks/>
              </p:cNvSpPr>
              <p:nvPr/>
            </p:nvSpPr>
            <p:spPr bwMode="auto">
              <a:xfrm>
                <a:off x="6873638" y="4769269"/>
                <a:ext cx="612661" cy="887617"/>
              </a:xfrm>
              <a:custGeom>
                <a:avLst/>
                <a:gdLst>
                  <a:gd name="T0" fmla="*/ 0 w 804"/>
                  <a:gd name="T1" fmla="*/ 1160 h 1163"/>
                  <a:gd name="T2" fmla="*/ 428 w 804"/>
                  <a:gd name="T3" fmla="*/ 1163 h 1163"/>
                  <a:gd name="T4" fmla="*/ 804 w 804"/>
                  <a:gd name="T5" fmla="*/ 728 h 1163"/>
                  <a:gd name="T6" fmla="*/ 762 w 804"/>
                  <a:gd name="T7" fmla="*/ 20 h 1163"/>
                  <a:gd name="T8" fmla="*/ 572 w 804"/>
                  <a:gd name="T9" fmla="*/ 125 h 1163"/>
                </a:gdLst>
                <a:ahLst/>
                <a:cxnLst>
                  <a:cxn ang="0">
                    <a:pos x="T0" y="T1"/>
                  </a:cxn>
                  <a:cxn ang="0">
                    <a:pos x="T2" y="T3"/>
                  </a:cxn>
                  <a:cxn ang="0">
                    <a:pos x="T4" y="T5"/>
                  </a:cxn>
                  <a:cxn ang="0">
                    <a:pos x="T6" y="T7"/>
                  </a:cxn>
                  <a:cxn ang="0">
                    <a:pos x="T8" y="T9"/>
                  </a:cxn>
                </a:cxnLst>
                <a:rect l="0" t="0" r="r" b="b"/>
                <a:pathLst>
                  <a:path w="804" h="1163">
                    <a:moveTo>
                      <a:pt x="0" y="1160"/>
                    </a:moveTo>
                    <a:cubicBezTo>
                      <a:pt x="428" y="1163"/>
                      <a:pt x="428" y="1163"/>
                      <a:pt x="428" y="1163"/>
                    </a:cubicBezTo>
                    <a:cubicBezTo>
                      <a:pt x="804" y="728"/>
                      <a:pt x="804" y="728"/>
                      <a:pt x="804" y="728"/>
                    </a:cubicBezTo>
                    <a:cubicBezTo>
                      <a:pt x="762" y="20"/>
                      <a:pt x="762" y="20"/>
                      <a:pt x="762" y="20"/>
                    </a:cubicBezTo>
                    <a:cubicBezTo>
                      <a:pt x="762" y="20"/>
                      <a:pt x="638" y="0"/>
                      <a:pt x="572" y="125"/>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1" name="Freeform 773">
                <a:extLst>
                  <a:ext uri="{FF2B5EF4-FFF2-40B4-BE49-F238E27FC236}">
                    <a16:creationId xmlns:a16="http://schemas.microsoft.com/office/drawing/2014/main" id="{FC5266BA-BAA2-5B42-07C8-6D61849E9287}"/>
                  </a:ext>
                </a:extLst>
              </p:cNvPr>
              <p:cNvSpPr>
                <a:spLocks/>
              </p:cNvSpPr>
              <p:nvPr/>
            </p:nvSpPr>
            <p:spPr bwMode="auto">
              <a:xfrm>
                <a:off x="5466608" y="3719244"/>
                <a:ext cx="852258" cy="890833"/>
              </a:xfrm>
              <a:custGeom>
                <a:avLst/>
                <a:gdLst>
                  <a:gd name="T0" fmla="*/ 1120 w 1120"/>
                  <a:gd name="T1" fmla="*/ 682 h 1167"/>
                  <a:gd name="T2" fmla="*/ 933 w 1120"/>
                  <a:gd name="T3" fmla="*/ 461 h 1167"/>
                  <a:gd name="T4" fmla="*/ 888 w 1120"/>
                  <a:gd name="T5" fmla="*/ 86 h 1167"/>
                  <a:gd name="T6" fmla="*/ 868 w 1120"/>
                  <a:gd name="T7" fmla="*/ 0 h 1167"/>
                  <a:gd name="T8" fmla="*/ 151 w 1120"/>
                  <a:gd name="T9" fmla="*/ 26 h 1167"/>
                  <a:gd name="T10" fmla="*/ 168 w 1120"/>
                  <a:gd name="T11" fmla="*/ 366 h 1167"/>
                  <a:gd name="T12" fmla="*/ 15 w 1120"/>
                  <a:gd name="T13" fmla="*/ 751 h 1167"/>
                  <a:gd name="T14" fmla="*/ 66 w 1120"/>
                  <a:gd name="T15" fmla="*/ 973 h 1167"/>
                  <a:gd name="T16" fmla="*/ 0 w 1120"/>
                  <a:gd name="T17"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1167">
                    <a:moveTo>
                      <a:pt x="1120" y="682"/>
                    </a:moveTo>
                    <a:cubicBezTo>
                      <a:pt x="933" y="461"/>
                      <a:pt x="933" y="461"/>
                      <a:pt x="933" y="461"/>
                    </a:cubicBezTo>
                    <a:cubicBezTo>
                      <a:pt x="888" y="86"/>
                      <a:pt x="888" y="86"/>
                      <a:pt x="888" y="86"/>
                    </a:cubicBezTo>
                    <a:cubicBezTo>
                      <a:pt x="868" y="0"/>
                      <a:pt x="868" y="0"/>
                      <a:pt x="868" y="0"/>
                    </a:cubicBezTo>
                    <a:cubicBezTo>
                      <a:pt x="285" y="257"/>
                      <a:pt x="151" y="26"/>
                      <a:pt x="151" y="26"/>
                    </a:cubicBezTo>
                    <a:cubicBezTo>
                      <a:pt x="168" y="366"/>
                      <a:pt x="168" y="366"/>
                      <a:pt x="168" y="366"/>
                    </a:cubicBezTo>
                    <a:cubicBezTo>
                      <a:pt x="15" y="751"/>
                      <a:pt x="15" y="751"/>
                      <a:pt x="15" y="751"/>
                    </a:cubicBezTo>
                    <a:cubicBezTo>
                      <a:pt x="66" y="973"/>
                      <a:pt x="66" y="973"/>
                      <a:pt x="66" y="973"/>
                    </a:cubicBezTo>
                    <a:cubicBezTo>
                      <a:pt x="0" y="1167"/>
                      <a:pt x="0" y="1167"/>
                      <a:pt x="0" y="1167"/>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2" name="Freeform 774">
                <a:extLst>
                  <a:ext uri="{FF2B5EF4-FFF2-40B4-BE49-F238E27FC236}">
                    <a16:creationId xmlns:a16="http://schemas.microsoft.com/office/drawing/2014/main" id="{A19D093C-40D1-BBEE-8460-0E337BC80AE5}"/>
                  </a:ext>
                </a:extLst>
              </p:cNvPr>
              <p:cNvSpPr>
                <a:spLocks/>
              </p:cNvSpPr>
              <p:nvPr/>
            </p:nvSpPr>
            <p:spPr bwMode="auto">
              <a:xfrm>
                <a:off x="5801080" y="2905596"/>
                <a:ext cx="440601" cy="628729"/>
              </a:xfrm>
              <a:custGeom>
                <a:avLst/>
                <a:gdLst>
                  <a:gd name="T0" fmla="*/ 0 w 577"/>
                  <a:gd name="T1" fmla="*/ 435 h 823"/>
                  <a:gd name="T2" fmla="*/ 263 w 577"/>
                  <a:gd name="T3" fmla="*/ 23 h 823"/>
                  <a:gd name="T4" fmla="*/ 478 w 577"/>
                  <a:gd name="T5" fmla="*/ 136 h 823"/>
                  <a:gd name="T6" fmla="*/ 184 w 577"/>
                  <a:gd name="T7" fmla="*/ 823 h 823"/>
                </a:gdLst>
                <a:ahLst/>
                <a:cxnLst>
                  <a:cxn ang="0">
                    <a:pos x="T0" y="T1"/>
                  </a:cxn>
                  <a:cxn ang="0">
                    <a:pos x="T2" y="T3"/>
                  </a:cxn>
                  <a:cxn ang="0">
                    <a:pos x="T4" y="T5"/>
                  </a:cxn>
                  <a:cxn ang="0">
                    <a:pos x="T6" y="T7"/>
                  </a:cxn>
                </a:cxnLst>
                <a:rect l="0" t="0" r="r" b="b"/>
                <a:pathLst>
                  <a:path w="577" h="823">
                    <a:moveTo>
                      <a:pt x="0" y="435"/>
                    </a:moveTo>
                    <a:cubicBezTo>
                      <a:pt x="0" y="435"/>
                      <a:pt x="149" y="46"/>
                      <a:pt x="263" y="23"/>
                    </a:cubicBezTo>
                    <a:cubicBezTo>
                      <a:pt x="376" y="0"/>
                      <a:pt x="478" y="136"/>
                      <a:pt x="478" y="136"/>
                    </a:cubicBezTo>
                    <a:cubicBezTo>
                      <a:pt x="478" y="136"/>
                      <a:pt x="577" y="676"/>
                      <a:pt x="184" y="823"/>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3" name="Freeform 775">
                <a:extLst>
                  <a:ext uri="{FF2B5EF4-FFF2-40B4-BE49-F238E27FC236}">
                    <a16:creationId xmlns:a16="http://schemas.microsoft.com/office/drawing/2014/main" id="{E123ADD0-6D0D-AEBF-478C-320B6EA6D923}"/>
                  </a:ext>
                </a:extLst>
              </p:cNvPr>
              <p:cNvSpPr>
                <a:spLocks/>
              </p:cNvSpPr>
              <p:nvPr/>
            </p:nvSpPr>
            <p:spPr bwMode="auto">
              <a:xfrm>
                <a:off x="6029420" y="3476436"/>
                <a:ext cx="65929" cy="180096"/>
              </a:xfrm>
              <a:custGeom>
                <a:avLst/>
                <a:gdLst>
                  <a:gd name="T0" fmla="*/ 87 w 87"/>
                  <a:gd name="T1" fmla="*/ 236 h 236"/>
                  <a:gd name="T2" fmla="*/ 0 w 87"/>
                  <a:gd name="T3" fmla="*/ 164 h 236"/>
                  <a:gd name="T4" fmla="*/ 34 w 87"/>
                  <a:gd name="T5" fmla="*/ 0 h 236"/>
                </a:gdLst>
                <a:ahLst/>
                <a:cxnLst>
                  <a:cxn ang="0">
                    <a:pos x="T0" y="T1"/>
                  </a:cxn>
                  <a:cxn ang="0">
                    <a:pos x="T2" y="T3"/>
                  </a:cxn>
                  <a:cxn ang="0">
                    <a:pos x="T4" y="T5"/>
                  </a:cxn>
                </a:cxnLst>
                <a:rect l="0" t="0" r="r" b="b"/>
                <a:pathLst>
                  <a:path w="87" h="236">
                    <a:moveTo>
                      <a:pt x="87" y="236"/>
                    </a:moveTo>
                    <a:cubicBezTo>
                      <a:pt x="87" y="236"/>
                      <a:pt x="50" y="176"/>
                      <a:pt x="0" y="164"/>
                    </a:cubicBezTo>
                    <a:cubicBezTo>
                      <a:pt x="0" y="164"/>
                      <a:pt x="30" y="91"/>
                      <a:pt x="34"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4" name="Freeform 776">
                <a:extLst>
                  <a:ext uri="{FF2B5EF4-FFF2-40B4-BE49-F238E27FC236}">
                    <a16:creationId xmlns:a16="http://schemas.microsoft.com/office/drawing/2014/main" id="{6F9D2989-87A0-4592-0B04-6C21ACF23035}"/>
                  </a:ext>
                </a:extLst>
              </p:cNvPr>
              <p:cNvSpPr>
                <a:spLocks/>
              </p:cNvSpPr>
              <p:nvPr/>
            </p:nvSpPr>
            <p:spPr bwMode="auto">
              <a:xfrm>
                <a:off x="5625804" y="3148404"/>
                <a:ext cx="191356" cy="326424"/>
              </a:xfrm>
              <a:custGeom>
                <a:avLst/>
                <a:gdLst>
                  <a:gd name="T0" fmla="*/ 0 w 252"/>
                  <a:gd name="T1" fmla="*/ 426 h 426"/>
                  <a:gd name="T2" fmla="*/ 85 w 252"/>
                  <a:gd name="T3" fmla="*/ 101 h 426"/>
                  <a:gd name="T4" fmla="*/ 252 w 252"/>
                  <a:gd name="T5" fmla="*/ 0 h 426"/>
                </a:gdLst>
                <a:ahLst/>
                <a:cxnLst>
                  <a:cxn ang="0">
                    <a:pos x="T0" y="T1"/>
                  </a:cxn>
                  <a:cxn ang="0">
                    <a:pos x="T2" y="T3"/>
                  </a:cxn>
                  <a:cxn ang="0">
                    <a:pos x="T4" y="T5"/>
                  </a:cxn>
                </a:cxnLst>
                <a:rect l="0" t="0" r="r" b="b"/>
                <a:pathLst>
                  <a:path w="252" h="426">
                    <a:moveTo>
                      <a:pt x="0" y="426"/>
                    </a:moveTo>
                    <a:cubicBezTo>
                      <a:pt x="0" y="426"/>
                      <a:pt x="22" y="137"/>
                      <a:pt x="85" y="101"/>
                    </a:cubicBezTo>
                    <a:cubicBezTo>
                      <a:pt x="149" y="66"/>
                      <a:pt x="252" y="0"/>
                      <a:pt x="252"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5" name="Freeform 777">
                <a:extLst>
                  <a:ext uri="{FF2B5EF4-FFF2-40B4-BE49-F238E27FC236}">
                    <a16:creationId xmlns:a16="http://schemas.microsoft.com/office/drawing/2014/main" id="{EA8348EA-2BEA-99BC-7837-A3678E9961D1}"/>
                  </a:ext>
                </a:extLst>
              </p:cNvPr>
              <p:cNvSpPr>
                <a:spLocks/>
              </p:cNvSpPr>
              <p:nvPr/>
            </p:nvSpPr>
            <p:spPr bwMode="auto">
              <a:xfrm>
                <a:off x="5572739" y="4558621"/>
                <a:ext cx="295878" cy="358584"/>
              </a:xfrm>
              <a:custGeom>
                <a:avLst/>
                <a:gdLst>
                  <a:gd name="T0" fmla="*/ 388 w 388"/>
                  <a:gd name="T1" fmla="*/ 471 h 471"/>
                  <a:gd name="T2" fmla="*/ 107 w 388"/>
                  <a:gd name="T3" fmla="*/ 0 h 471"/>
                </a:gdLst>
                <a:ahLst/>
                <a:cxnLst>
                  <a:cxn ang="0">
                    <a:pos x="T0" y="T1"/>
                  </a:cxn>
                  <a:cxn ang="0">
                    <a:pos x="T2" y="T3"/>
                  </a:cxn>
                </a:cxnLst>
                <a:rect l="0" t="0" r="r" b="b"/>
                <a:pathLst>
                  <a:path w="388" h="471">
                    <a:moveTo>
                      <a:pt x="388" y="471"/>
                    </a:moveTo>
                    <a:cubicBezTo>
                      <a:pt x="388" y="471"/>
                      <a:pt x="0" y="387"/>
                      <a:pt x="107"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6" name="Freeform 778">
                <a:extLst>
                  <a:ext uri="{FF2B5EF4-FFF2-40B4-BE49-F238E27FC236}">
                    <a16:creationId xmlns:a16="http://schemas.microsoft.com/office/drawing/2014/main" id="{F034A272-2BA7-8C30-72F5-C2219B20CF6C}"/>
                  </a:ext>
                </a:extLst>
              </p:cNvPr>
              <p:cNvSpPr>
                <a:spLocks/>
              </p:cNvSpPr>
              <p:nvPr/>
            </p:nvSpPr>
            <p:spPr bwMode="auto">
              <a:xfrm>
                <a:off x="5701381" y="4523245"/>
                <a:ext cx="199396" cy="352152"/>
              </a:xfrm>
              <a:custGeom>
                <a:avLst/>
                <a:gdLst>
                  <a:gd name="T0" fmla="*/ 263 w 263"/>
                  <a:gd name="T1" fmla="*/ 461 h 461"/>
                  <a:gd name="T2" fmla="*/ 12 w 263"/>
                  <a:gd name="T3" fmla="*/ 0 h 461"/>
                </a:gdLst>
                <a:ahLst/>
                <a:cxnLst>
                  <a:cxn ang="0">
                    <a:pos x="T0" y="T1"/>
                  </a:cxn>
                  <a:cxn ang="0">
                    <a:pos x="T2" y="T3"/>
                  </a:cxn>
                </a:cxnLst>
                <a:rect l="0" t="0" r="r" b="b"/>
                <a:pathLst>
                  <a:path w="263" h="461">
                    <a:moveTo>
                      <a:pt x="263" y="461"/>
                    </a:moveTo>
                    <a:cubicBezTo>
                      <a:pt x="263" y="461"/>
                      <a:pt x="0" y="386"/>
                      <a:pt x="12"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7" name="Freeform 779">
                <a:extLst>
                  <a:ext uri="{FF2B5EF4-FFF2-40B4-BE49-F238E27FC236}">
                    <a16:creationId xmlns:a16="http://schemas.microsoft.com/office/drawing/2014/main" id="{BE9D3318-1DE2-4283-E413-2C28C7EBAA49}"/>
                  </a:ext>
                </a:extLst>
              </p:cNvPr>
              <p:cNvSpPr>
                <a:spLocks/>
              </p:cNvSpPr>
              <p:nvPr/>
            </p:nvSpPr>
            <p:spPr bwMode="auto">
              <a:xfrm>
                <a:off x="5749622" y="4384957"/>
                <a:ext cx="455074" cy="188136"/>
              </a:xfrm>
              <a:custGeom>
                <a:avLst/>
                <a:gdLst>
                  <a:gd name="T0" fmla="*/ 283 w 283"/>
                  <a:gd name="T1" fmla="*/ 117 h 117"/>
                  <a:gd name="T2" fmla="*/ 260 w 283"/>
                  <a:gd name="T3" fmla="*/ 59 h 117"/>
                  <a:gd name="T4" fmla="*/ 164 w 283"/>
                  <a:gd name="T5" fmla="*/ 0 h 117"/>
                  <a:gd name="T6" fmla="*/ 0 w 283"/>
                  <a:gd name="T7" fmla="*/ 116 h 117"/>
                </a:gdLst>
                <a:ahLst/>
                <a:cxnLst>
                  <a:cxn ang="0">
                    <a:pos x="T0" y="T1"/>
                  </a:cxn>
                  <a:cxn ang="0">
                    <a:pos x="T2" y="T3"/>
                  </a:cxn>
                  <a:cxn ang="0">
                    <a:pos x="T4" y="T5"/>
                  </a:cxn>
                  <a:cxn ang="0">
                    <a:pos x="T6" y="T7"/>
                  </a:cxn>
                </a:cxnLst>
                <a:rect l="0" t="0" r="r" b="b"/>
                <a:pathLst>
                  <a:path w="283" h="117">
                    <a:moveTo>
                      <a:pt x="283" y="117"/>
                    </a:moveTo>
                    <a:lnTo>
                      <a:pt x="260" y="59"/>
                    </a:lnTo>
                    <a:lnTo>
                      <a:pt x="164" y="0"/>
                    </a:lnTo>
                    <a:lnTo>
                      <a:pt x="0" y="116"/>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8" name="Freeform 780">
                <a:extLst>
                  <a:ext uri="{FF2B5EF4-FFF2-40B4-BE49-F238E27FC236}">
                    <a16:creationId xmlns:a16="http://schemas.microsoft.com/office/drawing/2014/main" id="{B7327768-A2CB-3B60-7BB9-800D31AE3227}"/>
                  </a:ext>
                </a:extLst>
              </p:cNvPr>
              <p:cNvSpPr>
                <a:spLocks/>
              </p:cNvSpPr>
              <p:nvPr/>
            </p:nvSpPr>
            <p:spPr bwMode="auto">
              <a:xfrm>
                <a:off x="5201283" y="4682437"/>
                <a:ext cx="262110" cy="443808"/>
              </a:xfrm>
              <a:custGeom>
                <a:avLst/>
                <a:gdLst>
                  <a:gd name="T0" fmla="*/ 345 w 345"/>
                  <a:gd name="T1" fmla="*/ 580 h 580"/>
                  <a:gd name="T2" fmla="*/ 262 w 345"/>
                  <a:gd name="T3" fmla="*/ 0 h 580"/>
                </a:gdLst>
                <a:ahLst/>
                <a:cxnLst>
                  <a:cxn ang="0">
                    <a:pos x="T0" y="T1"/>
                  </a:cxn>
                  <a:cxn ang="0">
                    <a:pos x="T2" y="T3"/>
                  </a:cxn>
                </a:cxnLst>
                <a:rect l="0" t="0" r="r" b="b"/>
                <a:pathLst>
                  <a:path w="345" h="580">
                    <a:moveTo>
                      <a:pt x="345" y="580"/>
                    </a:moveTo>
                    <a:cubicBezTo>
                      <a:pt x="345" y="580"/>
                      <a:pt x="0" y="383"/>
                      <a:pt x="262"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9" name="Freeform 781">
                <a:extLst>
                  <a:ext uri="{FF2B5EF4-FFF2-40B4-BE49-F238E27FC236}">
                    <a16:creationId xmlns:a16="http://schemas.microsoft.com/office/drawing/2014/main" id="{C5D88708-A0FE-52A6-6FD9-7EBA5D9D54E7}"/>
                  </a:ext>
                </a:extLst>
              </p:cNvPr>
              <p:cNvSpPr>
                <a:spLocks/>
              </p:cNvSpPr>
              <p:nvPr/>
            </p:nvSpPr>
            <p:spPr bwMode="auto">
              <a:xfrm>
                <a:off x="5288117" y="4682437"/>
                <a:ext cx="241205" cy="442200"/>
              </a:xfrm>
              <a:custGeom>
                <a:avLst/>
                <a:gdLst>
                  <a:gd name="T0" fmla="*/ 318 w 318"/>
                  <a:gd name="T1" fmla="*/ 579 h 579"/>
                  <a:gd name="T2" fmla="*/ 148 w 318"/>
                  <a:gd name="T3" fmla="*/ 0 h 579"/>
                </a:gdLst>
                <a:ahLst/>
                <a:cxnLst>
                  <a:cxn ang="0">
                    <a:pos x="T0" y="T1"/>
                  </a:cxn>
                  <a:cxn ang="0">
                    <a:pos x="T2" y="T3"/>
                  </a:cxn>
                </a:cxnLst>
                <a:rect l="0" t="0" r="r" b="b"/>
                <a:pathLst>
                  <a:path w="318" h="579">
                    <a:moveTo>
                      <a:pt x="318" y="579"/>
                    </a:moveTo>
                    <a:cubicBezTo>
                      <a:pt x="318" y="579"/>
                      <a:pt x="0" y="425"/>
                      <a:pt x="148"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0" name="Freeform 782">
                <a:extLst>
                  <a:ext uri="{FF2B5EF4-FFF2-40B4-BE49-F238E27FC236}">
                    <a16:creationId xmlns:a16="http://schemas.microsoft.com/office/drawing/2014/main" id="{CFF689CE-4512-3C14-6089-79244C869E90}"/>
                  </a:ext>
                </a:extLst>
              </p:cNvPr>
              <p:cNvSpPr>
                <a:spLocks/>
              </p:cNvSpPr>
              <p:nvPr/>
            </p:nvSpPr>
            <p:spPr bwMode="auto">
              <a:xfrm>
                <a:off x="6098566" y="5110166"/>
                <a:ext cx="184924" cy="498480"/>
              </a:xfrm>
              <a:custGeom>
                <a:avLst/>
                <a:gdLst>
                  <a:gd name="T0" fmla="*/ 112 w 243"/>
                  <a:gd name="T1" fmla="*/ 653 h 653"/>
                  <a:gd name="T2" fmla="*/ 243 w 243"/>
                  <a:gd name="T3" fmla="*/ 0 h 653"/>
                </a:gdLst>
                <a:ahLst/>
                <a:cxnLst>
                  <a:cxn ang="0">
                    <a:pos x="T0" y="T1"/>
                  </a:cxn>
                  <a:cxn ang="0">
                    <a:pos x="T2" y="T3"/>
                  </a:cxn>
                </a:cxnLst>
                <a:rect l="0" t="0" r="r" b="b"/>
                <a:pathLst>
                  <a:path w="243" h="653">
                    <a:moveTo>
                      <a:pt x="112" y="653"/>
                    </a:moveTo>
                    <a:cubicBezTo>
                      <a:pt x="112" y="653"/>
                      <a:pt x="0" y="313"/>
                      <a:pt x="243"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1" name="Freeform 783">
                <a:extLst>
                  <a:ext uri="{FF2B5EF4-FFF2-40B4-BE49-F238E27FC236}">
                    <a16:creationId xmlns:a16="http://schemas.microsoft.com/office/drawing/2014/main" id="{D4BA4113-7384-7FA5-29A5-131AB96BF4B0}"/>
                  </a:ext>
                </a:extLst>
              </p:cNvPr>
              <p:cNvSpPr>
                <a:spLocks/>
              </p:cNvSpPr>
              <p:nvPr/>
            </p:nvSpPr>
            <p:spPr bwMode="auto">
              <a:xfrm>
                <a:off x="6124294" y="5090869"/>
                <a:ext cx="183316" cy="549936"/>
              </a:xfrm>
              <a:custGeom>
                <a:avLst/>
                <a:gdLst>
                  <a:gd name="T0" fmla="*/ 193 w 241"/>
                  <a:gd name="T1" fmla="*/ 721 h 721"/>
                  <a:gd name="T2" fmla="*/ 241 w 241"/>
                  <a:gd name="T3" fmla="*/ 0 h 721"/>
                </a:gdLst>
                <a:ahLst/>
                <a:cxnLst>
                  <a:cxn ang="0">
                    <a:pos x="T0" y="T1"/>
                  </a:cxn>
                  <a:cxn ang="0">
                    <a:pos x="T2" y="T3"/>
                  </a:cxn>
                </a:cxnLst>
                <a:rect l="0" t="0" r="r" b="b"/>
                <a:pathLst>
                  <a:path w="241" h="721">
                    <a:moveTo>
                      <a:pt x="193" y="721"/>
                    </a:moveTo>
                    <a:cubicBezTo>
                      <a:pt x="193" y="721"/>
                      <a:pt x="0" y="459"/>
                      <a:pt x="241"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2" name="Freeform 784">
                <a:extLst>
                  <a:ext uri="{FF2B5EF4-FFF2-40B4-BE49-F238E27FC236}">
                    <a16:creationId xmlns:a16="http://schemas.microsoft.com/office/drawing/2014/main" id="{70A1BAC6-7337-D659-2C37-02666A7AC917}"/>
                  </a:ext>
                </a:extLst>
              </p:cNvPr>
              <p:cNvSpPr>
                <a:spLocks/>
              </p:cNvSpPr>
              <p:nvPr/>
            </p:nvSpPr>
            <p:spPr bwMode="auto">
              <a:xfrm>
                <a:off x="6042285" y="5143934"/>
                <a:ext cx="196180" cy="406824"/>
              </a:xfrm>
              <a:custGeom>
                <a:avLst/>
                <a:gdLst>
                  <a:gd name="T0" fmla="*/ 257 w 257"/>
                  <a:gd name="T1" fmla="*/ 0 h 533"/>
                  <a:gd name="T2" fmla="*/ 65 w 257"/>
                  <a:gd name="T3" fmla="*/ 533 h 533"/>
                </a:gdLst>
                <a:ahLst/>
                <a:cxnLst>
                  <a:cxn ang="0">
                    <a:pos x="T0" y="T1"/>
                  </a:cxn>
                  <a:cxn ang="0">
                    <a:pos x="T2" y="T3"/>
                  </a:cxn>
                </a:cxnLst>
                <a:rect l="0" t="0" r="r" b="b"/>
                <a:pathLst>
                  <a:path w="257" h="533">
                    <a:moveTo>
                      <a:pt x="257" y="0"/>
                    </a:moveTo>
                    <a:cubicBezTo>
                      <a:pt x="257" y="0"/>
                      <a:pt x="0" y="250"/>
                      <a:pt x="65" y="533"/>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3" name="Freeform 785">
                <a:extLst>
                  <a:ext uri="{FF2B5EF4-FFF2-40B4-BE49-F238E27FC236}">
                    <a16:creationId xmlns:a16="http://schemas.microsoft.com/office/drawing/2014/main" id="{4813303F-3B18-CF7B-AA88-6A6EB3DCEAF7}"/>
                  </a:ext>
                </a:extLst>
              </p:cNvPr>
              <p:cNvSpPr>
                <a:spLocks/>
              </p:cNvSpPr>
              <p:nvPr/>
            </p:nvSpPr>
            <p:spPr bwMode="auto">
              <a:xfrm>
                <a:off x="6605097" y="5471966"/>
                <a:ext cx="242813" cy="135072"/>
              </a:xfrm>
              <a:custGeom>
                <a:avLst/>
                <a:gdLst>
                  <a:gd name="T0" fmla="*/ 320 w 320"/>
                  <a:gd name="T1" fmla="*/ 165 h 176"/>
                  <a:gd name="T2" fmla="*/ 0 w 320"/>
                  <a:gd name="T3" fmla="*/ 0 h 176"/>
                </a:gdLst>
                <a:ahLst/>
                <a:cxnLst>
                  <a:cxn ang="0">
                    <a:pos x="T0" y="T1"/>
                  </a:cxn>
                  <a:cxn ang="0">
                    <a:pos x="T2" y="T3"/>
                  </a:cxn>
                </a:cxnLst>
                <a:rect l="0" t="0" r="r" b="b"/>
                <a:pathLst>
                  <a:path w="320" h="176">
                    <a:moveTo>
                      <a:pt x="320" y="165"/>
                    </a:moveTo>
                    <a:cubicBezTo>
                      <a:pt x="320" y="165"/>
                      <a:pt x="110" y="176"/>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4" name="Freeform 786">
                <a:extLst>
                  <a:ext uri="{FF2B5EF4-FFF2-40B4-BE49-F238E27FC236}">
                    <a16:creationId xmlns:a16="http://schemas.microsoft.com/office/drawing/2014/main" id="{F72BE114-F12A-CBEF-F3D0-08EE633F027E}"/>
                  </a:ext>
                </a:extLst>
              </p:cNvPr>
              <p:cNvSpPr>
                <a:spLocks/>
              </p:cNvSpPr>
              <p:nvPr/>
            </p:nvSpPr>
            <p:spPr bwMode="auto">
              <a:xfrm>
                <a:off x="6510223" y="4989565"/>
                <a:ext cx="270150" cy="321600"/>
              </a:xfrm>
              <a:custGeom>
                <a:avLst/>
                <a:gdLst>
                  <a:gd name="T0" fmla="*/ 356 w 356"/>
                  <a:gd name="T1" fmla="*/ 422 h 422"/>
                  <a:gd name="T2" fmla="*/ 0 w 356"/>
                  <a:gd name="T3" fmla="*/ 0 h 422"/>
                </a:gdLst>
                <a:ahLst/>
                <a:cxnLst>
                  <a:cxn ang="0">
                    <a:pos x="T0" y="T1"/>
                  </a:cxn>
                  <a:cxn ang="0">
                    <a:pos x="T2" y="T3"/>
                  </a:cxn>
                </a:cxnLst>
                <a:rect l="0" t="0" r="r" b="b"/>
                <a:pathLst>
                  <a:path w="356" h="422">
                    <a:moveTo>
                      <a:pt x="356" y="422"/>
                    </a:moveTo>
                    <a:cubicBezTo>
                      <a:pt x="356" y="422"/>
                      <a:pt x="43" y="189"/>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5" name="Freeform 787">
                <a:extLst>
                  <a:ext uri="{FF2B5EF4-FFF2-40B4-BE49-F238E27FC236}">
                    <a16:creationId xmlns:a16="http://schemas.microsoft.com/office/drawing/2014/main" id="{EB0AFAAD-D01C-6E49-9668-47CDA55F405E}"/>
                  </a:ext>
                </a:extLst>
              </p:cNvPr>
              <p:cNvSpPr>
                <a:spLocks/>
              </p:cNvSpPr>
              <p:nvPr/>
            </p:nvSpPr>
            <p:spPr bwMode="auto">
              <a:xfrm>
                <a:off x="6564896" y="4959013"/>
                <a:ext cx="260502" cy="319992"/>
              </a:xfrm>
              <a:custGeom>
                <a:avLst/>
                <a:gdLst>
                  <a:gd name="T0" fmla="*/ 341 w 341"/>
                  <a:gd name="T1" fmla="*/ 421 h 421"/>
                  <a:gd name="T2" fmla="*/ 0 w 341"/>
                  <a:gd name="T3" fmla="*/ 0 h 421"/>
                </a:gdLst>
                <a:ahLst/>
                <a:cxnLst>
                  <a:cxn ang="0">
                    <a:pos x="T0" y="T1"/>
                  </a:cxn>
                  <a:cxn ang="0">
                    <a:pos x="T2" y="T3"/>
                  </a:cxn>
                </a:cxnLst>
                <a:rect l="0" t="0" r="r" b="b"/>
                <a:pathLst>
                  <a:path w="341" h="421">
                    <a:moveTo>
                      <a:pt x="341" y="421"/>
                    </a:moveTo>
                    <a:cubicBezTo>
                      <a:pt x="341" y="421"/>
                      <a:pt x="50" y="220"/>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6" name="Freeform 788">
                <a:extLst>
                  <a:ext uri="{FF2B5EF4-FFF2-40B4-BE49-F238E27FC236}">
                    <a16:creationId xmlns:a16="http://schemas.microsoft.com/office/drawing/2014/main" id="{C5C9F3DF-6378-1DD7-9AB9-808E1B50E10C}"/>
                  </a:ext>
                </a:extLst>
              </p:cNvPr>
              <p:cNvSpPr>
                <a:spLocks/>
              </p:cNvSpPr>
              <p:nvPr/>
            </p:nvSpPr>
            <p:spPr bwMode="auto">
              <a:xfrm>
                <a:off x="6976553" y="5119814"/>
                <a:ext cx="184924" cy="112560"/>
              </a:xfrm>
              <a:custGeom>
                <a:avLst/>
                <a:gdLst>
                  <a:gd name="T0" fmla="*/ 244 w 244"/>
                  <a:gd name="T1" fmla="*/ 148 h 148"/>
                  <a:gd name="T2" fmla="*/ 0 w 244"/>
                  <a:gd name="T3" fmla="*/ 0 h 148"/>
                </a:gdLst>
                <a:ahLst/>
                <a:cxnLst>
                  <a:cxn ang="0">
                    <a:pos x="T0" y="T1"/>
                  </a:cxn>
                  <a:cxn ang="0">
                    <a:pos x="T2" y="T3"/>
                  </a:cxn>
                </a:cxnLst>
                <a:rect l="0" t="0" r="r" b="b"/>
                <a:pathLst>
                  <a:path w="244" h="148">
                    <a:moveTo>
                      <a:pt x="244" y="148"/>
                    </a:moveTo>
                    <a:cubicBezTo>
                      <a:pt x="244" y="148"/>
                      <a:pt x="182" y="29"/>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7" name="Freeform 789">
                <a:extLst>
                  <a:ext uri="{FF2B5EF4-FFF2-40B4-BE49-F238E27FC236}">
                    <a16:creationId xmlns:a16="http://schemas.microsoft.com/office/drawing/2014/main" id="{1BAB918E-B8D3-0596-C66C-61938243D7C6}"/>
                  </a:ext>
                </a:extLst>
              </p:cNvPr>
              <p:cNvSpPr>
                <a:spLocks/>
              </p:cNvSpPr>
              <p:nvPr/>
            </p:nvSpPr>
            <p:spPr bwMode="auto">
              <a:xfrm>
                <a:off x="7021578" y="5086045"/>
                <a:ext cx="184924" cy="112560"/>
              </a:xfrm>
              <a:custGeom>
                <a:avLst/>
                <a:gdLst>
                  <a:gd name="T0" fmla="*/ 243 w 243"/>
                  <a:gd name="T1" fmla="*/ 148 h 148"/>
                  <a:gd name="T2" fmla="*/ 0 w 243"/>
                  <a:gd name="T3" fmla="*/ 0 h 148"/>
                </a:gdLst>
                <a:ahLst/>
                <a:cxnLst>
                  <a:cxn ang="0">
                    <a:pos x="T0" y="T1"/>
                  </a:cxn>
                  <a:cxn ang="0">
                    <a:pos x="T2" y="T3"/>
                  </a:cxn>
                </a:cxnLst>
                <a:rect l="0" t="0" r="r" b="b"/>
                <a:pathLst>
                  <a:path w="243" h="148">
                    <a:moveTo>
                      <a:pt x="243" y="148"/>
                    </a:moveTo>
                    <a:cubicBezTo>
                      <a:pt x="243" y="148"/>
                      <a:pt x="181" y="29"/>
                      <a:pt x="0"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8" name="Freeform 790">
                <a:extLst>
                  <a:ext uri="{FF2B5EF4-FFF2-40B4-BE49-F238E27FC236}">
                    <a16:creationId xmlns:a16="http://schemas.microsoft.com/office/drawing/2014/main" id="{66D20A5B-69AE-383B-B274-3408226B9FD9}"/>
                  </a:ext>
                </a:extLst>
              </p:cNvPr>
              <p:cNvSpPr>
                <a:spLocks/>
              </p:cNvSpPr>
              <p:nvPr/>
            </p:nvSpPr>
            <p:spPr bwMode="auto">
              <a:xfrm>
                <a:off x="7243486" y="5211470"/>
                <a:ext cx="229949" cy="109344"/>
              </a:xfrm>
              <a:custGeom>
                <a:avLst/>
                <a:gdLst>
                  <a:gd name="T0" fmla="*/ 302 w 302"/>
                  <a:gd name="T1" fmla="*/ 144 h 144"/>
                  <a:gd name="T2" fmla="*/ 0 w 302"/>
                  <a:gd name="T3" fmla="*/ 41 h 144"/>
                </a:gdLst>
                <a:ahLst/>
                <a:cxnLst>
                  <a:cxn ang="0">
                    <a:pos x="T0" y="T1"/>
                  </a:cxn>
                  <a:cxn ang="0">
                    <a:pos x="T2" y="T3"/>
                  </a:cxn>
                </a:cxnLst>
                <a:rect l="0" t="0" r="r" b="b"/>
                <a:pathLst>
                  <a:path w="302" h="144">
                    <a:moveTo>
                      <a:pt x="302" y="144"/>
                    </a:moveTo>
                    <a:cubicBezTo>
                      <a:pt x="302" y="144"/>
                      <a:pt x="200" y="0"/>
                      <a:pt x="0" y="41"/>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9" name="Freeform 791">
                <a:extLst>
                  <a:ext uri="{FF2B5EF4-FFF2-40B4-BE49-F238E27FC236}">
                    <a16:creationId xmlns:a16="http://schemas.microsoft.com/office/drawing/2014/main" id="{6A53D127-C7F3-0977-C225-80F17DB09898}"/>
                  </a:ext>
                </a:extLst>
              </p:cNvPr>
              <p:cNvSpPr>
                <a:spLocks/>
              </p:cNvSpPr>
              <p:nvPr/>
            </p:nvSpPr>
            <p:spPr bwMode="auto">
              <a:xfrm>
                <a:off x="7262783" y="5182526"/>
                <a:ext cx="223517" cy="85224"/>
              </a:xfrm>
              <a:custGeom>
                <a:avLst/>
                <a:gdLst>
                  <a:gd name="T0" fmla="*/ 293 w 293"/>
                  <a:gd name="T1" fmla="*/ 113 h 113"/>
                  <a:gd name="T2" fmla="*/ 0 w 293"/>
                  <a:gd name="T3" fmla="*/ 40 h 113"/>
                </a:gdLst>
                <a:ahLst/>
                <a:cxnLst>
                  <a:cxn ang="0">
                    <a:pos x="T0" y="T1"/>
                  </a:cxn>
                  <a:cxn ang="0">
                    <a:pos x="T2" y="T3"/>
                  </a:cxn>
                </a:cxnLst>
                <a:rect l="0" t="0" r="r" b="b"/>
                <a:pathLst>
                  <a:path w="293" h="113">
                    <a:moveTo>
                      <a:pt x="293" y="113"/>
                    </a:moveTo>
                    <a:cubicBezTo>
                      <a:pt x="293" y="113"/>
                      <a:pt x="200" y="0"/>
                      <a:pt x="0" y="4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0" name="Freeform 792">
                <a:extLst>
                  <a:ext uri="{FF2B5EF4-FFF2-40B4-BE49-F238E27FC236}">
                    <a16:creationId xmlns:a16="http://schemas.microsoft.com/office/drawing/2014/main" id="{4BDA4DC2-4B9A-0BAF-0D5B-9BF7FB952B9C}"/>
                  </a:ext>
                </a:extLst>
              </p:cNvPr>
              <p:cNvSpPr>
                <a:spLocks/>
              </p:cNvSpPr>
              <p:nvPr/>
            </p:nvSpPr>
            <p:spPr bwMode="auto">
              <a:xfrm>
                <a:off x="5680477" y="3561660"/>
                <a:ext cx="56281" cy="88440"/>
              </a:xfrm>
              <a:custGeom>
                <a:avLst/>
                <a:gdLst>
                  <a:gd name="T0" fmla="*/ 4 w 73"/>
                  <a:gd name="T1" fmla="*/ 27 h 116"/>
                  <a:gd name="T2" fmla="*/ 31 w 73"/>
                  <a:gd name="T3" fmla="*/ 100 h 116"/>
                  <a:gd name="T4" fmla="*/ 57 w 73"/>
                  <a:gd name="T5" fmla="*/ 113 h 116"/>
                  <a:gd name="T6" fmla="*/ 57 w 73"/>
                  <a:gd name="T7" fmla="*/ 113 h 116"/>
                  <a:gd name="T8" fmla="*/ 70 w 73"/>
                  <a:gd name="T9" fmla="*/ 89 h 116"/>
                  <a:gd name="T10" fmla="*/ 42 w 73"/>
                  <a:gd name="T11" fmla="*/ 16 h 116"/>
                  <a:gd name="T12" fmla="*/ 16 w 73"/>
                  <a:gd name="T13" fmla="*/ 3 h 116"/>
                  <a:gd name="T14" fmla="*/ 16 w 73"/>
                  <a:gd name="T15" fmla="*/ 3 h 116"/>
                  <a:gd name="T16" fmla="*/ 4 w 7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16">
                    <a:moveTo>
                      <a:pt x="4" y="27"/>
                    </a:moveTo>
                    <a:cubicBezTo>
                      <a:pt x="31" y="100"/>
                      <a:pt x="31" y="100"/>
                      <a:pt x="31" y="100"/>
                    </a:cubicBezTo>
                    <a:cubicBezTo>
                      <a:pt x="35" y="110"/>
                      <a:pt x="47" y="116"/>
                      <a:pt x="57" y="113"/>
                    </a:cubicBezTo>
                    <a:cubicBezTo>
                      <a:pt x="57" y="113"/>
                      <a:pt x="57" y="113"/>
                      <a:pt x="57" y="113"/>
                    </a:cubicBezTo>
                    <a:cubicBezTo>
                      <a:pt x="68" y="110"/>
                      <a:pt x="73" y="99"/>
                      <a:pt x="70" y="89"/>
                    </a:cubicBezTo>
                    <a:cubicBezTo>
                      <a:pt x="42" y="16"/>
                      <a:pt x="42" y="16"/>
                      <a:pt x="42" y="16"/>
                    </a:cubicBezTo>
                    <a:cubicBezTo>
                      <a:pt x="38" y="6"/>
                      <a:pt x="27" y="0"/>
                      <a:pt x="16" y="3"/>
                    </a:cubicBezTo>
                    <a:cubicBezTo>
                      <a:pt x="16" y="3"/>
                      <a:pt x="16" y="3"/>
                      <a:pt x="16" y="3"/>
                    </a:cubicBezTo>
                    <a:cubicBezTo>
                      <a:pt x="6" y="6"/>
                      <a:pt x="0" y="17"/>
                      <a:pt x="4" y="27"/>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1" name="Freeform 793">
                <a:extLst>
                  <a:ext uri="{FF2B5EF4-FFF2-40B4-BE49-F238E27FC236}">
                    <a16:creationId xmlns:a16="http://schemas.microsoft.com/office/drawing/2014/main" id="{F0BEE3D1-9C8B-FA71-6949-D3E87586AD30}"/>
                  </a:ext>
                </a:extLst>
              </p:cNvPr>
              <p:cNvSpPr>
                <a:spLocks/>
              </p:cNvSpPr>
              <p:nvPr/>
            </p:nvSpPr>
            <p:spPr bwMode="auto">
              <a:xfrm>
                <a:off x="5593643" y="3505380"/>
                <a:ext cx="258894" cy="249240"/>
              </a:xfrm>
              <a:custGeom>
                <a:avLst/>
                <a:gdLst>
                  <a:gd name="T0" fmla="*/ 143 w 341"/>
                  <a:gd name="T1" fmla="*/ 307 h 325"/>
                  <a:gd name="T2" fmla="*/ 325 w 341"/>
                  <a:gd name="T3" fmla="*/ 195 h 325"/>
                  <a:gd name="T4" fmla="*/ 198 w 341"/>
                  <a:gd name="T5" fmla="*/ 18 h 325"/>
                  <a:gd name="T6" fmla="*/ 16 w 341"/>
                  <a:gd name="T7" fmla="*/ 130 h 325"/>
                  <a:gd name="T8" fmla="*/ 143 w 341"/>
                  <a:gd name="T9" fmla="*/ 307 h 325"/>
                </a:gdLst>
                <a:ahLst/>
                <a:cxnLst>
                  <a:cxn ang="0">
                    <a:pos x="T0" y="T1"/>
                  </a:cxn>
                  <a:cxn ang="0">
                    <a:pos x="T2" y="T3"/>
                  </a:cxn>
                  <a:cxn ang="0">
                    <a:pos x="T4" y="T5"/>
                  </a:cxn>
                  <a:cxn ang="0">
                    <a:pos x="T6" y="T7"/>
                  </a:cxn>
                  <a:cxn ang="0">
                    <a:pos x="T8" y="T9"/>
                  </a:cxn>
                </a:cxnLst>
                <a:rect l="0" t="0" r="r" b="b"/>
                <a:pathLst>
                  <a:path w="341" h="325">
                    <a:moveTo>
                      <a:pt x="143" y="307"/>
                    </a:moveTo>
                    <a:cubicBezTo>
                      <a:pt x="228" y="325"/>
                      <a:pt x="310" y="275"/>
                      <a:pt x="325" y="195"/>
                    </a:cubicBezTo>
                    <a:cubicBezTo>
                      <a:pt x="341" y="115"/>
                      <a:pt x="284" y="36"/>
                      <a:pt x="198" y="18"/>
                    </a:cubicBezTo>
                    <a:cubicBezTo>
                      <a:pt x="113" y="0"/>
                      <a:pt x="31" y="50"/>
                      <a:pt x="16" y="130"/>
                    </a:cubicBezTo>
                    <a:cubicBezTo>
                      <a:pt x="0" y="210"/>
                      <a:pt x="57" y="289"/>
                      <a:pt x="143" y="307"/>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2" name="Freeform 794">
                <a:extLst>
                  <a:ext uri="{FF2B5EF4-FFF2-40B4-BE49-F238E27FC236}">
                    <a16:creationId xmlns:a16="http://schemas.microsoft.com/office/drawing/2014/main" id="{B9943C66-FC23-1BD9-4496-70F2EB99486D}"/>
                  </a:ext>
                </a:extLst>
              </p:cNvPr>
              <p:cNvSpPr>
                <a:spLocks/>
              </p:cNvSpPr>
              <p:nvPr/>
            </p:nvSpPr>
            <p:spPr bwMode="auto">
              <a:xfrm>
                <a:off x="5638668" y="3550404"/>
                <a:ext cx="168844" cy="160800"/>
              </a:xfrm>
              <a:custGeom>
                <a:avLst/>
                <a:gdLst>
                  <a:gd name="T0" fmla="*/ 92 w 221"/>
                  <a:gd name="T1" fmla="*/ 199 h 211"/>
                  <a:gd name="T2" fmla="*/ 211 w 221"/>
                  <a:gd name="T3" fmla="*/ 126 h 211"/>
                  <a:gd name="T4" fmla="*/ 128 w 221"/>
                  <a:gd name="T5" fmla="*/ 11 h 211"/>
                  <a:gd name="T6" fmla="*/ 10 w 221"/>
                  <a:gd name="T7" fmla="*/ 84 h 211"/>
                  <a:gd name="T8" fmla="*/ 92 w 221"/>
                  <a:gd name="T9" fmla="*/ 199 h 211"/>
                </a:gdLst>
                <a:ahLst/>
                <a:cxnLst>
                  <a:cxn ang="0">
                    <a:pos x="T0" y="T1"/>
                  </a:cxn>
                  <a:cxn ang="0">
                    <a:pos x="T2" y="T3"/>
                  </a:cxn>
                  <a:cxn ang="0">
                    <a:pos x="T4" y="T5"/>
                  </a:cxn>
                  <a:cxn ang="0">
                    <a:pos x="T6" y="T7"/>
                  </a:cxn>
                  <a:cxn ang="0">
                    <a:pos x="T8" y="T9"/>
                  </a:cxn>
                </a:cxnLst>
                <a:rect l="0" t="0" r="r" b="b"/>
                <a:pathLst>
                  <a:path w="221" h="211">
                    <a:moveTo>
                      <a:pt x="92" y="199"/>
                    </a:moveTo>
                    <a:cubicBezTo>
                      <a:pt x="148" y="211"/>
                      <a:pt x="201" y="178"/>
                      <a:pt x="211" y="126"/>
                    </a:cubicBezTo>
                    <a:cubicBezTo>
                      <a:pt x="221" y="75"/>
                      <a:pt x="184" y="23"/>
                      <a:pt x="128" y="11"/>
                    </a:cubicBezTo>
                    <a:cubicBezTo>
                      <a:pt x="73" y="0"/>
                      <a:pt x="20" y="32"/>
                      <a:pt x="10" y="84"/>
                    </a:cubicBezTo>
                    <a:cubicBezTo>
                      <a:pt x="0" y="136"/>
                      <a:pt x="37" y="187"/>
                      <a:pt x="92" y="199"/>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3" name="Line 795">
                <a:extLst>
                  <a:ext uri="{FF2B5EF4-FFF2-40B4-BE49-F238E27FC236}">
                    <a16:creationId xmlns:a16="http://schemas.microsoft.com/office/drawing/2014/main" id="{B84F1F52-214D-1623-7FA2-551F145EA3DC}"/>
                  </a:ext>
                </a:extLst>
              </p:cNvPr>
              <p:cNvSpPr>
                <a:spLocks noChangeShapeType="1"/>
              </p:cNvSpPr>
              <p:nvPr/>
            </p:nvSpPr>
            <p:spPr bwMode="auto">
              <a:xfrm flipV="1">
                <a:off x="5936154" y="3674220"/>
                <a:ext cx="102914" cy="2251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4" name="Line 796">
                <a:extLst>
                  <a:ext uri="{FF2B5EF4-FFF2-40B4-BE49-F238E27FC236}">
                    <a16:creationId xmlns:a16="http://schemas.microsoft.com/office/drawing/2014/main" id="{5CE31C09-73D6-3CED-15B5-1B39DD5B1876}"/>
                  </a:ext>
                </a:extLst>
              </p:cNvPr>
              <p:cNvSpPr>
                <a:spLocks noChangeShapeType="1"/>
              </p:cNvSpPr>
              <p:nvPr/>
            </p:nvSpPr>
            <p:spPr bwMode="auto">
              <a:xfrm flipV="1">
                <a:off x="5928114" y="3629196"/>
                <a:ext cx="88442" cy="1768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5" name="Line 797">
                <a:extLst>
                  <a:ext uri="{FF2B5EF4-FFF2-40B4-BE49-F238E27FC236}">
                    <a16:creationId xmlns:a16="http://schemas.microsoft.com/office/drawing/2014/main" id="{99A93CBA-A82E-D804-5DBD-4F3000D200DB}"/>
                  </a:ext>
                </a:extLst>
              </p:cNvPr>
              <p:cNvSpPr>
                <a:spLocks noChangeShapeType="1"/>
              </p:cNvSpPr>
              <p:nvPr/>
            </p:nvSpPr>
            <p:spPr bwMode="auto">
              <a:xfrm flipV="1">
                <a:off x="7044090" y="5211470"/>
                <a:ext cx="69145" cy="852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6" name="Line 798">
                <a:extLst>
                  <a:ext uri="{FF2B5EF4-FFF2-40B4-BE49-F238E27FC236}">
                    <a16:creationId xmlns:a16="http://schemas.microsoft.com/office/drawing/2014/main" id="{74857F98-986F-D121-F47C-791142A91337}"/>
                  </a:ext>
                </a:extLst>
              </p:cNvPr>
              <p:cNvSpPr>
                <a:spLocks noChangeShapeType="1"/>
              </p:cNvSpPr>
              <p:nvPr/>
            </p:nvSpPr>
            <p:spPr bwMode="auto">
              <a:xfrm flipV="1">
                <a:off x="7019970" y="5196998"/>
                <a:ext cx="67537" cy="852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7" name="Line 799">
                <a:extLst>
                  <a:ext uri="{FF2B5EF4-FFF2-40B4-BE49-F238E27FC236}">
                    <a16:creationId xmlns:a16="http://schemas.microsoft.com/office/drawing/2014/main" id="{4D8B26B8-0FAB-858B-9820-B1A7E371217B}"/>
                  </a:ext>
                </a:extLst>
              </p:cNvPr>
              <p:cNvSpPr>
                <a:spLocks noChangeShapeType="1"/>
              </p:cNvSpPr>
              <p:nvPr/>
            </p:nvSpPr>
            <p:spPr bwMode="auto">
              <a:xfrm flipV="1">
                <a:off x="7298159" y="5317598"/>
                <a:ext cx="67537" cy="852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8" name="Line 800">
                <a:extLst>
                  <a:ext uri="{FF2B5EF4-FFF2-40B4-BE49-F238E27FC236}">
                    <a16:creationId xmlns:a16="http://schemas.microsoft.com/office/drawing/2014/main" id="{26B1E679-5E2B-3E79-68C6-084392D377CC}"/>
                  </a:ext>
                </a:extLst>
              </p:cNvPr>
              <p:cNvSpPr>
                <a:spLocks noChangeShapeType="1"/>
              </p:cNvSpPr>
              <p:nvPr/>
            </p:nvSpPr>
            <p:spPr bwMode="auto">
              <a:xfrm flipV="1">
                <a:off x="7274039" y="5303126"/>
                <a:ext cx="67537" cy="852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9" name="Freeform 801">
                <a:extLst>
                  <a:ext uri="{FF2B5EF4-FFF2-40B4-BE49-F238E27FC236}">
                    <a16:creationId xmlns:a16="http://schemas.microsoft.com/office/drawing/2014/main" id="{7980FAD1-5D02-39FE-59B4-C199F8CC5DC4}"/>
                  </a:ext>
                </a:extLst>
              </p:cNvPr>
              <p:cNvSpPr>
                <a:spLocks/>
              </p:cNvSpPr>
              <p:nvPr/>
            </p:nvSpPr>
            <p:spPr bwMode="auto">
              <a:xfrm>
                <a:off x="6653338" y="4759621"/>
                <a:ext cx="437385" cy="225120"/>
              </a:xfrm>
              <a:custGeom>
                <a:avLst/>
                <a:gdLst>
                  <a:gd name="T0" fmla="*/ 0 w 272"/>
                  <a:gd name="T1" fmla="*/ 140 h 140"/>
                  <a:gd name="T2" fmla="*/ 150 w 272"/>
                  <a:gd name="T3" fmla="*/ 0 h 140"/>
                  <a:gd name="T4" fmla="*/ 255 w 272"/>
                  <a:gd name="T5" fmla="*/ 25 h 140"/>
                  <a:gd name="T6" fmla="*/ 272 w 272"/>
                  <a:gd name="T7" fmla="*/ 100 h 140"/>
                </a:gdLst>
                <a:ahLst/>
                <a:cxnLst>
                  <a:cxn ang="0">
                    <a:pos x="T0" y="T1"/>
                  </a:cxn>
                  <a:cxn ang="0">
                    <a:pos x="T2" y="T3"/>
                  </a:cxn>
                  <a:cxn ang="0">
                    <a:pos x="T4" y="T5"/>
                  </a:cxn>
                  <a:cxn ang="0">
                    <a:pos x="T6" y="T7"/>
                  </a:cxn>
                </a:cxnLst>
                <a:rect l="0" t="0" r="r" b="b"/>
                <a:pathLst>
                  <a:path w="272" h="140">
                    <a:moveTo>
                      <a:pt x="0" y="140"/>
                    </a:moveTo>
                    <a:lnTo>
                      <a:pt x="150" y="0"/>
                    </a:lnTo>
                    <a:lnTo>
                      <a:pt x="255" y="25"/>
                    </a:lnTo>
                    <a:lnTo>
                      <a:pt x="272" y="10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0" name="Freeform 802">
                <a:extLst>
                  <a:ext uri="{FF2B5EF4-FFF2-40B4-BE49-F238E27FC236}">
                    <a16:creationId xmlns:a16="http://schemas.microsoft.com/office/drawing/2014/main" id="{ACF688C4-B8D0-9929-5A91-132F83F11F94}"/>
                  </a:ext>
                </a:extLst>
              </p:cNvPr>
              <p:cNvSpPr>
                <a:spLocks/>
              </p:cNvSpPr>
              <p:nvPr/>
            </p:nvSpPr>
            <p:spPr bwMode="auto">
              <a:xfrm>
                <a:off x="5862185" y="2984388"/>
                <a:ext cx="231557" cy="500088"/>
              </a:xfrm>
              <a:custGeom>
                <a:avLst/>
                <a:gdLst>
                  <a:gd name="T0" fmla="*/ 0 w 144"/>
                  <a:gd name="T1" fmla="*/ 311 h 311"/>
                  <a:gd name="T2" fmla="*/ 95 w 144"/>
                  <a:gd name="T3" fmla="*/ 231 h 311"/>
                  <a:gd name="T4" fmla="*/ 144 w 144"/>
                  <a:gd name="T5" fmla="*/ 0 h 311"/>
                </a:gdLst>
                <a:ahLst/>
                <a:cxnLst>
                  <a:cxn ang="0">
                    <a:pos x="T0" y="T1"/>
                  </a:cxn>
                  <a:cxn ang="0">
                    <a:pos x="T2" y="T3"/>
                  </a:cxn>
                  <a:cxn ang="0">
                    <a:pos x="T4" y="T5"/>
                  </a:cxn>
                </a:cxnLst>
                <a:rect l="0" t="0" r="r" b="b"/>
                <a:pathLst>
                  <a:path w="144" h="311">
                    <a:moveTo>
                      <a:pt x="0" y="311"/>
                    </a:moveTo>
                    <a:lnTo>
                      <a:pt x="95" y="231"/>
                    </a:lnTo>
                    <a:lnTo>
                      <a:pt x="144"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1" name="Freeform 803">
                <a:extLst>
                  <a:ext uri="{FF2B5EF4-FFF2-40B4-BE49-F238E27FC236}">
                    <a16:creationId xmlns:a16="http://schemas.microsoft.com/office/drawing/2014/main" id="{0A490C67-7820-32A8-FA08-31B01F05378F}"/>
                  </a:ext>
                </a:extLst>
              </p:cNvPr>
              <p:cNvSpPr>
                <a:spLocks/>
              </p:cNvSpPr>
              <p:nvPr/>
            </p:nvSpPr>
            <p:spPr bwMode="auto">
              <a:xfrm>
                <a:off x="6246505" y="4222549"/>
                <a:ext cx="418089" cy="469536"/>
              </a:xfrm>
              <a:custGeom>
                <a:avLst/>
                <a:gdLst>
                  <a:gd name="T0" fmla="*/ 380 w 549"/>
                  <a:gd name="T1" fmla="*/ 206 h 614"/>
                  <a:gd name="T2" fmla="*/ 58 w 549"/>
                  <a:gd name="T3" fmla="*/ 56 h 614"/>
                  <a:gd name="T4" fmla="*/ 169 w 549"/>
                  <a:gd name="T5" fmla="*/ 408 h 614"/>
                  <a:gd name="T6" fmla="*/ 490 w 549"/>
                  <a:gd name="T7" fmla="*/ 558 h 614"/>
                  <a:gd name="T8" fmla="*/ 380 w 549"/>
                  <a:gd name="T9" fmla="*/ 206 h 614"/>
                </a:gdLst>
                <a:ahLst/>
                <a:cxnLst>
                  <a:cxn ang="0">
                    <a:pos x="T0" y="T1"/>
                  </a:cxn>
                  <a:cxn ang="0">
                    <a:pos x="T2" y="T3"/>
                  </a:cxn>
                  <a:cxn ang="0">
                    <a:pos x="T4" y="T5"/>
                  </a:cxn>
                  <a:cxn ang="0">
                    <a:pos x="T6" y="T7"/>
                  </a:cxn>
                  <a:cxn ang="0">
                    <a:pos x="T8" y="T9"/>
                  </a:cxn>
                </a:cxnLst>
                <a:rect l="0" t="0" r="r" b="b"/>
                <a:pathLst>
                  <a:path w="549" h="614">
                    <a:moveTo>
                      <a:pt x="380" y="206"/>
                    </a:moveTo>
                    <a:cubicBezTo>
                      <a:pt x="261" y="67"/>
                      <a:pt x="117" y="0"/>
                      <a:pt x="58" y="56"/>
                    </a:cubicBezTo>
                    <a:cubicBezTo>
                      <a:pt x="0" y="112"/>
                      <a:pt x="49" y="269"/>
                      <a:pt x="169" y="408"/>
                    </a:cubicBezTo>
                    <a:cubicBezTo>
                      <a:pt x="288" y="546"/>
                      <a:pt x="432" y="614"/>
                      <a:pt x="490" y="558"/>
                    </a:cubicBezTo>
                    <a:cubicBezTo>
                      <a:pt x="549" y="502"/>
                      <a:pt x="499" y="345"/>
                      <a:pt x="380" y="206"/>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2" name="Freeform 804">
                <a:extLst>
                  <a:ext uri="{FF2B5EF4-FFF2-40B4-BE49-F238E27FC236}">
                    <a16:creationId xmlns:a16="http://schemas.microsoft.com/office/drawing/2014/main" id="{ADE4097A-F063-3328-B1F8-5F014D96DB3A}"/>
                  </a:ext>
                </a:extLst>
              </p:cNvPr>
              <p:cNvSpPr>
                <a:spLocks/>
              </p:cNvSpPr>
              <p:nvPr/>
            </p:nvSpPr>
            <p:spPr bwMode="auto">
              <a:xfrm>
                <a:off x="6301178" y="4261141"/>
                <a:ext cx="337687" cy="363408"/>
              </a:xfrm>
              <a:custGeom>
                <a:avLst/>
                <a:gdLst>
                  <a:gd name="T0" fmla="*/ 305 w 443"/>
                  <a:gd name="T1" fmla="*/ 152 h 477"/>
                  <a:gd name="T2" fmla="*/ 46 w 443"/>
                  <a:gd name="T3" fmla="*/ 47 h 477"/>
                  <a:gd name="T4" fmla="*/ 138 w 443"/>
                  <a:gd name="T5" fmla="*/ 324 h 477"/>
                  <a:gd name="T6" fmla="*/ 397 w 443"/>
                  <a:gd name="T7" fmla="*/ 429 h 477"/>
                  <a:gd name="T8" fmla="*/ 305 w 443"/>
                  <a:gd name="T9" fmla="*/ 152 h 477"/>
                </a:gdLst>
                <a:ahLst/>
                <a:cxnLst>
                  <a:cxn ang="0">
                    <a:pos x="T0" y="T1"/>
                  </a:cxn>
                  <a:cxn ang="0">
                    <a:pos x="T2" y="T3"/>
                  </a:cxn>
                  <a:cxn ang="0">
                    <a:pos x="T4" y="T5"/>
                  </a:cxn>
                  <a:cxn ang="0">
                    <a:pos x="T6" y="T7"/>
                  </a:cxn>
                  <a:cxn ang="0">
                    <a:pos x="T8" y="T9"/>
                  </a:cxn>
                </a:cxnLst>
                <a:rect l="0" t="0" r="r" b="b"/>
                <a:pathLst>
                  <a:path w="443" h="477">
                    <a:moveTo>
                      <a:pt x="305" y="152"/>
                    </a:moveTo>
                    <a:cubicBezTo>
                      <a:pt x="208" y="47"/>
                      <a:pt x="92" y="0"/>
                      <a:pt x="46" y="47"/>
                    </a:cubicBezTo>
                    <a:cubicBezTo>
                      <a:pt x="0" y="95"/>
                      <a:pt x="41" y="219"/>
                      <a:pt x="138" y="324"/>
                    </a:cubicBezTo>
                    <a:cubicBezTo>
                      <a:pt x="235" y="429"/>
                      <a:pt x="351" y="477"/>
                      <a:pt x="397" y="429"/>
                    </a:cubicBezTo>
                    <a:cubicBezTo>
                      <a:pt x="443" y="382"/>
                      <a:pt x="402" y="258"/>
                      <a:pt x="305" y="152"/>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3" name="Freeform 805">
                <a:extLst>
                  <a:ext uri="{FF2B5EF4-FFF2-40B4-BE49-F238E27FC236}">
                    <a16:creationId xmlns:a16="http://schemas.microsoft.com/office/drawing/2014/main" id="{63A9E47B-7A45-B1F6-1D93-C4D42EAE9207}"/>
                  </a:ext>
                </a:extLst>
              </p:cNvPr>
              <p:cNvSpPr>
                <a:spLocks/>
              </p:cNvSpPr>
              <p:nvPr/>
            </p:nvSpPr>
            <p:spPr bwMode="auto">
              <a:xfrm>
                <a:off x="6325299" y="4299733"/>
                <a:ext cx="294270" cy="318384"/>
              </a:xfrm>
              <a:custGeom>
                <a:avLst/>
                <a:gdLst>
                  <a:gd name="T0" fmla="*/ 266 w 388"/>
                  <a:gd name="T1" fmla="*/ 135 h 417"/>
                  <a:gd name="T2" fmla="*/ 40 w 388"/>
                  <a:gd name="T3" fmla="*/ 41 h 417"/>
                  <a:gd name="T4" fmla="*/ 122 w 388"/>
                  <a:gd name="T5" fmla="*/ 283 h 417"/>
                  <a:gd name="T6" fmla="*/ 348 w 388"/>
                  <a:gd name="T7" fmla="*/ 377 h 417"/>
                  <a:gd name="T8" fmla="*/ 266 w 388"/>
                  <a:gd name="T9" fmla="*/ 135 h 417"/>
                </a:gdLst>
                <a:ahLst/>
                <a:cxnLst>
                  <a:cxn ang="0">
                    <a:pos x="T0" y="T1"/>
                  </a:cxn>
                  <a:cxn ang="0">
                    <a:pos x="T2" y="T3"/>
                  </a:cxn>
                  <a:cxn ang="0">
                    <a:pos x="T4" y="T5"/>
                  </a:cxn>
                  <a:cxn ang="0">
                    <a:pos x="T6" y="T7"/>
                  </a:cxn>
                  <a:cxn ang="0">
                    <a:pos x="T8" y="T9"/>
                  </a:cxn>
                </a:cxnLst>
                <a:rect l="0" t="0" r="r" b="b"/>
                <a:pathLst>
                  <a:path w="388" h="417">
                    <a:moveTo>
                      <a:pt x="266" y="135"/>
                    </a:moveTo>
                    <a:cubicBezTo>
                      <a:pt x="181" y="43"/>
                      <a:pt x="79" y="0"/>
                      <a:pt x="40" y="41"/>
                    </a:cubicBezTo>
                    <a:cubicBezTo>
                      <a:pt x="0" y="82"/>
                      <a:pt x="37" y="190"/>
                      <a:pt x="122" y="283"/>
                    </a:cubicBezTo>
                    <a:cubicBezTo>
                      <a:pt x="208" y="375"/>
                      <a:pt x="309" y="417"/>
                      <a:pt x="348" y="377"/>
                    </a:cubicBezTo>
                    <a:cubicBezTo>
                      <a:pt x="388" y="336"/>
                      <a:pt x="351" y="228"/>
                      <a:pt x="266" y="135"/>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4" name="Freeform 806">
                <a:extLst>
                  <a:ext uri="{FF2B5EF4-FFF2-40B4-BE49-F238E27FC236}">
                    <a16:creationId xmlns:a16="http://schemas.microsoft.com/office/drawing/2014/main" id="{46124BCC-A88A-10A4-12C9-DA0545969B8F}"/>
                  </a:ext>
                </a:extLst>
              </p:cNvPr>
              <p:cNvSpPr>
                <a:spLocks/>
              </p:cNvSpPr>
              <p:nvPr/>
            </p:nvSpPr>
            <p:spPr bwMode="auto">
              <a:xfrm>
                <a:off x="6355851" y="4333501"/>
                <a:ext cx="233165" cy="250848"/>
              </a:xfrm>
              <a:custGeom>
                <a:avLst/>
                <a:gdLst>
                  <a:gd name="T0" fmla="*/ 210 w 306"/>
                  <a:gd name="T1" fmla="*/ 107 h 329"/>
                  <a:gd name="T2" fmla="*/ 31 w 306"/>
                  <a:gd name="T3" fmla="*/ 33 h 329"/>
                  <a:gd name="T4" fmla="*/ 97 w 306"/>
                  <a:gd name="T5" fmla="*/ 223 h 329"/>
                  <a:gd name="T6" fmla="*/ 275 w 306"/>
                  <a:gd name="T7" fmla="*/ 297 h 329"/>
                  <a:gd name="T8" fmla="*/ 210 w 306"/>
                  <a:gd name="T9" fmla="*/ 107 h 329"/>
                </a:gdLst>
                <a:ahLst/>
                <a:cxnLst>
                  <a:cxn ang="0">
                    <a:pos x="T0" y="T1"/>
                  </a:cxn>
                  <a:cxn ang="0">
                    <a:pos x="T2" y="T3"/>
                  </a:cxn>
                  <a:cxn ang="0">
                    <a:pos x="T4" y="T5"/>
                  </a:cxn>
                  <a:cxn ang="0">
                    <a:pos x="T6" y="T7"/>
                  </a:cxn>
                  <a:cxn ang="0">
                    <a:pos x="T8" y="T9"/>
                  </a:cxn>
                </a:cxnLst>
                <a:rect l="0" t="0" r="r" b="b"/>
                <a:pathLst>
                  <a:path w="306" h="329">
                    <a:moveTo>
                      <a:pt x="210" y="107"/>
                    </a:moveTo>
                    <a:cubicBezTo>
                      <a:pt x="142" y="34"/>
                      <a:pt x="63" y="0"/>
                      <a:pt x="31" y="33"/>
                    </a:cubicBezTo>
                    <a:cubicBezTo>
                      <a:pt x="0" y="65"/>
                      <a:pt x="29" y="150"/>
                      <a:pt x="97" y="223"/>
                    </a:cubicBezTo>
                    <a:cubicBezTo>
                      <a:pt x="164" y="296"/>
                      <a:pt x="244" y="329"/>
                      <a:pt x="275" y="297"/>
                    </a:cubicBezTo>
                    <a:cubicBezTo>
                      <a:pt x="306" y="265"/>
                      <a:pt x="277" y="180"/>
                      <a:pt x="210" y="107"/>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5" name="Line 807">
                <a:extLst>
                  <a:ext uri="{FF2B5EF4-FFF2-40B4-BE49-F238E27FC236}">
                    <a16:creationId xmlns:a16="http://schemas.microsoft.com/office/drawing/2014/main" id="{78F38F88-C8D8-1895-786C-4F21BDFDE592}"/>
                  </a:ext>
                </a:extLst>
              </p:cNvPr>
              <p:cNvSpPr>
                <a:spLocks noChangeShapeType="1"/>
              </p:cNvSpPr>
              <p:nvPr/>
            </p:nvSpPr>
            <p:spPr bwMode="auto">
              <a:xfrm flipH="1" flipV="1">
                <a:off x="6564896" y="4560229"/>
                <a:ext cx="25729" cy="2572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6" name="Line 808">
                <a:extLst>
                  <a:ext uri="{FF2B5EF4-FFF2-40B4-BE49-F238E27FC236}">
                    <a16:creationId xmlns:a16="http://schemas.microsoft.com/office/drawing/2014/main" id="{12391489-B8F7-2679-8859-0DFA72AF6BB2}"/>
                  </a:ext>
                </a:extLst>
              </p:cNvPr>
              <p:cNvSpPr>
                <a:spLocks noChangeShapeType="1"/>
              </p:cNvSpPr>
              <p:nvPr/>
            </p:nvSpPr>
            <p:spPr bwMode="auto">
              <a:xfrm flipH="1" flipV="1">
                <a:off x="6571328" y="4550581"/>
                <a:ext cx="27337"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7" name="Line 809">
                <a:extLst>
                  <a:ext uri="{FF2B5EF4-FFF2-40B4-BE49-F238E27FC236}">
                    <a16:creationId xmlns:a16="http://schemas.microsoft.com/office/drawing/2014/main" id="{E3195203-31AD-1BF4-590D-C0511F21DD79}"/>
                  </a:ext>
                </a:extLst>
              </p:cNvPr>
              <p:cNvSpPr>
                <a:spLocks noChangeShapeType="1"/>
              </p:cNvSpPr>
              <p:nvPr/>
            </p:nvSpPr>
            <p:spPr bwMode="auto">
              <a:xfrm flipH="1" flipV="1">
                <a:off x="6574544" y="4539325"/>
                <a:ext cx="27337" cy="2090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8" name="Line 810">
                <a:extLst>
                  <a:ext uri="{FF2B5EF4-FFF2-40B4-BE49-F238E27FC236}">
                    <a16:creationId xmlns:a16="http://schemas.microsoft.com/office/drawing/2014/main" id="{0948998D-C1EB-CAD7-A762-6E9D5DE4C6DB}"/>
                  </a:ext>
                </a:extLst>
              </p:cNvPr>
              <p:cNvSpPr>
                <a:spLocks noChangeShapeType="1"/>
              </p:cNvSpPr>
              <p:nvPr/>
            </p:nvSpPr>
            <p:spPr bwMode="auto">
              <a:xfrm flipH="1" flipV="1">
                <a:off x="6574544" y="4524853"/>
                <a:ext cx="27337" cy="1768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9" name="Line 811">
                <a:extLst>
                  <a:ext uri="{FF2B5EF4-FFF2-40B4-BE49-F238E27FC236}">
                    <a16:creationId xmlns:a16="http://schemas.microsoft.com/office/drawing/2014/main" id="{DCF744A2-8172-A1E5-D13C-508C0578D9D1}"/>
                  </a:ext>
                </a:extLst>
              </p:cNvPr>
              <p:cNvSpPr>
                <a:spLocks noChangeShapeType="1"/>
              </p:cNvSpPr>
              <p:nvPr/>
            </p:nvSpPr>
            <p:spPr bwMode="auto">
              <a:xfrm flipH="1" flipV="1">
                <a:off x="6571328" y="4508773"/>
                <a:ext cx="27337" cy="1286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0" name="Line 812">
                <a:extLst>
                  <a:ext uri="{FF2B5EF4-FFF2-40B4-BE49-F238E27FC236}">
                    <a16:creationId xmlns:a16="http://schemas.microsoft.com/office/drawing/2014/main" id="{C0222EF8-9756-610A-EBAC-FD4CADCD074E}"/>
                  </a:ext>
                </a:extLst>
              </p:cNvPr>
              <p:cNvSpPr>
                <a:spLocks noChangeShapeType="1"/>
              </p:cNvSpPr>
              <p:nvPr/>
            </p:nvSpPr>
            <p:spPr bwMode="auto">
              <a:xfrm flipH="1" flipV="1">
                <a:off x="6564896" y="4491085"/>
                <a:ext cx="25729" cy="804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1" name="Line 813">
                <a:extLst>
                  <a:ext uri="{FF2B5EF4-FFF2-40B4-BE49-F238E27FC236}">
                    <a16:creationId xmlns:a16="http://schemas.microsoft.com/office/drawing/2014/main" id="{CEAE04F2-5993-EA80-A16F-9302816204F9}"/>
                  </a:ext>
                </a:extLst>
              </p:cNvPr>
              <p:cNvSpPr>
                <a:spLocks noChangeShapeType="1"/>
              </p:cNvSpPr>
              <p:nvPr/>
            </p:nvSpPr>
            <p:spPr bwMode="auto">
              <a:xfrm flipH="1" flipV="1">
                <a:off x="6556856" y="4473397"/>
                <a:ext cx="22512" cy="160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2" name="Line 814">
                <a:extLst>
                  <a:ext uri="{FF2B5EF4-FFF2-40B4-BE49-F238E27FC236}">
                    <a16:creationId xmlns:a16="http://schemas.microsoft.com/office/drawing/2014/main" id="{F1412D2B-D3DD-04A3-6A70-16996878718A}"/>
                  </a:ext>
                </a:extLst>
              </p:cNvPr>
              <p:cNvSpPr>
                <a:spLocks noChangeShapeType="1"/>
              </p:cNvSpPr>
              <p:nvPr/>
            </p:nvSpPr>
            <p:spPr bwMode="auto">
              <a:xfrm flipH="1">
                <a:off x="6545599" y="4450885"/>
                <a:ext cx="19296" cy="321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3" name="Line 815">
                <a:extLst>
                  <a:ext uri="{FF2B5EF4-FFF2-40B4-BE49-F238E27FC236}">
                    <a16:creationId xmlns:a16="http://schemas.microsoft.com/office/drawing/2014/main" id="{2CC1F498-0CC4-4CA7-BC29-D53196D77383}"/>
                  </a:ext>
                </a:extLst>
              </p:cNvPr>
              <p:cNvSpPr>
                <a:spLocks noChangeShapeType="1"/>
              </p:cNvSpPr>
              <p:nvPr/>
            </p:nvSpPr>
            <p:spPr bwMode="auto">
              <a:xfrm flipH="1">
                <a:off x="6532735" y="4428373"/>
                <a:ext cx="14472" cy="643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4" name="Line 816">
                <a:extLst>
                  <a:ext uri="{FF2B5EF4-FFF2-40B4-BE49-F238E27FC236}">
                    <a16:creationId xmlns:a16="http://schemas.microsoft.com/office/drawing/2014/main" id="{62F8E652-1B9A-06E2-6034-7939CA40015F}"/>
                  </a:ext>
                </a:extLst>
              </p:cNvPr>
              <p:cNvSpPr>
                <a:spLocks noChangeShapeType="1"/>
              </p:cNvSpPr>
              <p:nvPr/>
            </p:nvSpPr>
            <p:spPr bwMode="auto">
              <a:xfrm flipH="1">
                <a:off x="6516655" y="4404253"/>
                <a:ext cx="12864" cy="1286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5" name="Line 817">
                <a:extLst>
                  <a:ext uri="{FF2B5EF4-FFF2-40B4-BE49-F238E27FC236}">
                    <a16:creationId xmlns:a16="http://schemas.microsoft.com/office/drawing/2014/main" id="{635BD3C3-658C-806E-B78B-7F3AB0A6FCB9}"/>
                  </a:ext>
                </a:extLst>
              </p:cNvPr>
              <p:cNvSpPr>
                <a:spLocks noChangeShapeType="1"/>
              </p:cNvSpPr>
              <p:nvPr/>
            </p:nvSpPr>
            <p:spPr bwMode="auto">
              <a:xfrm flipH="1">
                <a:off x="6500574" y="4383349"/>
                <a:ext cx="8040" cy="1608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6" name="Line 818">
                <a:extLst>
                  <a:ext uri="{FF2B5EF4-FFF2-40B4-BE49-F238E27FC236}">
                    <a16:creationId xmlns:a16="http://schemas.microsoft.com/office/drawing/2014/main" id="{F0275F35-A949-5B85-2AEF-220645710FC9}"/>
                  </a:ext>
                </a:extLst>
              </p:cNvPr>
              <p:cNvSpPr>
                <a:spLocks noChangeShapeType="1"/>
              </p:cNvSpPr>
              <p:nvPr/>
            </p:nvSpPr>
            <p:spPr bwMode="auto">
              <a:xfrm>
                <a:off x="6463590" y="4347973"/>
                <a:ext cx="3216"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7" name="Line 819">
                <a:extLst>
                  <a:ext uri="{FF2B5EF4-FFF2-40B4-BE49-F238E27FC236}">
                    <a16:creationId xmlns:a16="http://schemas.microsoft.com/office/drawing/2014/main" id="{D62D44E1-A396-5099-4654-BEC3BDC02934}"/>
                  </a:ext>
                </a:extLst>
              </p:cNvPr>
              <p:cNvSpPr>
                <a:spLocks noChangeShapeType="1"/>
              </p:cNvSpPr>
              <p:nvPr/>
            </p:nvSpPr>
            <p:spPr bwMode="auto">
              <a:xfrm>
                <a:off x="6442685" y="4335109"/>
                <a:ext cx="6432" cy="2572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8" name="Line 820">
                <a:extLst>
                  <a:ext uri="{FF2B5EF4-FFF2-40B4-BE49-F238E27FC236}">
                    <a16:creationId xmlns:a16="http://schemas.microsoft.com/office/drawing/2014/main" id="{E11977C2-EE96-F594-FCB8-A95F54F5D515}"/>
                  </a:ext>
                </a:extLst>
              </p:cNvPr>
              <p:cNvSpPr>
                <a:spLocks noChangeShapeType="1"/>
              </p:cNvSpPr>
              <p:nvPr/>
            </p:nvSpPr>
            <p:spPr bwMode="auto">
              <a:xfrm>
                <a:off x="6420173" y="4325461"/>
                <a:ext cx="11256"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9" name="Line 821">
                <a:extLst>
                  <a:ext uri="{FF2B5EF4-FFF2-40B4-BE49-F238E27FC236}">
                    <a16:creationId xmlns:a16="http://schemas.microsoft.com/office/drawing/2014/main" id="{10BDEEA9-0250-A827-2685-77581A03C291}"/>
                  </a:ext>
                </a:extLst>
              </p:cNvPr>
              <p:cNvSpPr>
                <a:spLocks noChangeShapeType="1"/>
              </p:cNvSpPr>
              <p:nvPr/>
            </p:nvSpPr>
            <p:spPr bwMode="auto">
              <a:xfrm>
                <a:off x="6400876" y="4320637"/>
                <a:ext cx="16080"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0" name="Line 822">
                <a:extLst>
                  <a:ext uri="{FF2B5EF4-FFF2-40B4-BE49-F238E27FC236}">
                    <a16:creationId xmlns:a16="http://schemas.microsoft.com/office/drawing/2014/main" id="{40868FFB-18E2-236F-3185-851D2481F628}"/>
                  </a:ext>
                </a:extLst>
              </p:cNvPr>
              <p:cNvSpPr>
                <a:spLocks noChangeShapeType="1"/>
              </p:cNvSpPr>
              <p:nvPr/>
            </p:nvSpPr>
            <p:spPr bwMode="auto">
              <a:xfrm>
                <a:off x="6384796" y="4319029"/>
                <a:ext cx="17688"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1" name="Line 823">
                <a:extLst>
                  <a:ext uri="{FF2B5EF4-FFF2-40B4-BE49-F238E27FC236}">
                    <a16:creationId xmlns:a16="http://schemas.microsoft.com/office/drawing/2014/main" id="{EEEE6236-662D-3067-9316-55EC215215C4}"/>
                  </a:ext>
                </a:extLst>
              </p:cNvPr>
              <p:cNvSpPr>
                <a:spLocks noChangeShapeType="1"/>
              </p:cNvSpPr>
              <p:nvPr/>
            </p:nvSpPr>
            <p:spPr bwMode="auto">
              <a:xfrm>
                <a:off x="6368716" y="4322245"/>
                <a:ext cx="22512"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2" name="Line 824">
                <a:extLst>
                  <a:ext uri="{FF2B5EF4-FFF2-40B4-BE49-F238E27FC236}">
                    <a16:creationId xmlns:a16="http://schemas.microsoft.com/office/drawing/2014/main" id="{37B339DA-9D33-E250-135D-540095FC6A66}"/>
                  </a:ext>
                </a:extLst>
              </p:cNvPr>
              <p:cNvSpPr>
                <a:spLocks noChangeShapeType="1"/>
              </p:cNvSpPr>
              <p:nvPr/>
            </p:nvSpPr>
            <p:spPr bwMode="auto">
              <a:xfrm>
                <a:off x="6357459" y="4328677"/>
                <a:ext cx="24121" cy="2733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3" name="Line 825">
                <a:extLst>
                  <a:ext uri="{FF2B5EF4-FFF2-40B4-BE49-F238E27FC236}">
                    <a16:creationId xmlns:a16="http://schemas.microsoft.com/office/drawing/2014/main" id="{B792D0F1-22CD-F288-8FB6-53EC43ACD79B}"/>
                  </a:ext>
                </a:extLst>
              </p:cNvPr>
              <p:cNvSpPr>
                <a:spLocks noChangeShapeType="1"/>
              </p:cNvSpPr>
              <p:nvPr/>
            </p:nvSpPr>
            <p:spPr bwMode="auto">
              <a:xfrm>
                <a:off x="6349419" y="4339933"/>
                <a:ext cx="25729" cy="241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4" name="Line 826">
                <a:extLst>
                  <a:ext uri="{FF2B5EF4-FFF2-40B4-BE49-F238E27FC236}">
                    <a16:creationId xmlns:a16="http://schemas.microsoft.com/office/drawing/2014/main" id="{20731398-4FC2-EDA7-4B9E-627681D5BB05}"/>
                  </a:ext>
                </a:extLst>
              </p:cNvPr>
              <p:cNvSpPr>
                <a:spLocks noChangeShapeType="1"/>
              </p:cNvSpPr>
              <p:nvPr/>
            </p:nvSpPr>
            <p:spPr bwMode="auto">
              <a:xfrm>
                <a:off x="6342987" y="4352797"/>
                <a:ext cx="28945" cy="2251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5" name="Line 827">
                <a:extLst>
                  <a:ext uri="{FF2B5EF4-FFF2-40B4-BE49-F238E27FC236}">
                    <a16:creationId xmlns:a16="http://schemas.microsoft.com/office/drawing/2014/main" id="{1DF1C3FF-9E10-AD77-DAD8-5431C342CF78}"/>
                  </a:ext>
                </a:extLst>
              </p:cNvPr>
              <p:cNvSpPr>
                <a:spLocks noChangeShapeType="1"/>
              </p:cNvSpPr>
              <p:nvPr/>
            </p:nvSpPr>
            <p:spPr bwMode="auto">
              <a:xfrm>
                <a:off x="6346203" y="4391389"/>
                <a:ext cx="25729" cy="1286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6" name="Line 828">
                <a:extLst>
                  <a:ext uri="{FF2B5EF4-FFF2-40B4-BE49-F238E27FC236}">
                    <a16:creationId xmlns:a16="http://schemas.microsoft.com/office/drawing/2014/main" id="{74B927D1-B68F-733B-D06D-8CAB96C3F32F}"/>
                  </a:ext>
                </a:extLst>
              </p:cNvPr>
              <p:cNvSpPr>
                <a:spLocks noChangeShapeType="1"/>
              </p:cNvSpPr>
              <p:nvPr/>
            </p:nvSpPr>
            <p:spPr bwMode="auto">
              <a:xfrm>
                <a:off x="6352635" y="4413901"/>
                <a:ext cx="25729" cy="804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7" name="Line 829">
                <a:extLst>
                  <a:ext uri="{FF2B5EF4-FFF2-40B4-BE49-F238E27FC236}">
                    <a16:creationId xmlns:a16="http://schemas.microsoft.com/office/drawing/2014/main" id="{B6486AB2-4589-41D7-4FFB-3848DFEFBEC4}"/>
                  </a:ext>
                </a:extLst>
              </p:cNvPr>
              <p:cNvSpPr>
                <a:spLocks noChangeShapeType="1"/>
              </p:cNvSpPr>
              <p:nvPr/>
            </p:nvSpPr>
            <p:spPr bwMode="auto">
              <a:xfrm>
                <a:off x="6362284" y="4436413"/>
                <a:ext cx="22512" cy="482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8" name="Line 830">
                <a:extLst>
                  <a:ext uri="{FF2B5EF4-FFF2-40B4-BE49-F238E27FC236}">
                    <a16:creationId xmlns:a16="http://schemas.microsoft.com/office/drawing/2014/main" id="{C5DBC33C-1471-BF9C-D359-171A36AB85FE}"/>
                  </a:ext>
                </a:extLst>
              </p:cNvPr>
              <p:cNvSpPr>
                <a:spLocks noChangeShapeType="1"/>
              </p:cNvSpPr>
              <p:nvPr/>
            </p:nvSpPr>
            <p:spPr bwMode="auto">
              <a:xfrm flipV="1">
                <a:off x="6376756" y="4458925"/>
                <a:ext cx="19296" cy="160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9" name="Line 831">
                <a:extLst>
                  <a:ext uri="{FF2B5EF4-FFF2-40B4-BE49-F238E27FC236}">
                    <a16:creationId xmlns:a16="http://schemas.microsoft.com/office/drawing/2014/main" id="{EE889C60-A5D5-1202-21E7-1B55D3FB3BCC}"/>
                  </a:ext>
                </a:extLst>
              </p:cNvPr>
              <p:cNvSpPr>
                <a:spLocks noChangeShapeType="1"/>
              </p:cNvSpPr>
              <p:nvPr/>
            </p:nvSpPr>
            <p:spPr bwMode="auto">
              <a:xfrm flipV="1">
                <a:off x="6392836" y="4478221"/>
                <a:ext cx="16080" cy="643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0" name="Line 832">
                <a:extLst>
                  <a:ext uri="{FF2B5EF4-FFF2-40B4-BE49-F238E27FC236}">
                    <a16:creationId xmlns:a16="http://schemas.microsoft.com/office/drawing/2014/main" id="{5D96F6F1-8A44-9A11-F364-50644CF12FD0}"/>
                  </a:ext>
                </a:extLst>
              </p:cNvPr>
              <p:cNvSpPr>
                <a:spLocks noChangeShapeType="1"/>
              </p:cNvSpPr>
              <p:nvPr/>
            </p:nvSpPr>
            <p:spPr bwMode="auto">
              <a:xfrm flipV="1">
                <a:off x="6412133" y="4495909"/>
                <a:ext cx="11256" cy="1125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1" name="Line 833">
                <a:extLst>
                  <a:ext uri="{FF2B5EF4-FFF2-40B4-BE49-F238E27FC236}">
                    <a16:creationId xmlns:a16="http://schemas.microsoft.com/office/drawing/2014/main" id="{2779D2DD-C3E6-51C6-06BD-95BF6E2267D3}"/>
                  </a:ext>
                </a:extLst>
              </p:cNvPr>
              <p:cNvSpPr>
                <a:spLocks noChangeShapeType="1"/>
              </p:cNvSpPr>
              <p:nvPr/>
            </p:nvSpPr>
            <p:spPr bwMode="auto">
              <a:xfrm flipV="1">
                <a:off x="6431429" y="4513597"/>
                <a:ext cx="8040" cy="1608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2" name="Line 834">
                <a:extLst>
                  <a:ext uri="{FF2B5EF4-FFF2-40B4-BE49-F238E27FC236}">
                    <a16:creationId xmlns:a16="http://schemas.microsoft.com/office/drawing/2014/main" id="{CC525DEC-EE02-5C46-F228-FBC450F8C531}"/>
                  </a:ext>
                </a:extLst>
              </p:cNvPr>
              <p:cNvSpPr>
                <a:spLocks noChangeShapeType="1"/>
              </p:cNvSpPr>
              <p:nvPr/>
            </p:nvSpPr>
            <p:spPr bwMode="auto">
              <a:xfrm flipV="1">
                <a:off x="6453941" y="4529677"/>
                <a:ext cx="3216" cy="19296"/>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3" name="Line 835">
                <a:extLst>
                  <a:ext uri="{FF2B5EF4-FFF2-40B4-BE49-F238E27FC236}">
                    <a16:creationId xmlns:a16="http://schemas.microsoft.com/office/drawing/2014/main" id="{EB4F9677-162B-BCDA-66C3-87349D34BD90}"/>
                  </a:ext>
                </a:extLst>
              </p:cNvPr>
              <p:cNvSpPr>
                <a:spLocks noChangeShapeType="1"/>
              </p:cNvSpPr>
              <p:nvPr/>
            </p:nvSpPr>
            <p:spPr bwMode="auto">
              <a:xfrm flipV="1">
                <a:off x="6474846" y="4542541"/>
                <a:ext cx="0" cy="2251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4" name="Line 836">
                <a:extLst>
                  <a:ext uri="{FF2B5EF4-FFF2-40B4-BE49-F238E27FC236}">
                    <a16:creationId xmlns:a16="http://schemas.microsoft.com/office/drawing/2014/main" id="{1F6CB093-EEFC-30C2-D33B-EB12FB04E586}"/>
                  </a:ext>
                </a:extLst>
              </p:cNvPr>
              <p:cNvSpPr>
                <a:spLocks noChangeShapeType="1"/>
              </p:cNvSpPr>
              <p:nvPr/>
            </p:nvSpPr>
            <p:spPr bwMode="auto">
              <a:xfrm flipH="1" flipV="1">
                <a:off x="6492534" y="4553797"/>
                <a:ext cx="4824" cy="25728"/>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5" name="Line 837">
                <a:extLst>
                  <a:ext uri="{FF2B5EF4-FFF2-40B4-BE49-F238E27FC236}">
                    <a16:creationId xmlns:a16="http://schemas.microsoft.com/office/drawing/2014/main" id="{B4E9CB08-83EF-8BB2-1405-39951E5EAB8C}"/>
                  </a:ext>
                </a:extLst>
              </p:cNvPr>
              <p:cNvSpPr>
                <a:spLocks noChangeShapeType="1"/>
              </p:cNvSpPr>
              <p:nvPr/>
            </p:nvSpPr>
            <p:spPr bwMode="auto">
              <a:xfrm flipH="1" flipV="1">
                <a:off x="6508615" y="4561837"/>
                <a:ext cx="9648"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6" name="Line 838">
                <a:extLst>
                  <a:ext uri="{FF2B5EF4-FFF2-40B4-BE49-F238E27FC236}">
                    <a16:creationId xmlns:a16="http://schemas.microsoft.com/office/drawing/2014/main" id="{086252A8-C831-523D-15B8-882AB378BC08}"/>
                  </a:ext>
                </a:extLst>
              </p:cNvPr>
              <p:cNvSpPr>
                <a:spLocks noChangeShapeType="1"/>
              </p:cNvSpPr>
              <p:nvPr/>
            </p:nvSpPr>
            <p:spPr bwMode="auto">
              <a:xfrm flipH="1" flipV="1">
                <a:off x="6524695" y="4566661"/>
                <a:ext cx="14472"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7" name="Line 839">
                <a:extLst>
                  <a:ext uri="{FF2B5EF4-FFF2-40B4-BE49-F238E27FC236}">
                    <a16:creationId xmlns:a16="http://schemas.microsoft.com/office/drawing/2014/main" id="{AAFB1F3A-7A54-7E41-7068-6A00FED12E3A}"/>
                  </a:ext>
                </a:extLst>
              </p:cNvPr>
              <p:cNvSpPr>
                <a:spLocks noChangeShapeType="1"/>
              </p:cNvSpPr>
              <p:nvPr/>
            </p:nvSpPr>
            <p:spPr bwMode="auto">
              <a:xfrm flipH="1" flipV="1">
                <a:off x="6539167" y="4568269"/>
                <a:ext cx="17688" cy="3055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8" name="Line 840">
                <a:extLst>
                  <a:ext uri="{FF2B5EF4-FFF2-40B4-BE49-F238E27FC236}">
                    <a16:creationId xmlns:a16="http://schemas.microsoft.com/office/drawing/2014/main" id="{309D06D4-F36E-9FEA-769C-DD029B74B30F}"/>
                  </a:ext>
                </a:extLst>
              </p:cNvPr>
              <p:cNvSpPr>
                <a:spLocks noChangeShapeType="1"/>
              </p:cNvSpPr>
              <p:nvPr/>
            </p:nvSpPr>
            <p:spPr bwMode="auto">
              <a:xfrm flipH="1" flipV="1">
                <a:off x="6550424" y="4568269"/>
                <a:ext cx="22512" cy="28944"/>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9" name="Line 841">
                <a:extLst>
                  <a:ext uri="{FF2B5EF4-FFF2-40B4-BE49-F238E27FC236}">
                    <a16:creationId xmlns:a16="http://schemas.microsoft.com/office/drawing/2014/main" id="{E946E7BB-3F93-93CF-D1F1-9881EAD7E6E6}"/>
                  </a:ext>
                </a:extLst>
              </p:cNvPr>
              <p:cNvSpPr>
                <a:spLocks noChangeShapeType="1"/>
              </p:cNvSpPr>
              <p:nvPr/>
            </p:nvSpPr>
            <p:spPr bwMode="auto">
              <a:xfrm>
                <a:off x="6370324" y="4372093"/>
                <a:ext cx="0" cy="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0" name="Freeform 842">
                <a:extLst>
                  <a:ext uri="{FF2B5EF4-FFF2-40B4-BE49-F238E27FC236}">
                    <a16:creationId xmlns:a16="http://schemas.microsoft.com/office/drawing/2014/main" id="{7E6222DC-AA25-F050-FE4A-515A2B793A60}"/>
                  </a:ext>
                </a:extLst>
              </p:cNvPr>
              <p:cNvSpPr>
                <a:spLocks/>
              </p:cNvSpPr>
              <p:nvPr/>
            </p:nvSpPr>
            <p:spPr bwMode="auto">
              <a:xfrm>
                <a:off x="6370324" y="4354405"/>
                <a:ext cx="196180" cy="213864"/>
              </a:xfrm>
              <a:custGeom>
                <a:avLst/>
                <a:gdLst>
                  <a:gd name="T0" fmla="*/ 223 w 259"/>
                  <a:gd name="T1" fmla="*/ 281 h 281"/>
                  <a:gd name="T2" fmla="*/ 172 w 259"/>
                  <a:gd name="T3" fmla="*/ 92 h 281"/>
                  <a:gd name="T4" fmla="*/ 0 w 259"/>
                  <a:gd name="T5" fmla="*/ 23 h 281"/>
                </a:gdLst>
                <a:ahLst/>
                <a:cxnLst>
                  <a:cxn ang="0">
                    <a:pos x="T0" y="T1"/>
                  </a:cxn>
                  <a:cxn ang="0">
                    <a:pos x="T2" y="T3"/>
                  </a:cxn>
                  <a:cxn ang="0">
                    <a:pos x="T4" y="T5"/>
                  </a:cxn>
                </a:cxnLst>
                <a:rect l="0" t="0" r="r" b="b"/>
                <a:pathLst>
                  <a:path w="259" h="281">
                    <a:moveTo>
                      <a:pt x="223" y="281"/>
                    </a:moveTo>
                    <a:cubicBezTo>
                      <a:pt x="259" y="245"/>
                      <a:pt x="236" y="161"/>
                      <a:pt x="172" y="92"/>
                    </a:cubicBezTo>
                    <a:cubicBezTo>
                      <a:pt x="113" y="28"/>
                      <a:pt x="40" y="0"/>
                      <a:pt x="0" y="23"/>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1" name="Line 843">
                <a:extLst>
                  <a:ext uri="{FF2B5EF4-FFF2-40B4-BE49-F238E27FC236}">
                    <a16:creationId xmlns:a16="http://schemas.microsoft.com/office/drawing/2014/main" id="{2179CEB4-C521-6B5B-4B05-8A91788AE093}"/>
                  </a:ext>
                </a:extLst>
              </p:cNvPr>
              <p:cNvSpPr>
                <a:spLocks noChangeShapeType="1"/>
              </p:cNvSpPr>
              <p:nvPr/>
            </p:nvSpPr>
            <p:spPr bwMode="auto">
              <a:xfrm flipH="1" flipV="1">
                <a:off x="6648514" y="4568269"/>
                <a:ext cx="135075" cy="13507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2" name="Freeform 844">
                <a:extLst>
                  <a:ext uri="{FF2B5EF4-FFF2-40B4-BE49-F238E27FC236}">
                    <a16:creationId xmlns:a16="http://schemas.microsoft.com/office/drawing/2014/main" id="{CC2279EC-620A-D26D-4FFC-D06AADBE76B5}"/>
                  </a:ext>
                </a:extLst>
              </p:cNvPr>
              <p:cNvSpPr>
                <a:spLocks/>
              </p:cNvSpPr>
              <p:nvPr/>
            </p:nvSpPr>
            <p:spPr bwMode="auto">
              <a:xfrm>
                <a:off x="5558266" y="4034413"/>
                <a:ext cx="611053" cy="215472"/>
              </a:xfrm>
              <a:custGeom>
                <a:avLst/>
                <a:gdLst>
                  <a:gd name="T0" fmla="*/ 0 w 801"/>
                  <a:gd name="T1" fmla="*/ 85 h 284"/>
                  <a:gd name="T2" fmla="*/ 801 w 801"/>
                  <a:gd name="T3" fmla="*/ 0 h 284"/>
                </a:gdLst>
                <a:ahLst/>
                <a:cxnLst>
                  <a:cxn ang="0">
                    <a:pos x="T0" y="T1"/>
                  </a:cxn>
                  <a:cxn ang="0">
                    <a:pos x="T2" y="T3"/>
                  </a:cxn>
                </a:cxnLst>
                <a:rect l="0" t="0" r="r" b="b"/>
                <a:pathLst>
                  <a:path w="801" h="284">
                    <a:moveTo>
                      <a:pt x="0" y="85"/>
                    </a:moveTo>
                    <a:cubicBezTo>
                      <a:pt x="0" y="85"/>
                      <a:pt x="292" y="284"/>
                      <a:pt x="801"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3" name="Freeform 845">
                <a:extLst>
                  <a:ext uri="{FF2B5EF4-FFF2-40B4-BE49-F238E27FC236}">
                    <a16:creationId xmlns:a16="http://schemas.microsoft.com/office/drawing/2014/main" id="{8A232BC8-27BD-88D5-00D0-46FB43244A5C}"/>
                  </a:ext>
                </a:extLst>
              </p:cNvPr>
              <p:cNvSpPr>
                <a:spLocks/>
              </p:cNvSpPr>
              <p:nvPr/>
            </p:nvSpPr>
            <p:spPr bwMode="auto">
              <a:xfrm>
                <a:off x="5598467" y="3934717"/>
                <a:ext cx="569244" cy="239592"/>
              </a:xfrm>
              <a:custGeom>
                <a:avLst/>
                <a:gdLst>
                  <a:gd name="T0" fmla="*/ 0 w 748"/>
                  <a:gd name="T1" fmla="*/ 75 h 314"/>
                  <a:gd name="T2" fmla="*/ 748 w 748"/>
                  <a:gd name="T3" fmla="*/ 0 h 314"/>
                </a:gdLst>
                <a:ahLst/>
                <a:cxnLst>
                  <a:cxn ang="0">
                    <a:pos x="T0" y="T1"/>
                  </a:cxn>
                  <a:cxn ang="0">
                    <a:pos x="T2" y="T3"/>
                  </a:cxn>
                </a:cxnLst>
                <a:rect l="0" t="0" r="r" b="b"/>
                <a:pathLst>
                  <a:path w="748" h="314">
                    <a:moveTo>
                      <a:pt x="0" y="75"/>
                    </a:moveTo>
                    <a:cubicBezTo>
                      <a:pt x="0" y="75"/>
                      <a:pt x="218" y="314"/>
                      <a:pt x="748" y="0"/>
                    </a:cubicBez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4" name="Freeform 846">
                <a:extLst>
                  <a:ext uri="{FF2B5EF4-FFF2-40B4-BE49-F238E27FC236}">
                    <a16:creationId xmlns:a16="http://schemas.microsoft.com/office/drawing/2014/main" id="{292A3B0F-A9EB-EC3A-7A22-BBDC11B16761}"/>
                  </a:ext>
                </a:extLst>
              </p:cNvPr>
              <p:cNvSpPr>
                <a:spLocks/>
              </p:cNvSpPr>
              <p:nvPr/>
            </p:nvSpPr>
            <p:spPr bwMode="auto">
              <a:xfrm>
                <a:off x="6351027" y="4608469"/>
                <a:ext cx="99698" cy="392352"/>
              </a:xfrm>
              <a:custGeom>
                <a:avLst/>
                <a:gdLst>
                  <a:gd name="T0" fmla="*/ 58 w 62"/>
                  <a:gd name="T1" fmla="*/ 0 h 244"/>
                  <a:gd name="T2" fmla="*/ 0 w 62"/>
                  <a:gd name="T3" fmla="*/ 85 h 244"/>
                  <a:gd name="T4" fmla="*/ 40 w 62"/>
                  <a:gd name="T5" fmla="*/ 151 h 244"/>
                  <a:gd name="T6" fmla="*/ 26 w 62"/>
                  <a:gd name="T7" fmla="*/ 202 h 244"/>
                  <a:gd name="T8" fmla="*/ 62 w 62"/>
                  <a:gd name="T9" fmla="*/ 244 h 244"/>
                </a:gdLst>
                <a:ahLst/>
                <a:cxnLst>
                  <a:cxn ang="0">
                    <a:pos x="T0" y="T1"/>
                  </a:cxn>
                  <a:cxn ang="0">
                    <a:pos x="T2" y="T3"/>
                  </a:cxn>
                  <a:cxn ang="0">
                    <a:pos x="T4" y="T5"/>
                  </a:cxn>
                  <a:cxn ang="0">
                    <a:pos x="T6" y="T7"/>
                  </a:cxn>
                  <a:cxn ang="0">
                    <a:pos x="T8" y="T9"/>
                  </a:cxn>
                </a:cxnLst>
                <a:rect l="0" t="0" r="r" b="b"/>
                <a:pathLst>
                  <a:path w="62" h="244">
                    <a:moveTo>
                      <a:pt x="58" y="0"/>
                    </a:moveTo>
                    <a:lnTo>
                      <a:pt x="0" y="85"/>
                    </a:lnTo>
                    <a:lnTo>
                      <a:pt x="40" y="151"/>
                    </a:lnTo>
                    <a:lnTo>
                      <a:pt x="26" y="202"/>
                    </a:lnTo>
                    <a:lnTo>
                      <a:pt x="62" y="244"/>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5" name="Freeform 847">
                <a:extLst>
                  <a:ext uri="{FF2B5EF4-FFF2-40B4-BE49-F238E27FC236}">
                    <a16:creationId xmlns:a16="http://schemas.microsoft.com/office/drawing/2014/main" id="{33D9ACB2-EBEF-244E-F050-CB01CD211BF5}"/>
                  </a:ext>
                </a:extLst>
              </p:cNvPr>
              <p:cNvSpPr>
                <a:spLocks/>
              </p:cNvSpPr>
              <p:nvPr/>
            </p:nvSpPr>
            <p:spPr bwMode="auto">
              <a:xfrm>
                <a:off x="6188616" y="4540933"/>
                <a:ext cx="197788" cy="99696"/>
              </a:xfrm>
              <a:custGeom>
                <a:avLst/>
                <a:gdLst>
                  <a:gd name="T0" fmla="*/ 123 w 123"/>
                  <a:gd name="T1" fmla="*/ 0 h 62"/>
                  <a:gd name="T2" fmla="*/ 60 w 123"/>
                  <a:gd name="T3" fmla="*/ 62 h 62"/>
                  <a:gd name="T4" fmla="*/ 0 w 123"/>
                  <a:gd name="T5" fmla="*/ 25 h 62"/>
                </a:gdLst>
                <a:ahLst/>
                <a:cxnLst>
                  <a:cxn ang="0">
                    <a:pos x="T0" y="T1"/>
                  </a:cxn>
                  <a:cxn ang="0">
                    <a:pos x="T2" y="T3"/>
                  </a:cxn>
                  <a:cxn ang="0">
                    <a:pos x="T4" y="T5"/>
                  </a:cxn>
                </a:cxnLst>
                <a:rect l="0" t="0" r="r" b="b"/>
                <a:pathLst>
                  <a:path w="123" h="62">
                    <a:moveTo>
                      <a:pt x="123" y="0"/>
                    </a:moveTo>
                    <a:lnTo>
                      <a:pt x="60" y="62"/>
                    </a:lnTo>
                    <a:lnTo>
                      <a:pt x="0" y="25"/>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6" name="Freeform 848">
                <a:extLst>
                  <a:ext uri="{FF2B5EF4-FFF2-40B4-BE49-F238E27FC236}">
                    <a16:creationId xmlns:a16="http://schemas.microsoft.com/office/drawing/2014/main" id="{8AB34719-D549-E69A-BC8A-6607F44175FB}"/>
                  </a:ext>
                </a:extLst>
              </p:cNvPr>
              <p:cNvSpPr>
                <a:spLocks/>
              </p:cNvSpPr>
              <p:nvPr/>
            </p:nvSpPr>
            <p:spPr bwMode="auto">
              <a:xfrm>
                <a:off x="5912034" y="4183957"/>
                <a:ext cx="1608" cy="197784"/>
              </a:xfrm>
              <a:custGeom>
                <a:avLst/>
                <a:gdLst>
                  <a:gd name="T0" fmla="*/ 1 w 1"/>
                  <a:gd name="T1" fmla="*/ 123 h 123"/>
                  <a:gd name="T2" fmla="*/ 1 w 1"/>
                  <a:gd name="T3" fmla="*/ 61 h 123"/>
                  <a:gd name="T4" fmla="*/ 0 w 1"/>
                  <a:gd name="T5" fmla="*/ 0 h 123"/>
                </a:gdLst>
                <a:ahLst/>
                <a:cxnLst>
                  <a:cxn ang="0">
                    <a:pos x="T0" y="T1"/>
                  </a:cxn>
                  <a:cxn ang="0">
                    <a:pos x="T2" y="T3"/>
                  </a:cxn>
                  <a:cxn ang="0">
                    <a:pos x="T4" y="T5"/>
                  </a:cxn>
                </a:cxnLst>
                <a:rect l="0" t="0" r="r" b="b"/>
                <a:pathLst>
                  <a:path w="1" h="123">
                    <a:moveTo>
                      <a:pt x="1" y="123"/>
                    </a:moveTo>
                    <a:lnTo>
                      <a:pt x="1" y="61"/>
                    </a:lnTo>
                    <a:lnTo>
                      <a:pt x="0"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7" name="Freeform 849">
                <a:extLst>
                  <a:ext uri="{FF2B5EF4-FFF2-40B4-BE49-F238E27FC236}">
                    <a16:creationId xmlns:a16="http://schemas.microsoft.com/office/drawing/2014/main" id="{00329DF8-4F2E-96C8-EAC6-AF2914759389}"/>
                  </a:ext>
                </a:extLst>
              </p:cNvPr>
              <p:cNvSpPr>
                <a:spLocks/>
              </p:cNvSpPr>
              <p:nvPr/>
            </p:nvSpPr>
            <p:spPr bwMode="auto">
              <a:xfrm>
                <a:off x="6453941" y="4637413"/>
                <a:ext cx="93266" cy="246024"/>
              </a:xfrm>
              <a:custGeom>
                <a:avLst/>
                <a:gdLst>
                  <a:gd name="T0" fmla="*/ 24 w 58"/>
                  <a:gd name="T1" fmla="*/ 0 h 153"/>
                  <a:gd name="T2" fmla="*/ 0 w 58"/>
                  <a:gd name="T3" fmla="*/ 66 h 153"/>
                  <a:gd name="T4" fmla="*/ 58 w 58"/>
                  <a:gd name="T5" fmla="*/ 153 h 153"/>
                </a:gdLst>
                <a:ahLst/>
                <a:cxnLst>
                  <a:cxn ang="0">
                    <a:pos x="T0" y="T1"/>
                  </a:cxn>
                  <a:cxn ang="0">
                    <a:pos x="T2" y="T3"/>
                  </a:cxn>
                  <a:cxn ang="0">
                    <a:pos x="T4" y="T5"/>
                  </a:cxn>
                </a:cxnLst>
                <a:rect l="0" t="0" r="r" b="b"/>
                <a:pathLst>
                  <a:path w="58" h="153">
                    <a:moveTo>
                      <a:pt x="24" y="0"/>
                    </a:moveTo>
                    <a:lnTo>
                      <a:pt x="0" y="66"/>
                    </a:lnTo>
                    <a:lnTo>
                      <a:pt x="58" y="153"/>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8" name="Freeform 850">
                <a:extLst>
                  <a:ext uri="{FF2B5EF4-FFF2-40B4-BE49-F238E27FC236}">
                    <a16:creationId xmlns:a16="http://schemas.microsoft.com/office/drawing/2014/main" id="{9B668B15-7EFD-CBE6-F6C2-A4CAAF6F56BC}"/>
                  </a:ext>
                </a:extLst>
              </p:cNvPr>
              <p:cNvSpPr>
                <a:spLocks/>
              </p:cNvSpPr>
              <p:nvPr/>
            </p:nvSpPr>
            <p:spPr bwMode="auto">
              <a:xfrm>
                <a:off x="5949019" y="4167877"/>
                <a:ext cx="300702" cy="223512"/>
              </a:xfrm>
              <a:custGeom>
                <a:avLst/>
                <a:gdLst>
                  <a:gd name="T0" fmla="*/ 187 w 187"/>
                  <a:gd name="T1" fmla="*/ 139 h 139"/>
                  <a:gd name="T2" fmla="*/ 119 w 187"/>
                  <a:gd name="T3" fmla="*/ 67 h 139"/>
                  <a:gd name="T4" fmla="*/ 17 w 187"/>
                  <a:gd name="T5" fmla="*/ 76 h 139"/>
                  <a:gd name="T6" fmla="*/ 0 w 187"/>
                  <a:gd name="T7" fmla="*/ 0 h 139"/>
                </a:gdLst>
                <a:ahLst/>
                <a:cxnLst>
                  <a:cxn ang="0">
                    <a:pos x="T0" y="T1"/>
                  </a:cxn>
                  <a:cxn ang="0">
                    <a:pos x="T2" y="T3"/>
                  </a:cxn>
                  <a:cxn ang="0">
                    <a:pos x="T4" y="T5"/>
                  </a:cxn>
                  <a:cxn ang="0">
                    <a:pos x="T6" y="T7"/>
                  </a:cxn>
                </a:cxnLst>
                <a:rect l="0" t="0" r="r" b="b"/>
                <a:pathLst>
                  <a:path w="187" h="139">
                    <a:moveTo>
                      <a:pt x="187" y="139"/>
                    </a:moveTo>
                    <a:lnTo>
                      <a:pt x="119" y="67"/>
                    </a:lnTo>
                    <a:lnTo>
                      <a:pt x="17" y="76"/>
                    </a:lnTo>
                    <a:lnTo>
                      <a:pt x="0" y="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9" name="Freeform 851">
                <a:extLst>
                  <a:ext uri="{FF2B5EF4-FFF2-40B4-BE49-F238E27FC236}">
                    <a16:creationId xmlns:a16="http://schemas.microsoft.com/office/drawing/2014/main" id="{85EC3973-FEAF-F02E-743A-F72B10266F88}"/>
                  </a:ext>
                </a:extLst>
              </p:cNvPr>
              <p:cNvSpPr>
                <a:spLocks/>
              </p:cNvSpPr>
              <p:nvPr/>
            </p:nvSpPr>
            <p:spPr bwMode="auto">
              <a:xfrm>
                <a:off x="6236857" y="5124638"/>
                <a:ext cx="334471" cy="144720"/>
              </a:xfrm>
              <a:custGeom>
                <a:avLst/>
                <a:gdLst>
                  <a:gd name="T0" fmla="*/ 208 w 208"/>
                  <a:gd name="T1" fmla="*/ 0 h 90"/>
                  <a:gd name="T2" fmla="*/ 117 w 208"/>
                  <a:gd name="T3" fmla="*/ 55 h 90"/>
                  <a:gd name="T4" fmla="*/ 87 w 208"/>
                  <a:gd name="T5" fmla="*/ 37 h 90"/>
                  <a:gd name="T6" fmla="*/ 0 w 208"/>
                  <a:gd name="T7" fmla="*/ 90 h 90"/>
                </a:gdLst>
                <a:ahLst/>
                <a:cxnLst>
                  <a:cxn ang="0">
                    <a:pos x="T0" y="T1"/>
                  </a:cxn>
                  <a:cxn ang="0">
                    <a:pos x="T2" y="T3"/>
                  </a:cxn>
                  <a:cxn ang="0">
                    <a:pos x="T4" y="T5"/>
                  </a:cxn>
                  <a:cxn ang="0">
                    <a:pos x="T6" y="T7"/>
                  </a:cxn>
                </a:cxnLst>
                <a:rect l="0" t="0" r="r" b="b"/>
                <a:pathLst>
                  <a:path w="208" h="90">
                    <a:moveTo>
                      <a:pt x="208" y="0"/>
                    </a:moveTo>
                    <a:lnTo>
                      <a:pt x="117" y="55"/>
                    </a:lnTo>
                    <a:lnTo>
                      <a:pt x="87" y="37"/>
                    </a:lnTo>
                    <a:lnTo>
                      <a:pt x="0" y="90"/>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0" name="Freeform 852">
                <a:extLst>
                  <a:ext uri="{FF2B5EF4-FFF2-40B4-BE49-F238E27FC236}">
                    <a16:creationId xmlns:a16="http://schemas.microsoft.com/office/drawing/2014/main" id="{B8DC91D8-3D9E-1D24-8F79-CCA48070C775}"/>
                  </a:ext>
                </a:extLst>
              </p:cNvPr>
              <p:cNvSpPr>
                <a:spLocks/>
              </p:cNvSpPr>
              <p:nvPr/>
            </p:nvSpPr>
            <p:spPr bwMode="auto">
              <a:xfrm>
                <a:off x="6254545" y="5086045"/>
                <a:ext cx="308743" cy="151152"/>
              </a:xfrm>
              <a:custGeom>
                <a:avLst/>
                <a:gdLst>
                  <a:gd name="T0" fmla="*/ 192 w 192"/>
                  <a:gd name="T1" fmla="*/ 0 h 94"/>
                  <a:gd name="T2" fmla="*/ 101 w 192"/>
                  <a:gd name="T3" fmla="*/ 55 h 94"/>
                  <a:gd name="T4" fmla="*/ 71 w 192"/>
                  <a:gd name="T5" fmla="*/ 37 h 94"/>
                  <a:gd name="T6" fmla="*/ 0 w 192"/>
                  <a:gd name="T7" fmla="*/ 94 h 94"/>
                </a:gdLst>
                <a:ahLst/>
                <a:cxnLst>
                  <a:cxn ang="0">
                    <a:pos x="T0" y="T1"/>
                  </a:cxn>
                  <a:cxn ang="0">
                    <a:pos x="T2" y="T3"/>
                  </a:cxn>
                  <a:cxn ang="0">
                    <a:pos x="T4" y="T5"/>
                  </a:cxn>
                  <a:cxn ang="0">
                    <a:pos x="T6" y="T7"/>
                  </a:cxn>
                </a:cxnLst>
                <a:rect l="0" t="0" r="r" b="b"/>
                <a:pathLst>
                  <a:path w="192" h="94">
                    <a:moveTo>
                      <a:pt x="192" y="0"/>
                    </a:moveTo>
                    <a:lnTo>
                      <a:pt x="101" y="55"/>
                    </a:lnTo>
                    <a:lnTo>
                      <a:pt x="71" y="37"/>
                    </a:lnTo>
                    <a:lnTo>
                      <a:pt x="0" y="94"/>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1" name="Freeform 853">
                <a:extLst>
                  <a:ext uri="{FF2B5EF4-FFF2-40B4-BE49-F238E27FC236}">
                    <a16:creationId xmlns:a16="http://schemas.microsoft.com/office/drawing/2014/main" id="{332D1EA1-C3A6-9168-4957-D1D8E0BCB9B7}"/>
                  </a:ext>
                </a:extLst>
              </p:cNvPr>
              <p:cNvSpPr>
                <a:spLocks/>
              </p:cNvSpPr>
              <p:nvPr/>
            </p:nvSpPr>
            <p:spPr bwMode="auto">
              <a:xfrm>
                <a:off x="5378167" y="4695301"/>
                <a:ext cx="254069" cy="70752"/>
              </a:xfrm>
              <a:custGeom>
                <a:avLst/>
                <a:gdLst>
                  <a:gd name="T0" fmla="*/ 158 w 158"/>
                  <a:gd name="T1" fmla="*/ 0 h 44"/>
                  <a:gd name="T2" fmla="*/ 89 w 158"/>
                  <a:gd name="T3" fmla="*/ 38 h 44"/>
                  <a:gd name="T4" fmla="*/ 59 w 158"/>
                  <a:gd name="T5" fmla="*/ 20 h 44"/>
                  <a:gd name="T6" fmla="*/ 0 w 158"/>
                  <a:gd name="T7" fmla="*/ 44 h 44"/>
                </a:gdLst>
                <a:ahLst/>
                <a:cxnLst>
                  <a:cxn ang="0">
                    <a:pos x="T0" y="T1"/>
                  </a:cxn>
                  <a:cxn ang="0">
                    <a:pos x="T2" y="T3"/>
                  </a:cxn>
                  <a:cxn ang="0">
                    <a:pos x="T4" y="T5"/>
                  </a:cxn>
                  <a:cxn ang="0">
                    <a:pos x="T6" y="T7"/>
                  </a:cxn>
                </a:cxnLst>
                <a:rect l="0" t="0" r="r" b="b"/>
                <a:pathLst>
                  <a:path w="158" h="44">
                    <a:moveTo>
                      <a:pt x="158" y="0"/>
                    </a:moveTo>
                    <a:lnTo>
                      <a:pt x="89" y="38"/>
                    </a:lnTo>
                    <a:lnTo>
                      <a:pt x="59" y="20"/>
                    </a:lnTo>
                    <a:lnTo>
                      <a:pt x="0" y="44"/>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 name="Freeform 854">
                <a:extLst>
                  <a:ext uri="{FF2B5EF4-FFF2-40B4-BE49-F238E27FC236}">
                    <a16:creationId xmlns:a16="http://schemas.microsoft.com/office/drawing/2014/main" id="{CCF30319-9B85-4394-6ACF-78880E1A8093}"/>
                  </a:ext>
                </a:extLst>
              </p:cNvPr>
              <p:cNvSpPr>
                <a:spLocks/>
              </p:cNvSpPr>
              <p:nvPr/>
            </p:nvSpPr>
            <p:spPr bwMode="auto">
              <a:xfrm>
                <a:off x="5366910" y="4730677"/>
                <a:ext cx="283014" cy="77184"/>
              </a:xfrm>
              <a:custGeom>
                <a:avLst/>
                <a:gdLst>
                  <a:gd name="T0" fmla="*/ 176 w 176"/>
                  <a:gd name="T1" fmla="*/ 0 h 48"/>
                  <a:gd name="T2" fmla="*/ 95 w 176"/>
                  <a:gd name="T3" fmla="*/ 41 h 48"/>
                  <a:gd name="T4" fmla="*/ 65 w 176"/>
                  <a:gd name="T5" fmla="*/ 22 h 48"/>
                  <a:gd name="T6" fmla="*/ 0 w 176"/>
                  <a:gd name="T7" fmla="*/ 48 h 48"/>
                </a:gdLst>
                <a:ahLst/>
                <a:cxnLst>
                  <a:cxn ang="0">
                    <a:pos x="T0" y="T1"/>
                  </a:cxn>
                  <a:cxn ang="0">
                    <a:pos x="T2" y="T3"/>
                  </a:cxn>
                  <a:cxn ang="0">
                    <a:pos x="T4" y="T5"/>
                  </a:cxn>
                  <a:cxn ang="0">
                    <a:pos x="T6" y="T7"/>
                  </a:cxn>
                </a:cxnLst>
                <a:rect l="0" t="0" r="r" b="b"/>
                <a:pathLst>
                  <a:path w="176" h="48">
                    <a:moveTo>
                      <a:pt x="176" y="0"/>
                    </a:moveTo>
                    <a:lnTo>
                      <a:pt x="95" y="41"/>
                    </a:lnTo>
                    <a:lnTo>
                      <a:pt x="65" y="22"/>
                    </a:lnTo>
                    <a:lnTo>
                      <a:pt x="0" y="48"/>
                    </a:lnTo>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3" name="Freeform 855">
                <a:extLst>
                  <a:ext uri="{FF2B5EF4-FFF2-40B4-BE49-F238E27FC236}">
                    <a16:creationId xmlns:a16="http://schemas.microsoft.com/office/drawing/2014/main" id="{C8CDEDE9-4224-DF68-C8DB-4D3D1721A80A}"/>
                  </a:ext>
                </a:extLst>
              </p:cNvPr>
              <p:cNvSpPr>
                <a:spLocks/>
              </p:cNvSpPr>
              <p:nvPr/>
            </p:nvSpPr>
            <p:spPr bwMode="auto">
              <a:xfrm>
                <a:off x="5757663" y="4632589"/>
                <a:ext cx="183316" cy="167232"/>
              </a:xfrm>
              <a:custGeom>
                <a:avLst/>
                <a:gdLst>
                  <a:gd name="T0" fmla="*/ 164 w 241"/>
                  <a:gd name="T1" fmla="*/ 13 h 219"/>
                  <a:gd name="T2" fmla="*/ 16 w 241"/>
                  <a:gd name="T3" fmla="*/ 136 h 219"/>
                  <a:gd name="T4" fmla="*/ 19 w 241"/>
                  <a:gd name="T5" fmla="*/ 194 h 219"/>
                  <a:gd name="T6" fmla="*/ 19 w 241"/>
                  <a:gd name="T7" fmla="*/ 194 h 219"/>
                  <a:gd name="T8" fmla="*/ 78 w 241"/>
                  <a:gd name="T9" fmla="*/ 206 h 219"/>
                  <a:gd name="T10" fmla="*/ 226 w 241"/>
                  <a:gd name="T11" fmla="*/ 82 h 219"/>
                  <a:gd name="T12" fmla="*/ 223 w 241"/>
                  <a:gd name="T13" fmla="*/ 24 h 219"/>
                  <a:gd name="T14" fmla="*/ 223 w 241"/>
                  <a:gd name="T15" fmla="*/ 24 h 219"/>
                  <a:gd name="T16" fmla="*/ 164 w 241"/>
                  <a:gd name="T17" fmla="*/ 1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219">
                    <a:moveTo>
                      <a:pt x="164" y="13"/>
                    </a:moveTo>
                    <a:cubicBezTo>
                      <a:pt x="16" y="136"/>
                      <a:pt x="16" y="136"/>
                      <a:pt x="16" y="136"/>
                    </a:cubicBezTo>
                    <a:cubicBezTo>
                      <a:pt x="0" y="149"/>
                      <a:pt x="2" y="175"/>
                      <a:pt x="19" y="194"/>
                    </a:cubicBezTo>
                    <a:cubicBezTo>
                      <a:pt x="19" y="194"/>
                      <a:pt x="19" y="194"/>
                      <a:pt x="19" y="194"/>
                    </a:cubicBezTo>
                    <a:cubicBezTo>
                      <a:pt x="36" y="213"/>
                      <a:pt x="62" y="219"/>
                      <a:pt x="78" y="206"/>
                    </a:cubicBezTo>
                    <a:cubicBezTo>
                      <a:pt x="226" y="82"/>
                      <a:pt x="226" y="82"/>
                      <a:pt x="226" y="82"/>
                    </a:cubicBezTo>
                    <a:cubicBezTo>
                      <a:pt x="241" y="70"/>
                      <a:pt x="240" y="43"/>
                      <a:pt x="223" y="24"/>
                    </a:cubicBezTo>
                    <a:cubicBezTo>
                      <a:pt x="223" y="24"/>
                      <a:pt x="223" y="24"/>
                      <a:pt x="223" y="24"/>
                    </a:cubicBezTo>
                    <a:cubicBezTo>
                      <a:pt x="206" y="5"/>
                      <a:pt x="179" y="0"/>
                      <a:pt x="164" y="13"/>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4" name="Freeform 856">
                <a:extLst>
                  <a:ext uri="{FF2B5EF4-FFF2-40B4-BE49-F238E27FC236}">
                    <a16:creationId xmlns:a16="http://schemas.microsoft.com/office/drawing/2014/main" id="{6FC4B0A3-F78A-EE81-3D25-175FA5B37C6B}"/>
                  </a:ext>
                </a:extLst>
              </p:cNvPr>
              <p:cNvSpPr>
                <a:spLocks/>
              </p:cNvSpPr>
              <p:nvPr/>
            </p:nvSpPr>
            <p:spPr bwMode="auto">
              <a:xfrm>
                <a:off x="6706403" y="4991173"/>
                <a:ext cx="207436" cy="207432"/>
              </a:xfrm>
              <a:custGeom>
                <a:avLst/>
                <a:gdLst>
                  <a:gd name="T0" fmla="*/ 181 w 272"/>
                  <a:gd name="T1" fmla="*/ 18 h 272"/>
                  <a:gd name="T2" fmla="*/ 17 w 272"/>
                  <a:gd name="T3" fmla="*/ 188 h 272"/>
                  <a:gd name="T4" fmla="*/ 23 w 272"/>
                  <a:gd name="T5" fmla="*/ 254 h 272"/>
                  <a:gd name="T6" fmla="*/ 23 w 272"/>
                  <a:gd name="T7" fmla="*/ 254 h 272"/>
                  <a:gd name="T8" fmla="*/ 91 w 272"/>
                  <a:gd name="T9" fmla="*/ 255 h 272"/>
                  <a:gd name="T10" fmla="*/ 255 w 272"/>
                  <a:gd name="T11" fmla="*/ 85 h 272"/>
                  <a:gd name="T12" fmla="*/ 249 w 272"/>
                  <a:gd name="T13" fmla="*/ 19 h 272"/>
                  <a:gd name="T14" fmla="*/ 249 w 272"/>
                  <a:gd name="T15" fmla="*/ 19 h 272"/>
                  <a:gd name="T16" fmla="*/ 181 w 272"/>
                  <a:gd name="T17" fmla="*/ 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72">
                    <a:moveTo>
                      <a:pt x="181" y="18"/>
                    </a:moveTo>
                    <a:cubicBezTo>
                      <a:pt x="17" y="188"/>
                      <a:pt x="17" y="188"/>
                      <a:pt x="17" y="188"/>
                    </a:cubicBezTo>
                    <a:cubicBezTo>
                      <a:pt x="0" y="206"/>
                      <a:pt x="2" y="235"/>
                      <a:pt x="23" y="254"/>
                    </a:cubicBezTo>
                    <a:cubicBezTo>
                      <a:pt x="23" y="254"/>
                      <a:pt x="23" y="254"/>
                      <a:pt x="23" y="254"/>
                    </a:cubicBezTo>
                    <a:cubicBezTo>
                      <a:pt x="43" y="272"/>
                      <a:pt x="74" y="272"/>
                      <a:pt x="91" y="255"/>
                    </a:cubicBezTo>
                    <a:cubicBezTo>
                      <a:pt x="255" y="85"/>
                      <a:pt x="255" y="85"/>
                      <a:pt x="255" y="85"/>
                    </a:cubicBezTo>
                    <a:cubicBezTo>
                      <a:pt x="272" y="67"/>
                      <a:pt x="270" y="38"/>
                      <a:pt x="249" y="19"/>
                    </a:cubicBezTo>
                    <a:cubicBezTo>
                      <a:pt x="249" y="19"/>
                      <a:pt x="249" y="19"/>
                      <a:pt x="249" y="19"/>
                    </a:cubicBezTo>
                    <a:cubicBezTo>
                      <a:pt x="229" y="1"/>
                      <a:pt x="198" y="0"/>
                      <a:pt x="181" y="18"/>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5" name="Freeform 857">
                <a:extLst>
                  <a:ext uri="{FF2B5EF4-FFF2-40B4-BE49-F238E27FC236}">
                    <a16:creationId xmlns:a16="http://schemas.microsoft.com/office/drawing/2014/main" id="{7469F71A-8308-7C9D-0F4F-B4C7BD8CC487}"/>
                  </a:ext>
                </a:extLst>
              </p:cNvPr>
              <p:cNvSpPr>
                <a:spLocks/>
              </p:cNvSpPr>
              <p:nvPr/>
            </p:nvSpPr>
            <p:spPr bwMode="auto">
              <a:xfrm>
                <a:off x="7362481" y="5049061"/>
                <a:ext cx="75578" cy="164016"/>
              </a:xfrm>
              <a:custGeom>
                <a:avLst/>
                <a:gdLst>
                  <a:gd name="T0" fmla="*/ 20 w 99"/>
                  <a:gd name="T1" fmla="*/ 26 h 214"/>
                  <a:gd name="T2" fmla="*/ 2 w 99"/>
                  <a:gd name="T3" fmla="*/ 178 h 214"/>
                  <a:gd name="T4" fmla="*/ 38 w 99"/>
                  <a:gd name="T5" fmla="*/ 212 h 214"/>
                  <a:gd name="T6" fmla="*/ 38 w 99"/>
                  <a:gd name="T7" fmla="*/ 212 h 214"/>
                  <a:gd name="T8" fmla="*/ 80 w 99"/>
                  <a:gd name="T9" fmla="*/ 188 h 214"/>
                  <a:gd name="T10" fmla="*/ 98 w 99"/>
                  <a:gd name="T11" fmla="*/ 36 h 214"/>
                  <a:gd name="T12" fmla="*/ 62 w 99"/>
                  <a:gd name="T13" fmla="*/ 2 h 214"/>
                  <a:gd name="T14" fmla="*/ 62 w 99"/>
                  <a:gd name="T15" fmla="*/ 2 h 214"/>
                  <a:gd name="T16" fmla="*/ 20 w 99"/>
                  <a:gd name="T17" fmla="*/ 2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214">
                    <a:moveTo>
                      <a:pt x="20" y="26"/>
                    </a:moveTo>
                    <a:cubicBezTo>
                      <a:pt x="2" y="178"/>
                      <a:pt x="2" y="178"/>
                      <a:pt x="2" y="178"/>
                    </a:cubicBezTo>
                    <a:cubicBezTo>
                      <a:pt x="0" y="194"/>
                      <a:pt x="17" y="209"/>
                      <a:pt x="38" y="212"/>
                    </a:cubicBezTo>
                    <a:cubicBezTo>
                      <a:pt x="38" y="212"/>
                      <a:pt x="38" y="212"/>
                      <a:pt x="38" y="212"/>
                    </a:cubicBezTo>
                    <a:cubicBezTo>
                      <a:pt x="59" y="214"/>
                      <a:pt x="79" y="204"/>
                      <a:pt x="80" y="188"/>
                    </a:cubicBezTo>
                    <a:cubicBezTo>
                      <a:pt x="98" y="36"/>
                      <a:pt x="98" y="36"/>
                      <a:pt x="98" y="36"/>
                    </a:cubicBezTo>
                    <a:cubicBezTo>
                      <a:pt x="99" y="20"/>
                      <a:pt x="83" y="5"/>
                      <a:pt x="62" y="2"/>
                    </a:cubicBezTo>
                    <a:cubicBezTo>
                      <a:pt x="62" y="2"/>
                      <a:pt x="62" y="2"/>
                      <a:pt x="62" y="2"/>
                    </a:cubicBezTo>
                    <a:cubicBezTo>
                      <a:pt x="40" y="0"/>
                      <a:pt x="21" y="11"/>
                      <a:pt x="20" y="26"/>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6" name="Freeform 858">
                <a:extLst>
                  <a:ext uri="{FF2B5EF4-FFF2-40B4-BE49-F238E27FC236}">
                    <a16:creationId xmlns:a16="http://schemas.microsoft.com/office/drawing/2014/main" id="{BB90BF1E-F428-1A00-7EFF-528DFBCFCED8}"/>
                  </a:ext>
                </a:extLst>
              </p:cNvPr>
              <p:cNvSpPr>
                <a:spLocks/>
              </p:cNvSpPr>
              <p:nvPr/>
            </p:nvSpPr>
            <p:spPr bwMode="auto">
              <a:xfrm>
                <a:off x="7082683" y="4925245"/>
                <a:ext cx="130251" cy="197784"/>
              </a:xfrm>
              <a:custGeom>
                <a:avLst/>
                <a:gdLst>
                  <a:gd name="T0" fmla="*/ 74 w 171"/>
                  <a:gd name="T1" fmla="*/ 25 h 259"/>
                  <a:gd name="T2" fmla="*/ 7 w 171"/>
                  <a:gd name="T3" fmla="*/ 200 h 259"/>
                  <a:gd name="T4" fmla="*/ 39 w 171"/>
                  <a:gd name="T5" fmla="*/ 250 h 259"/>
                  <a:gd name="T6" fmla="*/ 39 w 171"/>
                  <a:gd name="T7" fmla="*/ 250 h 259"/>
                  <a:gd name="T8" fmla="*/ 97 w 171"/>
                  <a:gd name="T9" fmla="*/ 233 h 259"/>
                  <a:gd name="T10" fmla="*/ 164 w 171"/>
                  <a:gd name="T11" fmla="*/ 58 h 259"/>
                  <a:gd name="T12" fmla="*/ 132 w 171"/>
                  <a:gd name="T13" fmla="*/ 9 h 259"/>
                  <a:gd name="T14" fmla="*/ 132 w 171"/>
                  <a:gd name="T15" fmla="*/ 9 h 259"/>
                  <a:gd name="T16" fmla="*/ 74 w 171"/>
                  <a:gd name="T17"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59">
                    <a:moveTo>
                      <a:pt x="74" y="25"/>
                    </a:moveTo>
                    <a:cubicBezTo>
                      <a:pt x="7" y="200"/>
                      <a:pt x="7" y="200"/>
                      <a:pt x="7" y="200"/>
                    </a:cubicBezTo>
                    <a:cubicBezTo>
                      <a:pt x="0" y="219"/>
                      <a:pt x="14" y="241"/>
                      <a:pt x="39" y="250"/>
                    </a:cubicBezTo>
                    <a:cubicBezTo>
                      <a:pt x="39" y="250"/>
                      <a:pt x="39" y="250"/>
                      <a:pt x="39" y="250"/>
                    </a:cubicBezTo>
                    <a:cubicBezTo>
                      <a:pt x="64" y="259"/>
                      <a:pt x="89" y="252"/>
                      <a:pt x="97" y="233"/>
                    </a:cubicBezTo>
                    <a:cubicBezTo>
                      <a:pt x="164" y="58"/>
                      <a:pt x="164" y="58"/>
                      <a:pt x="164" y="58"/>
                    </a:cubicBezTo>
                    <a:cubicBezTo>
                      <a:pt x="171" y="40"/>
                      <a:pt x="157" y="18"/>
                      <a:pt x="132" y="9"/>
                    </a:cubicBezTo>
                    <a:cubicBezTo>
                      <a:pt x="132" y="9"/>
                      <a:pt x="132" y="9"/>
                      <a:pt x="132" y="9"/>
                    </a:cubicBezTo>
                    <a:cubicBezTo>
                      <a:pt x="107" y="0"/>
                      <a:pt x="81" y="7"/>
                      <a:pt x="74" y="25"/>
                    </a:cubicBezTo>
                    <a:close/>
                  </a:path>
                </a:pathLst>
              </a:custGeom>
              <a:noFill/>
              <a:ln w="15875" cap="flat">
                <a:solidFill>
                  <a:schemeClr val="bg1">
                    <a:alpha val="46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7" name="Line 859">
                <a:extLst>
                  <a:ext uri="{FF2B5EF4-FFF2-40B4-BE49-F238E27FC236}">
                    <a16:creationId xmlns:a16="http://schemas.microsoft.com/office/drawing/2014/main" id="{623F64E1-1236-06F9-7399-E8FF1D59CC62}"/>
                  </a:ext>
                </a:extLst>
              </p:cNvPr>
              <p:cNvSpPr>
                <a:spLocks noChangeShapeType="1"/>
              </p:cNvSpPr>
              <p:nvPr/>
            </p:nvSpPr>
            <p:spPr bwMode="auto">
              <a:xfrm flipV="1">
                <a:off x="5638668" y="4219333"/>
                <a:ext cx="19296" cy="104520"/>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8" name="Line 860">
                <a:extLst>
                  <a:ext uri="{FF2B5EF4-FFF2-40B4-BE49-F238E27FC236}">
                    <a16:creationId xmlns:a16="http://schemas.microsoft.com/office/drawing/2014/main" id="{35F7CABD-0594-73A5-7BF5-31197118CA8D}"/>
                  </a:ext>
                </a:extLst>
              </p:cNvPr>
              <p:cNvSpPr>
                <a:spLocks noChangeShapeType="1"/>
              </p:cNvSpPr>
              <p:nvPr/>
            </p:nvSpPr>
            <p:spPr bwMode="auto">
              <a:xfrm flipV="1">
                <a:off x="5593643" y="4214509"/>
                <a:ext cx="19296" cy="102912"/>
              </a:xfrm>
              <a:prstGeom prst="line">
                <a:avLst/>
              </a:prstGeom>
              <a:noFill/>
              <a:ln w="15875" cap="flat">
                <a:solidFill>
                  <a:schemeClr val="bg1">
                    <a:alpha val="46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grpSp>
        <p:nvGrpSpPr>
          <p:cNvPr id="214" name="Group 213">
            <a:extLst>
              <a:ext uri="{FF2B5EF4-FFF2-40B4-BE49-F238E27FC236}">
                <a16:creationId xmlns:a16="http://schemas.microsoft.com/office/drawing/2014/main" id="{EBE91017-078F-5C09-7DB2-A645BDF96077}"/>
              </a:ext>
            </a:extLst>
          </p:cNvPr>
          <p:cNvGrpSpPr/>
          <p:nvPr/>
        </p:nvGrpSpPr>
        <p:grpSpPr>
          <a:xfrm>
            <a:off x="4738267" y="1419154"/>
            <a:ext cx="2780047" cy="2660055"/>
            <a:chOff x="6206304" y="1818587"/>
            <a:chExt cx="2907326" cy="2781842"/>
          </a:xfrm>
          <a:noFill/>
        </p:grpSpPr>
        <p:grpSp>
          <p:nvGrpSpPr>
            <p:cNvPr id="215" name="Group 214">
              <a:extLst>
                <a:ext uri="{FF2B5EF4-FFF2-40B4-BE49-F238E27FC236}">
                  <a16:creationId xmlns:a16="http://schemas.microsoft.com/office/drawing/2014/main" id="{27462EB5-07FC-9867-6352-D326F5F5AE5C}"/>
                </a:ext>
              </a:extLst>
            </p:cNvPr>
            <p:cNvGrpSpPr/>
            <p:nvPr/>
          </p:nvGrpSpPr>
          <p:grpSpPr>
            <a:xfrm>
              <a:off x="6206304" y="1818587"/>
              <a:ext cx="2907326" cy="2781842"/>
              <a:chOff x="6206304" y="1818587"/>
              <a:chExt cx="2907326" cy="2781842"/>
            </a:xfrm>
            <a:grpFill/>
          </p:grpSpPr>
          <p:sp>
            <p:nvSpPr>
              <p:cNvPr id="217" name="Freeform 667">
                <a:extLst>
                  <a:ext uri="{FF2B5EF4-FFF2-40B4-BE49-F238E27FC236}">
                    <a16:creationId xmlns:a16="http://schemas.microsoft.com/office/drawing/2014/main" id="{6D30E188-DF2A-0B89-EA6C-E5547582DBD0}"/>
                  </a:ext>
                </a:extLst>
              </p:cNvPr>
              <p:cNvSpPr>
                <a:spLocks/>
              </p:cNvSpPr>
              <p:nvPr/>
            </p:nvSpPr>
            <p:spPr bwMode="auto">
              <a:xfrm>
                <a:off x="7450923" y="2125715"/>
                <a:ext cx="1239794" cy="1299265"/>
              </a:xfrm>
              <a:custGeom>
                <a:avLst/>
                <a:gdLst>
                  <a:gd name="T0" fmla="*/ 1368 w 1629"/>
                  <a:gd name="T1" fmla="*/ 179 h 1703"/>
                  <a:gd name="T2" fmla="*/ 1442 w 1629"/>
                  <a:gd name="T3" fmla="*/ 200 h 1703"/>
                  <a:gd name="T4" fmla="*/ 1522 w 1629"/>
                  <a:gd name="T5" fmla="*/ 262 h 1703"/>
                  <a:gd name="T6" fmla="*/ 1518 w 1629"/>
                  <a:gd name="T7" fmla="*/ 321 h 1703"/>
                  <a:gd name="T8" fmla="*/ 1548 w 1629"/>
                  <a:gd name="T9" fmla="*/ 379 h 1703"/>
                  <a:gd name="T10" fmla="*/ 1589 w 1629"/>
                  <a:gd name="T11" fmla="*/ 498 h 1703"/>
                  <a:gd name="T12" fmla="*/ 1617 w 1629"/>
                  <a:gd name="T13" fmla="*/ 592 h 1703"/>
                  <a:gd name="T14" fmla="*/ 1619 w 1629"/>
                  <a:gd name="T15" fmla="*/ 642 h 1703"/>
                  <a:gd name="T16" fmla="*/ 1563 w 1629"/>
                  <a:gd name="T17" fmla="*/ 652 h 1703"/>
                  <a:gd name="T18" fmla="*/ 1509 w 1629"/>
                  <a:gd name="T19" fmla="*/ 815 h 1703"/>
                  <a:gd name="T20" fmla="*/ 1574 w 1629"/>
                  <a:gd name="T21" fmla="*/ 902 h 1703"/>
                  <a:gd name="T22" fmla="*/ 1566 w 1629"/>
                  <a:gd name="T23" fmla="*/ 1066 h 1703"/>
                  <a:gd name="T24" fmla="*/ 1570 w 1629"/>
                  <a:gd name="T25" fmla="*/ 1151 h 1703"/>
                  <a:gd name="T26" fmla="*/ 1422 w 1629"/>
                  <a:gd name="T27" fmla="*/ 1237 h 1703"/>
                  <a:gd name="T28" fmla="*/ 1289 w 1629"/>
                  <a:gd name="T29" fmla="*/ 1347 h 1703"/>
                  <a:gd name="T30" fmla="*/ 1207 w 1629"/>
                  <a:gd name="T31" fmla="*/ 1466 h 1703"/>
                  <a:gd name="T32" fmla="*/ 1189 w 1629"/>
                  <a:gd name="T33" fmla="*/ 1596 h 1703"/>
                  <a:gd name="T34" fmla="*/ 1195 w 1629"/>
                  <a:gd name="T35" fmla="*/ 1694 h 1703"/>
                  <a:gd name="T36" fmla="*/ 904 w 1629"/>
                  <a:gd name="T37" fmla="*/ 1544 h 1703"/>
                  <a:gd name="T38" fmla="*/ 779 w 1629"/>
                  <a:gd name="T39" fmla="*/ 1485 h 1703"/>
                  <a:gd name="T40" fmla="*/ 711 w 1629"/>
                  <a:gd name="T41" fmla="*/ 1471 h 1703"/>
                  <a:gd name="T42" fmla="*/ 656 w 1629"/>
                  <a:gd name="T43" fmla="*/ 1526 h 1703"/>
                  <a:gd name="T44" fmla="*/ 482 w 1629"/>
                  <a:gd name="T45" fmla="*/ 1494 h 1703"/>
                  <a:gd name="T46" fmla="*/ 334 w 1629"/>
                  <a:gd name="T47" fmla="*/ 1458 h 1703"/>
                  <a:gd name="T48" fmla="*/ 209 w 1629"/>
                  <a:gd name="T49" fmla="*/ 1382 h 1703"/>
                  <a:gd name="T50" fmla="*/ 51 w 1629"/>
                  <a:gd name="T51" fmla="*/ 1271 h 1703"/>
                  <a:gd name="T52" fmla="*/ 5 w 1629"/>
                  <a:gd name="T53" fmla="*/ 1166 h 1703"/>
                  <a:gd name="T54" fmla="*/ 28 w 1629"/>
                  <a:gd name="T55" fmla="*/ 1103 h 1703"/>
                  <a:gd name="T56" fmla="*/ 92 w 1629"/>
                  <a:gd name="T57" fmla="*/ 1055 h 1703"/>
                  <a:gd name="T58" fmla="*/ 273 w 1629"/>
                  <a:gd name="T59" fmla="*/ 927 h 1703"/>
                  <a:gd name="T60" fmla="*/ 363 w 1629"/>
                  <a:gd name="T61" fmla="*/ 843 h 1703"/>
                  <a:gd name="T62" fmla="*/ 488 w 1629"/>
                  <a:gd name="T63" fmla="*/ 857 h 1703"/>
                  <a:gd name="T64" fmla="*/ 659 w 1629"/>
                  <a:gd name="T65" fmla="*/ 812 h 1703"/>
                  <a:gd name="T66" fmla="*/ 804 w 1629"/>
                  <a:gd name="T67" fmla="*/ 702 h 1703"/>
                  <a:gd name="T68" fmla="*/ 851 w 1629"/>
                  <a:gd name="T69" fmla="*/ 549 h 1703"/>
                  <a:gd name="T70" fmla="*/ 825 w 1629"/>
                  <a:gd name="T71" fmla="*/ 403 h 1703"/>
                  <a:gd name="T72" fmla="*/ 792 w 1629"/>
                  <a:gd name="T73" fmla="*/ 242 h 1703"/>
                  <a:gd name="T74" fmla="*/ 840 w 1629"/>
                  <a:gd name="T75" fmla="*/ 251 h 1703"/>
                  <a:gd name="T76" fmla="*/ 891 w 1629"/>
                  <a:gd name="T77" fmla="*/ 133 h 1703"/>
                  <a:gd name="T78" fmla="*/ 978 w 1629"/>
                  <a:gd name="T79" fmla="*/ 0 h 1703"/>
                  <a:gd name="T80" fmla="*/ 1053 w 1629"/>
                  <a:gd name="T81" fmla="*/ 59 h 1703"/>
                  <a:gd name="T82" fmla="*/ 1191 w 1629"/>
                  <a:gd name="T83" fmla="*/ 38 h 1703"/>
                  <a:gd name="T84" fmla="*/ 1304 w 1629"/>
                  <a:gd name="T85" fmla="*/ 9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9" h="1703">
                    <a:moveTo>
                      <a:pt x="1305" y="128"/>
                    </a:moveTo>
                    <a:cubicBezTo>
                      <a:pt x="1305" y="128"/>
                      <a:pt x="1334" y="179"/>
                      <a:pt x="1348" y="184"/>
                    </a:cubicBezTo>
                    <a:cubicBezTo>
                      <a:pt x="1362" y="190"/>
                      <a:pt x="1368" y="179"/>
                      <a:pt x="1368" y="179"/>
                    </a:cubicBezTo>
                    <a:cubicBezTo>
                      <a:pt x="1386" y="176"/>
                      <a:pt x="1386" y="176"/>
                      <a:pt x="1386" y="176"/>
                    </a:cubicBezTo>
                    <a:cubicBezTo>
                      <a:pt x="1409" y="176"/>
                      <a:pt x="1409" y="176"/>
                      <a:pt x="1409" y="176"/>
                    </a:cubicBezTo>
                    <a:cubicBezTo>
                      <a:pt x="1409" y="176"/>
                      <a:pt x="1435" y="183"/>
                      <a:pt x="1442" y="200"/>
                    </a:cubicBezTo>
                    <a:cubicBezTo>
                      <a:pt x="1449" y="217"/>
                      <a:pt x="1475" y="234"/>
                      <a:pt x="1475" y="234"/>
                    </a:cubicBezTo>
                    <a:cubicBezTo>
                      <a:pt x="1509" y="251"/>
                      <a:pt x="1509" y="251"/>
                      <a:pt x="1509" y="251"/>
                    </a:cubicBezTo>
                    <a:cubicBezTo>
                      <a:pt x="1522" y="262"/>
                      <a:pt x="1522" y="262"/>
                      <a:pt x="1522" y="262"/>
                    </a:cubicBezTo>
                    <a:cubicBezTo>
                      <a:pt x="1525" y="275"/>
                      <a:pt x="1525" y="275"/>
                      <a:pt x="1525" y="275"/>
                    </a:cubicBezTo>
                    <a:cubicBezTo>
                      <a:pt x="1515" y="304"/>
                      <a:pt x="1515" y="304"/>
                      <a:pt x="1515" y="304"/>
                    </a:cubicBezTo>
                    <a:cubicBezTo>
                      <a:pt x="1518" y="321"/>
                      <a:pt x="1518" y="321"/>
                      <a:pt x="1518" y="321"/>
                    </a:cubicBezTo>
                    <a:cubicBezTo>
                      <a:pt x="1526" y="343"/>
                      <a:pt x="1526" y="343"/>
                      <a:pt x="1526" y="343"/>
                    </a:cubicBezTo>
                    <a:cubicBezTo>
                      <a:pt x="1522" y="361"/>
                      <a:pt x="1522" y="361"/>
                      <a:pt x="1522" y="361"/>
                    </a:cubicBezTo>
                    <a:cubicBezTo>
                      <a:pt x="1548" y="379"/>
                      <a:pt x="1548" y="379"/>
                      <a:pt x="1548" y="379"/>
                    </a:cubicBezTo>
                    <a:cubicBezTo>
                      <a:pt x="1560" y="404"/>
                      <a:pt x="1560" y="404"/>
                      <a:pt x="1560" y="404"/>
                    </a:cubicBezTo>
                    <a:cubicBezTo>
                      <a:pt x="1574" y="438"/>
                      <a:pt x="1574" y="438"/>
                      <a:pt x="1574" y="438"/>
                    </a:cubicBezTo>
                    <a:cubicBezTo>
                      <a:pt x="1589" y="498"/>
                      <a:pt x="1589" y="498"/>
                      <a:pt x="1589" y="498"/>
                    </a:cubicBezTo>
                    <a:cubicBezTo>
                      <a:pt x="1604" y="540"/>
                      <a:pt x="1604" y="540"/>
                      <a:pt x="1604" y="540"/>
                    </a:cubicBezTo>
                    <a:cubicBezTo>
                      <a:pt x="1608" y="562"/>
                      <a:pt x="1608" y="562"/>
                      <a:pt x="1608" y="562"/>
                    </a:cubicBezTo>
                    <a:cubicBezTo>
                      <a:pt x="1617" y="592"/>
                      <a:pt x="1617" y="592"/>
                      <a:pt x="1617" y="592"/>
                    </a:cubicBezTo>
                    <a:cubicBezTo>
                      <a:pt x="1629" y="617"/>
                      <a:pt x="1629" y="617"/>
                      <a:pt x="1629" y="617"/>
                    </a:cubicBezTo>
                    <a:cubicBezTo>
                      <a:pt x="1610" y="634"/>
                      <a:pt x="1610" y="634"/>
                      <a:pt x="1610" y="634"/>
                    </a:cubicBezTo>
                    <a:cubicBezTo>
                      <a:pt x="1619" y="642"/>
                      <a:pt x="1619" y="642"/>
                      <a:pt x="1619" y="642"/>
                    </a:cubicBezTo>
                    <a:cubicBezTo>
                      <a:pt x="1614" y="656"/>
                      <a:pt x="1614" y="656"/>
                      <a:pt x="1614" y="656"/>
                    </a:cubicBezTo>
                    <a:cubicBezTo>
                      <a:pt x="1593" y="646"/>
                      <a:pt x="1593" y="646"/>
                      <a:pt x="1593" y="646"/>
                    </a:cubicBezTo>
                    <a:cubicBezTo>
                      <a:pt x="1563" y="652"/>
                      <a:pt x="1563" y="652"/>
                      <a:pt x="1563" y="652"/>
                    </a:cubicBezTo>
                    <a:cubicBezTo>
                      <a:pt x="1563" y="652"/>
                      <a:pt x="1556" y="698"/>
                      <a:pt x="1544" y="696"/>
                    </a:cubicBezTo>
                    <a:cubicBezTo>
                      <a:pt x="1532" y="693"/>
                      <a:pt x="1532" y="793"/>
                      <a:pt x="1532" y="793"/>
                    </a:cubicBezTo>
                    <a:cubicBezTo>
                      <a:pt x="1532" y="793"/>
                      <a:pt x="1507" y="806"/>
                      <a:pt x="1509" y="815"/>
                    </a:cubicBezTo>
                    <a:cubicBezTo>
                      <a:pt x="1510" y="824"/>
                      <a:pt x="1506" y="843"/>
                      <a:pt x="1529" y="843"/>
                    </a:cubicBezTo>
                    <a:cubicBezTo>
                      <a:pt x="1552" y="843"/>
                      <a:pt x="1563" y="859"/>
                      <a:pt x="1563" y="859"/>
                    </a:cubicBezTo>
                    <a:cubicBezTo>
                      <a:pt x="1574" y="902"/>
                      <a:pt x="1574" y="902"/>
                      <a:pt x="1574" y="902"/>
                    </a:cubicBezTo>
                    <a:cubicBezTo>
                      <a:pt x="1561" y="954"/>
                      <a:pt x="1561" y="954"/>
                      <a:pt x="1561" y="954"/>
                    </a:cubicBezTo>
                    <a:cubicBezTo>
                      <a:pt x="1561" y="954"/>
                      <a:pt x="1558" y="1000"/>
                      <a:pt x="1560" y="1009"/>
                    </a:cubicBezTo>
                    <a:cubicBezTo>
                      <a:pt x="1561" y="1018"/>
                      <a:pt x="1568" y="1057"/>
                      <a:pt x="1566" y="1066"/>
                    </a:cubicBezTo>
                    <a:cubicBezTo>
                      <a:pt x="1564" y="1076"/>
                      <a:pt x="1586" y="1090"/>
                      <a:pt x="1586" y="1090"/>
                    </a:cubicBezTo>
                    <a:cubicBezTo>
                      <a:pt x="1580" y="1122"/>
                      <a:pt x="1580" y="1122"/>
                      <a:pt x="1580" y="1122"/>
                    </a:cubicBezTo>
                    <a:cubicBezTo>
                      <a:pt x="1570" y="1151"/>
                      <a:pt x="1570" y="1151"/>
                      <a:pt x="1570" y="1151"/>
                    </a:cubicBezTo>
                    <a:cubicBezTo>
                      <a:pt x="1541" y="1157"/>
                      <a:pt x="1541" y="1157"/>
                      <a:pt x="1541" y="1157"/>
                    </a:cubicBezTo>
                    <a:cubicBezTo>
                      <a:pt x="1489" y="1189"/>
                      <a:pt x="1489" y="1189"/>
                      <a:pt x="1489" y="1189"/>
                    </a:cubicBezTo>
                    <a:cubicBezTo>
                      <a:pt x="1422" y="1237"/>
                      <a:pt x="1422" y="1237"/>
                      <a:pt x="1422" y="1237"/>
                    </a:cubicBezTo>
                    <a:cubicBezTo>
                      <a:pt x="1396" y="1287"/>
                      <a:pt x="1396" y="1287"/>
                      <a:pt x="1396" y="1287"/>
                    </a:cubicBezTo>
                    <a:cubicBezTo>
                      <a:pt x="1337" y="1320"/>
                      <a:pt x="1337" y="1320"/>
                      <a:pt x="1337" y="1320"/>
                    </a:cubicBezTo>
                    <a:cubicBezTo>
                      <a:pt x="1289" y="1347"/>
                      <a:pt x="1289" y="1347"/>
                      <a:pt x="1289" y="1347"/>
                    </a:cubicBezTo>
                    <a:cubicBezTo>
                      <a:pt x="1259" y="1393"/>
                      <a:pt x="1259" y="1393"/>
                      <a:pt x="1259" y="1393"/>
                    </a:cubicBezTo>
                    <a:cubicBezTo>
                      <a:pt x="1236" y="1393"/>
                      <a:pt x="1236" y="1393"/>
                      <a:pt x="1236" y="1393"/>
                    </a:cubicBezTo>
                    <a:cubicBezTo>
                      <a:pt x="1207" y="1466"/>
                      <a:pt x="1207" y="1466"/>
                      <a:pt x="1207" y="1466"/>
                    </a:cubicBezTo>
                    <a:cubicBezTo>
                      <a:pt x="1181" y="1493"/>
                      <a:pt x="1181" y="1493"/>
                      <a:pt x="1181" y="1493"/>
                    </a:cubicBezTo>
                    <a:cubicBezTo>
                      <a:pt x="1165" y="1505"/>
                      <a:pt x="1127" y="1508"/>
                      <a:pt x="1155" y="1539"/>
                    </a:cubicBezTo>
                    <a:cubicBezTo>
                      <a:pt x="1184" y="1569"/>
                      <a:pt x="1189" y="1596"/>
                      <a:pt x="1189" y="1596"/>
                    </a:cubicBezTo>
                    <a:cubicBezTo>
                      <a:pt x="1204" y="1656"/>
                      <a:pt x="1204" y="1656"/>
                      <a:pt x="1204" y="1656"/>
                    </a:cubicBezTo>
                    <a:cubicBezTo>
                      <a:pt x="1224" y="1684"/>
                      <a:pt x="1224" y="1684"/>
                      <a:pt x="1224" y="1684"/>
                    </a:cubicBezTo>
                    <a:cubicBezTo>
                      <a:pt x="1195" y="1694"/>
                      <a:pt x="1195" y="1694"/>
                      <a:pt x="1195" y="1694"/>
                    </a:cubicBezTo>
                    <a:cubicBezTo>
                      <a:pt x="1147" y="1703"/>
                      <a:pt x="1147" y="1703"/>
                      <a:pt x="1147" y="1703"/>
                    </a:cubicBezTo>
                    <a:cubicBezTo>
                      <a:pt x="1147" y="1703"/>
                      <a:pt x="1130" y="1670"/>
                      <a:pt x="1113" y="1664"/>
                    </a:cubicBezTo>
                    <a:cubicBezTo>
                      <a:pt x="1097" y="1658"/>
                      <a:pt x="984" y="1628"/>
                      <a:pt x="904" y="1544"/>
                    </a:cubicBezTo>
                    <a:cubicBezTo>
                      <a:pt x="823" y="1459"/>
                      <a:pt x="845" y="1491"/>
                      <a:pt x="845" y="1491"/>
                    </a:cubicBezTo>
                    <a:cubicBezTo>
                      <a:pt x="807" y="1476"/>
                      <a:pt x="807" y="1476"/>
                      <a:pt x="807" y="1476"/>
                    </a:cubicBezTo>
                    <a:cubicBezTo>
                      <a:pt x="779" y="1485"/>
                      <a:pt x="779" y="1485"/>
                      <a:pt x="779" y="1485"/>
                    </a:cubicBezTo>
                    <a:cubicBezTo>
                      <a:pt x="765" y="1474"/>
                      <a:pt x="765" y="1474"/>
                      <a:pt x="765" y="1474"/>
                    </a:cubicBezTo>
                    <a:cubicBezTo>
                      <a:pt x="723" y="1455"/>
                      <a:pt x="723" y="1455"/>
                      <a:pt x="723" y="1455"/>
                    </a:cubicBezTo>
                    <a:cubicBezTo>
                      <a:pt x="711" y="1471"/>
                      <a:pt x="711" y="1471"/>
                      <a:pt x="711" y="1471"/>
                    </a:cubicBezTo>
                    <a:cubicBezTo>
                      <a:pt x="708" y="1498"/>
                      <a:pt x="708" y="1498"/>
                      <a:pt x="708" y="1498"/>
                    </a:cubicBezTo>
                    <a:cubicBezTo>
                      <a:pt x="669" y="1492"/>
                      <a:pt x="669" y="1492"/>
                      <a:pt x="669" y="1492"/>
                    </a:cubicBezTo>
                    <a:cubicBezTo>
                      <a:pt x="656" y="1526"/>
                      <a:pt x="656" y="1526"/>
                      <a:pt x="656" y="1526"/>
                    </a:cubicBezTo>
                    <a:cubicBezTo>
                      <a:pt x="607" y="1530"/>
                      <a:pt x="607" y="1530"/>
                      <a:pt x="607" y="1530"/>
                    </a:cubicBezTo>
                    <a:cubicBezTo>
                      <a:pt x="607" y="1530"/>
                      <a:pt x="495" y="1546"/>
                      <a:pt x="494" y="1537"/>
                    </a:cubicBezTo>
                    <a:cubicBezTo>
                      <a:pt x="492" y="1529"/>
                      <a:pt x="493" y="1515"/>
                      <a:pt x="482" y="1494"/>
                    </a:cubicBezTo>
                    <a:cubicBezTo>
                      <a:pt x="471" y="1474"/>
                      <a:pt x="417" y="1430"/>
                      <a:pt x="417" y="1430"/>
                    </a:cubicBezTo>
                    <a:cubicBezTo>
                      <a:pt x="400" y="1446"/>
                      <a:pt x="400" y="1446"/>
                      <a:pt x="400" y="1446"/>
                    </a:cubicBezTo>
                    <a:cubicBezTo>
                      <a:pt x="334" y="1458"/>
                      <a:pt x="334" y="1458"/>
                      <a:pt x="334" y="1458"/>
                    </a:cubicBezTo>
                    <a:cubicBezTo>
                      <a:pt x="334" y="1458"/>
                      <a:pt x="275" y="1388"/>
                      <a:pt x="241" y="1367"/>
                    </a:cubicBezTo>
                    <a:cubicBezTo>
                      <a:pt x="206" y="1346"/>
                      <a:pt x="226" y="1370"/>
                      <a:pt x="226" y="1370"/>
                    </a:cubicBezTo>
                    <a:cubicBezTo>
                      <a:pt x="209" y="1382"/>
                      <a:pt x="209" y="1382"/>
                      <a:pt x="209" y="1382"/>
                    </a:cubicBezTo>
                    <a:cubicBezTo>
                      <a:pt x="189" y="1376"/>
                      <a:pt x="189" y="1376"/>
                      <a:pt x="189" y="1376"/>
                    </a:cubicBezTo>
                    <a:cubicBezTo>
                      <a:pt x="122" y="1343"/>
                      <a:pt x="122" y="1343"/>
                      <a:pt x="122" y="1343"/>
                    </a:cubicBezTo>
                    <a:cubicBezTo>
                      <a:pt x="122" y="1343"/>
                      <a:pt x="53" y="1302"/>
                      <a:pt x="51" y="1271"/>
                    </a:cubicBezTo>
                    <a:cubicBezTo>
                      <a:pt x="49" y="1239"/>
                      <a:pt x="23" y="1199"/>
                      <a:pt x="23" y="1199"/>
                    </a:cubicBezTo>
                    <a:cubicBezTo>
                      <a:pt x="12" y="1205"/>
                      <a:pt x="12" y="1205"/>
                      <a:pt x="12" y="1205"/>
                    </a:cubicBezTo>
                    <a:cubicBezTo>
                      <a:pt x="5" y="1166"/>
                      <a:pt x="5" y="1166"/>
                      <a:pt x="5" y="1166"/>
                    </a:cubicBezTo>
                    <a:cubicBezTo>
                      <a:pt x="0" y="1140"/>
                      <a:pt x="0" y="1140"/>
                      <a:pt x="0" y="1140"/>
                    </a:cubicBezTo>
                    <a:cubicBezTo>
                      <a:pt x="10" y="1111"/>
                      <a:pt x="10" y="1111"/>
                      <a:pt x="10" y="1111"/>
                    </a:cubicBezTo>
                    <a:cubicBezTo>
                      <a:pt x="28" y="1103"/>
                      <a:pt x="28" y="1103"/>
                      <a:pt x="28" y="1103"/>
                    </a:cubicBezTo>
                    <a:cubicBezTo>
                      <a:pt x="40" y="1065"/>
                      <a:pt x="40" y="1065"/>
                      <a:pt x="40" y="1065"/>
                    </a:cubicBezTo>
                    <a:cubicBezTo>
                      <a:pt x="66" y="1060"/>
                      <a:pt x="66" y="1060"/>
                      <a:pt x="66" y="1060"/>
                    </a:cubicBezTo>
                    <a:cubicBezTo>
                      <a:pt x="66" y="1060"/>
                      <a:pt x="80" y="1071"/>
                      <a:pt x="92" y="1055"/>
                    </a:cubicBezTo>
                    <a:cubicBezTo>
                      <a:pt x="104" y="1040"/>
                      <a:pt x="123" y="1014"/>
                      <a:pt x="139" y="997"/>
                    </a:cubicBezTo>
                    <a:cubicBezTo>
                      <a:pt x="155" y="981"/>
                      <a:pt x="144" y="965"/>
                      <a:pt x="178" y="963"/>
                    </a:cubicBezTo>
                    <a:cubicBezTo>
                      <a:pt x="213" y="961"/>
                      <a:pt x="243" y="944"/>
                      <a:pt x="273" y="927"/>
                    </a:cubicBezTo>
                    <a:cubicBezTo>
                      <a:pt x="272" y="930"/>
                      <a:pt x="271" y="934"/>
                      <a:pt x="270" y="937"/>
                    </a:cubicBezTo>
                    <a:cubicBezTo>
                      <a:pt x="276" y="915"/>
                      <a:pt x="312" y="898"/>
                      <a:pt x="329" y="886"/>
                    </a:cubicBezTo>
                    <a:cubicBezTo>
                      <a:pt x="343" y="876"/>
                      <a:pt x="352" y="858"/>
                      <a:pt x="363" y="843"/>
                    </a:cubicBezTo>
                    <a:cubicBezTo>
                      <a:pt x="437" y="853"/>
                      <a:pt x="437" y="853"/>
                      <a:pt x="437" y="853"/>
                    </a:cubicBezTo>
                    <a:cubicBezTo>
                      <a:pt x="477" y="859"/>
                      <a:pt x="477" y="859"/>
                      <a:pt x="477" y="859"/>
                    </a:cubicBezTo>
                    <a:cubicBezTo>
                      <a:pt x="477" y="859"/>
                      <a:pt x="480" y="854"/>
                      <a:pt x="488" y="857"/>
                    </a:cubicBezTo>
                    <a:cubicBezTo>
                      <a:pt x="496" y="860"/>
                      <a:pt x="541" y="856"/>
                      <a:pt x="541" y="856"/>
                    </a:cubicBezTo>
                    <a:cubicBezTo>
                      <a:pt x="616" y="824"/>
                      <a:pt x="616" y="824"/>
                      <a:pt x="616" y="824"/>
                    </a:cubicBezTo>
                    <a:cubicBezTo>
                      <a:pt x="659" y="812"/>
                      <a:pt x="659" y="812"/>
                      <a:pt x="659" y="812"/>
                    </a:cubicBezTo>
                    <a:cubicBezTo>
                      <a:pt x="719" y="742"/>
                      <a:pt x="719" y="742"/>
                      <a:pt x="719" y="742"/>
                    </a:cubicBezTo>
                    <a:cubicBezTo>
                      <a:pt x="734" y="728"/>
                      <a:pt x="739" y="722"/>
                      <a:pt x="760" y="722"/>
                    </a:cubicBezTo>
                    <a:cubicBezTo>
                      <a:pt x="776" y="723"/>
                      <a:pt x="792" y="714"/>
                      <a:pt x="804" y="702"/>
                    </a:cubicBezTo>
                    <a:cubicBezTo>
                      <a:pt x="816" y="690"/>
                      <a:pt x="824" y="676"/>
                      <a:pt x="832" y="661"/>
                    </a:cubicBezTo>
                    <a:cubicBezTo>
                      <a:pt x="841" y="645"/>
                      <a:pt x="862" y="621"/>
                      <a:pt x="865" y="602"/>
                    </a:cubicBezTo>
                    <a:cubicBezTo>
                      <a:pt x="868" y="585"/>
                      <a:pt x="855" y="565"/>
                      <a:pt x="851" y="549"/>
                    </a:cubicBezTo>
                    <a:cubicBezTo>
                      <a:pt x="844" y="527"/>
                      <a:pt x="839" y="504"/>
                      <a:pt x="829" y="483"/>
                    </a:cubicBezTo>
                    <a:cubicBezTo>
                      <a:pt x="817" y="458"/>
                      <a:pt x="806" y="424"/>
                      <a:pt x="817" y="418"/>
                    </a:cubicBezTo>
                    <a:cubicBezTo>
                      <a:pt x="827" y="411"/>
                      <a:pt x="825" y="403"/>
                      <a:pt x="825" y="403"/>
                    </a:cubicBezTo>
                    <a:cubicBezTo>
                      <a:pt x="772" y="363"/>
                      <a:pt x="772" y="363"/>
                      <a:pt x="772" y="363"/>
                    </a:cubicBezTo>
                    <a:cubicBezTo>
                      <a:pt x="772" y="363"/>
                      <a:pt x="792" y="323"/>
                      <a:pt x="783" y="297"/>
                    </a:cubicBezTo>
                    <a:cubicBezTo>
                      <a:pt x="775" y="272"/>
                      <a:pt x="792" y="242"/>
                      <a:pt x="792" y="242"/>
                    </a:cubicBezTo>
                    <a:cubicBezTo>
                      <a:pt x="792" y="242"/>
                      <a:pt x="798" y="209"/>
                      <a:pt x="807" y="239"/>
                    </a:cubicBezTo>
                    <a:cubicBezTo>
                      <a:pt x="816" y="269"/>
                      <a:pt x="821" y="295"/>
                      <a:pt x="826" y="281"/>
                    </a:cubicBezTo>
                    <a:cubicBezTo>
                      <a:pt x="831" y="266"/>
                      <a:pt x="836" y="270"/>
                      <a:pt x="840" y="251"/>
                    </a:cubicBezTo>
                    <a:cubicBezTo>
                      <a:pt x="844" y="232"/>
                      <a:pt x="842" y="219"/>
                      <a:pt x="850" y="204"/>
                    </a:cubicBezTo>
                    <a:cubicBezTo>
                      <a:pt x="859" y="189"/>
                      <a:pt x="852" y="190"/>
                      <a:pt x="866" y="183"/>
                    </a:cubicBezTo>
                    <a:cubicBezTo>
                      <a:pt x="880" y="176"/>
                      <a:pt x="891" y="133"/>
                      <a:pt x="891" y="133"/>
                    </a:cubicBezTo>
                    <a:cubicBezTo>
                      <a:pt x="891" y="133"/>
                      <a:pt x="932" y="67"/>
                      <a:pt x="943" y="61"/>
                    </a:cubicBezTo>
                    <a:cubicBezTo>
                      <a:pt x="953" y="54"/>
                      <a:pt x="983" y="53"/>
                      <a:pt x="983" y="53"/>
                    </a:cubicBezTo>
                    <a:cubicBezTo>
                      <a:pt x="978" y="0"/>
                      <a:pt x="978" y="0"/>
                      <a:pt x="978" y="0"/>
                    </a:cubicBezTo>
                    <a:cubicBezTo>
                      <a:pt x="1013" y="25"/>
                      <a:pt x="1013" y="25"/>
                      <a:pt x="1013" y="25"/>
                    </a:cubicBezTo>
                    <a:cubicBezTo>
                      <a:pt x="1011" y="35"/>
                      <a:pt x="1011" y="35"/>
                      <a:pt x="1011" y="35"/>
                    </a:cubicBezTo>
                    <a:cubicBezTo>
                      <a:pt x="1053" y="59"/>
                      <a:pt x="1053" y="59"/>
                      <a:pt x="1053" y="59"/>
                    </a:cubicBezTo>
                    <a:cubicBezTo>
                      <a:pt x="1069" y="42"/>
                      <a:pt x="1064" y="57"/>
                      <a:pt x="1079" y="31"/>
                    </a:cubicBezTo>
                    <a:cubicBezTo>
                      <a:pt x="1093" y="6"/>
                      <a:pt x="1110" y="12"/>
                      <a:pt x="1127" y="23"/>
                    </a:cubicBezTo>
                    <a:cubicBezTo>
                      <a:pt x="1144" y="33"/>
                      <a:pt x="1178" y="31"/>
                      <a:pt x="1191" y="38"/>
                    </a:cubicBezTo>
                    <a:cubicBezTo>
                      <a:pt x="1204" y="45"/>
                      <a:pt x="1234" y="62"/>
                      <a:pt x="1234" y="62"/>
                    </a:cubicBezTo>
                    <a:cubicBezTo>
                      <a:pt x="1234" y="62"/>
                      <a:pt x="1205" y="53"/>
                      <a:pt x="1254" y="72"/>
                    </a:cubicBezTo>
                    <a:cubicBezTo>
                      <a:pt x="1304" y="90"/>
                      <a:pt x="1304" y="90"/>
                      <a:pt x="1304" y="90"/>
                    </a:cubicBezTo>
                    <a:lnTo>
                      <a:pt x="1305" y="128"/>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8" name="Freeform 668">
                <a:extLst>
                  <a:ext uri="{FF2B5EF4-FFF2-40B4-BE49-F238E27FC236}">
                    <a16:creationId xmlns:a16="http://schemas.microsoft.com/office/drawing/2014/main" id="{5D68C8EF-0375-4CD8-B544-28BC0D6BED3C}"/>
                  </a:ext>
                </a:extLst>
              </p:cNvPr>
              <p:cNvSpPr>
                <a:spLocks/>
              </p:cNvSpPr>
              <p:nvPr/>
            </p:nvSpPr>
            <p:spPr bwMode="auto">
              <a:xfrm>
                <a:off x="8555642" y="3207900"/>
                <a:ext cx="464722" cy="778273"/>
              </a:xfrm>
              <a:custGeom>
                <a:avLst/>
                <a:gdLst>
                  <a:gd name="T0" fmla="*/ 606 w 611"/>
                  <a:gd name="T1" fmla="*/ 67 h 1019"/>
                  <a:gd name="T2" fmla="*/ 601 w 611"/>
                  <a:gd name="T3" fmla="*/ 109 h 1019"/>
                  <a:gd name="T4" fmla="*/ 594 w 611"/>
                  <a:gd name="T5" fmla="*/ 170 h 1019"/>
                  <a:gd name="T6" fmla="*/ 587 w 611"/>
                  <a:gd name="T7" fmla="*/ 322 h 1019"/>
                  <a:gd name="T8" fmla="*/ 510 w 611"/>
                  <a:gd name="T9" fmla="*/ 436 h 1019"/>
                  <a:gd name="T10" fmla="*/ 434 w 611"/>
                  <a:gd name="T11" fmla="*/ 557 h 1019"/>
                  <a:gd name="T12" fmla="*/ 327 w 611"/>
                  <a:gd name="T13" fmla="*/ 724 h 1019"/>
                  <a:gd name="T14" fmla="*/ 260 w 611"/>
                  <a:gd name="T15" fmla="*/ 824 h 1019"/>
                  <a:gd name="T16" fmla="*/ 171 w 611"/>
                  <a:gd name="T17" fmla="*/ 964 h 1019"/>
                  <a:gd name="T18" fmla="*/ 63 w 611"/>
                  <a:gd name="T19" fmla="*/ 1019 h 1019"/>
                  <a:gd name="T20" fmla="*/ 130 w 611"/>
                  <a:gd name="T21" fmla="*/ 870 h 1019"/>
                  <a:gd name="T22" fmla="*/ 56 w 611"/>
                  <a:gd name="T23" fmla="*/ 809 h 1019"/>
                  <a:gd name="T24" fmla="*/ 33 w 611"/>
                  <a:gd name="T25" fmla="*/ 766 h 1019"/>
                  <a:gd name="T26" fmla="*/ 69 w 611"/>
                  <a:gd name="T27" fmla="*/ 668 h 1019"/>
                  <a:gd name="T28" fmla="*/ 64 w 611"/>
                  <a:gd name="T29" fmla="*/ 620 h 1019"/>
                  <a:gd name="T30" fmla="*/ 14 w 611"/>
                  <a:gd name="T31" fmla="*/ 659 h 1019"/>
                  <a:gd name="T32" fmla="*/ 51 w 611"/>
                  <a:gd name="T33" fmla="*/ 562 h 1019"/>
                  <a:gd name="T34" fmla="*/ 86 w 611"/>
                  <a:gd name="T35" fmla="*/ 402 h 1019"/>
                  <a:gd name="T36" fmla="*/ 110 w 611"/>
                  <a:gd name="T37" fmla="*/ 324 h 1019"/>
                  <a:gd name="T38" fmla="*/ 166 w 611"/>
                  <a:gd name="T39" fmla="*/ 156 h 1019"/>
                  <a:gd name="T40" fmla="*/ 68 w 611"/>
                  <a:gd name="T41" fmla="*/ 68 h 1019"/>
                  <a:gd name="T42" fmla="*/ 177 w 611"/>
                  <a:gd name="T43" fmla="*/ 11 h 1019"/>
                  <a:gd name="T44" fmla="*/ 224 w 611"/>
                  <a:gd name="T45" fmla="*/ 62 h 1019"/>
                  <a:gd name="T46" fmla="*/ 240 w 611"/>
                  <a:gd name="T47" fmla="*/ 73 h 1019"/>
                  <a:gd name="T48" fmla="*/ 284 w 611"/>
                  <a:gd name="T49" fmla="*/ 35 h 1019"/>
                  <a:gd name="T50" fmla="*/ 307 w 611"/>
                  <a:gd name="T51" fmla="*/ 45 h 1019"/>
                  <a:gd name="T52" fmla="*/ 324 w 611"/>
                  <a:gd name="T53" fmla="*/ 90 h 1019"/>
                  <a:gd name="T54" fmla="*/ 367 w 611"/>
                  <a:gd name="T55" fmla="*/ 90 h 1019"/>
                  <a:gd name="T56" fmla="*/ 465 w 611"/>
                  <a:gd name="T57" fmla="*/ 29 h 1019"/>
                  <a:gd name="T58" fmla="*/ 495 w 611"/>
                  <a:gd name="T59" fmla="*/ 104 h 1019"/>
                  <a:gd name="T60" fmla="*/ 589 w 611"/>
                  <a:gd name="T61" fmla="*/ 56 h 1019"/>
                  <a:gd name="T62" fmla="*/ 606 w 611"/>
                  <a:gd name="T63" fmla="*/ 6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019">
                    <a:moveTo>
                      <a:pt x="606" y="67"/>
                    </a:moveTo>
                    <a:cubicBezTo>
                      <a:pt x="606" y="67"/>
                      <a:pt x="611" y="88"/>
                      <a:pt x="601" y="109"/>
                    </a:cubicBezTo>
                    <a:cubicBezTo>
                      <a:pt x="592" y="130"/>
                      <a:pt x="606" y="145"/>
                      <a:pt x="594" y="170"/>
                    </a:cubicBezTo>
                    <a:cubicBezTo>
                      <a:pt x="582" y="195"/>
                      <a:pt x="589" y="306"/>
                      <a:pt x="587" y="322"/>
                    </a:cubicBezTo>
                    <a:cubicBezTo>
                      <a:pt x="586" y="337"/>
                      <a:pt x="473" y="428"/>
                      <a:pt x="510" y="436"/>
                    </a:cubicBezTo>
                    <a:cubicBezTo>
                      <a:pt x="527" y="440"/>
                      <a:pt x="488" y="499"/>
                      <a:pt x="434" y="557"/>
                    </a:cubicBezTo>
                    <a:cubicBezTo>
                      <a:pt x="381" y="616"/>
                      <a:pt x="327" y="724"/>
                      <a:pt x="327" y="724"/>
                    </a:cubicBezTo>
                    <a:cubicBezTo>
                      <a:pt x="327" y="724"/>
                      <a:pt x="298" y="788"/>
                      <a:pt x="260" y="824"/>
                    </a:cubicBezTo>
                    <a:cubicBezTo>
                      <a:pt x="222" y="859"/>
                      <a:pt x="200" y="928"/>
                      <a:pt x="171" y="964"/>
                    </a:cubicBezTo>
                    <a:cubicBezTo>
                      <a:pt x="142" y="1000"/>
                      <a:pt x="63" y="1019"/>
                      <a:pt x="63" y="1019"/>
                    </a:cubicBezTo>
                    <a:cubicBezTo>
                      <a:pt x="130" y="870"/>
                      <a:pt x="130" y="870"/>
                      <a:pt x="130" y="870"/>
                    </a:cubicBezTo>
                    <a:cubicBezTo>
                      <a:pt x="56" y="809"/>
                      <a:pt x="56" y="809"/>
                      <a:pt x="56" y="809"/>
                    </a:cubicBezTo>
                    <a:cubicBezTo>
                      <a:pt x="33" y="766"/>
                      <a:pt x="33" y="766"/>
                      <a:pt x="33" y="766"/>
                    </a:cubicBezTo>
                    <a:cubicBezTo>
                      <a:pt x="69" y="668"/>
                      <a:pt x="69" y="668"/>
                      <a:pt x="69" y="668"/>
                    </a:cubicBezTo>
                    <a:cubicBezTo>
                      <a:pt x="69" y="668"/>
                      <a:pt x="100" y="594"/>
                      <a:pt x="64" y="620"/>
                    </a:cubicBezTo>
                    <a:cubicBezTo>
                      <a:pt x="27" y="646"/>
                      <a:pt x="0" y="672"/>
                      <a:pt x="14" y="659"/>
                    </a:cubicBezTo>
                    <a:cubicBezTo>
                      <a:pt x="27" y="646"/>
                      <a:pt x="41" y="611"/>
                      <a:pt x="51" y="562"/>
                    </a:cubicBezTo>
                    <a:cubicBezTo>
                      <a:pt x="60" y="512"/>
                      <a:pt x="71" y="431"/>
                      <a:pt x="86" y="402"/>
                    </a:cubicBezTo>
                    <a:cubicBezTo>
                      <a:pt x="101" y="373"/>
                      <a:pt x="109" y="368"/>
                      <a:pt x="110" y="324"/>
                    </a:cubicBezTo>
                    <a:cubicBezTo>
                      <a:pt x="111" y="280"/>
                      <a:pt x="166" y="156"/>
                      <a:pt x="166" y="156"/>
                    </a:cubicBezTo>
                    <a:cubicBezTo>
                      <a:pt x="68" y="68"/>
                      <a:pt x="68" y="68"/>
                      <a:pt x="68" y="68"/>
                    </a:cubicBezTo>
                    <a:cubicBezTo>
                      <a:pt x="177" y="11"/>
                      <a:pt x="177" y="11"/>
                      <a:pt x="177" y="11"/>
                    </a:cubicBezTo>
                    <a:cubicBezTo>
                      <a:pt x="224" y="62"/>
                      <a:pt x="224" y="62"/>
                      <a:pt x="224" y="62"/>
                    </a:cubicBezTo>
                    <a:cubicBezTo>
                      <a:pt x="224" y="62"/>
                      <a:pt x="197" y="110"/>
                      <a:pt x="240" y="73"/>
                    </a:cubicBezTo>
                    <a:cubicBezTo>
                      <a:pt x="284" y="35"/>
                      <a:pt x="260" y="30"/>
                      <a:pt x="284" y="35"/>
                    </a:cubicBezTo>
                    <a:cubicBezTo>
                      <a:pt x="309" y="41"/>
                      <a:pt x="289" y="0"/>
                      <a:pt x="307" y="45"/>
                    </a:cubicBezTo>
                    <a:cubicBezTo>
                      <a:pt x="324" y="90"/>
                      <a:pt x="324" y="90"/>
                      <a:pt x="324" y="90"/>
                    </a:cubicBezTo>
                    <a:cubicBezTo>
                      <a:pt x="367" y="90"/>
                      <a:pt x="367" y="90"/>
                      <a:pt x="367" y="90"/>
                    </a:cubicBezTo>
                    <a:cubicBezTo>
                      <a:pt x="367" y="90"/>
                      <a:pt x="457" y="12"/>
                      <a:pt x="465" y="29"/>
                    </a:cubicBezTo>
                    <a:cubicBezTo>
                      <a:pt x="473" y="45"/>
                      <a:pt x="495" y="104"/>
                      <a:pt x="495" y="104"/>
                    </a:cubicBezTo>
                    <a:cubicBezTo>
                      <a:pt x="589" y="56"/>
                      <a:pt x="589" y="56"/>
                      <a:pt x="589" y="56"/>
                    </a:cubicBezTo>
                    <a:lnTo>
                      <a:pt x="606" y="67"/>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9" name="Freeform 669">
                <a:extLst>
                  <a:ext uri="{FF2B5EF4-FFF2-40B4-BE49-F238E27FC236}">
                    <a16:creationId xmlns:a16="http://schemas.microsoft.com/office/drawing/2014/main" id="{D24C582A-4508-7140-548E-F0B02F697269}"/>
                  </a:ext>
                </a:extLst>
              </p:cNvPr>
              <p:cNvSpPr>
                <a:spLocks/>
              </p:cNvSpPr>
              <p:nvPr/>
            </p:nvSpPr>
            <p:spPr bwMode="auto">
              <a:xfrm>
                <a:off x="6275450" y="2521283"/>
                <a:ext cx="1273563" cy="1554937"/>
              </a:xfrm>
              <a:custGeom>
                <a:avLst/>
                <a:gdLst>
                  <a:gd name="T0" fmla="*/ 1208 w 1672"/>
                  <a:gd name="T1" fmla="*/ 111 h 2036"/>
                  <a:gd name="T2" fmla="*/ 1047 w 1672"/>
                  <a:gd name="T3" fmla="*/ 234 h 2036"/>
                  <a:gd name="T4" fmla="*/ 1254 w 1672"/>
                  <a:gd name="T5" fmla="*/ 148 h 2036"/>
                  <a:gd name="T6" fmla="*/ 1373 w 1672"/>
                  <a:gd name="T7" fmla="*/ 192 h 2036"/>
                  <a:gd name="T8" fmla="*/ 1458 w 1672"/>
                  <a:gd name="T9" fmla="*/ 279 h 2036"/>
                  <a:gd name="T10" fmla="*/ 1297 w 1672"/>
                  <a:gd name="T11" fmla="*/ 368 h 2036"/>
                  <a:gd name="T12" fmla="*/ 1147 w 1672"/>
                  <a:gd name="T13" fmla="*/ 455 h 2036"/>
                  <a:gd name="T14" fmla="*/ 958 w 1672"/>
                  <a:gd name="T15" fmla="*/ 647 h 2036"/>
                  <a:gd name="T16" fmla="*/ 915 w 1672"/>
                  <a:gd name="T17" fmla="*/ 702 h 2036"/>
                  <a:gd name="T18" fmla="*/ 729 w 1672"/>
                  <a:gd name="T19" fmla="*/ 662 h 2036"/>
                  <a:gd name="T20" fmla="*/ 687 w 1672"/>
                  <a:gd name="T21" fmla="*/ 775 h 2036"/>
                  <a:gd name="T22" fmla="*/ 830 w 1672"/>
                  <a:gd name="T23" fmla="*/ 817 h 2036"/>
                  <a:gd name="T24" fmla="*/ 827 w 1672"/>
                  <a:gd name="T25" fmla="*/ 875 h 2036"/>
                  <a:gd name="T26" fmla="*/ 946 w 1672"/>
                  <a:gd name="T27" fmla="*/ 928 h 2036"/>
                  <a:gd name="T28" fmla="*/ 1199 w 1672"/>
                  <a:gd name="T29" fmla="*/ 1001 h 2036"/>
                  <a:gd name="T30" fmla="*/ 1379 w 1672"/>
                  <a:gd name="T31" fmla="*/ 1059 h 2036"/>
                  <a:gd name="T32" fmla="*/ 1565 w 1672"/>
                  <a:gd name="T33" fmla="*/ 1138 h 2036"/>
                  <a:gd name="T34" fmla="*/ 1648 w 1672"/>
                  <a:gd name="T35" fmla="*/ 1319 h 2036"/>
                  <a:gd name="T36" fmla="*/ 1556 w 1672"/>
                  <a:gd name="T37" fmla="*/ 1516 h 2036"/>
                  <a:gd name="T38" fmla="*/ 1352 w 1672"/>
                  <a:gd name="T39" fmla="*/ 1695 h 2036"/>
                  <a:gd name="T40" fmla="*/ 1254 w 1672"/>
                  <a:gd name="T41" fmla="*/ 1805 h 2036"/>
                  <a:gd name="T42" fmla="*/ 1278 w 1672"/>
                  <a:gd name="T43" fmla="*/ 2026 h 2036"/>
                  <a:gd name="T44" fmla="*/ 1114 w 1672"/>
                  <a:gd name="T45" fmla="*/ 1871 h 2036"/>
                  <a:gd name="T46" fmla="*/ 1080 w 1672"/>
                  <a:gd name="T47" fmla="*/ 1658 h 2036"/>
                  <a:gd name="T48" fmla="*/ 1068 w 1672"/>
                  <a:gd name="T49" fmla="*/ 1398 h 2036"/>
                  <a:gd name="T50" fmla="*/ 934 w 1672"/>
                  <a:gd name="T51" fmla="*/ 1311 h 2036"/>
                  <a:gd name="T52" fmla="*/ 861 w 1672"/>
                  <a:gd name="T53" fmla="*/ 1164 h 2036"/>
                  <a:gd name="T54" fmla="*/ 922 w 1672"/>
                  <a:gd name="T55" fmla="*/ 1038 h 2036"/>
                  <a:gd name="T56" fmla="*/ 757 w 1672"/>
                  <a:gd name="T57" fmla="*/ 951 h 2036"/>
                  <a:gd name="T58" fmla="*/ 562 w 1672"/>
                  <a:gd name="T59" fmla="*/ 846 h 2036"/>
                  <a:gd name="T60" fmla="*/ 504 w 1672"/>
                  <a:gd name="T61" fmla="*/ 733 h 2036"/>
                  <a:gd name="T62" fmla="*/ 430 w 1672"/>
                  <a:gd name="T63" fmla="*/ 670 h 2036"/>
                  <a:gd name="T64" fmla="*/ 492 w 1672"/>
                  <a:gd name="T65" fmla="*/ 773 h 2036"/>
                  <a:gd name="T66" fmla="*/ 421 w 1672"/>
                  <a:gd name="T67" fmla="*/ 710 h 2036"/>
                  <a:gd name="T68" fmla="*/ 430 w 1672"/>
                  <a:gd name="T69" fmla="*/ 384 h 2036"/>
                  <a:gd name="T70" fmla="*/ 430 w 1672"/>
                  <a:gd name="T71" fmla="*/ 284 h 2036"/>
                  <a:gd name="T72" fmla="*/ 412 w 1672"/>
                  <a:gd name="T73" fmla="*/ 232 h 2036"/>
                  <a:gd name="T74" fmla="*/ 266 w 1672"/>
                  <a:gd name="T75" fmla="*/ 195 h 2036"/>
                  <a:gd name="T76" fmla="*/ 107 w 1672"/>
                  <a:gd name="T77" fmla="*/ 300 h 2036"/>
                  <a:gd name="T78" fmla="*/ 122 w 1672"/>
                  <a:gd name="T79" fmla="*/ 192 h 2036"/>
                  <a:gd name="T80" fmla="*/ 193 w 1672"/>
                  <a:gd name="T81" fmla="*/ 119 h 2036"/>
                  <a:gd name="T82" fmla="*/ 193 w 1672"/>
                  <a:gd name="T83" fmla="*/ 100 h 2036"/>
                  <a:gd name="T84" fmla="*/ 397 w 1672"/>
                  <a:gd name="T85" fmla="*/ 22 h 2036"/>
                  <a:gd name="T86" fmla="*/ 714 w 1672"/>
                  <a:gd name="T87" fmla="*/ 45 h 2036"/>
                  <a:gd name="T88" fmla="*/ 1095 w 1672"/>
                  <a:gd name="T89" fmla="*/ 74 h 2036"/>
                  <a:gd name="T90" fmla="*/ 1107 w 1672"/>
                  <a:gd name="T91" fmla="*/ 81 h 2036"/>
                  <a:gd name="T92" fmla="*/ 1163 w 1672"/>
                  <a:gd name="T93" fmla="*/ 79 h 2036"/>
                  <a:gd name="T94" fmla="*/ 1175 w 1672"/>
                  <a:gd name="T95" fmla="*/ 80 h 2036"/>
                  <a:gd name="T96" fmla="*/ 1215 w 1672"/>
                  <a:gd name="T97" fmla="*/ 59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2" h="2036">
                    <a:moveTo>
                      <a:pt x="1221" y="66"/>
                    </a:moveTo>
                    <a:cubicBezTo>
                      <a:pt x="1221" y="66"/>
                      <a:pt x="1217" y="69"/>
                      <a:pt x="1221" y="95"/>
                    </a:cubicBezTo>
                    <a:cubicBezTo>
                      <a:pt x="1224" y="121"/>
                      <a:pt x="1208" y="111"/>
                      <a:pt x="1208" y="111"/>
                    </a:cubicBezTo>
                    <a:cubicBezTo>
                      <a:pt x="1050" y="142"/>
                      <a:pt x="1050" y="142"/>
                      <a:pt x="1050" y="142"/>
                    </a:cubicBezTo>
                    <a:cubicBezTo>
                      <a:pt x="1010" y="158"/>
                      <a:pt x="1010" y="158"/>
                      <a:pt x="1010" y="158"/>
                    </a:cubicBezTo>
                    <a:cubicBezTo>
                      <a:pt x="1010" y="158"/>
                      <a:pt x="1038" y="232"/>
                      <a:pt x="1047" y="234"/>
                    </a:cubicBezTo>
                    <a:cubicBezTo>
                      <a:pt x="1056" y="237"/>
                      <a:pt x="1129" y="253"/>
                      <a:pt x="1141" y="274"/>
                    </a:cubicBezTo>
                    <a:cubicBezTo>
                      <a:pt x="1153" y="295"/>
                      <a:pt x="1178" y="213"/>
                      <a:pt x="1178" y="203"/>
                    </a:cubicBezTo>
                    <a:cubicBezTo>
                      <a:pt x="1178" y="192"/>
                      <a:pt x="1217" y="158"/>
                      <a:pt x="1254" y="148"/>
                    </a:cubicBezTo>
                    <a:cubicBezTo>
                      <a:pt x="1291" y="137"/>
                      <a:pt x="1303" y="150"/>
                      <a:pt x="1312" y="158"/>
                    </a:cubicBezTo>
                    <a:cubicBezTo>
                      <a:pt x="1321" y="166"/>
                      <a:pt x="1355" y="182"/>
                      <a:pt x="1355" y="182"/>
                    </a:cubicBezTo>
                    <a:cubicBezTo>
                      <a:pt x="1373" y="192"/>
                      <a:pt x="1373" y="192"/>
                      <a:pt x="1373" y="192"/>
                    </a:cubicBezTo>
                    <a:cubicBezTo>
                      <a:pt x="1407" y="187"/>
                      <a:pt x="1407" y="187"/>
                      <a:pt x="1407" y="187"/>
                    </a:cubicBezTo>
                    <a:cubicBezTo>
                      <a:pt x="1391" y="250"/>
                      <a:pt x="1391" y="250"/>
                      <a:pt x="1391" y="250"/>
                    </a:cubicBezTo>
                    <a:cubicBezTo>
                      <a:pt x="1391" y="250"/>
                      <a:pt x="1443" y="245"/>
                      <a:pt x="1458" y="279"/>
                    </a:cubicBezTo>
                    <a:cubicBezTo>
                      <a:pt x="1474" y="313"/>
                      <a:pt x="1446" y="318"/>
                      <a:pt x="1437" y="318"/>
                    </a:cubicBezTo>
                    <a:cubicBezTo>
                      <a:pt x="1428" y="318"/>
                      <a:pt x="1440" y="329"/>
                      <a:pt x="1446" y="350"/>
                    </a:cubicBezTo>
                    <a:cubicBezTo>
                      <a:pt x="1452" y="371"/>
                      <a:pt x="1303" y="368"/>
                      <a:pt x="1297" y="368"/>
                    </a:cubicBezTo>
                    <a:cubicBezTo>
                      <a:pt x="1291" y="368"/>
                      <a:pt x="1248" y="379"/>
                      <a:pt x="1260" y="410"/>
                    </a:cubicBezTo>
                    <a:cubicBezTo>
                      <a:pt x="1272" y="442"/>
                      <a:pt x="1205" y="447"/>
                      <a:pt x="1181" y="465"/>
                    </a:cubicBezTo>
                    <a:cubicBezTo>
                      <a:pt x="1156" y="484"/>
                      <a:pt x="1156" y="455"/>
                      <a:pt x="1147" y="455"/>
                    </a:cubicBezTo>
                    <a:cubicBezTo>
                      <a:pt x="1138" y="455"/>
                      <a:pt x="1089" y="497"/>
                      <a:pt x="1089" y="497"/>
                    </a:cubicBezTo>
                    <a:cubicBezTo>
                      <a:pt x="1068" y="523"/>
                      <a:pt x="1068" y="523"/>
                      <a:pt x="1068" y="523"/>
                    </a:cubicBezTo>
                    <a:cubicBezTo>
                      <a:pt x="1068" y="523"/>
                      <a:pt x="995" y="623"/>
                      <a:pt x="958" y="647"/>
                    </a:cubicBezTo>
                    <a:cubicBezTo>
                      <a:pt x="922" y="670"/>
                      <a:pt x="995" y="673"/>
                      <a:pt x="995" y="673"/>
                    </a:cubicBezTo>
                    <a:cubicBezTo>
                      <a:pt x="995" y="673"/>
                      <a:pt x="934" y="736"/>
                      <a:pt x="925" y="739"/>
                    </a:cubicBezTo>
                    <a:cubicBezTo>
                      <a:pt x="915" y="741"/>
                      <a:pt x="915" y="702"/>
                      <a:pt x="915" y="702"/>
                    </a:cubicBezTo>
                    <a:cubicBezTo>
                      <a:pt x="885" y="657"/>
                      <a:pt x="885" y="657"/>
                      <a:pt x="885" y="657"/>
                    </a:cubicBezTo>
                    <a:cubicBezTo>
                      <a:pt x="854" y="644"/>
                      <a:pt x="854" y="644"/>
                      <a:pt x="854" y="644"/>
                    </a:cubicBezTo>
                    <a:cubicBezTo>
                      <a:pt x="729" y="662"/>
                      <a:pt x="729" y="662"/>
                      <a:pt x="729" y="662"/>
                    </a:cubicBezTo>
                    <a:cubicBezTo>
                      <a:pt x="678" y="694"/>
                      <a:pt x="678" y="694"/>
                      <a:pt x="678" y="694"/>
                    </a:cubicBezTo>
                    <a:cubicBezTo>
                      <a:pt x="681" y="752"/>
                      <a:pt x="681" y="752"/>
                      <a:pt x="681" y="752"/>
                    </a:cubicBezTo>
                    <a:cubicBezTo>
                      <a:pt x="687" y="775"/>
                      <a:pt x="687" y="775"/>
                      <a:pt x="687" y="775"/>
                    </a:cubicBezTo>
                    <a:cubicBezTo>
                      <a:pt x="687" y="775"/>
                      <a:pt x="708" y="812"/>
                      <a:pt x="757" y="796"/>
                    </a:cubicBezTo>
                    <a:cubicBezTo>
                      <a:pt x="806" y="781"/>
                      <a:pt x="781" y="791"/>
                      <a:pt x="806" y="791"/>
                    </a:cubicBezTo>
                    <a:cubicBezTo>
                      <a:pt x="806" y="791"/>
                      <a:pt x="842" y="807"/>
                      <a:pt x="830" y="817"/>
                    </a:cubicBezTo>
                    <a:cubicBezTo>
                      <a:pt x="818" y="828"/>
                      <a:pt x="769" y="844"/>
                      <a:pt x="760" y="849"/>
                    </a:cubicBezTo>
                    <a:cubicBezTo>
                      <a:pt x="751" y="854"/>
                      <a:pt x="812" y="873"/>
                      <a:pt x="812" y="873"/>
                    </a:cubicBezTo>
                    <a:cubicBezTo>
                      <a:pt x="827" y="875"/>
                      <a:pt x="827" y="875"/>
                      <a:pt x="827" y="875"/>
                    </a:cubicBezTo>
                    <a:cubicBezTo>
                      <a:pt x="864" y="896"/>
                      <a:pt x="864" y="896"/>
                      <a:pt x="864" y="896"/>
                    </a:cubicBezTo>
                    <a:cubicBezTo>
                      <a:pt x="864" y="896"/>
                      <a:pt x="848" y="925"/>
                      <a:pt x="858" y="933"/>
                    </a:cubicBezTo>
                    <a:cubicBezTo>
                      <a:pt x="867" y="941"/>
                      <a:pt x="946" y="928"/>
                      <a:pt x="946" y="928"/>
                    </a:cubicBezTo>
                    <a:cubicBezTo>
                      <a:pt x="946" y="928"/>
                      <a:pt x="1010" y="970"/>
                      <a:pt x="1053" y="970"/>
                    </a:cubicBezTo>
                    <a:cubicBezTo>
                      <a:pt x="1095" y="970"/>
                      <a:pt x="1160" y="978"/>
                      <a:pt x="1160" y="978"/>
                    </a:cubicBezTo>
                    <a:cubicBezTo>
                      <a:pt x="1199" y="1001"/>
                      <a:pt x="1199" y="1001"/>
                      <a:pt x="1199" y="1001"/>
                    </a:cubicBezTo>
                    <a:cubicBezTo>
                      <a:pt x="1199" y="1001"/>
                      <a:pt x="1224" y="1014"/>
                      <a:pt x="1239" y="1020"/>
                    </a:cubicBezTo>
                    <a:cubicBezTo>
                      <a:pt x="1254" y="1025"/>
                      <a:pt x="1269" y="1030"/>
                      <a:pt x="1269" y="1030"/>
                    </a:cubicBezTo>
                    <a:cubicBezTo>
                      <a:pt x="1269" y="1030"/>
                      <a:pt x="1333" y="1043"/>
                      <a:pt x="1379" y="1059"/>
                    </a:cubicBezTo>
                    <a:cubicBezTo>
                      <a:pt x="1425" y="1075"/>
                      <a:pt x="1407" y="1072"/>
                      <a:pt x="1422" y="1083"/>
                    </a:cubicBezTo>
                    <a:cubicBezTo>
                      <a:pt x="1437" y="1093"/>
                      <a:pt x="1434" y="1119"/>
                      <a:pt x="1434" y="1119"/>
                    </a:cubicBezTo>
                    <a:cubicBezTo>
                      <a:pt x="1434" y="1119"/>
                      <a:pt x="1550" y="1122"/>
                      <a:pt x="1565" y="1138"/>
                    </a:cubicBezTo>
                    <a:cubicBezTo>
                      <a:pt x="1580" y="1154"/>
                      <a:pt x="1611" y="1161"/>
                      <a:pt x="1611" y="1190"/>
                    </a:cubicBezTo>
                    <a:cubicBezTo>
                      <a:pt x="1611" y="1219"/>
                      <a:pt x="1623" y="1217"/>
                      <a:pt x="1648" y="1238"/>
                    </a:cubicBezTo>
                    <a:cubicBezTo>
                      <a:pt x="1672" y="1259"/>
                      <a:pt x="1657" y="1293"/>
                      <a:pt x="1648" y="1319"/>
                    </a:cubicBezTo>
                    <a:cubicBezTo>
                      <a:pt x="1638" y="1345"/>
                      <a:pt x="1629" y="1335"/>
                      <a:pt x="1584" y="1364"/>
                    </a:cubicBezTo>
                    <a:cubicBezTo>
                      <a:pt x="1538" y="1393"/>
                      <a:pt x="1590" y="1400"/>
                      <a:pt x="1590" y="1400"/>
                    </a:cubicBezTo>
                    <a:cubicBezTo>
                      <a:pt x="1590" y="1400"/>
                      <a:pt x="1577" y="1508"/>
                      <a:pt x="1556" y="1516"/>
                    </a:cubicBezTo>
                    <a:cubicBezTo>
                      <a:pt x="1535" y="1524"/>
                      <a:pt x="1425" y="1574"/>
                      <a:pt x="1419" y="1600"/>
                    </a:cubicBezTo>
                    <a:cubicBezTo>
                      <a:pt x="1413" y="1626"/>
                      <a:pt x="1407" y="1655"/>
                      <a:pt x="1391" y="1676"/>
                    </a:cubicBezTo>
                    <a:cubicBezTo>
                      <a:pt x="1376" y="1697"/>
                      <a:pt x="1382" y="1692"/>
                      <a:pt x="1352" y="1695"/>
                    </a:cubicBezTo>
                    <a:cubicBezTo>
                      <a:pt x="1321" y="1697"/>
                      <a:pt x="1327" y="1687"/>
                      <a:pt x="1330" y="1710"/>
                    </a:cubicBezTo>
                    <a:cubicBezTo>
                      <a:pt x="1333" y="1734"/>
                      <a:pt x="1306" y="1747"/>
                      <a:pt x="1297" y="1763"/>
                    </a:cubicBezTo>
                    <a:cubicBezTo>
                      <a:pt x="1288" y="1779"/>
                      <a:pt x="1254" y="1805"/>
                      <a:pt x="1254" y="1805"/>
                    </a:cubicBezTo>
                    <a:cubicBezTo>
                      <a:pt x="1224" y="1889"/>
                      <a:pt x="1224" y="1889"/>
                      <a:pt x="1224" y="1889"/>
                    </a:cubicBezTo>
                    <a:cubicBezTo>
                      <a:pt x="1358" y="2026"/>
                      <a:pt x="1358" y="2026"/>
                      <a:pt x="1358" y="2026"/>
                    </a:cubicBezTo>
                    <a:cubicBezTo>
                      <a:pt x="1358" y="2026"/>
                      <a:pt x="1358" y="2036"/>
                      <a:pt x="1278" y="2026"/>
                    </a:cubicBezTo>
                    <a:cubicBezTo>
                      <a:pt x="1199" y="2015"/>
                      <a:pt x="1196" y="1978"/>
                      <a:pt x="1196" y="1978"/>
                    </a:cubicBezTo>
                    <a:cubicBezTo>
                      <a:pt x="1196" y="1978"/>
                      <a:pt x="1150" y="1915"/>
                      <a:pt x="1147" y="1918"/>
                    </a:cubicBezTo>
                    <a:cubicBezTo>
                      <a:pt x="1144" y="1921"/>
                      <a:pt x="1114" y="1871"/>
                      <a:pt x="1114" y="1871"/>
                    </a:cubicBezTo>
                    <a:cubicBezTo>
                      <a:pt x="1120" y="1805"/>
                      <a:pt x="1120" y="1805"/>
                      <a:pt x="1120" y="1805"/>
                    </a:cubicBezTo>
                    <a:cubicBezTo>
                      <a:pt x="1105" y="1729"/>
                      <a:pt x="1105" y="1729"/>
                      <a:pt x="1105" y="1729"/>
                    </a:cubicBezTo>
                    <a:cubicBezTo>
                      <a:pt x="1080" y="1658"/>
                      <a:pt x="1080" y="1658"/>
                      <a:pt x="1080" y="1658"/>
                    </a:cubicBezTo>
                    <a:cubicBezTo>
                      <a:pt x="1108" y="1561"/>
                      <a:pt x="1108" y="1561"/>
                      <a:pt x="1108" y="1561"/>
                    </a:cubicBezTo>
                    <a:cubicBezTo>
                      <a:pt x="1089" y="1474"/>
                      <a:pt x="1089" y="1474"/>
                      <a:pt x="1089" y="1474"/>
                    </a:cubicBezTo>
                    <a:cubicBezTo>
                      <a:pt x="1068" y="1398"/>
                      <a:pt x="1068" y="1398"/>
                      <a:pt x="1068" y="1398"/>
                    </a:cubicBezTo>
                    <a:cubicBezTo>
                      <a:pt x="1019" y="1395"/>
                      <a:pt x="1019" y="1395"/>
                      <a:pt x="1019" y="1395"/>
                    </a:cubicBezTo>
                    <a:cubicBezTo>
                      <a:pt x="977" y="1387"/>
                      <a:pt x="977" y="1387"/>
                      <a:pt x="977" y="1387"/>
                    </a:cubicBezTo>
                    <a:cubicBezTo>
                      <a:pt x="934" y="1311"/>
                      <a:pt x="934" y="1311"/>
                      <a:pt x="934" y="1311"/>
                    </a:cubicBezTo>
                    <a:cubicBezTo>
                      <a:pt x="885" y="1235"/>
                      <a:pt x="885" y="1235"/>
                      <a:pt x="885" y="1235"/>
                    </a:cubicBezTo>
                    <a:cubicBezTo>
                      <a:pt x="897" y="1203"/>
                      <a:pt x="897" y="1203"/>
                      <a:pt x="897" y="1203"/>
                    </a:cubicBezTo>
                    <a:cubicBezTo>
                      <a:pt x="861" y="1164"/>
                      <a:pt x="861" y="1164"/>
                      <a:pt x="861" y="1164"/>
                    </a:cubicBezTo>
                    <a:cubicBezTo>
                      <a:pt x="861" y="1164"/>
                      <a:pt x="888" y="1151"/>
                      <a:pt x="879" y="1133"/>
                    </a:cubicBezTo>
                    <a:cubicBezTo>
                      <a:pt x="870" y="1114"/>
                      <a:pt x="928" y="1067"/>
                      <a:pt x="928" y="1067"/>
                    </a:cubicBezTo>
                    <a:cubicBezTo>
                      <a:pt x="922" y="1038"/>
                      <a:pt x="922" y="1038"/>
                      <a:pt x="922" y="1038"/>
                    </a:cubicBezTo>
                    <a:cubicBezTo>
                      <a:pt x="906" y="1017"/>
                      <a:pt x="906" y="1017"/>
                      <a:pt x="906" y="1017"/>
                    </a:cubicBezTo>
                    <a:cubicBezTo>
                      <a:pt x="806" y="1012"/>
                      <a:pt x="806" y="1012"/>
                      <a:pt x="806" y="1012"/>
                    </a:cubicBezTo>
                    <a:cubicBezTo>
                      <a:pt x="806" y="1012"/>
                      <a:pt x="763" y="949"/>
                      <a:pt x="757" y="951"/>
                    </a:cubicBezTo>
                    <a:cubicBezTo>
                      <a:pt x="751" y="954"/>
                      <a:pt x="732" y="959"/>
                      <a:pt x="714" y="959"/>
                    </a:cubicBezTo>
                    <a:cubicBezTo>
                      <a:pt x="696" y="959"/>
                      <a:pt x="650" y="883"/>
                      <a:pt x="650" y="883"/>
                    </a:cubicBezTo>
                    <a:cubicBezTo>
                      <a:pt x="650" y="883"/>
                      <a:pt x="595" y="849"/>
                      <a:pt x="562" y="846"/>
                    </a:cubicBezTo>
                    <a:cubicBezTo>
                      <a:pt x="528" y="844"/>
                      <a:pt x="543" y="812"/>
                      <a:pt x="543" y="812"/>
                    </a:cubicBezTo>
                    <a:cubicBezTo>
                      <a:pt x="562" y="786"/>
                      <a:pt x="562" y="786"/>
                      <a:pt x="562" y="786"/>
                    </a:cubicBezTo>
                    <a:cubicBezTo>
                      <a:pt x="504" y="733"/>
                      <a:pt x="504" y="733"/>
                      <a:pt x="504" y="733"/>
                    </a:cubicBezTo>
                    <a:cubicBezTo>
                      <a:pt x="470" y="657"/>
                      <a:pt x="470" y="657"/>
                      <a:pt x="470" y="657"/>
                    </a:cubicBezTo>
                    <a:cubicBezTo>
                      <a:pt x="440" y="641"/>
                      <a:pt x="440" y="641"/>
                      <a:pt x="440" y="641"/>
                    </a:cubicBezTo>
                    <a:cubicBezTo>
                      <a:pt x="430" y="670"/>
                      <a:pt x="430" y="670"/>
                      <a:pt x="430" y="670"/>
                    </a:cubicBezTo>
                    <a:cubicBezTo>
                      <a:pt x="458" y="699"/>
                      <a:pt x="458" y="699"/>
                      <a:pt x="458" y="699"/>
                    </a:cubicBezTo>
                    <a:cubicBezTo>
                      <a:pt x="470" y="744"/>
                      <a:pt x="470" y="744"/>
                      <a:pt x="470" y="744"/>
                    </a:cubicBezTo>
                    <a:cubicBezTo>
                      <a:pt x="492" y="773"/>
                      <a:pt x="492" y="773"/>
                      <a:pt x="492" y="773"/>
                    </a:cubicBezTo>
                    <a:cubicBezTo>
                      <a:pt x="470" y="804"/>
                      <a:pt x="470" y="804"/>
                      <a:pt x="470" y="804"/>
                    </a:cubicBezTo>
                    <a:cubicBezTo>
                      <a:pt x="437" y="788"/>
                      <a:pt x="437" y="788"/>
                      <a:pt x="437" y="788"/>
                    </a:cubicBezTo>
                    <a:cubicBezTo>
                      <a:pt x="421" y="710"/>
                      <a:pt x="421" y="710"/>
                      <a:pt x="421" y="710"/>
                    </a:cubicBezTo>
                    <a:cubicBezTo>
                      <a:pt x="421" y="710"/>
                      <a:pt x="391" y="649"/>
                      <a:pt x="373" y="636"/>
                    </a:cubicBezTo>
                    <a:cubicBezTo>
                      <a:pt x="354" y="623"/>
                      <a:pt x="354" y="536"/>
                      <a:pt x="354" y="536"/>
                    </a:cubicBezTo>
                    <a:cubicBezTo>
                      <a:pt x="430" y="384"/>
                      <a:pt x="430" y="384"/>
                      <a:pt x="430" y="384"/>
                    </a:cubicBezTo>
                    <a:cubicBezTo>
                      <a:pt x="446" y="355"/>
                      <a:pt x="446" y="355"/>
                      <a:pt x="446" y="355"/>
                    </a:cubicBezTo>
                    <a:cubicBezTo>
                      <a:pt x="418" y="303"/>
                      <a:pt x="418" y="303"/>
                      <a:pt x="418" y="303"/>
                    </a:cubicBezTo>
                    <a:cubicBezTo>
                      <a:pt x="430" y="284"/>
                      <a:pt x="430" y="284"/>
                      <a:pt x="430" y="284"/>
                    </a:cubicBezTo>
                    <a:cubicBezTo>
                      <a:pt x="400" y="274"/>
                      <a:pt x="400" y="274"/>
                      <a:pt x="400" y="274"/>
                    </a:cubicBezTo>
                    <a:cubicBezTo>
                      <a:pt x="430" y="229"/>
                      <a:pt x="430" y="229"/>
                      <a:pt x="430" y="229"/>
                    </a:cubicBezTo>
                    <a:cubicBezTo>
                      <a:pt x="412" y="232"/>
                      <a:pt x="412" y="232"/>
                      <a:pt x="412" y="232"/>
                    </a:cubicBezTo>
                    <a:cubicBezTo>
                      <a:pt x="412" y="232"/>
                      <a:pt x="394" y="184"/>
                      <a:pt x="379" y="184"/>
                    </a:cubicBezTo>
                    <a:cubicBezTo>
                      <a:pt x="363" y="184"/>
                      <a:pt x="312" y="187"/>
                      <a:pt x="312" y="197"/>
                    </a:cubicBezTo>
                    <a:cubicBezTo>
                      <a:pt x="312" y="208"/>
                      <a:pt x="266" y="195"/>
                      <a:pt x="266" y="195"/>
                    </a:cubicBezTo>
                    <a:cubicBezTo>
                      <a:pt x="183" y="226"/>
                      <a:pt x="183" y="226"/>
                      <a:pt x="183" y="226"/>
                    </a:cubicBezTo>
                    <a:cubicBezTo>
                      <a:pt x="116" y="279"/>
                      <a:pt x="116" y="279"/>
                      <a:pt x="116" y="279"/>
                    </a:cubicBezTo>
                    <a:cubicBezTo>
                      <a:pt x="107" y="300"/>
                      <a:pt x="107" y="300"/>
                      <a:pt x="107" y="300"/>
                    </a:cubicBezTo>
                    <a:cubicBezTo>
                      <a:pt x="0" y="297"/>
                      <a:pt x="0" y="297"/>
                      <a:pt x="0" y="297"/>
                    </a:cubicBezTo>
                    <a:cubicBezTo>
                      <a:pt x="0" y="297"/>
                      <a:pt x="25" y="261"/>
                      <a:pt x="98" y="234"/>
                    </a:cubicBezTo>
                    <a:cubicBezTo>
                      <a:pt x="171" y="208"/>
                      <a:pt x="104" y="208"/>
                      <a:pt x="122" y="192"/>
                    </a:cubicBezTo>
                    <a:cubicBezTo>
                      <a:pt x="122" y="192"/>
                      <a:pt x="71" y="187"/>
                      <a:pt x="55" y="184"/>
                    </a:cubicBezTo>
                    <a:cubicBezTo>
                      <a:pt x="40" y="182"/>
                      <a:pt x="80" y="166"/>
                      <a:pt x="80" y="166"/>
                    </a:cubicBezTo>
                    <a:cubicBezTo>
                      <a:pt x="80" y="166"/>
                      <a:pt x="150" y="145"/>
                      <a:pt x="193" y="119"/>
                    </a:cubicBezTo>
                    <a:cubicBezTo>
                      <a:pt x="235" y="92"/>
                      <a:pt x="205" y="119"/>
                      <a:pt x="229" y="113"/>
                    </a:cubicBezTo>
                    <a:cubicBezTo>
                      <a:pt x="254" y="108"/>
                      <a:pt x="229" y="100"/>
                      <a:pt x="229" y="100"/>
                    </a:cubicBezTo>
                    <a:cubicBezTo>
                      <a:pt x="193" y="100"/>
                      <a:pt x="193" y="100"/>
                      <a:pt x="193" y="100"/>
                    </a:cubicBezTo>
                    <a:cubicBezTo>
                      <a:pt x="229" y="82"/>
                      <a:pt x="229" y="82"/>
                      <a:pt x="229" y="82"/>
                    </a:cubicBezTo>
                    <a:cubicBezTo>
                      <a:pt x="266" y="27"/>
                      <a:pt x="266" y="27"/>
                      <a:pt x="266" y="27"/>
                    </a:cubicBezTo>
                    <a:cubicBezTo>
                      <a:pt x="397" y="22"/>
                      <a:pt x="397" y="22"/>
                      <a:pt x="397" y="22"/>
                    </a:cubicBezTo>
                    <a:cubicBezTo>
                      <a:pt x="397" y="22"/>
                      <a:pt x="556" y="0"/>
                      <a:pt x="562" y="0"/>
                    </a:cubicBezTo>
                    <a:cubicBezTo>
                      <a:pt x="568" y="0"/>
                      <a:pt x="699" y="35"/>
                      <a:pt x="699" y="35"/>
                    </a:cubicBezTo>
                    <a:cubicBezTo>
                      <a:pt x="699" y="35"/>
                      <a:pt x="699" y="35"/>
                      <a:pt x="714" y="45"/>
                    </a:cubicBezTo>
                    <a:cubicBezTo>
                      <a:pt x="729" y="56"/>
                      <a:pt x="806" y="48"/>
                      <a:pt x="806" y="48"/>
                    </a:cubicBezTo>
                    <a:cubicBezTo>
                      <a:pt x="806" y="48"/>
                      <a:pt x="818" y="48"/>
                      <a:pt x="854" y="27"/>
                    </a:cubicBezTo>
                    <a:cubicBezTo>
                      <a:pt x="891" y="6"/>
                      <a:pt x="897" y="27"/>
                      <a:pt x="1095" y="74"/>
                    </a:cubicBezTo>
                    <a:cubicBezTo>
                      <a:pt x="1097" y="79"/>
                      <a:pt x="1097" y="79"/>
                      <a:pt x="1097" y="79"/>
                    </a:cubicBezTo>
                    <a:cubicBezTo>
                      <a:pt x="1101" y="80"/>
                      <a:pt x="1101" y="80"/>
                      <a:pt x="1101" y="80"/>
                    </a:cubicBezTo>
                    <a:cubicBezTo>
                      <a:pt x="1107" y="81"/>
                      <a:pt x="1107" y="81"/>
                      <a:pt x="1107" y="81"/>
                    </a:cubicBezTo>
                    <a:cubicBezTo>
                      <a:pt x="1107" y="81"/>
                      <a:pt x="1113" y="83"/>
                      <a:pt x="1114" y="83"/>
                    </a:cubicBezTo>
                    <a:cubicBezTo>
                      <a:pt x="1115" y="83"/>
                      <a:pt x="1154" y="86"/>
                      <a:pt x="1154" y="86"/>
                    </a:cubicBezTo>
                    <a:cubicBezTo>
                      <a:pt x="1163" y="79"/>
                      <a:pt x="1163" y="79"/>
                      <a:pt x="1163" y="79"/>
                    </a:cubicBezTo>
                    <a:cubicBezTo>
                      <a:pt x="1173" y="69"/>
                      <a:pt x="1173" y="69"/>
                      <a:pt x="1173" y="69"/>
                    </a:cubicBezTo>
                    <a:cubicBezTo>
                      <a:pt x="1177" y="74"/>
                      <a:pt x="1177" y="74"/>
                      <a:pt x="1177" y="74"/>
                    </a:cubicBezTo>
                    <a:cubicBezTo>
                      <a:pt x="1177" y="74"/>
                      <a:pt x="1170" y="77"/>
                      <a:pt x="1175" y="80"/>
                    </a:cubicBezTo>
                    <a:cubicBezTo>
                      <a:pt x="1179" y="82"/>
                      <a:pt x="1193" y="71"/>
                      <a:pt x="1193" y="71"/>
                    </a:cubicBezTo>
                    <a:cubicBezTo>
                      <a:pt x="1201" y="74"/>
                      <a:pt x="1201" y="74"/>
                      <a:pt x="1201" y="74"/>
                    </a:cubicBezTo>
                    <a:cubicBezTo>
                      <a:pt x="1215" y="59"/>
                      <a:pt x="1215" y="59"/>
                      <a:pt x="1215" y="59"/>
                    </a:cubicBezTo>
                    <a:lnTo>
                      <a:pt x="1221" y="66"/>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0" name="Freeform 670">
                <a:extLst>
                  <a:ext uri="{FF2B5EF4-FFF2-40B4-BE49-F238E27FC236}">
                    <a16:creationId xmlns:a16="http://schemas.microsoft.com/office/drawing/2014/main" id="{8BD9D693-58A3-F999-4CC8-D07BB72F4609}"/>
                  </a:ext>
                </a:extLst>
              </p:cNvPr>
              <p:cNvSpPr>
                <a:spLocks/>
              </p:cNvSpPr>
              <p:nvPr/>
            </p:nvSpPr>
            <p:spPr bwMode="auto">
              <a:xfrm>
                <a:off x="7229014" y="4098733"/>
                <a:ext cx="1352357" cy="443808"/>
              </a:xfrm>
              <a:custGeom>
                <a:avLst/>
                <a:gdLst>
                  <a:gd name="T0" fmla="*/ 385 w 1777"/>
                  <a:gd name="T1" fmla="*/ 424 h 580"/>
                  <a:gd name="T2" fmla="*/ 488 w 1777"/>
                  <a:gd name="T3" fmla="*/ 385 h 580"/>
                  <a:gd name="T4" fmla="*/ 469 w 1777"/>
                  <a:gd name="T5" fmla="*/ 359 h 580"/>
                  <a:gd name="T6" fmla="*/ 498 w 1777"/>
                  <a:gd name="T7" fmla="*/ 297 h 580"/>
                  <a:gd name="T8" fmla="*/ 574 w 1777"/>
                  <a:gd name="T9" fmla="*/ 302 h 580"/>
                  <a:gd name="T10" fmla="*/ 640 w 1777"/>
                  <a:gd name="T11" fmla="*/ 243 h 580"/>
                  <a:gd name="T12" fmla="*/ 780 w 1777"/>
                  <a:gd name="T13" fmla="*/ 181 h 580"/>
                  <a:gd name="T14" fmla="*/ 940 w 1777"/>
                  <a:gd name="T15" fmla="*/ 120 h 580"/>
                  <a:gd name="T16" fmla="*/ 1045 w 1777"/>
                  <a:gd name="T17" fmla="*/ 159 h 580"/>
                  <a:gd name="T18" fmla="*/ 1059 w 1777"/>
                  <a:gd name="T19" fmla="*/ 226 h 580"/>
                  <a:gd name="T20" fmla="*/ 1095 w 1777"/>
                  <a:gd name="T21" fmla="*/ 204 h 580"/>
                  <a:gd name="T22" fmla="*/ 1140 w 1777"/>
                  <a:gd name="T23" fmla="*/ 152 h 580"/>
                  <a:gd name="T24" fmla="*/ 1225 w 1777"/>
                  <a:gd name="T25" fmla="*/ 109 h 580"/>
                  <a:gd name="T26" fmla="*/ 1340 w 1777"/>
                  <a:gd name="T27" fmla="*/ 75 h 580"/>
                  <a:gd name="T28" fmla="*/ 1427 w 1777"/>
                  <a:gd name="T29" fmla="*/ 62 h 580"/>
                  <a:gd name="T30" fmla="*/ 1481 w 1777"/>
                  <a:gd name="T31" fmla="*/ 28 h 580"/>
                  <a:gd name="T32" fmla="*/ 1520 w 1777"/>
                  <a:gd name="T33" fmla="*/ 66 h 580"/>
                  <a:gd name="T34" fmla="*/ 1578 w 1777"/>
                  <a:gd name="T35" fmla="*/ 13 h 580"/>
                  <a:gd name="T36" fmla="*/ 1597 w 1777"/>
                  <a:gd name="T37" fmla="*/ 4 h 580"/>
                  <a:gd name="T38" fmla="*/ 1610 w 1777"/>
                  <a:gd name="T39" fmla="*/ 39 h 580"/>
                  <a:gd name="T40" fmla="*/ 1634 w 1777"/>
                  <a:gd name="T41" fmla="*/ 52 h 580"/>
                  <a:gd name="T42" fmla="*/ 1675 w 1777"/>
                  <a:gd name="T43" fmla="*/ 23 h 580"/>
                  <a:gd name="T44" fmla="*/ 1710 w 1777"/>
                  <a:gd name="T45" fmla="*/ 41 h 580"/>
                  <a:gd name="T46" fmla="*/ 1745 w 1777"/>
                  <a:gd name="T47" fmla="*/ 47 h 580"/>
                  <a:gd name="T48" fmla="*/ 1777 w 1777"/>
                  <a:gd name="T49" fmla="*/ 53 h 580"/>
                  <a:gd name="T50" fmla="*/ 1712 w 1777"/>
                  <a:gd name="T51" fmla="*/ 116 h 580"/>
                  <a:gd name="T52" fmla="*/ 1608 w 1777"/>
                  <a:gd name="T53" fmla="*/ 170 h 580"/>
                  <a:gd name="T54" fmla="*/ 1589 w 1777"/>
                  <a:gd name="T55" fmla="*/ 217 h 580"/>
                  <a:gd name="T56" fmla="*/ 1635 w 1777"/>
                  <a:gd name="T57" fmla="*/ 233 h 580"/>
                  <a:gd name="T58" fmla="*/ 1662 w 1777"/>
                  <a:gd name="T59" fmla="*/ 227 h 580"/>
                  <a:gd name="T60" fmla="*/ 1637 w 1777"/>
                  <a:gd name="T61" fmla="*/ 260 h 580"/>
                  <a:gd name="T62" fmla="*/ 1556 w 1777"/>
                  <a:gd name="T63" fmla="*/ 322 h 580"/>
                  <a:gd name="T64" fmla="*/ 1420 w 1777"/>
                  <a:gd name="T65" fmla="*/ 368 h 580"/>
                  <a:gd name="T66" fmla="*/ 1062 w 1777"/>
                  <a:gd name="T67" fmla="*/ 442 h 580"/>
                  <a:gd name="T68" fmla="*/ 792 w 1777"/>
                  <a:gd name="T69" fmla="*/ 515 h 580"/>
                  <a:gd name="T70" fmla="*/ 467 w 1777"/>
                  <a:gd name="T71" fmla="*/ 532 h 580"/>
                  <a:gd name="T72" fmla="*/ 315 w 1777"/>
                  <a:gd name="T73" fmla="*/ 559 h 580"/>
                  <a:gd name="T74" fmla="*/ 218 w 1777"/>
                  <a:gd name="T75" fmla="*/ 579 h 580"/>
                  <a:gd name="T76" fmla="*/ 31 w 1777"/>
                  <a:gd name="T77" fmla="*/ 545 h 580"/>
                  <a:gd name="T78" fmla="*/ 26 w 1777"/>
                  <a:gd name="T79" fmla="*/ 493 h 580"/>
                  <a:gd name="T80" fmla="*/ 76 w 1777"/>
                  <a:gd name="T81" fmla="*/ 440 h 580"/>
                  <a:gd name="T82" fmla="*/ 93 w 1777"/>
                  <a:gd name="T83" fmla="*/ 389 h 580"/>
                  <a:gd name="T84" fmla="*/ 95 w 1777"/>
                  <a:gd name="T85" fmla="*/ 315 h 580"/>
                  <a:gd name="T86" fmla="*/ 149 w 1777"/>
                  <a:gd name="T87" fmla="*/ 254 h 580"/>
                  <a:gd name="T88" fmla="*/ 238 w 1777"/>
                  <a:gd name="T89" fmla="*/ 185 h 580"/>
                  <a:gd name="T90" fmla="*/ 266 w 1777"/>
                  <a:gd name="T91" fmla="*/ 144 h 580"/>
                  <a:gd name="T92" fmla="*/ 278 w 1777"/>
                  <a:gd name="T93" fmla="*/ 202 h 580"/>
                  <a:gd name="T94" fmla="*/ 232 w 1777"/>
                  <a:gd name="T95" fmla="*/ 212 h 580"/>
                  <a:gd name="T96" fmla="*/ 197 w 1777"/>
                  <a:gd name="T97" fmla="*/ 254 h 580"/>
                  <a:gd name="T98" fmla="*/ 205 w 1777"/>
                  <a:gd name="T99" fmla="*/ 285 h 580"/>
                  <a:gd name="T100" fmla="*/ 176 w 1777"/>
                  <a:gd name="T101" fmla="*/ 314 h 580"/>
                  <a:gd name="T102" fmla="*/ 205 w 1777"/>
                  <a:gd name="T103" fmla="*/ 386 h 580"/>
                  <a:gd name="T104" fmla="*/ 274 w 1777"/>
                  <a:gd name="T105" fmla="*/ 462 h 580"/>
                  <a:gd name="T106" fmla="*/ 352 w 1777"/>
                  <a:gd name="T107" fmla="*/ 468 h 580"/>
                  <a:gd name="T108" fmla="*/ 385 w 1777"/>
                  <a:gd name="T109" fmla="*/ 42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7" h="580">
                    <a:moveTo>
                      <a:pt x="385" y="424"/>
                    </a:moveTo>
                    <a:cubicBezTo>
                      <a:pt x="488" y="385"/>
                      <a:pt x="488" y="385"/>
                      <a:pt x="488" y="385"/>
                    </a:cubicBezTo>
                    <a:cubicBezTo>
                      <a:pt x="488" y="385"/>
                      <a:pt x="458" y="368"/>
                      <a:pt x="469" y="359"/>
                    </a:cubicBezTo>
                    <a:cubicBezTo>
                      <a:pt x="480" y="349"/>
                      <a:pt x="465" y="304"/>
                      <a:pt x="498" y="297"/>
                    </a:cubicBezTo>
                    <a:cubicBezTo>
                      <a:pt x="531" y="290"/>
                      <a:pt x="574" y="302"/>
                      <a:pt x="574" y="302"/>
                    </a:cubicBezTo>
                    <a:cubicBezTo>
                      <a:pt x="574" y="302"/>
                      <a:pt x="621" y="287"/>
                      <a:pt x="640" y="243"/>
                    </a:cubicBezTo>
                    <a:cubicBezTo>
                      <a:pt x="660" y="198"/>
                      <a:pt x="705" y="194"/>
                      <a:pt x="780" y="181"/>
                    </a:cubicBezTo>
                    <a:cubicBezTo>
                      <a:pt x="856" y="168"/>
                      <a:pt x="911" y="121"/>
                      <a:pt x="940" y="120"/>
                    </a:cubicBezTo>
                    <a:cubicBezTo>
                      <a:pt x="968" y="119"/>
                      <a:pt x="1044" y="159"/>
                      <a:pt x="1045" y="159"/>
                    </a:cubicBezTo>
                    <a:cubicBezTo>
                      <a:pt x="1047" y="158"/>
                      <a:pt x="1059" y="226"/>
                      <a:pt x="1059" y="226"/>
                    </a:cubicBezTo>
                    <a:cubicBezTo>
                      <a:pt x="1095" y="204"/>
                      <a:pt x="1095" y="204"/>
                      <a:pt x="1095" y="204"/>
                    </a:cubicBezTo>
                    <a:cubicBezTo>
                      <a:pt x="1140" y="152"/>
                      <a:pt x="1140" y="152"/>
                      <a:pt x="1140" y="152"/>
                    </a:cubicBezTo>
                    <a:cubicBezTo>
                      <a:pt x="1140" y="152"/>
                      <a:pt x="1183" y="120"/>
                      <a:pt x="1225" y="109"/>
                    </a:cubicBezTo>
                    <a:cubicBezTo>
                      <a:pt x="1266" y="98"/>
                      <a:pt x="1340" y="75"/>
                      <a:pt x="1340" y="75"/>
                    </a:cubicBezTo>
                    <a:cubicBezTo>
                      <a:pt x="1340" y="75"/>
                      <a:pt x="1413" y="58"/>
                      <a:pt x="1427" y="62"/>
                    </a:cubicBezTo>
                    <a:cubicBezTo>
                      <a:pt x="1441" y="67"/>
                      <a:pt x="1473" y="25"/>
                      <a:pt x="1481" y="28"/>
                    </a:cubicBezTo>
                    <a:cubicBezTo>
                      <a:pt x="1490" y="32"/>
                      <a:pt x="1520" y="66"/>
                      <a:pt x="1520" y="66"/>
                    </a:cubicBezTo>
                    <a:cubicBezTo>
                      <a:pt x="1578" y="13"/>
                      <a:pt x="1578" y="13"/>
                      <a:pt x="1578" y="13"/>
                    </a:cubicBezTo>
                    <a:cubicBezTo>
                      <a:pt x="1578" y="13"/>
                      <a:pt x="1581" y="0"/>
                      <a:pt x="1597" y="4"/>
                    </a:cubicBezTo>
                    <a:cubicBezTo>
                      <a:pt x="1613" y="9"/>
                      <a:pt x="1610" y="39"/>
                      <a:pt x="1610" y="39"/>
                    </a:cubicBezTo>
                    <a:cubicBezTo>
                      <a:pt x="1610" y="39"/>
                      <a:pt x="1612" y="69"/>
                      <a:pt x="1634" y="52"/>
                    </a:cubicBezTo>
                    <a:cubicBezTo>
                      <a:pt x="1655" y="35"/>
                      <a:pt x="1675" y="23"/>
                      <a:pt x="1675" y="23"/>
                    </a:cubicBezTo>
                    <a:cubicBezTo>
                      <a:pt x="1710" y="41"/>
                      <a:pt x="1710" y="41"/>
                      <a:pt x="1710" y="41"/>
                    </a:cubicBezTo>
                    <a:cubicBezTo>
                      <a:pt x="1710" y="41"/>
                      <a:pt x="1733" y="44"/>
                      <a:pt x="1745" y="47"/>
                    </a:cubicBezTo>
                    <a:cubicBezTo>
                      <a:pt x="1757" y="49"/>
                      <a:pt x="1777" y="53"/>
                      <a:pt x="1777" y="53"/>
                    </a:cubicBezTo>
                    <a:cubicBezTo>
                      <a:pt x="1777" y="53"/>
                      <a:pt x="1753" y="100"/>
                      <a:pt x="1712" y="116"/>
                    </a:cubicBezTo>
                    <a:cubicBezTo>
                      <a:pt x="1671" y="132"/>
                      <a:pt x="1608" y="158"/>
                      <a:pt x="1608" y="170"/>
                    </a:cubicBezTo>
                    <a:cubicBezTo>
                      <a:pt x="1609" y="183"/>
                      <a:pt x="1589" y="217"/>
                      <a:pt x="1589" y="217"/>
                    </a:cubicBezTo>
                    <a:cubicBezTo>
                      <a:pt x="1635" y="233"/>
                      <a:pt x="1635" y="233"/>
                      <a:pt x="1635" y="233"/>
                    </a:cubicBezTo>
                    <a:cubicBezTo>
                      <a:pt x="1662" y="227"/>
                      <a:pt x="1662" y="227"/>
                      <a:pt x="1662" y="227"/>
                    </a:cubicBezTo>
                    <a:cubicBezTo>
                      <a:pt x="1662" y="227"/>
                      <a:pt x="1658" y="246"/>
                      <a:pt x="1637" y="260"/>
                    </a:cubicBezTo>
                    <a:cubicBezTo>
                      <a:pt x="1615" y="275"/>
                      <a:pt x="1579" y="315"/>
                      <a:pt x="1556" y="322"/>
                    </a:cubicBezTo>
                    <a:cubicBezTo>
                      <a:pt x="1532" y="329"/>
                      <a:pt x="1520" y="342"/>
                      <a:pt x="1420" y="368"/>
                    </a:cubicBezTo>
                    <a:cubicBezTo>
                      <a:pt x="1320" y="394"/>
                      <a:pt x="1197" y="409"/>
                      <a:pt x="1062" y="442"/>
                    </a:cubicBezTo>
                    <a:cubicBezTo>
                      <a:pt x="927" y="475"/>
                      <a:pt x="965" y="462"/>
                      <a:pt x="792" y="515"/>
                    </a:cubicBezTo>
                    <a:cubicBezTo>
                      <a:pt x="620" y="569"/>
                      <a:pt x="478" y="533"/>
                      <a:pt x="467" y="532"/>
                    </a:cubicBezTo>
                    <a:cubicBezTo>
                      <a:pt x="455" y="532"/>
                      <a:pt x="341" y="553"/>
                      <a:pt x="315" y="559"/>
                    </a:cubicBezTo>
                    <a:cubicBezTo>
                      <a:pt x="290" y="564"/>
                      <a:pt x="222" y="578"/>
                      <a:pt x="218" y="579"/>
                    </a:cubicBezTo>
                    <a:cubicBezTo>
                      <a:pt x="214" y="580"/>
                      <a:pt x="31" y="545"/>
                      <a:pt x="31" y="545"/>
                    </a:cubicBezTo>
                    <a:cubicBezTo>
                      <a:pt x="31" y="545"/>
                      <a:pt x="0" y="506"/>
                      <a:pt x="26" y="493"/>
                    </a:cubicBezTo>
                    <a:cubicBezTo>
                      <a:pt x="52" y="480"/>
                      <a:pt x="76" y="440"/>
                      <a:pt x="76" y="440"/>
                    </a:cubicBezTo>
                    <a:cubicBezTo>
                      <a:pt x="93" y="389"/>
                      <a:pt x="93" y="389"/>
                      <a:pt x="93" y="389"/>
                    </a:cubicBezTo>
                    <a:cubicBezTo>
                      <a:pt x="78" y="357"/>
                      <a:pt x="81" y="331"/>
                      <a:pt x="95" y="315"/>
                    </a:cubicBezTo>
                    <a:cubicBezTo>
                      <a:pt x="109" y="300"/>
                      <a:pt x="127" y="276"/>
                      <a:pt x="149" y="254"/>
                    </a:cubicBezTo>
                    <a:cubicBezTo>
                      <a:pt x="171" y="232"/>
                      <a:pt x="238" y="185"/>
                      <a:pt x="238" y="185"/>
                    </a:cubicBezTo>
                    <a:cubicBezTo>
                      <a:pt x="266" y="144"/>
                      <a:pt x="266" y="144"/>
                      <a:pt x="266" y="144"/>
                    </a:cubicBezTo>
                    <a:cubicBezTo>
                      <a:pt x="266" y="144"/>
                      <a:pt x="292" y="199"/>
                      <a:pt x="278" y="202"/>
                    </a:cubicBezTo>
                    <a:cubicBezTo>
                      <a:pt x="263" y="205"/>
                      <a:pt x="249" y="201"/>
                      <a:pt x="232" y="212"/>
                    </a:cubicBezTo>
                    <a:cubicBezTo>
                      <a:pt x="215" y="223"/>
                      <a:pt x="195" y="247"/>
                      <a:pt x="197" y="254"/>
                    </a:cubicBezTo>
                    <a:cubicBezTo>
                      <a:pt x="198" y="261"/>
                      <a:pt x="210" y="282"/>
                      <a:pt x="205" y="285"/>
                    </a:cubicBezTo>
                    <a:cubicBezTo>
                      <a:pt x="200" y="289"/>
                      <a:pt x="171" y="297"/>
                      <a:pt x="176" y="314"/>
                    </a:cubicBezTo>
                    <a:cubicBezTo>
                      <a:pt x="182" y="330"/>
                      <a:pt x="158" y="380"/>
                      <a:pt x="205" y="386"/>
                    </a:cubicBezTo>
                    <a:cubicBezTo>
                      <a:pt x="252" y="391"/>
                      <a:pt x="253" y="461"/>
                      <a:pt x="274" y="462"/>
                    </a:cubicBezTo>
                    <a:cubicBezTo>
                      <a:pt x="295" y="462"/>
                      <a:pt x="352" y="468"/>
                      <a:pt x="352" y="468"/>
                    </a:cubicBezTo>
                    <a:lnTo>
                      <a:pt x="385" y="424"/>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1" name="Freeform 671">
                <a:extLst>
                  <a:ext uri="{FF2B5EF4-FFF2-40B4-BE49-F238E27FC236}">
                    <a16:creationId xmlns:a16="http://schemas.microsoft.com/office/drawing/2014/main" id="{7F7E943D-FB82-4765-EACD-B07F40DA7614}"/>
                  </a:ext>
                </a:extLst>
              </p:cNvPr>
              <p:cNvSpPr>
                <a:spLocks/>
              </p:cNvSpPr>
              <p:nvPr/>
            </p:nvSpPr>
            <p:spPr bwMode="auto">
              <a:xfrm>
                <a:off x="7220974" y="2186819"/>
                <a:ext cx="225125" cy="223512"/>
              </a:xfrm>
              <a:custGeom>
                <a:avLst/>
                <a:gdLst>
                  <a:gd name="T0" fmla="*/ 33 w 295"/>
                  <a:gd name="T1" fmla="*/ 121 h 293"/>
                  <a:gd name="T2" fmla="*/ 16 w 295"/>
                  <a:gd name="T3" fmla="*/ 140 h 293"/>
                  <a:gd name="T4" fmla="*/ 10 w 295"/>
                  <a:gd name="T5" fmla="*/ 150 h 293"/>
                  <a:gd name="T6" fmla="*/ 11 w 295"/>
                  <a:gd name="T7" fmla="*/ 167 h 293"/>
                  <a:gd name="T8" fmla="*/ 31 w 295"/>
                  <a:gd name="T9" fmla="*/ 166 h 293"/>
                  <a:gd name="T10" fmla="*/ 66 w 295"/>
                  <a:gd name="T11" fmla="*/ 148 h 293"/>
                  <a:gd name="T12" fmla="*/ 98 w 295"/>
                  <a:gd name="T13" fmla="*/ 186 h 293"/>
                  <a:gd name="T14" fmla="*/ 107 w 295"/>
                  <a:gd name="T15" fmla="*/ 239 h 293"/>
                  <a:gd name="T16" fmla="*/ 198 w 295"/>
                  <a:gd name="T17" fmla="*/ 257 h 293"/>
                  <a:gd name="T18" fmla="*/ 212 w 295"/>
                  <a:gd name="T19" fmla="*/ 282 h 293"/>
                  <a:gd name="T20" fmla="*/ 245 w 295"/>
                  <a:gd name="T21" fmla="*/ 293 h 293"/>
                  <a:gd name="T22" fmla="*/ 260 w 295"/>
                  <a:gd name="T23" fmla="*/ 260 h 293"/>
                  <a:gd name="T24" fmla="*/ 252 w 295"/>
                  <a:gd name="T25" fmla="*/ 239 h 293"/>
                  <a:gd name="T26" fmla="*/ 253 w 295"/>
                  <a:gd name="T27" fmla="*/ 217 h 293"/>
                  <a:gd name="T28" fmla="*/ 272 w 295"/>
                  <a:gd name="T29" fmla="*/ 209 h 293"/>
                  <a:gd name="T30" fmla="*/ 265 w 295"/>
                  <a:gd name="T31" fmla="*/ 171 h 293"/>
                  <a:gd name="T32" fmla="*/ 295 w 295"/>
                  <a:gd name="T33" fmla="*/ 159 h 293"/>
                  <a:gd name="T34" fmla="*/ 290 w 295"/>
                  <a:gd name="T35" fmla="*/ 129 h 293"/>
                  <a:gd name="T36" fmla="*/ 278 w 295"/>
                  <a:gd name="T37" fmla="*/ 98 h 293"/>
                  <a:gd name="T38" fmla="*/ 261 w 295"/>
                  <a:gd name="T39" fmla="*/ 60 h 293"/>
                  <a:gd name="T40" fmla="*/ 206 w 295"/>
                  <a:gd name="T41" fmla="*/ 54 h 293"/>
                  <a:gd name="T42" fmla="*/ 204 w 295"/>
                  <a:gd name="T43" fmla="*/ 46 h 293"/>
                  <a:gd name="T44" fmla="*/ 236 w 295"/>
                  <a:gd name="T45" fmla="*/ 26 h 293"/>
                  <a:gd name="T46" fmla="*/ 242 w 295"/>
                  <a:gd name="T47" fmla="*/ 16 h 293"/>
                  <a:gd name="T48" fmla="*/ 170 w 295"/>
                  <a:gd name="T49" fmla="*/ 0 h 293"/>
                  <a:gd name="T50" fmla="*/ 136 w 295"/>
                  <a:gd name="T51" fmla="*/ 22 h 293"/>
                  <a:gd name="T52" fmla="*/ 158 w 295"/>
                  <a:gd name="T53" fmla="*/ 35 h 293"/>
                  <a:gd name="T54" fmla="*/ 131 w 295"/>
                  <a:gd name="T55" fmla="*/ 59 h 293"/>
                  <a:gd name="T56" fmla="*/ 99 w 295"/>
                  <a:gd name="T57" fmla="*/ 49 h 293"/>
                  <a:gd name="T58" fmla="*/ 74 w 295"/>
                  <a:gd name="T59" fmla="*/ 88 h 293"/>
                  <a:gd name="T60" fmla="*/ 26 w 295"/>
                  <a:gd name="T61" fmla="*/ 105 h 293"/>
                  <a:gd name="T62" fmla="*/ 33 w 295"/>
                  <a:gd name="T63" fmla="*/ 1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293">
                    <a:moveTo>
                      <a:pt x="33" y="121"/>
                    </a:moveTo>
                    <a:cubicBezTo>
                      <a:pt x="16" y="140"/>
                      <a:pt x="16" y="140"/>
                      <a:pt x="16" y="140"/>
                    </a:cubicBezTo>
                    <a:cubicBezTo>
                      <a:pt x="10" y="150"/>
                      <a:pt x="10" y="150"/>
                      <a:pt x="10" y="150"/>
                    </a:cubicBezTo>
                    <a:cubicBezTo>
                      <a:pt x="10" y="150"/>
                      <a:pt x="0" y="167"/>
                      <a:pt x="11" y="167"/>
                    </a:cubicBezTo>
                    <a:cubicBezTo>
                      <a:pt x="22" y="167"/>
                      <a:pt x="29" y="174"/>
                      <a:pt x="31" y="166"/>
                    </a:cubicBezTo>
                    <a:cubicBezTo>
                      <a:pt x="33" y="158"/>
                      <a:pt x="62" y="148"/>
                      <a:pt x="66" y="148"/>
                    </a:cubicBezTo>
                    <a:cubicBezTo>
                      <a:pt x="70" y="148"/>
                      <a:pt x="98" y="186"/>
                      <a:pt x="98" y="186"/>
                    </a:cubicBezTo>
                    <a:cubicBezTo>
                      <a:pt x="98" y="186"/>
                      <a:pt x="98" y="238"/>
                      <a:pt x="107" y="239"/>
                    </a:cubicBezTo>
                    <a:cubicBezTo>
                      <a:pt x="116" y="240"/>
                      <a:pt x="189" y="260"/>
                      <a:pt x="198" y="257"/>
                    </a:cubicBezTo>
                    <a:cubicBezTo>
                      <a:pt x="207" y="254"/>
                      <a:pt x="212" y="282"/>
                      <a:pt x="212" y="282"/>
                    </a:cubicBezTo>
                    <a:cubicBezTo>
                      <a:pt x="245" y="293"/>
                      <a:pt x="245" y="293"/>
                      <a:pt x="245" y="293"/>
                    </a:cubicBezTo>
                    <a:cubicBezTo>
                      <a:pt x="260" y="260"/>
                      <a:pt x="260" y="260"/>
                      <a:pt x="260" y="260"/>
                    </a:cubicBezTo>
                    <a:cubicBezTo>
                      <a:pt x="260" y="260"/>
                      <a:pt x="257" y="252"/>
                      <a:pt x="252" y="239"/>
                    </a:cubicBezTo>
                    <a:cubicBezTo>
                      <a:pt x="247" y="227"/>
                      <a:pt x="244" y="223"/>
                      <a:pt x="253" y="217"/>
                    </a:cubicBezTo>
                    <a:cubicBezTo>
                      <a:pt x="262" y="211"/>
                      <a:pt x="270" y="226"/>
                      <a:pt x="272" y="209"/>
                    </a:cubicBezTo>
                    <a:cubicBezTo>
                      <a:pt x="274" y="192"/>
                      <a:pt x="265" y="171"/>
                      <a:pt x="265" y="171"/>
                    </a:cubicBezTo>
                    <a:cubicBezTo>
                      <a:pt x="295" y="159"/>
                      <a:pt x="295" y="159"/>
                      <a:pt x="295" y="159"/>
                    </a:cubicBezTo>
                    <a:cubicBezTo>
                      <a:pt x="295" y="159"/>
                      <a:pt x="293" y="139"/>
                      <a:pt x="290" y="129"/>
                    </a:cubicBezTo>
                    <a:cubicBezTo>
                      <a:pt x="287" y="119"/>
                      <a:pt x="283" y="102"/>
                      <a:pt x="278" y="98"/>
                    </a:cubicBezTo>
                    <a:cubicBezTo>
                      <a:pt x="274" y="94"/>
                      <a:pt x="285" y="59"/>
                      <a:pt x="261" y="60"/>
                    </a:cubicBezTo>
                    <a:cubicBezTo>
                      <a:pt x="238" y="61"/>
                      <a:pt x="206" y="54"/>
                      <a:pt x="206" y="54"/>
                    </a:cubicBezTo>
                    <a:cubicBezTo>
                      <a:pt x="206" y="54"/>
                      <a:pt x="184" y="57"/>
                      <a:pt x="204" y="46"/>
                    </a:cubicBezTo>
                    <a:cubicBezTo>
                      <a:pt x="224" y="35"/>
                      <a:pt x="233" y="30"/>
                      <a:pt x="236" y="26"/>
                    </a:cubicBezTo>
                    <a:cubicBezTo>
                      <a:pt x="239" y="22"/>
                      <a:pt x="267" y="31"/>
                      <a:pt x="242" y="16"/>
                    </a:cubicBezTo>
                    <a:cubicBezTo>
                      <a:pt x="217" y="1"/>
                      <a:pt x="170" y="0"/>
                      <a:pt x="170" y="0"/>
                    </a:cubicBezTo>
                    <a:cubicBezTo>
                      <a:pt x="170" y="0"/>
                      <a:pt x="133" y="19"/>
                      <a:pt x="136" y="22"/>
                    </a:cubicBezTo>
                    <a:cubicBezTo>
                      <a:pt x="140" y="25"/>
                      <a:pt x="158" y="35"/>
                      <a:pt x="158" y="35"/>
                    </a:cubicBezTo>
                    <a:cubicBezTo>
                      <a:pt x="158" y="35"/>
                      <a:pt x="141" y="62"/>
                      <a:pt x="131" y="59"/>
                    </a:cubicBezTo>
                    <a:cubicBezTo>
                      <a:pt x="122" y="56"/>
                      <a:pt x="99" y="49"/>
                      <a:pt x="99" y="49"/>
                    </a:cubicBezTo>
                    <a:cubicBezTo>
                      <a:pt x="74" y="88"/>
                      <a:pt x="74" y="88"/>
                      <a:pt x="74" y="88"/>
                    </a:cubicBezTo>
                    <a:cubicBezTo>
                      <a:pt x="26" y="105"/>
                      <a:pt x="26" y="105"/>
                      <a:pt x="26" y="105"/>
                    </a:cubicBezTo>
                    <a:lnTo>
                      <a:pt x="33" y="121"/>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2" name="Freeform 672">
                <a:extLst>
                  <a:ext uri="{FF2B5EF4-FFF2-40B4-BE49-F238E27FC236}">
                    <a16:creationId xmlns:a16="http://schemas.microsoft.com/office/drawing/2014/main" id="{1464D9F3-D4DA-56A8-AC0B-49D135E11CC5}"/>
                  </a:ext>
                </a:extLst>
              </p:cNvPr>
              <p:cNvSpPr>
                <a:spLocks/>
              </p:cNvSpPr>
              <p:nvPr/>
            </p:nvSpPr>
            <p:spPr bwMode="auto">
              <a:xfrm>
                <a:off x="7513636" y="2125715"/>
                <a:ext cx="339295" cy="122208"/>
              </a:xfrm>
              <a:custGeom>
                <a:avLst/>
                <a:gdLst>
                  <a:gd name="T0" fmla="*/ 144 w 446"/>
                  <a:gd name="T1" fmla="*/ 41 h 161"/>
                  <a:gd name="T2" fmla="*/ 122 w 446"/>
                  <a:gd name="T3" fmla="*/ 57 h 161"/>
                  <a:gd name="T4" fmla="*/ 140 w 446"/>
                  <a:gd name="T5" fmla="*/ 73 h 161"/>
                  <a:gd name="T6" fmla="*/ 164 w 446"/>
                  <a:gd name="T7" fmla="*/ 61 h 161"/>
                  <a:gd name="T8" fmla="*/ 209 w 446"/>
                  <a:gd name="T9" fmla="*/ 80 h 161"/>
                  <a:gd name="T10" fmla="*/ 224 w 446"/>
                  <a:gd name="T11" fmla="*/ 78 h 161"/>
                  <a:gd name="T12" fmla="*/ 239 w 446"/>
                  <a:gd name="T13" fmla="*/ 68 h 161"/>
                  <a:gd name="T14" fmla="*/ 264 w 446"/>
                  <a:gd name="T15" fmla="*/ 90 h 161"/>
                  <a:gd name="T16" fmla="*/ 299 w 446"/>
                  <a:gd name="T17" fmla="*/ 108 h 161"/>
                  <a:gd name="T18" fmla="*/ 370 w 446"/>
                  <a:gd name="T19" fmla="*/ 97 h 161"/>
                  <a:gd name="T20" fmla="*/ 404 w 446"/>
                  <a:gd name="T21" fmla="*/ 125 h 161"/>
                  <a:gd name="T22" fmla="*/ 406 w 446"/>
                  <a:gd name="T23" fmla="*/ 149 h 161"/>
                  <a:gd name="T24" fmla="*/ 423 w 446"/>
                  <a:gd name="T25" fmla="*/ 149 h 161"/>
                  <a:gd name="T26" fmla="*/ 442 w 446"/>
                  <a:gd name="T27" fmla="*/ 124 h 161"/>
                  <a:gd name="T28" fmla="*/ 440 w 446"/>
                  <a:gd name="T29" fmla="*/ 95 h 161"/>
                  <a:gd name="T30" fmla="*/ 426 w 446"/>
                  <a:gd name="T31" fmla="*/ 91 h 161"/>
                  <a:gd name="T32" fmla="*/ 342 w 446"/>
                  <a:gd name="T33" fmla="*/ 56 h 161"/>
                  <a:gd name="T34" fmla="*/ 312 w 446"/>
                  <a:gd name="T35" fmla="*/ 76 h 161"/>
                  <a:gd name="T36" fmla="*/ 299 w 446"/>
                  <a:gd name="T37" fmla="*/ 54 h 161"/>
                  <a:gd name="T38" fmla="*/ 263 w 446"/>
                  <a:gd name="T39" fmla="*/ 30 h 161"/>
                  <a:gd name="T40" fmla="*/ 208 w 446"/>
                  <a:gd name="T41" fmla="*/ 25 h 161"/>
                  <a:gd name="T42" fmla="*/ 200 w 446"/>
                  <a:gd name="T43" fmla="*/ 25 h 161"/>
                  <a:gd name="T44" fmla="*/ 187 w 446"/>
                  <a:gd name="T45" fmla="*/ 1 h 161"/>
                  <a:gd name="T46" fmla="*/ 154 w 446"/>
                  <a:gd name="T47" fmla="*/ 10 h 161"/>
                  <a:gd name="T48" fmla="*/ 109 w 446"/>
                  <a:gd name="T49" fmla="*/ 24 h 161"/>
                  <a:gd name="T50" fmla="*/ 88 w 446"/>
                  <a:gd name="T51" fmla="*/ 37 h 161"/>
                  <a:gd name="T52" fmla="*/ 34 w 446"/>
                  <a:gd name="T53" fmla="*/ 37 h 161"/>
                  <a:gd name="T54" fmla="*/ 33 w 446"/>
                  <a:gd name="T55" fmla="*/ 56 h 161"/>
                  <a:gd name="T56" fmla="*/ 0 w 446"/>
                  <a:gd name="T57" fmla="*/ 74 h 161"/>
                  <a:gd name="T58" fmla="*/ 18 w 446"/>
                  <a:gd name="T59" fmla="*/ 103 h 161"/>
                  <a:gd name="T60" fmla="*/ 36 w 446"/>
                  <a:gd name="T61" fmla="*/ 88 h 161"/>
                  <a:gd name="T62" fmla="*/ 46 w 446"/>
                  <a:gd name="T63" fmla="*/ 68 h 161"/>
                  <a:gd name="T64" fmla="*/ 92 w 446"/>
                  <a:gd name="T65" fmla="*/ 59 h 161"/>
                  <a:gd name="T66" fmla="*/ 112 w 446"/>
                  <a:gd name="T67" fmla="*/ 37 h 161"/>
                  <a:gd name="T68" fmla="*/ 144 w 446"/>
                  <a:gd name="T69" fmla="*/ 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6" h="161">
                    <a:moveTo>
                      <a:pt x="144" y="41"/>
                    </a:moveTo>
                    <a:cubicBezTo>
                      <a:pt x="122" y="57"/>
                      <a:pt x="122" y="57"/>
                      <a:pt x="122" y="57"/>
                    </a:cubicBezTo>
                    <a:cubicBezTo>
                      <a:pt x="140" y="73"/>
                      <a:pt x="140" y="73"/>
                      <a:pt x="140" y="73"/>
                    </a:cubicBezTo>
                    <a:cubicBezTo>
                      <a:pt x="140" y="73"/>
                      <a:pt x="160" y="63"/>
                      <a:pt x="164" y="61"/>
                    </a:cubicBezTo>
                    <a:cubicBezTo>
                      <a:pt x="169" y="59"/>
                      <a:pt x="209" y="80"/>
                      <a:pt x="209" y="80"/>
                    </a:cubicBezTo>
                    <a:cubicBezTo>
                      <a:pt x="209" y="80"/>
                      <a:pt x="218" y="85"/>
                      <a:pt x="224" y="78"/>
                    </a:cubicBezTo>
                    <a:cubicBezTo>
                      <a:pt x="229" y="71"/>
                      <a:pt x="234" y="68"/>
                      <a:pt x="239" y="68"/>
                    </a:cubicBezTo>
                    <a:cubicBezTo>
                      <a:pt x="245" y="68"/>
                      <a:pt x="264" y="90"/>
                      <a:pt x="264" y="90"/>
                    </a:cubicBezTo>
                    <a:cubicBezTo>
                      <a:pt x="264" y="90"/>
                      <a:pt x="287" y="114"/>
                      <a:pt x="299" y="108"/>
                    </a:cubicBezTo>
                    <a:cubicBezTo>
                      <a:pt x="310" y="103"/>
                      <a:pt x="370" y="97"/>
                      <a:pt x="370" y="97"/>
                    </a:cubicBezTo>
                    <a:cubicBezTo>
                      <a:pt x="404" y="125"/>
                      <a:pt x="404" y="125"/>
                      <a:pt x="404" y="125"/>
                    </a:cubicBezTo>
                    <a:cubicBezTo>
                      <a:pt x="406" y="149"/>
                      <a:pt x="406" y="149"/>
                      <a:pt x="406" y="149"/>
                    </a:cubicBezTo>
                    <a:cubicBezTo>
                      <a:pt x="406" y="149"/>
                      <a:pt x="411" y="161"/>
                      <a:pt x="423" y="149"/>
                    </a:cubicBezTo>
                    <a:cubicBezTo>
                      <a:pt x="435" y="137"/>
                      <a:pt x="446" y="144"/>
                      <a:pt x="442" y="124"/>
                    </a:cubicBezTo>
                    <a:cubicBezTo>
                      <a:pt x="437" y="103"/>
                      <a:pt x="439" y="110"/>
                      <a:pt x="440" y="95"/>
                    </a:cubicBezTo>
                    <a:cubicBezTo>
                      <a:pt x="442" y="80"/>
                      <a:pt x="426" y="91"/>
                      <a:pt x="426" y="91"/>
                    </a:cubicBezTo>
                    <a:cubicBezTo>
                      <a:pt x="342" y="56"/>
                      <a:pt x="342" y="56"/>
                      <a:pt x="342" y="56"/>
                    </a:cubicBezTo>
                    <a:cubicBezTo>
                      <a:pt x="312" y="76"/>
                      <a:pt x="312" y="76"/>
                      <a:pt x="312" y="76"/>
                    </a:cubicBezTo>
                    <a:cubicBezTo>
                      <a:pt x="312" y="76"/>
                      <a:pt x="312" y="64"/>
                      <a:pt x="299" y="54"/>
                    </a:cubicBezTo>
                    <a:cubicBezTo>
                      <a:pt x="286" y="44"/>
                      <a:pt x="263" y="30"/>
                      <a:pt x="263" y="30"/>
                    </a:cubicBezTo>
                    <a:cubicBezTo>
                      <a:pt x="208" y="25"/>
                      <a:pt x="208" y="25"/>
                      <a:pt x="208" y="25"/>
                    </a:cubicBezTo>
                    <a:cubicBezTo>
                      <a:pt x="208" y="25"/>
                      <a:pt x="213" y="49"/>
                      <a:pt x="200" y="25"/>
                    </a:cubicBezTo>
                    <a:cubicBezTo>
                      <a:pt x="187" y="1"/>
                      <a:pt x="196" y="3"/>
                      <a:pt x="187" y="1"/>
                    </a:cubicBezTo>
                    <a:cubicBezTo>
                      <a:pt x="179" y="0"/>
                      <a:pt x="154" y="10"/>
                      <a:pt x="154" y="10"/>
                    </a:cubicBezTo>
                    <a:cubicBezTo>
                      <a:pt x="109" y="24"/>
                      <a:pt x="109" y="24"/>
                      <a:pt x="109" y="24"/>
                    </a:cubicBezTo>
                    <a:cubicBezTo>
                      <a:pt x="88" y="37"/>
                      <a:pt x="88" y="37"/>
                      <a:pt x="88" y="37"/>
                    </a:cubicBezTo>
                    <a:cubicBezTo>
                      <a:pt x="34" y="37"/>
                      <a:pt x="34" y="37"/>
                      <a:pt x="34" y="37"/>
                    </a:cubicBezTo>
                    <a:cubicBezTo>
                      <a:pt x="33" y="56"/>
                      <a:pt x="33" y="56"/>
                      <a:pt x="33" y="56"/>
                    </a:cubicBezTo>
                    <a:cubicBezTo>
                      <a:pt x="0" y="74"/>
                      <a:pt x="0" y="74"/>
                      <a:pt x="0" y="74"/>
                    </a:cubicBezTo>
                    <a:cubicBezTo>
                      <a:pt x="18" y="103"/>
                      <a:pt x="18" y="103"/>
                      <a:pt x="18" y="103"/>
                    </a:cubicBezTo>
                    <a:cubicBezTo>
                      <a:pt x="36" y="88"/>
                      <a:pt x="36" y="88"/>
                      <a:pt x="36" y="88"/>
                    </a:cubicBezTo>
                    <a:cubicBezTo>
                      <a:pt x="36" y="88"/>
                      <a:pt x="41" y="69"/>
                      <a:pt x="46" y="68"/>
                    </a:cubicBezTo>
                    <a:cubicBezTo>
                      <a:pt x="50" y="66"/>
                      <a:pt x="92" y="59"/>
                      <a:pt x="92" y="59"/>
                    </a:cubicBezTo>
                    <a:cubicBezTo>
                      <a:pt x="112" y="37"/>
                      <a:pt x="112" y="37"/>
                      <a:pt x="112" y="37"/>
                    </a:cubicBezTo>
                    <a:lnTo>
                      <a:pt x="144" y="41"/>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862">
                <a:extLst>
                  <a:ext uri="{FF2B5EF4-FFF2-40B4-BE49-F238E27FC236}">
                    <a16:creationId xmlns:a16="http://schemas.microsoft.com/office/drawing/2014/main" id="{9C8807FC-9D41-4183-8F86-651C3035D8C5}"/>
                  </a:ext>
                </a:extLst>
              </p:cNvPr>
              <p:cNvSpPr>
                <a:spLocks/>
              </p:cNvSpPr>
              <p:nvPr/>
            </p:nvSpPr>
            <p:spPr bwMode="auto">
              <a:xfrm>
                <a:off x="6547207" y="3658140"/>
                <a:ext cx="64321" cy="65928"/>
              </a:xfrm>
              <a:custGeom>
                <a:avLst/>
                <a:gdLst>
                  <a:gd name="T0" fmla="*/ 54 w 84"/>
                  <a:gd name="T1" fmla="*/ 7 h 86"/>
                  <a:gd name="T2" fmla="*/ 78 w 84"/>
                  <a:gd name="T3" fmla="*/ 55 h 86"/>
                  <a:gd name="T4" fmla="*/ 30 w 84"/>
                  <a:gd name="T5" fmla="*/ 79 h 86"/>
                  <a:gd name="T6" fmla="*/ 7 w 84"/>
                  <a:gd name="T7" fmla="*/ 31 h 86"/>
                  <a:gd name="T8" fmla="*/ 54 w 84"/>
                  <a:gd name="T9" fmla="*/ 7 h 86"/>
                </a:gdLst>
                <a:ahLst/>
                <a:cxnLst>
                  <a:cxn ang="0">
                    <a:pos x="T0" y="T1"/>
                  </a:cxn>
                  <a:cxn ang="0">
                    <a:pos x="T2" y="T3"/>
                  </a:cxn>
                  <a:cxn ang="0">
                    <a:pos x="T4" y="T5"/>
                  </a:cxn>
                  <a:cxn ang="0">
                    <a:pos x="T6" y="T7"/>
                  </a:cxn>
                  <a:cxn ang="0">
                    <a:pos x="T8" y="T9"/>
                  </a:cxn>
                </a:cxnLst>
                <a:rect l="0" t="0" r="r" b="b"/>
                <a:pathLst>
                  <a:path w="84" h="86">
                    <a:moveTo>
                      <a:pt x="54" y="7"/>
                    </a:moveTo>
                    <a:cubicBezTo>
                      <a:pt x="73" y="14"/>
                      <a:pt x="84" y="35"/>
                      <a:pt x="78" y="55"/>
                    </a:cubicBezTo>
                    <a:cubicBezTo>
                      <a:pt x="71" y="75"/>
                      <a:pt x="50" y="86"/>
                      <a:pt x="30" y="79"/>
                    </a:cubicBezTo>
                    <a:cubicBezTo>
                      <a:pt x="11" y="72"/>
                      <a:pt x="0" y="51"/>
                      <a:pt x="7" y="31"/>
                    </a:cubicBezTo>
                    <a:cubicBezTo>
                      <a:pt x="13" y="11"/>
                      <a:pt x="34" y="0"/>
                      <a:pt x="54"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4" name="Freeform 863">
                <a:extLst>
                  <a:ext uri="{FF2B5EF4-FFF2-40B4-BE49-F238E27FC236}">
                    <a16:creationId xmlns:a16="http://schemas.microsoft.com/office/drawing/2014/main" id="{E5294A69-6359-CA74-C559-63A65EDF8AD5}"/>
                  </a:ext>
                </a:extLst>
              </p:cNvPr>
              <p:cNvSpPr>
                <a:spLocks/>
              </p:cNvSpPr>
              <p:nvPr/>
            </p:nvSpPr>
            <p:spPr bwMode="auto">
              <a:xfrm>
                <a:off x="6535951" y="3153228"/>
                <a:ext cx="41809" cy="41808"/>
              </a:xfrm>
              <a:custGeom>
                <a:avLst/>
                <a:gdLst>
                  <a:gd name="T0" fmla="*/ 35 w 54"/>
                  <a:gd name="T1" fmla="*/ 4 h 55"/>
                  <a:gd name="T2" fmla="*/ 50 w 54"/>
                  <a:gd name="T3" fmla="*/ 35 h 55"/>
                  <a:gd name="T4" fmla="*/ 20 w 54"/>
                  <a:gd name="T5" fmla="*/ 50 h 55"/>
                  <a:gd name="T6" fmla="*/ 5 w 54"/>
                  <a:gd name="T7" fmla="*/ 20 h 55"/>
                  <a:gd name="T8" fmla="*/ 35 w 54"/>
                  <a:gd name="T9" fmla="*/ 4 h 55"/>
                </a:gdLst>
                <a:ahLst/>
                <a:cxnLst>
                  <a:cxn ang="0">
                    <a:pos x="T0" y="T1"/>
                  </a:cxn>
                  <a:cxn ang="0">
                    <a:pos x="T2" y="T3"/>
                  </a:cxn>
                  <a:cxn ang="0">
                    <a:pos x="T4" y="T5"/>
                  </a:cxn>
                  <a:cxn ang="0">
                    <a:pos x="T6" y="T7"/>
                  </a:cxn>
                  <a:cxn ang="0">
                    <a:pos x="T8" y="T9"/>
                  </a:cxn>
                </a:cxnLst>
                <a:rect l="0" t="0" r="r" b="b"/>
                <a:pathLst>
                  <a:path w="54" h="55">
                    <a:moveTo>
                      <a:pt x="35" y="4"/>
                    </a:moveTo>
                    <a:cubicBezTo>
                      <a:pt x="47" y="9"/>
                      <a:pt x="54" y="22"/>
                      <a:pt x="50" y="35"/>
                    </a:cubicBezTo>
                    <a:cubicBezTo>
                      <a:pt x="46" y="48"/>
                      <a:pt x="32" y="55"/>
                      <a:pt x="20" y="50"/>
                    </a:cubicBezTo>
                    <a:cubicBezTo>
                      <a:pt x="7" y="46"/>
                      <a:pt x="0" y="32"/>
                      <a:pt x="5" y="20"/>
                    </a:cubicBezTo>
                    <a:cubicBezTo>
                      <a:pt x="9" y="7"/>
                      <a:pt x="22" y="0"/>
                      <a:pt x="35" y="4"/>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5" name="Freeform 864">
                <a:extLst>
                  <a:ext uri="{FF2B5EF4-FFF2-40B4-BE49-F238E27FC236}">
                    <a16:creationId xmlns:a16="http://schemas.microsoft.com/office/drawing/2014/main" id="{BECD3908-0BAC-99E2-B43B-FD91D49C6DAF}"/>
                  </a:ext>
                </a:extLst>
              </p:cNvPr>
              <p:cNvSpPr>
                <a:spLocks/>
              </p:cNvSpPr>
              <p:nvPr/>
            </p:nvSpPr>
            <p:spPr bwMode="auto">
              <a:xfrm>
                <a:off x="6349419" y="3241668"/>
                <a:ext cx="38593" cy="40200"/>
              </a:xfrm>
              <a:custGeom>
                <a:avLst/>
                <a:gdLst>
                  <a:gd name="T0" fmla="*/ 33 w 52"/>
                  <a:gd name="T1" fmla="*/ 4 h 52"/>
                  <a:gd name="T2" fmla="*/ 48 w 52"/>
                  <a:gd name="T3" fmla="*/ 33 h 52"/>
                  <a:gd name="T4" fmla="*/ 19 w 52"/>
                  <a:gd name="T5" fmla="*/ 48 h 52"/>
                  <a:gd name="T6" fmla="*/ 4 w 52"/>
                  <a:gd name="T7" fmla="*/ 19 h 52"/>
                  <a:gd name="T8" fmla="*/ 33 w 52"/>
                  <a:gd name="T9" fmla="*/ 4 h 52"/>
                </a:gdLst>
                <a:ahLst/>
                <a:cxnLst>
                  <a:cxn ang="0">
                    <a:pos x="T0" y="T1"/>
                  </a:cxn>
                  <a:cxn ang="0">
                    <a:pos x="T2" y="T3"/>
                  </a:cxn>
                  <a:cxn ang="0">
                    <a:pos x="T4" y="T5"/>
                  </a:cxn>
                  <a:cxn ang="0">
                    <a:pos x="T6" y="T7"/>
                  </a:cxn>
                  <a:cxn ang="0">
                    <a:pos x="T8" y="T9"/>
                  </a:cxn>
                </a:cxnLst>
                <a:rect l="0" t="0" r="r" b="b"/>
                <a:pathLst>
                  <a:path w="52" h="52">
                    <a:moveTo>
                      <a:pt x="33" y="4"/>
                    </a:moveTo>
                    <a:cubicBezTo>
                      <a:pt x="45" y="8"/>
                      <a:pt x="52" y="21"/>
                      <a:pt x="48" y="33"/>
                    </a:cubicBezTo>
                    <a:cubicBezTo>
                      <a:pt x="44" y="45"/>
                      <a:pt x="31" y="52"/>
                      <a:pt x="19" y="48"/>
                    </a:cubicBezTo>
                    <a:cubicBezTo>
                      <a:pt x="7" y="44"/>
                      <a:pt x="0" y="31"/>
                      <a:pt x="4" y="19"/>
                    </a:cubicBezTo>
                    <a:cubicBezTo>
                      <a:pt x="8" y="6"/>
                      <a:pt x="21" y="0"/>
                      <a:pt x="33" y="4"/>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6" name="Freeform 865">
                <a:extLst>
                  <a:ext uri="{FF2B5EF4-FFF2-40B4-BE49-F238E27FC236}">
                    <a16:creationId xmlns:a16="http://schemas.microsoft.com/office/drawing/2014/main" id="{3834C3AB-164E-8AF0-13E7-6FAA4C5ADFF4}"/>
                  </a:ext>
                </a:extLst>
              </p:cNvPr>
              <p:cNvSpPr>
                <a:spLocks/>
              </p:cNvSpPr>
              <p:nvPr/>
            </p:nvSpPr>
            <p:spPr bwMode="auto">
              <a:xfrm>
                <a:off x="6326907" y="3814116"/>
                <a:ext cx="61105" cy="64320"/>
              </a:xfrm>
              <a:custGeom>
                <a:avLst/>
                <a:gdLst>
                  <a:gd name="T0" fmla="*/ 53 w 82"/>
                  <a:gd name="T1" fmla="*/ 7 h 84"/>
                  <a:gd name="T2" fmla="*/ 76 w 82"/>
                  <a:gd name="T3" fmla="*/ 54 h 84"/>
                  <a:gd name="T4" fmla="*/ 29 w 82"/>
                  <a:gd name="T5" fmla="*/ 78 h 84"/>
                  <a:gd name="T6" fmla="*/ 6 w 82"/>
                  <a:gd name="T7" fmla="*/ 30 h 84"/>
                  <a:gd name="T8" fmla="*/ 53 w 82"/>
                  <a:gd name="T9" fmla="*/ 7 h 84"/>
                </a:gdLst>
                <a:ahLst/>
                <a:cxnLst>
                  <a:cxn ang="0">
                    <a:pos x="T0" y="T1"/>
                  </a:cxn>
                  <a:cxn ang="0">
                    <a:pos x="T2" y="T3"/>
                  </a:cxn>
                  <a:cxn ang="0">
                    <a:pos x="T4" y="T5"/>
                  </a:cxn>
                  <a:cxn ang="0">
                    <a:pos x="T6" y="T7"/>
                  </a:cxn>
                  <a:cxn ang="0">
                    <a:pos x="T8" y="T9"/>
                  </a:cxn>
                </a:cxnLst>
                <a:rect l="0" t="0" r="r" b="b"/>
                <a:pathLst>
                  <a:path w="82" h="84">
                    <a:moveTo>
                      <a:pt x="53" y="7"/>
                    </a:moveTo>
                    <a:cubicBezTo>
                      <a:pt x="72" y="13"/>
                      <a:pt x="82" y="34"/>
                      <a:pt x="76" y="54"/>
                    </a:cubicBezTo>
                    <a:cubicBezTo>
                      <a:pt x="69" y="74"/>
                      <a:pt x="49" y="84"/>
                      <a:pt x="29" y="78"/>
                    </a:cubicBezTo>
                    <a:cubicBezTo>
                      <a:pt x="10" y="71"/>
                      <a:pt x="0" y="50"/>
                      <a:pt x="6" y="30"/>
                    </a:cubicBezTo>
                    <a:cubicBezTo>
                      <a:pt x="12" y="11"/>
                      <a:pt x="33" y="0"/>
                      <a:pt x="53"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7" name="Freeform 866">
                <a:extLst>
                  <a:ext uri="{FF2B5EF4-FFF2-40B4-BE49-F238E27FC236}">
                    <a16:creationId xmlns:a16="http://schemas.microsoft.com/office/drawing/2014/main" id="{96B03C09-E818-76EC-ED16-28D58815B3B8}"/>
                  </a:ext>
                </a:extLst>
              </p:cNvPr>
              <p:cNvSpPr>
                <a:spLocks/>
              </p:cNvSpPr>
              <p:nvPr/>
            </p:nvSpPr>
            <p:spPr bwMode="auto">
              <a:xfrm>
                <a:off x="6613137" y="3373524"/>
                <a:ext cx="28945" cy="30552"/>
              </a:xfrm>
              <a:custGeom>
                <a:avLst/>
                <a:gdLst>
                  <a:gd name="T0" fmla="*/ 25 w 39"/>
                  <a:gd name="T1" fmla="*/ 3 h 40"/>
                  <a:gd name="T2" fmla="*/ 36 w 39"/>
                  <a:gd name="T3" fmla="*/ 26 h 40"/>
                  <a:gd name="T4" fmla="*/ 14 w 39"/>
                  <a:gd name="T5" fmla="*/ 37 h 40"/>
                  <a:gd name="T6" fmla="*/ 3 w 39"/>
                  <a:gd name="T7" fmla="*/ 15 h 40"/>
                  <a:gd name="T8" fmla="*/ 25 w 39"/>
                  <a:gd name="T9" fmla="*/ 3 h 40"/>
                </a:gdLst>
                <a:ahLst/>
                <a:cxnLst>
                  <a:cxn ang="0">
                    <a:pos x="T0" y="T1"/>
                  </a:cxn>
                  <a:cxn ang="0">
                    <a:pos x="T2" y="T3"/>
                  </a:cxn>
                  <a:cxn ang="0">
                    <a:pos x="T4" y="T5"/>
                  </a:cxn>
                  <a:cxn ang="0">
                    <a:pos x="T6" y="T7"/>
                  </a:cxn>
                  <a:cxn ang="0">
                    <a:pos x="T8" y="T9"/>
                  </a:cxn>
                </a:cxnLst>
                <a:rect l="0" t="0" r="r" b="b"/>
                <a:pathLst>
                  <a:path w="39" h="40">
                    <a:moveTo>
                      <a:pt x="25" y="3"/>
                    </a:moveTo>
                    <a:cubicBezTo>
                      <a:pt x="34" y="7"/>
                      <a:pt x="39" y="17"/>
                      <a:pt x="36" y="26"/>
                    </a:cubicBezTo>
                    <a:cubicBezTo>
                      <a:pt x="33" y="35"/>
                      <a:pt x="23" y="40"/>
                      <a:pt x="14" y="37"/>
                    </a:cubicBezTo>
                    <a:cubicBezTo>
                      <a:pt x="4" y="34"/>
                      <a:pt x="0" y="24"/>
                      <a:pt x="3" y="15"/>
                    </a:cubicBezTo>
                    <a:cubicBezTo>
                      <a:pt x="6" y="5"/>
                      <a:pt x="15" y="0"/>
                      <a:pt x="25" y="3"/>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228" name="Group 227">
                <a:extLst>
                  <a:ext uri="{FF2B5EF4-FFF2-40B4-BE49-F238E27FC236}">
                    <a16:creationId xmlns:a16="http://schemas.microsoft.com/office/drawing/2014/main" id="{5DEC3156-8A52-E60D-91BB-423F402DA1A0}"/>
                  </a:ext>
                </a:extLst>
              </p:cNvPr>
              <p:cNvGrpSpPr/>
              <p:nvPr/>
            </p:nvGrpSpPr>
            <p:grpSpPr>
              <a:xfrm>
                <a:off x="6206304" y="1818587"/>
                <a:ext cx="2907326" cy="2781842"/>
                <a:chOff x="6206304" y="1818587"/>
                <a:chExt cx="2907326" cy="2781842"/>
              </a:xfrm>
              <a:grpFill/>
            </p:grpSpPr>
            <p:sp>
              <p:nvSpPr>
                <p:cNvPr id="229" name="Freeform 868">
                  <a:extLst>
                    <a:ext uri="{FF2B5EF4-FFF2-40B4-BE49-F238E27FC236}">
                      <a16:creationId xmlns:a16="http://schemas.microsoft.com/office/drawing/2014/main" id="{CC6F5FAC-49F0-45CB-2089-FA3B5656C1ED}"/>
                    </a:ext>
                  </a:extLst>
                </p:cNvPr>
                <p:cNvSpPr>
                  <a:spLocks/>
                </p:cNvSpPr>
                <p:nvPr/>
              </p:nvSpPr>
              <p:spPr bwMode="auto">
                <a:xfrm>
                  <a:off x="6648514" y="4052100"/>
                  <a:ext cx="30553" cy="28944"/>
                </a:xfrm>
                <a:custGeom>
                  <a:avLst/>
                  <a:gdLst>
                    <a:gd name="T0" fmla="*/ 25 w 39"/>
                    <a:gd name="T1" fmla="*/ 3 h 39"/>
                    <a:gd name="T2" fmla="*/ 36 w 39"/>
                    <a:gd name="T3" fmla="*/ 25 h 39"/>
                    <a:gd name="T4" fmla="*/ 14 w 39"/>
                    <a:gd name="T5" fmla="*/ 36 h 39"/>
                    <a:gd name="T6" fmla="*/ 3 w 39"/>
                    <a:gd name="T7" fmla="*/ 14 h 39"/>
                    <a:gd name="T8" fmla="*/ 25 w 39"/>
                    <a:gd name="T9" fmla="*/ 3 h 39"/>
                  </a:gdLst>
                  <a:ahLst/>
                  <a:cxnLst>
                    <a:cxn ang="0">
                      <a:pos x="T0" y="T1"/>
                    </a:cxn>
                    <a:cxn ang="0">
                      <a:pos x="T2" y="T3"/>
                    </a:cxn>
                    <a:cxn ang="0">
                      <a:pos x="T4" y="T5"/>
                    </a:cxn>
                    <a:cxn ang="0">
                      <a:pos x="T6" y="T7"/>
                    </a:cxn>
                    <a:cxn ang="0">
                      <a:pos x="T8" y="T9"/>
                    </a:cxn>
                  </a:cxnLst>
                  <a:rect l="0" t="0" r="r" b="b"/>
                  <a:pathLst>
                    <a:path w="39" h="39">
                      <a:moveTo>
                        <a:pt x="25" y="3"/>
                      </a:moveTo>
                      <a:cubicBezTo>
                        <a:pt x="34" y="6"/>
                        <a:pt x="39" y="16"/>
                        <a:pt x="36" y="25"/>
                      </a:cubicBezTo>
                      <a:cubicBezTo>
                        <a:pt x="33" y="34"/>
                        <a:pt x="23" y="39"/>
                        <a:pt x="14" y="36"/>
                      </a:cubicBezTo>
                      <a:cubicBezTo>
                        <a:pt x="5" y="33"/>
                        <a:pt x="0" y="23"/>
                        <a:pt x="3" y="14"/>
                      </a:cubicBezTo>
                      <a:cubicBezTo>
                        <a:pt x="6" y="5"/>
                        <a:pt x="16" y="0"/>
                        <a:pt x="25" y="3"/>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0" name="Freeform 869">
                  <a:extLst>
                    <a:ext uri="{FF2B5EF4-FFF2-40B4-BE49-F238E27FC236}">
                      <a16:creationId xmlns:a16="http://schemas.microsoft.com/office/drawing/2014/main" id="{35EE8BED-F3B8-A819-B618-FCEE4AC1AF29}"/>
                    </a:ext>
                  </a:extLst>
                </p:cNvPr>
                <p:cNvSpPr>
                  <a:spLocks/>
                </p:cNvSpPr>
                <p:nvPr/>
              </p:nvSpPr>
              <p:spPr bwMode="auto">
                <a:xfrm>
                  <a:off x="6744996" y="3754620"/>
                  <a:ext cx="53065" cy="53064"/>
                </a:xfrm>
                <a:custGeom>
                  <a:avLst/>
                  <a:gdLst>
                    <a:gd name="T0" fmla="*/ 44 w 69"/>
                    <a:gd name="T1" fmla="*/ 5 h 69"/>
                    <a:gd name="T2" fmla="*/ 63 w 69"/>
                    <a:gd name="T3" fmla="*/ 44 h 69"/>
                    <a:gd name="T4" fmla="*/ 25 w 69"/>
                    <a:gd name="T5" fmla="*/ 64 h 69"/>
                    <a:gd name="T6" fmla="*/ 5 w 69"/>
                    <a:gd name="T7" fmla="*/ 25 h 69"/>
                    <a:gd name="T8" fmla="*/ 44 w 69"/>
                    <a:gd name="T9" fmla="*/ 5 h 69"/>
                  </a:gdLst>
                  <a:ahLst/>
                  <a:cxnLst>
                    <a:cxn ang="0">
                      <a:pos x="T0" y="T1"/>
                    </a:cxn>
                    <a:cxn ang="0">
                      <a:pos x="T2" y="T3"/>
                    </a:cxn>
                    <a:cxn ang="0">
                      <a:pos x="T4" y="T5"/>
                    </a:cxn>
                    <a:cxn ang="0">
                      <a:pos x="T6" y="T7"/>
                    </a:cxn>
                    <a:cxn ang="0">
                      <a:pos x="T8" y="T9"/>
                    </a:cxn>
                  </a:cxnLst>
                  <a:rect l="0" t="0" r="r" b="b"/>
                  <a:pathLst>
                    <a:path w="69" h="69">
                      <a:moveTo>
                        <a:pt x="44" y="5"/>
                      </a:moveTo>
                      <a:cubicBezTo>
                        <a:pt x="60" y="10"/>
                        <a:pt x="69" y="28"/>
                        <a:pt x="63" y="44"/>
                      </a:cubicBezTo>
                      <a:cubicBezTo>
                        <a:pt x="58" y="60"/>
                        <a:pt x="41" y="69"/>
                        <a:pt x="25" y="64"/>
                      </a:cubicBezTo>
                      <a:cubicBezTo>
                        <a:pt x="9" y="58"/>
                        <a:pt x="0" y="41"/>
                        <a:pt x="5" y="25"/>
                      </a:cubicBezTo>
                      <a:cubicBezTo>
                        <a:pt x="11" y="8"/>
                        <a:pt x="28" y="0"/>
                        <a:pt x="44" y="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1" name="Freeform 870">
                  <a:extLst>
                    <a:ext uri="{FF2B5EF4-FFF2-40B4-BE49-F238E27FC236}">
                      <a16:creationId xmlns:a16="http://schemas.microsoft.com/office/drawing/2014/main" id="{399D9413-6BB1-0B58-B147-A5ABB8DC227E}"/>
                    </a:ext>
                  </a:extLst>
                </p:cNvPr>
                <p:cNvSpPr>
                  <a:spLocks/>
                </p:cNvSpPr>
                <p:nvPr/>
              </p:nvSpPr>
              <p:spPr bwMode="auto">
                <a:xfrm>
                  <a:off x="6302786" y="3413724"/>
                  <a:ext cx="53065" cy="53064"/>
                </a:xfrm>
                <a:custGeom>
                  <a:avLst/>
                  <a:gdLst>
                    <a:gd name="T0" fmla="*/ 44 w 69"/>
                    <a:gd name="T1" fmla="*/ 6 h 70"/>
                    <a:gd name="T2" fmla="*/ 63 w 69"/>
                    <a:gd name="T3" fmla="*/ 45 h 70"/>
                    <a:gd name="T4" fmla="*/ 25 w 69"/>
                    <a:gd name="T5" fmla="*/ 64 h 70"/>
                    <a:gd name="T6" fmla="*/ 5 w 69"/>
                    <a:gd name="T7" fmla="*/ 25 h 70"/>
                    <a:gd name="T8" fmla="*/ 44 w 69"/>
                    <a:gd name="T9" fmla="*/ 6 h 70"/>
                  </a:gdLst>
                  <a:ahLst/>
                  <a:cxnLst>
                    <a:cxn ang="0">
                      <a:pos x="T0" y="T1"/>
                    </a:cxn>
                    <a:cxn ang="0">
                      <a:pos x="T2" y="T3"/>
                    </a:cxn>
                    <a:cxn ang="0">
                      <a:pos x="T4" y="T5"/>
                    </a:cxn>
                    <a:cxn ang="0">
                      <a:pos x="T6" y="T7"/>
                    </a:cxn>
                    <a:cxn ang="0">
                      <a:pos x="T8" y="T9"/>
                    </a:cxn>
                  </a:cxnLst>
                  <a:rect l="0" t="0" r="r" b="b"/>
                  <a:pathLst>
                    <a:path w="69" h="70">
                      <a:moveTo>
                        <a:pt x="44" y="6"/>
                      </a:moveTo>
                      <a:cubicBezTo>
                        <a:pt x="60" y="11"/>
                        <a:pt x="69" y="29"/>
                        <a:pt x="63" y="45"/>
                      </a:cubicBezTo>
                      <a:cubicBezTo>
                        <a:pt x="58" y="61"/>
                        <a:pt x="41" y="70"/>
                        <a:pt x="25" y="64"/>
                      </a:cubicBezTo>
                      <a:cubicBezTo>
                        <a:pt x="9" y="59"/>
                        <a:pt x="0" y="41"/>
                        <a:pt x="5" y="25"/>
                      </a:cubicBezTo>
                      <a:cubicBezTo>
                        <a:pt x="11" y="9"/>
                        <a:pt x="28" y="0"/>
                        <a:pt x="44" y="6"/>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2" name="Freeform 871">
                  <a:extLst>
                    <a:ext uri="{FF2B5EF4-FFF2-40B4-BE49-F238E27FC236}">
                      <a16:creationId xmlns:a16="http://schemas.microsoft.com/office/drawing/2014/main" id="{F96D6468-8EFC-A84D-7501-B94D93CA3299}"/>
                    </a:ext>
                  </a:extLst>
                </p:cNvPr>
                <p:cNvSpPr>
                  <a:spLocks/>
                </p:cNvSpPr>
                <p:nvPr/>
              </p:nvSpPr>
              <p:spPr bwMode="auto">
                <a:xfrm>
                  <a:off x="6206304" y="3018156"/>
                  <a:ext cx="51457" cy="51456"/>
                </a:xfrm>
                <a:custGeom>
                  <a:avLst/>
                  <a:gdLst>
                    <a:gd name="T0" fmla="*/ 44 w 68"/>
                    <a:gd name="T1" fmla="*/ 5 h 69"/>
                    <a:gd name="T2" fmla="*/ 63 w 68"/>
                    <a:gd name="T3" fmla="*/ 44 h 69"/>
                    <a:gd name="T4" fmla="*/ 25 w 68"/>
                    <a:gd name="T5" fmla="*/ 64 h 69"/>
                    <a:gd name="T6" fmla="*/ 5 w 68"/>
                    <a:gd name="T7" fmla="*/ 25 h 69"/>
                    <a:gd name="T8" fmla="*/ 44 w 68"/>
                    <a:gd name="T9" fmla="*/ 5 h 69"/>
                  </a:gdLst>
                  <a:ahLst/>
                  <a:cxnLst>
                    <a:cxn ang="0">
                      <a:pos x="T0" y="T1"/>
                    </a:cxn>
                    <a:cxn ang="0">
                      <a:pos x="T2" y="T3"/>
                    </a:cxn>
                    <a:cxn ang="0">
                      <a:pos x="T4" y="T5"/>
                    </a:cxn>
                    <a:cxn ang="0">
                      <a:pos x="T6" y="T7"/>
                    </a:cxn>
                    <a:cxn ang="0">
                      <a:pos x="T8" y="T9"/>
                    </a:cxn>
                  </a:cxnLst>
                  <a:rect l="0" t="0" r="r" b="b"/>
                  <a:pathLst>
                    <a:path w="68" h="69">
                      <a:moveTo>
                        <a:pt x="44" y="5"/>
                      </a:moveTo>
                      <a:cubicBezTo>
                        <a:pt x="60" y="11"/>
                        <a:pt x="68" y="28"/>
                        <a:pt x="63" y="44"/>
                      </a:cubicBezTo>
                      <a:cubicBezTo>
                        <a:pt x="58" y="61"/>
                        <a:pt x="41" y="69"/>
                        <a:pt x="25" y="64"/>
                      </a:cubicBezTo>
                      <a:cubicBezTo>
                        <a:pt x="9" y="59"/>
                        <a:pt x="0" y="41"/>
                        <a:pt x="5" y="25"/>
                      </a:cubicBezTo>
                      <a:cubicBezTo>
                        <a:pt x="10" y="9"/>
                        <a:pt x="28" y="0"/>
                        <a:pt x="44" y="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872">
                  <a:extLst>
                    <a:ext uri="{FF2B5EF4-FFF2-40B4-BE49-F238E27FC236}">
                      <a16:creationId xmlns:a16="http://schemas.microsoft.com/office/drawing/2014/main" id="{AB3D800A-689F-C824-B60C-4A443F6E15A2}"/>
                    </a:ext>
                  </a:extLst>
                </p:cNvPr>
                <p:cNvSpPr>
                  <a:spLocks/>
                </p:cNvSpPr>
                <p:nvPr/>
              </p:nvSpPr>
              <p:spPr bwMode="auto">
                <a:xfrm>
                  <a:off x="6423389" y="3468396"/>
                  <a:ext cx="48241" cy="49848"/>
                </a:xfrm>
                <a:custGeom>
                  <a:avLst/>
                  <a:gdLst>
                    <a:gd name="T0" fmla="*/ 41 w 64"/>
                    <a:gd name="T1" fmla="*/ 5 h 65"/>
                    <a:gd name="T2" fmla="*/ 59 w 64"/>
                    <a:gd name="T3" fmla="*/ 41 h 65"/>
                    <a:gd name="T4" fmla="*/ 23 w 64"/>
                    <a:gd name="T5" fmla="*/ 60 h 65"/>
                    <a:gd name="T6" fmla="*/ 5 w 64"/>
                    <a:gd name="T7" fmla="*/ 23 h 65"/>
                    <a:gd name="T8" fmla="*/ 41 w 64"/>
                    <a:gd name="T9" fmla="*/ 5 h 65"/>
                  </a:gdLst>
                  <a:ahLst/>
                  <a:cxnLst>
                    <a:cxn ang="0">
                      <a:pos x="T0" y="T1"/>
                    </a:cxn>
                    <a:cxn ang="0">
                      <a:pos x="T2" y="T3"/>
                    </a:cxn>
                    <a:cxn ang="0">
                      <a:pos x="T4" y="T5"/>
                    </a:cxn>
                    <a:cxn ang="0">
                      <a:pos x="T6" y="T7"/>
                    </a:cxn>
                    <a:cxn ang="0">
                      <a:pos x="T8" y="T9"/>
                    </a:cxn>
                  </a:cxnLst>
                  <a:rect l="0" t="0" r="r" b="b"/>
                  <a:pathLst>
                    <a:path w="64" h="65">
                      <a:moveTo>
                        <a:pt x="41" y="5"/>
                      </a:moveTo>
                      <a:cubicBezTo>
                        <a:pt x="55" y="10"/>
                        <a:pt x="64" y="26"/>
                        <a:pt x="59" y="41"/>
                      </a:cubicBezTo>
                      <a:cubicBezTo>
                        <a:pt x="54" y="57"/>
                        <a:pt x="37" y="65"/>
                        <a:pt x="23" y="60"/>
                      </a:cubicBezTo>
                      <a:cubicBezTo>
                        <a:pt x="8" y="55"/>
                        <a:pt x="0" y="38"/>
                        <a:pt x="5" y="23"/>
                      </a:cubicBezTo>
                      <a:cubicBezTo>
                        <a:pt x="9" y="8"/>
                        <a:pt x="26" y="0"/>
                        <a:pt x="41" y="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4" name="Line 873">
                  <a:extLst>
                    <a:ext uri="{FF2B5EF4-FFF2-40B4-BE49-F238E27FC236}">
                      <a16:creationId xmlns:a16="http://schemas.microsoft.com/office/drawing/2014/main" id="{3C51664E-726E-AD01-2624-B535A0F46B3D}"/>
                    </a:ext>
                  </a:extLst>
                </p:cNvPr>
                <p:cNvSpPr>
                  <a:spLocks noChangeShapeType="1"/>
                </p:cNvSpPr>
                <p:nvPr/>
              </p:nvSpPr>
              <p:spPr bwMode="auto">
                <a:xfrm>
                  <a:off x="6606705" y="3773916"/>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5" name="Line 874">
                  <a:extLst>
                    <a:ext uri="{FF2B5EF4-FFF2-40B4-BE49-F238E27FC236}">
                      <a16:creationId xmlns:a16="http://schemas.microsoft.com/office/drawing/2014/main" id="{842FD51D-7F7D-AB82-61F0-98BE130E4343}"/>
                    </a:ext>
                  </a:extLst>
                </p:cNvPr>
                <p:cNvSpPr>
                  <a:spLocks noChangeShapeType="1"/>
                </p:cNvSpPr>
                <p:nvPr/>
              </p:nvSpPr>
              <p:spPr bwMode="auto">
                <a:xfrm>
                  <a:off x="6606705" y="3773916"/>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Line 875">
                  <a:extLst>
                    <a:ext uri="{FF2B5EF4-FFF2-40B4-BE49-F238E27FC236}">
                      <a16:creationId xmlns:a16="http://schemas.microsoft.com/office/drawing/2014/main" id="{92F3A4D7-F093-1C03-4245-0ED09A053978}"/>
                    </a:ext>
                  </a:extLst>
                </p:cNvPr>
                <p:cNvSpPr>
                  <a:spLocks noChangeShapeType="1"/>
                </p:cNvSpPr>
                <p:nvPr/>
              </p:nvSpPr>
              <p:spPr bwMode="auto">
                <a:xfrm>
                  <a:off x="6590624" y="3767484"/>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37" name="Line 876">
                  <a:extLst>
                    <a:ext uri="{FF2B5EF4-FFF2-40B4-BE49-F238E27FC236}">
                      <a16:creationId xmlns:a16="http://schemas.microsoft.com/office/drawing/2014/main" id="{C5DBAD75-784E-2602-7E01-941D0833A13F}"/>
                    </a:ext>
                  </a:extLst>
                </p:cNvPr>
                <p:cNvSpPr>
                  <a:spLocks noChangeShapeType="1"/>
                </p:cNvSpPr>
                <p:nvPr/>
              </p:nvSpPr>
              <p:spPr bwMode="auto">
                <a:xfrm>
                  <a:off x="6946000" y="3535932"/>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38" name="Freeform 877">
                  <a:extLst>
                    <a:ext uri="{FF2B5EF4-FFF2-40B4-BE49-F238E27FC236}">
                      <a16:creationId xmlns:a16="http://schemas.microsoft.com/office/drawing/2014/main" id="{777C8DE0-EF35-4241-C33D-9DCC3E2809D3}"/>
                    </a:ext>
                  </a:extLst>
                </p:cNvPr>
                <p:cNvSpPr>
                  <a:spLocks/>
                </p:cNvSpPr>
                <p:nvPr/>
              </p:nvSpPr>
              <p:spPr bwMode="auto">
                <a:xfrm>
                  <a:off x="6357459" y="3703164"/>
                  <a:ext cx="307135" cy="363408"/>
                </a:xfrm>
                <a:custGeom>
                  <a:avLst/>
                  <a:gdLst>
                    <a:gd name="T0" fmla="*/ 0 w 191"/>
                    <a:gd name="T1" fmla="*/ 89 h 226"/>
                    <a:gd name="T2" fmla="*/ 191 w 191"/>
                    <a:gd name="T3" fmla="*/ 226 h 226"/>
                    <a:gd name="T4" fmla="*/ 135 w 191"/>
                    <a:gd name="T5" fmla="*/ 0 h 226"/>
                  </a:gdLst>
                  <a:ahLst/>
                  <a:cxnLst>
                    <a:cxn ang="0">
                      <a:pos x="T0" y="T1"/>
                    </a:cxn>
                    <a:cxn ang="0">
                      <a:pos x="T2" y="T3"/>
                    </a:cxn>
                    <a:cxn ang="0">
                      <a:pos x="T4" y="T5"/>
                    </a:cxn>
                  </a:cxnLst>
                  <a:rect l="0" t="0" r="r" b="b"/>
                  <a:pathLst>
                    <a:path w="191" h="226">
                      <a:moveTo>
                        <a:pt x="0" y="89"/>
                      </a:moveTo>
                      <a:lnTo>
                        <a:pt x="191" y="226"/>
                      </a:lnTo>
                      <a:lnTo>
                        <a:pt x="135" y="0"/>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39" name="Freeform 878">
                  <a:extLst>
                    <a:ext uri="{FF2B5EF4-FFF2-40B4-BE49-F238E27FC236}">
                      <a16:creationId xmlns:a16="http://schemas.microsoft.com/office/drawing/2014/main" id="{FD723914-F751-744A-4AC6-F0908D2D5C13}"/>
                    </a:ext>
                  </a:extLst>
                </p:cNvPr>
                <p:cNvSpPr>
                  <a:spLocks/>
                </p:cNvSpPr>
                <p:nvPr/>
              </p:nvSpPr>
              <p:spPr bwMode="auto">
                <a:xfrm>
                  <a:off x="6368716" y="3262572"/>
                  <a:ext cx="403617" cy="517776"/>
                </a:xfrm>
                <a:custGeom>
                  <a:avLst/>
                  <a:gdLst>
                    <a:gd name="T0" fmla="*/ 0 w 251"/>
                    <a:gd name="T1" fmla="*/ 0 h 322"/>
                    <a:gd name="T2" fmla="*/ 161 w 251"/>
                    <a:gd name="T3" fmla="*/ 78 h 322"/>
                    <a:gd name="T4" fmla="*/ 136 w 251"/>
                    <a:gd name="T5" fmla="*/ 269 h 322"/>
                    <a:gd name="T6" fmla="*/ 251 w 251"/>
                    <a:gd name="T7" fmla="*/ 322 h 322"/>
                  </a:gdLst>
                  <a:ahLst/>
                  <a:cxnLst>
                    <a:cxn ang="0">
                      <a:pos x="T0" y="T1"/>
                    </a:cxn>
                    <a:cxn ang="0">
                      <a:pos x="T2" y="T3"/>
                    </a:cxn>
                    <a:cxn ang="0">
                      <a:pos x="T4" y="T5"/>
                    </a:cxn>
                    <a:cxn ang="0">
                      <a:pos x="T6" y="T7"/>
                    </a:cxn>
                  </a:cxnLst>
                  <a:rect l="0" t="0" r="r" b="b"/>
                  <a:pathLst>
                    <a:path w="251" h="322">
                      <a:moveTo>
                        <a:pt x="0" y="0"/>
                      </a:moveTo>
                      <a:lnTo>
                        <a:pt x="161" y="78"/>
                      </a:lnTo>
                      <a:lnTo>
                        <a:pt x="136" y="269"/>
                      </a:lnTo>
                      <a:lnTo>
                        <a:pt x="251" y="322"/>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40" name="Freeform 879">
                  <a:extLst>
                    <a:ext uri="{FF2B5EF4-FFF2-40B4-BE49-F238E27FC236}">
                      <a16:creationId xmlns:a16="http://schemas.microsoft.com/office/drawing/2014/main" id="{A55FF6BD-17C1-6817-6F24-9312464EA62B}"/>
                    </a:ext>
                  </a:extLst>
                </p:cNvPr>
                <p:cNvSpPr>
                  <a:spLocks/>
                </p:cNvSpPr>
                <p:nvPr/>
              </p:nvSpPr>
              <p:spPr bwMode="auto">
                <a:xfrm>
                  <a:off x="6232033" y="3043884"/>
                  <a:ext cx="342511" cy="802393"/>
                </a:xfrm>
                <a:custGeom>
                  <a:avLst/>
                  <a:gdLst>
                    <a:gd name="T0" fmla="*/ 60 w 213"/>
                    <a:gd name="T1" fmla="*/ 246 h 499"/>
                    <a:gd name="T2" fmla="*/ 134 w 213"/>
                    <a:gd name="T3" fmla="*/ 279 h 499"/>
                    <a:gd name="T4" fmla="*/ 213 w 213"/>
                    <a:gd name="T5" fmla="*/ 410 h 499"/>
                    <a:gd name="T6" fmla="*/ 78 w 213"/>
                    <a:gd name="T7" fmla="*/ 499 h 499"/>
                    <a:gd name="T8" fmla="*/ 134 w 213"/>
                    <a:gd name="T9" fmla="*/ 279 h 499"/>
                    <a:gd name="T10" fmla="*/ 202 w 213"/>
                    <a:gd name="T11" fmla="*/ 80 h 499"/>
                    <a:gd name="T12" fmla="*/ 85 w 213"/>
                    <a:gd name="T13" fmla="*/ 136 h 499"/>
                    <a:gd name="T14" fmla="*/ 60 w 213"/>
                    <a:gd name="T15" fmla="*/ 246 h 499"/>
                    <a:gd name="T16" fmla="*/ 0 w 213"/>
                    <a:gd name="T17" fmla="*/ 0 h 499"/>
                    <a:gd name="T18" fmla="*/ 91 w 213"/>
                    <a:gd name="T19" fmla="*/ 13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99">
                      <a:moveTo>
                        <a:pt x="60" y="246"/>
                      </a:moveTo>
                      <a:lnTo>
                        <a:pt x="134" y="279"/>
                      </a:lnTo>
                      <a:lnTo>
                        <a:pt x="213" y="410"/>
                      </a:lnTo>
                      <a:lnTo>
                        <a:pt x="78" y="499"/>
                      </a:lnTo>
                      <a:lnTo>
                        <a:pt x="134" y="279"/>
                      </a:lnTo>
                      <a:lnTo>
                        <a:pt x="202" y="80"/>
                      </a:lnTo>
                      <a:lnTo>
                        <a:pt x="85" y="136"/>
                      </a:lnTo>
                      <a:lnTo>
                        <a:pt x="60" y="246"/>
                      </a:lnTo>
                      <a:lnTo>
                        <a:pt x="0" y="0"/>
                      </a:lnTo>
                      <a:lnTo>
                        <a:pt x="91" y="137"/>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41" name="Freeform 880">
                  <a:extLst>
                    <a:ext uri="{FF2B5EF4-FFF2-40B4-BE49-F238E27FC236}">
                      <a16:creationId xmlns:a16="http://schemas.microsoft.com/office/drawing/2014/main" id="{DCDBAD4F-256C-1B17-B19C-0919AEE872F9}"/>
                    </a:ext>
                  </a:extLst>
                </p:cNvPr>
                <p:cNvSpPr>
                  <a:spLocks/>
                </p:cNvSpPr>
                <p:nvPr/>
              </p:nvSpPr>
              <p:spPr bwMode="auto">
                <a:xfrm>
                  <a:off x="6703187" y="2352443"/>
                  <a:ext cx="54673" cy="57888"/>
                </a:xfrm>
                <a:custGeom>
                  <a:avLst/>
                  <a:gdLst>
                    <a:gd name="T0" fmla="*/ 72 w 73"/>
                    <a:gd name="T1" fmla="*/ 35 h 74"/>
                    <a:gd name="T2" fmla="*/ 38 w 73"/>
                    <a:gd name="T3" fmla="*/ 73 h 74"/>
                    <a:gd name="T4" fmla="*/ 1 w 73"/>
                    <a:gd name="T5" fmla="*/ 39 h 74"/>
                    <a:gd name="T6" fmla="*/ 35 w 73"/>
                    <a:gd name="T7" fmla="*/ 1 h 74"/>
                    <a:gd name="T8" fmla="*/ 72 w 73"/>
                    <a:gd name="T9" fmla="*/ 35 h 74"/>
                  </a:gdLst>
                  <a:ahLst/>
                  <a:cxnLst>
                    <a:cxn ang="0">
                      <a:pos x="T0" y="T1"/>
                    </a:cxn>
                    <a:cxn ang="0">
                      <a:pos x="T2" y="T3"/>
                    </a:cxn>
                    <a:cxn ang="0">
                      <a:pos x="T4" y="T5"/>
                    </a:cxn>
                    <a:cxn ang="0">
                      <a:pos x="T6" y="T7"/>
                    </a:cxn>
                    <a:cxn ang="0">
                      <a:pos x="T8" y="T9"/>
                    </a:cxn>
                  </a:cxnLst>
                  <a:rect l="0" t="0" r="r" b="b"/>
                  <a:pathLst>
                    <a:path w="73" h="74">
                      <a:moveTo>
                        <a:pt x="72" y="35"/>
                      </a:moveTo>
                      <a:cubicBezTo>
                        <a:pt x="73" y="55"/>
                        <a:pt x="58" y="72"/>
                        <a:pt x="38" y="73"/>
                      </a:cubicBezTo>
                      <a:cubicBezTo>
                        <a:pt x="19" y="74"/>
                        <a:pt x="2" y="59"/>
                        <a:pt x="1" y="39"/>
                      </a:cubicBezTo>
                      <a:cubicBezTo>
                        <a:pt x="0" y="19"/>
                        <a:pt x="15" y="2"/>
                        <a:pt x="35" y="1"/>
                      </a:cubicBezTo>
                      <a:cubicBezTo>
                        <a:pt x="55" y="0"/>
                        <a:pt x="71" y="15"/>
                        <a:pt x="72" y="3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2" name="Freeform 881">
                  <a:extLst>
                    <a:ext uri="{FF2B5EF4-FFF2-40B4-BE49-F238E27FC236}">
                      <a16:creationId xmlns:a16="http://schemas.microsoft.com/office/drawing/2014/main" id="{2B3A8171-F75F-9D58-00FD-8845A64DFA98}"/>
                    </a:ext>
                  </a:extLst>
                </p:cNvPr>
                <p:cNvSpPr>
                  <a:spLocks/>
                </p:cNvSpPr>
                <p:nvPr/>
              </p:nvSpPr>
              <p:spPr bwMode="auto">
                <a:xfrm>
                  <a:off x="7158260" y="2164307"/>
                  <a:ext cx="36985" cy="35376"/>
                </a:xfrm>
                <a:custGeom>
                  <a:avLst/>
                  <a:gdLst>
                    <a:gd name="T0" fmla="*/ 46 w 47"/>
                    <a:gd name="T1" fmla="*/ 22 h 47"/>
                    <a:gd name="T2" fmla="*/ 24 w 47"/>
                    <a:gd name="T3" fmla="*/ 47 h 47"/>
                    <a:gd name="T4" fmla="*/ 1 w 47"/>
                    <a:gd name="T5" fmla="*/ 25 h 47"/>
                    <a:gd name="T6" fmla="*/ 22 w 47"/>
                    <a:gd name="T7" fmla="*/ 0 h 47"/>
                    <a:gd name="T8" fmla="*/ 46 w 47"/>
                    <a:gd name="T9" fmla="*/ 22 h 47"/>
                  </a:gdLst>
                  <a:ahLst/>
                  <a:cxnLst>
                    <a:cxn ang="0">
                      <a:pos x="T0" y="T1"/>
                    </a:cxn>
                    <a:cxn ang="0">
                      <a:pos x="T2" y="T3"/>
                    </a:cxn>
                    <a:cxn ang="0">
                      <a:pos x="T4" y="T5"/>
                    </a:cxn>
                    <a:cxn ang="0">
                      <a:pos x="T6" y="T7"/>
                    </a:cxn>
                    <a:cxn ang="0">
                      <a:pos x="T8" y="T9"/>
                    </a:cxn>
                  </a:cxnLst>
                  <a:rect l="0" t="0" r="r" b="b"/>
                  <a:pathLst>
                    <a:path w="47" h="47">
                      <a:moveTo>
                        <a:pt x="46" y="22"/>
                      </a:moveTo>
                      <a:cubicBezTo>
                        <a:pt x="47" y="35"/>
                        <a:pt x="37" y="46"/>
                        <a:pt x="24" y="47"/>
                      </a:cubicBezTo>
                      <a:cubicBezTo>
                        <a:pt x="12" y="47"/>
                        <a:pt x="1" y="37"/>
                        <a:pt x="1" y="25"/>
                      </a:cubicBezTo>
                      <a:cubicBezTo>
                        <a:pt x="0" y="12"/>
                        <a:pt x="10" y="1"/>
                        <a:pt x="22" y="0"/>
                      </a:cubicBezTo>
                      <a:cubicBezTo>
                        <a:pt x="35" y="0"/>
                        <a:pt x="45" y="9"/>
                        <a:pt x="46" y="22"/>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3" name="Freeform 882">
                  <a:extLst>
                    <a:ext uri="{FF2B5EF4-FFF2-40B4-BE49-F238E27FC236}">
                      <a16:creationId xmlns:a16="http://schemas.microsoft.com/office/drawing/2014/main" id="{15671084-2BE2-266D-5076-2B6F69B1C8AF}"/>
                    </a:ext>
                  </a:extLst>
                </p:cNvPr>
                <p:cNvSpPr>
                  <a:spLocks/>
                </p:cNvSpPr>
                <p:nvPr/>
              </p:nvSpPr>
              <p:spPr bwMode="auto">
                <a:xfrm>
                  <a:off x="7016753" y="2022803"/>
                  <a:ext cx="35377" cy="35376"/>
                </a:xfrm>
                <a:custGeom>
                  <a:avLst/>
                  <a:gdLst>
                    <a:gd name="T0" fmla="*/ 44 w 45"/>
                    <a:gd name="T1" fmla="*/ 22 h 46"/>
                    <a:gd name="T2" fmla="*/ 23 w 45"/>
                    <a:gd name="T3" fmla="*/ 45 h 46"/>
                    <a:gd name="T4" fmla="*/ 0 w 45"/>
                    <a:gd name="T5" fmla="*/ 24 h 46"/>
                    <a:gd name="T6" fmla="*/ 21 w 45"/>
                    <a:gd name="T7" fmla="*/ 1 h 46"/>
                    <a:gd name="T8" fmla="*/ 44 w 45"/>
                    <a:gd name="T9" fmla="*/ 22 h 46"/>
                  </a:gdLst>
                  <a:ahLst/>
                  <a:cxnLst>
                    <a:cxn ang="0">
                      <a:pos x="T0" y="T1"/>
                    </a:cxn>
                    <a:cxn ang="0">
                      <a:pos x="T2" y="T3"/>
                    </a:cxn>
                    <a:cxn ang="0">
                      <a:pos x="T4" y="T5"/>
                    </a:cxn>
                    <a:cxn ang="0">
                      <a:pos x="T6" y="T7"/>
                    </a:cxn>
                    <a:cxn ang="0">
                      <a:pos x="T8" y="T9"/>
                    </a:cxn>
                  </a:cxnLst>
                  <a:rect l="0" t="0" r="r" b="b"/>
                  <a:pathLst>
                    <a:path w="45" h="46">
                      <a:moveTo>
                        <a:pt x="44" y="22"/>
                      </a:moveTo>
                      <a:cubicBezTo>
                        <a:pt x="45" y="34"/>
                        <a:pt x="35" y="45"/>
                        <a:pt x="23" y="45"/>
                      </a:cubicBezTo>
                      <a:cubicBezTo>
                        <a:pt x="11" y="46"/>
                        <a:pt x="1" y="36"/>
                        <a:pt x="0" y="24"/>
                      </a:cubicBezTo>
                      <a:cubicBezTo>
                        <a:pt x="0" y="12"/>
                        <a:pt x="9" y="1"/>
                        <a:pt x="21" y="1"/>
                      </a:cubicBezTo>
                      <a:cubicBezTo>
                        <a:pt x="33" y="0"/>
                        <a:pt x="43" y="10"/>
                        <a:pt x="44" y="22"/>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4" name="Freeform 883">
                  <a:extLst>
                    <a:ext uri="{FF2B5EF4-FFF2-40B4-BE49-F238E27FC236}">
                      <a16:creationId xmlns:a16="http://schemas.microsoft.com/office/drawing/2014/main" id="{88B0EC00-BD9D-5856-E2CA-D2C67DD88F11}"/>
                    </a:ext>
                  </a:extLst>
                </p:cNvPr>
                <p:cNvSpPr>
                  <a:spLocks/>
                </p:cNvSpPr>
                <p:nvPr/>
              </p:nvSpPr>
              <p:spPr bwMode="auto">
                <a:xfrm>
                  <a:off x="6490926" y="2204507"/>
                  <a:ext cx="54673" cy="57888"/>
                </a:xfrm>
                <a:custGeom>
                  <a:avLst/>
                  <a:gdLst>
                    <a:gd name="T0" fmla="*/ 71 w 72"/>
                    <a:gd name="T1" fmla="*/ 35 h 74"/>
                    <a:gd name="T2" fmla="*/ 38 w 72"/>
                    <a:gd name="T3" fmla="*/ 73 h 74"/>
                    <a:gd name="T4" fmla="*/ 1 w 72"/>
                    <a:gd name="T5" fmla="*/ 39 h 74"/>
                    <a:gd name="T6" fmla="*/ 34 w 72"/>
                    <a:gd name="T7" fmla="*/ 1 h 74"/>
                    <a:gd name="T8" fmla="*/ 71 w 72"/>
                    <a:gd name="T9" fmla="*/ 35 h 74"/>
                  </a:gdLst>
                  <a:ahLst/>
                  <a:cxnLst>
                    <a:cxn ang="0">
                      <a:pos x="T0" y="T1"/>
                    </a:cxn>
                    <a:cxn ang="0">
                      <a:pos x="T2" y="T3"/>
                    </a:cxn>
                    <a:cxn ang="0">
                      <a:pos x="T4" y="T5"/>
                    </a:cxn>
                    <a:cxn ang="0">
                      <a:pos x="T6" y="T7"/>
                    </a:cxn>
                    <a:cxn ang="0">
                      <a:pos x="T8" y="T9"/>
                    </a:cxn>
                  </a:cxnLst>
                  <a:rect l="0" t="0" r="r" b="b"/>
                  <a:pathLst>
                    <a:path w="72" h="74">
                      <a:moveTo>
                        <a:pt x="71" y="35"/>
                      </a:moveTo>
                      <a:cubicBezTo>
                        <a:pt x="72" y="55"/>
                        <a:pt x="57" y="72"/>
                        <a:pt x="38" y="73"/>
                      </a:cubicBezTo>
                      <a:cubicBezTo>
                        <a:pt x="18" y="74"/>
                        <a:pt x="2" y="58"/>
                        <a:pt x="1" y="39"/>
                      </a:cubicBezTo>
                      <a:cubicBezTo>
                        <a:pt x="0" y="19"/>
                        <a:pt x="15" y="2"/>
                        <a:pt x="34" y="1"/>
                      </a:cubicBezTo>
                      <a:cubicBezTo>
                        <a:pt x="54" y="0"/>
                        <a:pt x="70" y="15"/>
                        <a:pt x="71" y="3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5" name="Freeform 884">
                  <a:extLst>
                    <a:ext uri="{FF2B5EF4-FFF2-40B4-BE49-F238E27FC236}">
                      <a16:creationId xmlns:a16="http://schemas.microsoft.com/office/drawing/2014/main" id="{474C00F4-D284-25CA-C1F1-D5D0455FB976}"/>
                    </a:ext>
                  </a:extLst>
                </p:cNvPr>
                <p:cNvSpPr>
                  <a:spLocks/>
                </p:cNvSpPr>
                <p:nvPr/>
              </p:nvSpPr>
              <p:spPr bwMode="auto">
                <a:xfrm>
                  <a:off x="7000673" y="2307419"/>
                  <a:ext cx="25729" cy="25728"/>
                </a:xfrm>
                <a:custGeom>
                  <a:avLst/>
                  <a:gdLst>
                    <a:gd name="T0" fmla="*/ 33 w 34"/>
                    <a:gd name="T1" fmla="*/ 17 h 35"/>
                    <a:gd name="T2" fmla="*/ 18 w 34"/>
                    <a:gd name="T3" fmla="*/ 35 h 35"/>
                    <a:gd name="T4" fmla="*/ 0 w 34"/>
                    <a:gd name="T5" fmla="*/ 18 h 35"/>
                    <a:gd name="T6" fmla="*/ 16 w 34"/>
                    <a:gd name="T7" fmla="*/ 1 h 35"/>
                    <a:gd name="T8" fmla="*/ 33 w 34"/>
                    <a:gd name="T9" fmla="*/ 17 h 35"/>
                  </a:gdLst>
                  <a:ahLst/>
                  <a:cxnLst>
                    <a:cxn ang="0">
                      <a:pos x="T0" y="T1"/>
                    </a:cxn>
                    <a:cxn ang="0">
                      <a:pos x="T2" y="T3"/>
                    </a:cxn>
                    <a:cxn ang="0">
                      <a:pos x="T4" y="T5"/>
                    </a:cxn>
                    <a:cxn ang="0">
                      <a:pos x="T6" y="T7"/>
                    </a:cxn>
                    <a:cxn ang="0">
                      <a:pos x="T8" y="T9"/>
                    </a:cxn>
                  </a:cxnLst>
                  <a:rect l="0" t="0" r="r" b="b"/>
                  <a:pathLst>
                    <a:path w="34" h="35">
                      <a:moveTo>
                        <a:pt x="33" y="17"/>
                      </a:moveTo>
                      <a:cubicBezTo>
                        <a:pt x="34" y="26"/>
                        <a:pt x="27" y="34"/>
                        <a:pt x="18" y="35"/>
                      </a:cubicBezTo>
                      <a:cubicBezTo>
                        <a:pt x="8" y="35"/>
                        <a:pt x="1" y="28"/>
                        <a:pt x="0" y="18"/>
                      </a:cubicBezTo>
                      <a:cubicBezTo>
                        <a:pt x="0" y="9"/>
                        <a:pt x="7" y="1"/>
                        <a:pt x="16" y="1"/>
                      </a:cubicBezTo>
                      <a:cubicBezTo>
                        <a:pt x="25" y="0"/>
                        <a:pt x="33" y="7"/>
                        <a:pt x="33" y="1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6" name="Freeform 885">
                  <a:extLst>
                    <a:ext uri="{FF2B5EF4-FFF2-40B4-BE49-F238E27FC236}">
                      <a16:creationId xmlns:a16="http://schemas.microsoft.com/office/drawing/2014/main" id="{4DA513F7-D172-1C33-5195-F5C06C055D90}"/>
                    </a:ext>
                  </a:extLst>
                </p:cNvPr>
                <p:cNvSpPr>
                  <a:spLocks/>
                </p:cNvSpPr>
                <p:nvPr/>
              </p:nvSpPr>
              <p:spPr bwMode="auto">
                <a:xfrm>
                  <a:off x="6418565" y="2575955"/>
                  <a:ext cx="25729" cy="25728"/>
                </a:xfrm>
                <a:custGeom>
                  <a:avLst/>
                  <a:gdLst>
                    <a:gd name="T0" fmla="*/ 33 w 34"/>
                    <a:gd name="T1" fmla="*/ 17 h 35"/>
                    <a:gd name="T2" fmla="*/ 18 w 34"/>
                    <a:gd name="T3" fmla="*/ 35 h 35"/>
                    <a:gd name="T4" fmla="*/ 0 w 34"/>
                    <a:gd name="T5" fmla="*/ 19 h 35"/>
                    <a:gd name="T6" fmla="*/ 16 w 34"/>
                    <a:gd name="T7" fmla="*/ 1 h 35"/>
                    <a:gd name="T8" fmla="*/ 33 w 34"/>
                    <a:gd name="T9" fmla="*/ 17 h 35"/>
                  </a:gdLst>
                  <a:ahLst/>
                  <a:cxnLst>
                    <a:cxn ang="0">
                      <a:pos x="T0" y="T1"/>
                    </a:cxn>
                    <a:cxn ang="0">
                      <a:pos x="T2" y="T3"/>
                    </a:cxn>
                    <a:cxn ang="0">
                      <a:pos x="T4" y="T5"/>
                    </a:cxn>
                    <a:cxn ang="0">
                      <a:pos x="T6" y="T7"/>
                    </a:cxn>
                    <a:cxn ang="0">
                      <a:pos x="T8" y="T9"/>
                    </a:cxn>
                  </a:cxnLst>
                  <a:rect l="0" t="0" r="r" b="b"/>
                  <a:pathLst>
                    <a:path w="34" h="35">
                      <a:moveTo>
                        <a:pt x="33" y="17"/>
                      </a:moveTo>
                      <a:cubicBezTo>
                        <a:pt x="34" y="26"/>
                        <a:pt x="27" y="34"/>
                        <a:pt x="18" y="35"/>
                      </a:cubicBezTo>
                      <a:cubicBezTo>
                        <a:pt x="8" y="35"/>
                        <a:pt x="1" y="28"/>
                        <a:pt x="0" y="19"/>
                      </a:cubicBezTo>
                      <a:cubicBezTo>
                        <a:pt x="0" y="9"/>
                        <a:pt x="7" y="1"/>
                        <a:pt x="16" y="1"/>
                      </a:cubicBezTo>
                      <a:cubicBezTo>
                        <a:pt x="25" y="0"/>
                        <a:pt x="33" y="8"/>
                        <a:pt x="33" y="1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7" name="Freeform 886">
                  <a:extLst>
                    <a:ext uri="{FF2B5EF4-FFF2-40B4-BE49-F238E27FC236}">
                      <a16:creationId xmlns:a16="http://schemas.microsoft.com/office/drawing/2014/main" id="{5CC4E29A-8AD5-CE37-DF1D-C23EF9E62720}"/>
                    </a:ext>
                  </a:extLst>
                </p:cNvPr>
                <p:cNvSpPr>
                  <a:spLocks/>
                </p:cNvSpPr>
                <p:nvPr/>
              </p:nvSpPr>
              <p:spPr bwMode="auto">
                <a:xfrm>
                  <a:off x="6696755" y="2564699"/>
                  <a:ext cx="45025" cy="46632"/>
                </a:xfrm>
                <a:custGeom>
                  <a:avLst/>
                  <a:gdLst>
                    <a:gd name="T0" fmla="*/ 60 w 60"/>
                    <a:gd name="T1" fmla="*/ 29 h 61"/>
                    <a:gd name="T2" fmla="*/ 32 w 60"/>
                    <a:gd name="T3" fmla="*/ 60 h 61"/>
                    <a:gd name="T4" fmla="*/ 1 w 60"/>
                    <a:gd name="T5" fmla="*/ 32 h 61"/>
                    <a:gd name="T6" fmla="*/ 29 w 60"/>
                    <a:gd name="T7" fmla="*/ 1 h 61"/>
                    <a:gd name="T8" fmla="*/ 60 w 60"/>
                    <a:gd name="T9" fmla="*/ 29 h 61"/>
                  </a:gdLst>
                  <a:ahLst/>
                  <a:cxnLst>
                    <a:cxn ang="0">
                      <a:pos x="T0" y="T1"/>
                    </a:cxn>
                    <a:cxn ang="0">
                      <a:pos x="T2" y="T3"/>
                    </a:cxn>
                    <a:cxn ang="0">
                      <a:pos x="T4" y="T5"/>
                    </a:cxn>
                    <a:cxn ang="0">
                      <a:pos x="T6" y="T7"/>
                    </a:cxn>
                    <a:cxn ang="0">
                      <a:pos x="T8" y="T9"/>
                    </a:cxn>
                  </a:cxnLst>
                  <a:rect l="0" t="0" r="r" b="b"/>
                  <a:pathLst>
                    <a:path w="60" h="61">
                      <a:moveTo>
                        <a:pt x="60" y="29"/>
                      </a:moveTo>
                      <a:cubicBezTo>
                        <a:pt x="60" y="46"/>
                        <a:pt x="48" y="60"/>
                        <a:pt x="32" y="60"/>
                      </a:cubicBezTo>
                      <a:cubicBezTo>
                        <a:pt x="16" y="61"/>
                        <a:pt x="2" y="49"/>
                        <a:pt x="1" y="32"/>
                      </a:cubicBezTo>
                      <a:cubicBezTo>
                        <a:pt x="0" y="16"/>
                        <a:pt x="13" y="2"/>
                        <a:pt x="29" y="1"/>
                      </a:cubicBezTo>
                      <a:cubicBezTo>
                        <a:pt x="45" y="0"/>
                        <a:pt x="59" y="13"/>
                        <a:pt x="60" y="29"/>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8" name="Freeform 887">
                  <a:extLst>
                    <a:ext uri="{FF2B5EF4-FFF2-40B4-BE49-F238E27FC236}">
                      <a16:creationId xmlns:a16="http://schemas.microsoft.com/office/drawing/2014/main" id="{6A0D4C94-3171-19BA-391F-51372EF45CEF}"/>
                    </a:ext>
                  </a:extLst>
                </p:cNvPr>
                <p:cNvSpPr>
                  <a:spLocks/>
                </p:cNvSpPr>
                <p:nvPr/>
              </p:nvSpPr>
              <p:spPr bwMode="auto">
                <a:xfrm>
                  <a:off x="6841478" y="2043707"/>
                  <a:ext cx="45025" cy="46632"/>
                </a:xfrm>
                <a:custGeom>
                  <a:avLst/>
                  <a:gdLst>
                    <a:gd name="T0" fmla="*/ 60 w 60"/>
                    <a:gd name="T1" fmla="*/ 29 h 61"/>
                    <a:gd name="T2" fmla="*/ 32 w 60"/>
                    <a:gd name="T3" fmla="*/ 60 h 61"/>
                    <a:gd name="T4" fmla="*/ 1 w 60"/>
                    <a:gd name="T5" fmla="*/ 32 h 61"/>
                    <a:gd name="T6" fmla="*/ 29 w 60"/>
                    <a:gd name="T7" fmla="*/ 0 h 61"/>
                    <a:gd name="T8" fmla="*/ 60 w 60"/>
                    <a:gd name="T9" fmla="*/ 29 h 61"/>
                  </a:gdLst>
                  <a:ahLst/>
                  <a:cxnLst>
                    <a:cxn ang="0">
                      <a:pos x="T0" y="T1"/>
                    </a:cxn>
                    <a:cxn ang="0">
                      <a:pos x="T2" y="T3"/>
                    </a:cxn>
                    <a:cxn ang="0">
                      <a:pos x="T4" y="T5"/>
                    </a:cxn>
                    <a:cxn ang="0">
                      <a:pos x="T6" y="T7"/>
                    </a:cxn>
                    <a:cxn ang="0">
                      <a:pos x="T8" y="T9"/>
                    </a:cxn>
                  </a:cxnLst>
                  <a:rect l="0" t="0" r="r" b="b"/>
                  <a:pathLst>
                    <a:path w="60" h="61">
                      <a:moveTo>
                        <a:pt x="60" y="29"/>
                      </a:moveTo>
                      <a:cubicBezTo>
                        <a:pt x="60" y="45"/>
                        <a:pt x="48" y="59"/>
                        <a:pt x="32" y="60"/>
                      </a:cubicBezTo>
                      <a:cubicBezTo>
                        <a:pt x="16" y="61"/>
                        <a:pt x="2" y="48"/>
                        <a:pt x="1" y="32"/>
                      </a:cubicBezTo>
                      <a:cubicBezTo>
                        <a:pt x="0" y="15"/>
                        <a:pt x="13" y="1"/>
                        <a:pt x="29" y="0"/>
                      </a:cubicBezTo>
                      <a:cubicBezTo>
                        <a:pt x="45" y="0"/>
                        <a:pt x="59" y="12"/>
                        <a:pt x="60" y="29"/>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9" name="Freeform 888">
                  <a:extLst>
                    <a:ext uri="{FF2B5EF4-FFF2-40B4-BE49-F238E27FC236}">
                      <a16:creationId xmlns:a16="http://schemas.microsoft.com/office/drawing/2014/main" id="{A40BE8FF-4501-49F1-50B8-63225B08D006}"/>
                    </a:ext>
                  </a:extLst>
                </p:cNvPr>
                <p:cNvSpPr>
                  <a:spLocks/>
                </p:cNvSpPr>
                <p:nvPr/>
              </p:nvSpPr>
              <p:spPr bwMode="auto">
                <a:xfrm>
                  <a:off x="7155044" y="1818587"/>
                  <a:ext cx="46633" cy="46632"/>
                </a:xfrm>
                <a:custGeom>
                  <a:avLst/>
                  <a:gdLst>
                    <a:gd name="T0" fmla="*/ 59 w 60"/>
                    <a:gd name="T1" fmla="*/ 29 h 61"/>
                    <a:gd name="T2" fmla="*/ 31 w 60"/>
                    <a:gd name="T3" fmla="*/ 60 h 61"/>
                    <a:gd name="T4" fmla="*/ 0 w 60"/>
                    <a:gd name="T5" fmla="*/ 32 h 61"/>
                    <a:gd name="T6" fmla="*/ 28 w 60"/>
                    <a:gd name="T7" fmla="*/ 1 h 61"/>
                    <a:gd name="T8" fmla="*/ 59 w 60"/>
                    <a:gd name="T9" fmla="*/ 29 h 61"/>
                  </a:gdLst>
                  <a:ahLst/>
                  <a:cxnLst>
                    <a:cxn ang="0">
                      <a:pos x="T0" y="T1"/>
                    </a:cxn>
                    <a:cxn ang="0">
                      <a:pos x="T2" y="T3"/>
                    </a:cxn>
                    <a:cxn ang="0">
                      <a:pos x="T4" y="T5"/>
                    </a:cxn>
                    <a:cxn ang="0">
                      <a:pos x="T6" y="T7"/>
                    </a:cxn>
                    <a:cxn ang="0">
                      <a:pos x="T8" y="T9"/>
                    </a:cxn>
                  </a:cxnLst>
                  <a:rect l="0" t="0" r="r" b="b"/>
                  <a:pathLst>
                    <a:path w="60" h="61">
                      <a:moveTo>
                        <a:pt x="59" y="29"/>
                      </a:moveTo>
                      <a:cubicBezTo>
                        <a:pt x="60" y="46"/>
                        <a:pt x="47" y="60"/>
                        <a:pt x="31" y="60"/>
                      </a:cubicBezTo>
                      <a:cubicBezTo>
                        <a:pt x="15" y="61"/>
                        <a:pt x="1" y="49"/>
                        <a:pt x="0" y="32"/>
                      </a:cubicBezTo>
                      <a:cubicBezTo>
                        <a:pt x="0" y="16"/>
                        <a:pt x="12" y="2"/>
                        <a:pt x="28" y="1"/>
                      </a:cubicBezTo>
                      <a:cubicBezTo>
                        <a:pt x="44" y="0"/>
                        <a:pt x="58" y="13"/>
                        <a:pt x="59" y="29"/>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0" name="Freeform 889">
                  <a:extLst>
                    <a:ext uri="{FF2B5EF4-FFF2-40B4-BE49-F238E27FC236}">
                      <a16:creationId xmlns:a16="http://schemas.microsoft.com/office/drawing/2014/main" id="{E9F1601D-BA9B-0A3F-9894-429CCD081294}"/>
                    </a:ext>
                  </a:extLst>
                </p:cNvPr>
                <p:cNvSpPr>
                  <a:spLocks/>
                </p:cNvSpPr>
                <p:nvPr/>
              </p:nvSpPr>
              <p:spPr bwMode="auto">
                <a:xfrm>
                  <a:off x="6836654" y="2170739"/>
                  <a:ext cx="43417" cy="43416"/>
                </a:xfrm>
                <a:custGeom>
                  <a:avLst/>
                  <a:gdLst>
                    <a:gd name="T0" fmla="*/ 56 w 56"/>
                    <a:gd name="T1" fmla="*/ 27 h 57"/>
                    <a:gd name="T2" fmla="*/ 30 w 56"/>
                    <a:gd name="T3" fmla="*/ 56 h 57"/>
                    <a:gd name="T4" fmla="*/ 1 w 56"/>
                    <a:gd name="T5" fmla="*/ 30 h 57"/>
                    <a:gd name="T6" fmla="*/ 27 w 56"/>
                    <a:gd name="T7" fmla="*/ 1 h 57"/>
                    <a:gd name="T8" fmla="*/ 56 w 56"/>
                    <a:gd name="T9" fmla="*/ 27 h 57"/>
                  </a:gdLst>
                  <a:ahLst/>
                  <a:cxnLst>
                    <a:cxn ang="0">
                      <a:pos x="T0" y="T1"/>
                    </a:cxn>
                    <a:cxn ang="0">
                      <a:pos x="T2" y="T3"/>
                    </a:cxn>
                    <a:cxn ang="0">
                      <a:pos x="T4" y="T5"/>
                    </a:cxn>
                    <a:cxn ang="0">
                      <a:pos x="T6" y="T7"/>
                    </a:cxn>
                    <a:cxn ang="0">
                      <a:pos x="T8" y="T9"/>
                    </a:cxn>
                  </a:cxnLst>
                  <a:rect l="0" t="0" r="r" b="b"/>
                  <a:pathLst>
                    <a:path w="56" h="57">
                      <a:moveTo>
                        <a:pt x="56" y="27"/>
                      </a:moveTo>
                      <a:cubicBezTo>
                        <a:pt x="56" y="42"/>
                        <a:pt x="45" y="55"/>
                        <a:pt x="30" y="56"/>
                      </a:cubicBezTo>
                      <a:cubicBezTo>
                        <a:pt x="15" y="57"/>
                        <a:pt x="2" y="45"/>
                        <a:pt x="1" y="30"/>
                      </a:cubicBezTo>
                      <a:cubicBezTo>
                        <a:pt x="0" y="14"/>
                        <a:pt x="12" y="1"/>
                        <a:pt x="27" y="1"/>
                      </a:cubicBezTo>
                      <a:cubicBezTo>
                        <a:pt x="42" y="0"/>
                        <a:pt x="55" y="12"/>
                        <a:pt x="56" y="2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1" name="Line 890">
                  <a:extLst>
                    <a:ext uri="{FF2B5EF4-FFF2-40B4-BE49-F238E27FC236}">
                      <a16:creationId xmlns:a16="http://schemas.microsoft.com/office/drawing/2014/main" id="{F3A5F93C-DBF7-DCC3-17D0-B5CCD14B1E79}"/>
                    </a:ext>
                  </a:extLst>
                </p:cNvPr>
                <p:cNvSpPr>
                  <a:spLocks noChangeShapeType="1"/>
                </p:cNvSpPr>
                <p:nvPr/>
              </p:nvSpPr>
              <p:spPr bwMode="auto">
                <a:xfrm>
                  <a:off x="6669418" y="2434451"/>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2" name="Line 891">
                  <a:extLst>
                    <a:ext uri="{FF2B5EF4-FFF2-40B4-BE49-F238E27FC236}">
                      <a16:creationId xmlns:a16="http://schemas.microsoft.com/office/drawing/2014/main" id="{C665FEE8-3828-1329-6AD5-DC0CA10A652B}"/>
                    </a:ext>
                  </a:extLst>
                </p:cNvPr>
                <p:cNvSpPr>
                  <a:spLocks noChangeShapeType="1"/>
                </p:cNvSpPr>
                <p:nvPr/>
              </p:nvSpPr>
              <p:spPr bwMode="auto">
                <a:xfrm>
                  <a:off x="6669418" y="2434451"/>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3" name="Line 892">
                  <a:extLst>
                    <a:ext uri="{FF2B5EF4-FFF2-40B4-BE49-F238E27FC236}">
                      <a16:creationId xmlns:a16="http://schemas.microsoft.com/office/drawing/2014/main" id="{CE0402CB-FAAA-AD55-BFD1-BF71FB062E7C}"/>
                    </a:ext>
                  </a:extLst>
                </p:cNvPr>
                <p:cNvSpPr>
                  <a:spLocks noChangeShapeType="1"/>
                </p:cNvSpPr>
                <p:nvPr/>
              </p:nvSpPr>
              <p:spPr bwMode="auto">
                <a:xfrm>
                  <a:off x="6667810" y="2418371"/>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54" name="Line 893">
                  <a:extLst>
                    <a:ext uri="{FF2B5EF4-FFF2-40B4-BE49-F238E27FC236}">
                      <a16:creationId xmlns:a16="http://schemas.microsoft.com/office/drawing/2014/main" id="{B898F329-61FF-31CD-F4FF-33AFE9FA4601}"/>
                    </a:ext>
                  </a:extLst>
                </p:cNvPr>
                <p:cNvSpPr>
                  <a:spLocks noChangeShapeType="1"/>
                </p:cNvSpPr>
                <p:nvPr/>
              </p:nvSpPr>
              <p:spPr bwMode="auto">
                <a:xfrm>
                  <a:off x="6994241" y="2661179"/>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55" name="Freeform 894">
                  <a:extLst>
                    <a:ext uri="{FF2B5EF4-FFF2-40B4-BE49-F238E27FC236}">
                      <a16:creationId xmlns:a16="http://schemas.microsoft.com/office/drawing/2014/main" id="{C1F22FB6-9628-4130-8AB2-C8F3D1E30488}"/>
                    </a:ext>
                  </a:extLst>
                </p:cNvPr>
                <p:cNvSpPr>
                  <a:spLocks/>
                </p:cNvSpPr>
                <p:nvPr/>
              </p:nvSpPr>
              <p:spPr bwMode="auto">
                <a:xfrm>
                  <a:off x="6431429" y="2233451"/>
                  <a:ext cx="287838" cy="355368"/>
                </a:xfrm>
                <a:custGeom>
                  <a:avLst/>
                  <a:gdLst>
                    <a:gd name="T0" fmla="*/ 54 w 179"/>
                    <a:gd name="T1" fmla="*/ 0 h 221"/>
                    <a:gd name="T2" fmla="*/ 0 w 179"/>
                    <a:gd name="T3" fmla="*/ 221 h 221"/>
                    <a:gd name="T4" fmla="*/ 179 w 179"/>
                    <a:gd name="T5" fmla="*/ 93 h 221"/>
                  </a:gdLst>
                  <a:ahLst/>
                  <a:cxnLst>
                    <a:cxn ang="0">
                      <a:pos x="T0" y="T1"/>
                    </a:cxn>
                    <a:cxn ang="0">
                      <a:pos x="T2" y="T3"/>
                    </a:cxn>
                    <a:cxn ang="0">
                      <a:pos x="T4" y="T5"/>
                    </a:cxn>
                  </a:cxnLst>
                  <a:rect l="0" t="0" r="r" b="b"/>
                  <a:pathLst>
                    <a:path w="179" h="221">
                      <a:moveTo>
                        <a:pt x="54" y="0"/>
                      </a:moveTo>
                      <a:lnTo>
                        <a:pt x="0" y="221"/>
                      </a:lnTo>
                      <a:lnTo>
                        <a:pt x="179" y="93"/>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56" name="Freeform 895">
                  <a:extLst>
                    <a:ext uri="{FF2B5EF4-FFF2-40B4-BE49-F238E27FC236}">
                      <a16:creationId xmlns:a16="http://schemas.microsoft.com/office/drawing/2014/main" id="{6ED24F1A-2E67-BB67-309F-6AC34AD6D5FB}"/>
                    </a:ext>
                  </a:extLst>
                </p:cNvPr>
                <p:cNvSpPr>
                  <a:spLocks/>
                </p:cNvSpPr>
                <p:nvPr/>
              </p:nvSpPr>
              <p:spPr bwMode="auto">
                <a:xfrm>
                  <a:off x="6719267" y="2040491"/>
                  <a:ext cx="315175" cy="548328"/>
                </a:xfrm>
                <a:custGeom>
                  <a:avLst/>
                  <a:gdLst>
                    <a:gd name="T0" fmla="*/ 196 w 196"/>
                    <a:gd name="T1" fmla="*/ 0 h 341"/>
                    <a:gd name="T2" fmla="*/ 183 w 196"/>
                    <a:gd name="T3" fmla="*/ 174 h 341"/>
                    <a:gd name="T4" fmla="*/ 7 w 196"/>
                    <a:gd name="T5" fmla="*/ 217 h 341"/>
                    <a:gd name="T6" fmla="*/ 0 w 196"/>
                    <a:gd name="T7" fmla="*/ 341 h 341"/>
                  </a:gdLst>
                  <a:ahLst/>
                  <a:cxnLst>
                    <a:cxn ang="0">
                      <a:pos x="T0" y="T1"/>
                    </a:cxn>
                    <a:cxn ang="0">
                      <a:pos x="T2" y="T3"/>
                    </a:cxn>
                    <a:cxn ang="0">
                      <a:pos x="T4" y="T5"/>
                    </a:cxn>
                    <a:cxn ang="0">
                      <a:pos x="T6" y="T7"/>
                    </a:cxn>
                  </a:cxnLst>
                  <a:rect l="0" t="0" r="r" b="b"/>
                  <a:pathLst>
                    <a:path w="196" h="341">
                      <a:moveTo>
                        <a:pt x="196" y="0"/>
                      </a:moveTo>
                      <a:lnTo>
                        <a:pt x="183" y="174"/>
                      </a:lnTo>
                      <a:lnTo>
                        <a:pt x="7" y="217"/>
                      </a:lnTo>
                      <a:lnTo>
                        <a:pt x="0" y="341"/>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57" name="Freeform 896">
                  <a:extLst>
                    <a:ext uri="{FF2B5EF4-FFF2-40B4-BE49-F238E27FC236}">
                      <a16:creationId xmlns:a16="http://schemas.microsoft.com/office/drawing/2014/main" id="{04C492B1-10EC-C889-44B9-EB2CFB49784D}"/>
                    </a:ext>
                  </a:extLst>
                </p:cNvPr>
                <p:cNvSpPr>
                  <a:spLocks/>
                </p:cNvSpPr>
                <p:nvPr/>
              </p:nvSpPr>
              <p:spPr bwMode="auto">
                <a:xfrm>
                  <a:off x="6518263" y="1841099"/>
                  <a:ext cx="659294" cy="541896"/>
                </a:xfrm>
                <a:custGeom>
                  <a:avLst/>
                  <a:gdLst>
                    <a:gd name="T0" fmla="*/ 215 w 410"/>
                    <a:gd name="T1" fmla="*/ 140 h 337"/>
                    <a:gd name="T2" fmla="*/ 211 w 410"/>
                    <a:gd name="T3" fmla="*/ 218 h 337"/>
                    <a:gd name="T4" fmla="*/ 125 w 410"/>
                    <a:gd name="T5" fmla="*/ 337 h 337"/>
                    <a:gd name="T6" fmla="*/ 0 w 410"/>
                    <a:gd name="T7" fmla="*/ 244 h 337"/>
                    <a:gd name="T8" fmla="*/ 211 w 410"/>
                    <a:gd name="T9" fmla="*/ 218 h 337"/>
                    <a:gd name="T10" fmla="*/ 409 w 410"/>
                    <a:gd name="T11" fmla="*/ 212 h 337"/>
                    <a:gd name="T12" fmla="*/ 321 w 410"/>
                    <a:gd name="T13" fmla="*/ 124 h 337"/>
                    <a:gd name="T14" fmla="*/ 215 w 410"/>
                    <a:gd name="T15" fmla="*/ 140 h 337"/>
                    <a:gd name="T16" fmla="*/ 410 w 410"/>
                    <a:gd name="T17" fmla="*/ 0 h 337"/>
                    <a:gd name="T18" fmla="*/ 321 w 410"/>
                    <a:gd name="T19" fmla="*/ 1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337">
                      <a:moveTo>
                        <a:pt x="215" y="140"/>
                      </a:moveTo>
                      <a:lnTo>
                        <a:pt x="211" y="218"/>
                      </a:lnTo>
                      <a:lnTo>
                        <a:pt x="125" y="337"/>
                      </a:lnTo>
                      <a:lnTo>
                        <a:pt x="0" y="244"/>
                      </a:lnTo>
                      <a:lnTo>
                        <a:pt x="211" y="218"/>
                      </a:lnTo>
                      <a:lnTo>
                        <a:pt x="409" y="212"/>
                      </a:lnTo>
                      <a:lnTo>
                        <a:pt x="321" y="124"/>
                      </a:lnTo>
                      <a:lnTo>
                        <a:pt x="215" y="140"/>
                      </a:lnTo>
                      <a:lnTo>
                        <a:pt x="410" y="0"/>
                      </a:lnTo>
                      <a:lnTo>
                        <a:pt x="321" y="130"/>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58" name="Freeform 897">
                  <a:extLst>
                    <a:ext uri="{FF2B5EF4-FFF2-40B4-BE49-F238E27FC236}">
                      <a16:creationId xmlns:a16="http://schemas.microsoft.com/office/drawing/2014/main" id="{6E5D9314-7C32-910F-A3D8-4ABB4E570226}"/>
                    </a:ext>
                  </a:extLst>
                </p:cNvPr>
                <p:cNvSpPr>
                  <a:spLocks/>
                </p:cNvSpPr>
                <p:nvPr/>
              </p:nvSpPr>
              <p:spPr bwMode="auto">
                <a:xfrm>
                  <a:off x="8338558" y="4018332"/>
                  <a:ext cx="61105" cy="59496"/>
                </a:xfrm>
                <a:custGeom>
                  <a:avLst/>
                  <a:gdLst>
                    <a:gd name="T0" fmla="*/ 14 w 79"/>
                    <a:gd name="T1" fmla="*/ 14 h 79"/>
                    <a:gd name="T2" fmla="*/ 65 w 79"/>
                    <a:gd name="T3" fmla="*/ 13 h 79"/>
                    <a:gd name="T4" fmla="*/ 65 w 79"/>
                    <a:gd name="T5" fmla="*/ 64 h 79"/>
                    <a:gd name="T6" fmla="*/ 14 w 79"/>
                    <a:gd name="T7" fmla="*/ 65 h 79"/>
                    <a:gd name="T8" fmla="*/ 14 w 79"/>
                    <a:gd name="T9" fmla="*/ 14 h 79"/>
                  </a:gdLst>
                  <a:ahLst/>
                  <a:cxnLst>
                    <a:cxn ang="0">
                      <a:pos x="T0" y="T1"/>
                    </a:cxn>
                    <a:cxn ang="0">
                      <a:pos x="T2" y="T3"/>
                    </a:cxn>
                    <a:cxn ang="0">
                      <a:pos x="T4" y="T5"/>
                    </a:cxn>
                    <a:cxn ang="0">
                      <a:pos x="T6" y="T7"/>
                    </a:cxn>
                    <a:cxn ang="0">
                      <a:pos x="T8" y="T9"/>
                    </a:cxn>
                  </a:cxnLst>
                  <a:rect l="0" t="0" r="r" b="b"/>
                  <a:pathLst>
                    <a:path w="79" h="79">
                      <a:moveTo>
                        <a:pt x="14" y="14"/>
                      </a:moveTo>
                      <a:cubicBezTo>
                        <a:pt x="28" y="0"/>
                        <a:pt x="51" y="0"/>
                        <a:pt x="65" y="13"/>
                      </a:cubicBezTo>
                      <a:cubicBezTo>
                        <a:pt x="79" y="27"/>
                        <a:pt x="79" y="50"/>
                        <a:pt x="65" y="64"/>
                      </a:cubicBezTo>
                      <a:cubicBezTo>
                        <a:pt x="51" y="79"/>
                        <a:pt x="28" y="79"/>
                        <a:pt x="14" y="65"/>
                      </a:cubicBezTo>
                      <a:cubicBezTo>
                        <a:pt x="0" y="51"/>
                        <a:pt x="0" y="29"/>
                        <a:pt x="14" y="14"/>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9" name="Freeform 898">
                  <a:extLst>
                    <a:ext uri="{FF2B5EF4-FFF2-40B4-BE49-F238E27FC236}">
                      <a16:creationId xmlns:a16="http://schemas.microsoft.com/office/drawing/2014/main" id="{7407CF56-899C-B008-2F8F-5C8AB0AA800D}"/>
                    </a:ext>
                  </a:extLst>
                </p:cNvPr>
                <p:cNvSpPr>
                  <a:spLocks/>
                </p:cNvSpPr>
                <p:nvPr/>
              </p:nvSpPr>
              <p:spPr bwMode="auto">
                <a:xfrm>
                  <a:off x="7901172" y="3835020"/>
                  <a:ext cx="38593" cy="38592"/>
                </a:xfrm>
                <a:custGeom>
                  <a:avLst/>
                  <a:gdLst>
                    <a:gd name="T0" fmla="*/ 9 w 51"/>
                    <a:gd name="T1" fmla="*/ 10 h 51"/>
                    <a:gd name="T2" fmla="*/ 42 w 51"/>
                    <a:gd name="T3" fmla="*/ 9 h 51"/>
                    <a:gd name="T4" fmla="*/ 42 w 51"/>
                    <a:gd name="T5" fmla="*/ 41 h 51"/>
                    <a:gd name="T6" fmla="*/ 9 w 51"/>
                    <a:gd name="T7" fmla="*/ 42 h 51"/>
                    <a:gd name="T8" fmla="*/ 9 w 51"/>
                    <a:gd name="T9" fmla="*/ 10 h 51"/>
                  </a:gdLst>
                  <a:ahLst/>
                  <a:cxnLst>
                    <a:cxn ang="0">
                      <a:pos x="T0" y="T1"/>
                    </a:cxn>
                    <a:cxn ang="0">
                      <a:pos x="T2" y="T3"/>
                    </a:cxn>
                    <a:cxn ang="0">
                      <a:pos x="T4" y="T5"/>
                    </a:cxn>
                    <a:cxn ang="0">
                      <a:pos x="T6" y="T7"/>
                    </a:cxn>
                    <a:cxn ang="0">
                      <a:pos x="T8" y="T9"/>
                    </a:cxn>
                  </a:cxnLst>
                  <a:rect l="0" t="0" r="r" b="b"/>
                  <a:pathLst>
                    <a:path w="51" h="51">
                      <a:moveTo>
                        <a:pt x="9" y="10"/>
                      </a:moveTo>
                      <a:cubicBezTo>
                        <a:pt x="18" y="0"/>
                        <a:pt x="33" y="0"/>
                        <a:pt x="42" y="9"/>
                      </a:cubicBezTo>
                      <a:cubicBezTo>
                        <a:pt x="51" y="18"/>
                        <a:pt x="51" y="32"/>
                        <a:pt x="42" y="41"/>
                      </a:cubicBezTo>
                      <a:cubicBezTo>
                        <a:pt x="33" y="51"/>
                        <a:pt x="18" y="51"/>
                        <a:pt x="9" y="42"/>
                      </a:cubicBezTo>
                      <a:cubicBezTo>
                        <a:pt x="0" y="33"/>
                        <a:pt x="0" y="19"/>
                        <a:pt x="9" y="10"/>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0" name="Freeform 899">
                  <a:extLst>
                    <a:ext uri="{FF2B5EF4-FFF2-40B4-BE49-F238E27FC236}">
                      <a16:creationId xmlns:a16="http://schemas.microsoft.com/office/drawing/2014/main" id="{A8449F2C-532D-E168-0342-06F947767DEB}"/>
                    </a:ext>
                  </a:extLst>
                </p:cNvPr>
                <p:cNvSpPr>
                  <a:spLocks/>
                </p:cNvSpPr>
                <p:nvPr/>
              </p:nvSpPr>
              <p:spPr bwMode="auto">
                <a:xfrm>
                  <a:off x="7896348" y="4036020"/>
                  <a:ext cx="35377" cy="36984"/>
                </a:xfrm>
                <a:custGeom>
                  <a:avLst/>
                  <a:gdLst>
                    <a:gd name="T0" fmla="*/ 8 w 48"/>
                    <a:gd name="T1" fmla="*/ 9 h 48"/>
                    <a:gd name="T2" fmla="*/ 39 w 48"/>
                    <a:gd name="T3" fmla="*/ 8 h 48"/>
                    <a:gd name="T4" fmla="*/ 39 w 48"/>
                    <a:gd name="T5" fmla="*/ 39 h 48"/>
                    <a:gd name="T6" fmla="*/ 8 w 48"/>
                    <a:gd name="T7" fmla="*/ 40 h 48"/>
                    <a:gd name="T8" fmla="*/ 8 w 48"/>
                    <a:gd name="T9" fmla="*/ 9 h 48"/>
                  </a:gdLst>
                  <a:ahLst/>
                  <a:cxnLst>
                    <a:cxn ang="0">
                      <a:pos x="T0" y="T1"/>
                    </a:cxn>
                    <a:cxn ang="0">
                      <a:pos x="T2" y="T3"/>
                    </a:cxn>
                    <a:cxn ang="0">
                      <a:pos x="T4" y="T5"/>
                    </a:cxn>
                    <a:cxn ang="0">
                      <a:pos x="T6" y="T7"/>
                    </a:cxn>
                    <a:cxn ang="0">
                      <a:pos x="T8" y="T9"/>
                    </a:cxn>
                  </a:cxnLst>
                  <a:rect l="0" t="0" r="r" b="b"/>
                  <a:pathLst>
                    <a:path w="48" h="48">
                      <a:moveTo>
                        <a:pt x="8" y="9"/>
                      </a:moveTo>
                      <a:cubicBezTo>
                        <a:pt x="17" y="0"/>
                        <a:pt x="31" y="0"/>
                        <a:pt x="39" y="8"/>
                      </a:cubicBezTo>
                      <a:cubicBezTo>
                        <a:pt x="48" y="17"/>
                        <a:pt x="48" y="31"/>
                        <a:pt x="39" y="39"/>
                      </a:cubicBezTo>
                      <a:cubicBezTo>
                        <a:pt x="31" y="48"/>
                        <a:pt x="17" y="48"/>
                        <a:pt x="8" y="40"/>
                      </a:cubicBezTo>
                      <a:cubicBezTo>
                        <a:pt x="0" y="31"/>
                        <a:pt x="0" y="18"/>
                        <a:pt x="8" y="9"/>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1" name="Freeform 900">
                  <a:extLst>
                    <a:ext uri="{FF2B5EF4-FFF2-40B4-BE49-F238E27FC236}">
                      <a16:creationId xmlns:a16="http://schemas.microsoft.com/office/drawing/2014/main" id="{EE3BC810-9EFE-9A21-ECE0-04178AE694A4}"/>
                    </a:ext>
                  </a:extLst>
                </p:cNvPr>
                <p:cNvSpPr>
                  <a:spLocks/>
                </p:cNvSpPr>
                <p:nvPr/>
              </p:nvSpPr>
              <p:spPr bwMode="auto">
                <a:xfrm>
                  <a:off x="8375542" y="4275613"/>
                  <a:ext cx="57889" cy="59496"/>
                </a:xfrm>
                <a:custGeom>
                  <a:avLst/>
                  <a:gdLst>
                    <a:gd name="T0" fmla="*/ 13 w 78"/>
                    <a:gd name="T1" fmla="*/ 14 h 78"/>
                    <a:gd name="T2" fmla="*/ 64 w 78"/>
                    <a:gd name="T3" fmla="*/ 13 h 78"/>
                    <a:gd name="T4" fmla="*/ 64 w 78"/>
                    <a:gd name="T5" fmla="*/ 63 h 78"/>
                    <a:gd name="T6" fmla="*/ 13 w 78"/>
                    <a:gd name="T7" fmla="*/ 64 h 78"/>
                    <a:gd name="T8" fmla="*/ 13 w 78"/>
                    <a:gd name="T9" fmla="*/ 14 h 78"/>
                  </a:gdLst>
                  <a:ahLst/>
                  <a:cxnLst>
                    <a:cxn ang="0">
                      <a:pos x="T0" y="T1"/>
                    </a:cxn>
                    <a:cxn ang="0">
                      <a:pos x="T2" y="T3"/>
                    </a:cxn>
                    <a:cxn ang="0">
                      <a:pos x="T4" y="T5"/>
                    </a:cxn>
                    <a:cxn ang="0">
                      <a:pos x="T6" y="T7"/>
                    </a:cxn>
                    <a:cxn ang="0">
                      <a:pos x="T8" y="T9"/>
                    </a:cxn>
                  </a:cxnLst>
                  <a:rect l="0" t="0" r="r" b="b"/>
                  <a:pathLst>
                    <a:path w="78" h="78">
                      <a:moveTo>
                        <a:pt x="13" y="14"/>
                      </a:moveTo>
                      <a:cubicBezTo>
                        <a:pt x="27" y="0"/>
                        <a:pt x="50" y="0"/>
                        <a:pt x="64" y="13"/>
                      </a:cubicBezTo>
                      <a:cubicBezTo>
                        <a:pt x="78" y="27"/>
                        <a:pt x="78" y="49"/>
                        <a:pt x="64" y="63"/>
                      </a:cubicBezTo>
                      <a:cubicBezTo>
                        <a:pt x="50" y="77"/>
                        <a:pt x="27" y="78"/>
                        <a:pt x="13" y="64"/>
                      </a:cubicBezTo>
                      <a:cubicBezTo>
                        <a:pt x="0" y="51"/>
                        <a:pt x="0" y="28"/>
                        <a:pt x="13" y="14"/>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2" name="Freeform 901">
                  <a:extLst>
                    <a:ext uri="{FF2B5EF4-FFF2-40B4-BE49-F238E27FC236}">
                      <a16:creationId xmlns:a16="http://schemas.microsoft.com/office/drawing/2014/main" id="{DB1A8D5D-8EE4-5F87-037D-E6769F95ED94}"/>
                    </a:ext>
                  </a:extLst>
                </p:cNvPr>
                <p:cNvSpPr>
                  <a:spLocks/>
                </p:cNvSpPr>
                <p:nvPr/>
              </p:nvSpPr>
              <p:spPr bwMode="auto">
                <a:xfrm>
                  <a:off x="8118257" y="3867180"/>
                  <a:ext cx="28945" cy="28944"/>
                </a:xfrm>
                <a:custGeom>
                  <a:avLst/>
                  <a:gdLst>
                    <a:gd name="T0" fmla="*/ 7 w 37"/>
                    <a:gd name="T1" fmla="*/ 7 h 37"/>
                    <a:gd name="T2" fmla="*/ 31 w 37"/>
                    <a:gd name="T3" fmla="*/ 6 h 37"/>
                    <a:gd name="T4" fmla="*/ 31 w 37"/>
                    <a:gd name="T5" fmla="*/ 30 h 37"/>
                    <a:gd name="T6" fmla="*/ 7 w 37"/>
                    <a:gd name="T7" fmla="*/ 30 h 37"/>
                    <a:gd name="T8" fmla="*/ 7 w 37"/>
                    <a:gd name="T9" fmla="*/ 7 h 37"/>
                  </a:gdLst>
                  <a:ahLst/>
                  <a:cxnLst>
                    <a:cxn ang="0">
                      <a:pos x="T0" y="T1"/>
                    </a:cxn>
                    <a:cxn ang="0">
                      <a:pos x="T2" y="T3"/>
                    </a:cxn>
                    <a:cxn ang="0">
                      <a:pos x="T4" y="T5"/>
                    </a:cxn>
                    <a:cxn ang="0">
                      <a:pos x="T6" y="T7"/>
                    </a:cxn>
                    <a:cxn ang="0">
                      <a:pos x="T8" y="T9"/>
                    </a:cxn>
                  </a:cxnLst>
                  <a:rect l="0" t="0" r="r" b="b"/>
                  <a:pathLst>
                    <a:path w="37" h="37">
                      <a:moveTo>
                        <a:pt x="7" y="7"/>
                      </a:moveTo>
                      <a:cubicBezTo>
                        <a:pt x="14" y="0"/>
                        <a:pt x="24" y="0"/>
                        <a:pt x="31" y="6"/>
                      </a:cubicBezTo>
                      <a:cubicBezTo>
                        <a:pt x="37" y="13"/>
                        <a:pt x="37" y="23"/>
                        <a:pt x="31" y="30"/>
                      </a:cubicBezTo>
                      <a:cubicBezTo>
                        <a:pt x="24" y="37"/>
                        <a:pt x="14" y="37"/>
                        <a:pt x="7" y="30"/>
                      </a:cubicBezTo>
                      <a:cubicBezTo>
                        <a:pt x="0" y="24"/>
                        <a:pt x="0" y="13"/>
                        <a:pt x="7"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3" name="Freeform 902">
                  <a:extLst>
                    <a:ext uri="{FF2B5EF4-FFF2-40B4-BE49-F238E27FC236}">
                      <a16:creationId xmlns:a16="http://schemas.microsoft.com/office/drawing/2014/main" id="{B6A18112-6D5D-E197-4E22-84675255720C}"/>
                    </a:ext>
                  </a:extLst>
                </p:cNvPr>
                <p:cNvSpPr>
                  <a:spLocks/>
                </p:cNvSpPr>
                <p:nvPr/>
              </p:nvSpPr>
              <p:spPr bwMode="auto">
                <a:xfrm>
                  <a:off x="8710013" y="4113205"/>
                  <a:ext cx="27337" cy="28944"/>
                </a:xfrm>
                <a:custGeom>
                  <a:avLst/>
                  <a:gdLst>
                    <a:gd name="T0" fmla="*/ 7 w 37"/>
                    <a:gd name="T1" fmla="*/ 7 h 37"/>
                    <a:gd name="T2" fmla="*/ 31 w 37"/>
                    <a:gd name="T3" fmla="*/ 6 h 37"/>
                    <a:gd name="T4" fmla="*/ 31 w 37"/>
                    <a:gd name="T5" fmla="*/ 30 h 37"/>
                    <a:gd name="T6" fmla="*/ 7 w 37"/>
                    <a:gd name="T7" fmla="*/ 30 h 37"/>
                    <a:gd name="T8" fmla="*/ 7 w 37"/>
                    <a:gd name="T9" fmla="*/ 7 h 37"/>
                  </a:gdLst>
                  <a:ahLst/>
                  <a:cxnLst>
                    <a:cxn ang="0">
                      <a:pos x="T0" y="T1"/>
                    </a:cxn>
                    <a:cxn ang="0">
                      <a:pos x="T2" y="T3"/>
                    </a:cxn>
                    <a:cxn ang="0">
                      <a:pos x="T4" y="T5"/>
                    </a:cxn>
                    <a:cxn ang="0">
                      <a:pos x="T6" y="T7"/>
                    </a:cxn>
                    <a:cxn ang="0">
                      <a:pos x="T8" y="T9"/>
                    </a:cxn>
                  </a:cxnLst>
                  <a:rect l="0" t="0" r="r" b="b"/>
                  <a:pathLst>
                    <a:path w="37" h="37">
                      <a:moveTo>
                        <a:pt x="7" y="7"/>
                      </a:moveTo>
                      <a:cubicBezTo>
                        <a:pt x="13" y="0"/>
                        <a:pt x="24" y="0"/>
                        <a:pt x="31" y="6"/>
                      </a:cubicBezTo>
                      <a:cubicBezTo>
                        <a:pt x="37" y="13"/>
                        <a:pt x="37" y="23"/>
                        <a:pt x="31" y="30"/>
                      </a:cubicBezTo>
                      <a:cubicBezTo>
                        <a:pt x="24" y="37"/>
                        <a:pt x="13" y="37"/>
                        <a:pt x="7" y="30"/>
                      </a:cubicBezTo>
                      <a:cubicBezTo>
                        <a:pt x="0" y="24"/>
                        <a:pt x="0" y="13"/>
                        <a:pt x="7"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4" name="Freeform 903">
                  <a:extLst>
                    <a:ext uri="{FF2B5EF4-FFF2-40B4-BE49-F238E27FC236}">
                      <a16:creationId xmlns:a16="http://schemas.microsoft.com/office/drawing/2014/main" id="{6D6E5D97-57C5-6215-4B70-364B6F2E6442}"/>
                    </a:ext>
                  </a:extLst>
                </p:cNvPr>
                <p:cNvSpPr>
                  <a:spLocks/>
                </p:cNvSpPr>
                <p:nvPr/>
              </p:nvSpPr>
              <p:spPr bwMode="auto">
                <a:xfrm>
                  <a:off x="8504185" y="3891300"/>
                  <a:ext cx="49849" cy="49848"/>
                </a:xfrm>
                <a:custGeom>
                  <a:avLst/>
                  <a:gdLst>
                    <a:gd name="T0" fmla="*/ 11 w 65"/>
                    <a:gd name="T1" fmla="*/ 12 h 65"/>
                    <a:gd name="T2" fmla="*/ 53 w 65"/>
                    <a:gd name="T3" fmla="*/ 11 h 65"/>
                    <a:gd name="T4" fmla="*/ 53 w 65"/>
                    <a:gd name="T5" fmla="*/ 53 h 65"/>
                    <a:gd name="T6" fmla="*/ 11 w 65"/>
                    <a:gd name="T7" fmla="*/ 53 h 65"/>
                    <a:gd name="T8" fmla="*/ 11 w 65"/>
                    <a:gd name="T9" fmla="*/ 12 h 65"/>
                  </a:gdLst>
                  <a:ahLst/>
                  <a:cxnLst>
                    <a:cxn ang="0">
                      <a:pos x="T0" y="T1"/>
                    </a:cxn>
                    <a:cxn ang="0">
                      <a:pos x="T2" y="T3"/>
                    </a:cxn>
                    <a:cxn ang="0">
                      <a:pos x="T4" y="T5"/>
                    </a:cxn>
                    <a:cxn ang="0">
                      <a:pos x="T6" y="T7"/>
                    </a:cxn>
                    <a:cxn ang="0">
                      <a:pos x="T8" y="T9"/>
                    </a:cxn>
                  </a:cxnLst>
                  <a:rect l="0" t="0" r="r" b="b"/>
                  <a:pathLst>
                    <a:path w="65" h="65">
                      <a:moveTo>
                        <a:pt x="11" y="12"/>
                      </a:moveTo>
                      <a:cubicBezTo>
                        <a:pt x="23" y="0"/>
                        <a:pt x="42" y="0"/>
                        <a:pt x="53" y="11"/>
                      </a:cubicBezTo>
                      <a:cubicBezTo>
                        <a:pt x="65" y="22"/>
                        <a:pt x="65" y="41"/>
                        <a:pt x="53" y="53"/>
                      </a:cubicBezTo>
                      <a:cubicBezTo>
                        <a:pt x="42" y="64"/>
                        <a:pt x="23" y="65"/>
                        <a:pt x="11" y="53"/>
                      </a:cubicBezTo>
                      <a:cubicBezTo>
                        <a:pt x="0" y="42"/>
                        <a:pt x="0" y="23"/>
                        <a:pt x="11" y="12"/>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5" name="Freeform 904">
                  <a:extLst>
                    <a:ext uri="{FF2B5EF4-FFF2-40B4-BE49-F238E27FC236}">
                      <a16:creationId xmlns:a16="http://schemas.microsoft.com/office/drawing/2014/main" id="{6A179B05-F9BF-05FB-3D99-738912670289}"/>
                    </a:ext>
                  </a:extLst>
                </p:cNvPr>
                <p:cNvSpPr>
                  <a:spLocks/>
                </p:cNvSpPr>
                <p:nvPr/>
              </p:nvSpPr>
              <p:spPr bwMode="auto">
                <a:xfrm>
                  <a:off x="8023383" y="4137325"/>
                  <a:ext cx="48241" cy="49848"/>
                </a:xfrm>
                <a:custGeom>
                  <a:avLst/>
                  <a:gdLst>
                    <a:gd name="T0" fmla="*/ 11 w 64"/>
                    <a:gd name="T1" fmla="*/ 12 h 65"/>
                    <a:gd name="T2" fmla="*/ 53 w 64"/>
                    <a:gd name="T3" fmla="*/ 11 h 65"/>
                    <a:gd name="T4" fmla="*/ 53 w 64"/>
                    <a:gd name="T5" fmla="*/ 53 h 65"/>
                    <a:gd name="T6" fmla="*/ 11 w 64"/>
                    <a:gd name="T7" fmla="*/ 54 h 65"/>
                    <a:gd name="T8" fmla="*/ 11 w 64"/>
                    <a:gd name="T9" fmla="*/ 12 h 65"/>
                  </a:gdLst>
                  <a:ahLst/>
                  <a:cxnLst>
                    <a:cxn ang="0">
                      <a:pos x="T0" y="T1"/>
                    </a:cxn>
                    <a:cxn ang="0">
                      <a:pos x="T2" y="T3"/>
                    </a:cxn>
                    <a:cxn ang="0">
                      <a:pos x="T4" y="T5"/>
                    </a:cxn>
                    <a:cxn ang="0">
                      <a:pos x="T6" y="T7"/>
                    </a:cxn>
                    <a:cxn ang="0">
                      <a:pos x="T8" y="T9"/>
                    </a:cxn>
                  </a:cxnLst>
                  <a:rect l="0" t="0" r="r" b="b"/>
                  <a:pathLst>
                    <a:path w="64" h="65">
                      <a:moveTo>
                        <a:pt x="11" y="12"/>
                      </a:moveTo>
                      <a:cubicBezTo>
                        <a:pt x="23" y="0"/>
                        <a:pt x="41" y="0"/>
                        <a:pt x="53" y="11"/>
                      </a:cubicBezTo>
                      <a:cubicBezTo>
                        <a:pt x="64" y="23"/>
                        <a:pt x="64" y="41"/>
                        <a:pt x="53" y="53"/>
                      </a:cubicBezTo>
                      <a:cubicBezTo>
                        <a:pt x="41" y="65"/>
                        <a:pt x="23" y="65"/>
                        <a:pt x="11" y="54"/>
                      </a:cubicBezTo>
                      <a:cubicBezTo>
                        <a:pt x="0" y="43"/>
                        <a:pt x="0" y="24"/>
                        <a:pt x="11" y="12"/>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6" name="Freeform 905">
                  <a:extLst>
                    <a:ext uri="{FF2B5EF4-FFF2-40B4-BE49-F238E27FC236}">
                      <a16:creationId xmlns:a16="http://schemas.microsoft.com/office/drawing/2014/main" id="{1166070E-5BDA-522E-7A16-00026BB51E5F}"/>
                    </a:ext>
                  </a:extLst>
                </p:cNvPr>
                <p:cNvSpPr>
                  <a:spLocks/>
                </p:cNvSpPr>
                <p:nvPr/>
              </p:nvSpPr>
              <p:spPr bwMode="auto">
                <a:xfrm>
                  <a:off x="7645495" y="4058532"/>
                  <a:ext cx="49849" cy="49848"/>
                </a:xfrm>
                <a:custGeom>
                  <a:avLst/>
                  <a:gdLst>
                    <a:gd name="T0" fmla="*/ 12 w 65"/>
                    <a:gd name="T1" fmla="*/ 12 h 65"/>
                    <a:gd name="T2" fmla="*/ 54 w 65"/>
                    <a:gd name="T3" fmla="*/ 11 h 65"/>
                    <a:gd name="T4" fmla="*/ 54 w 65"/>
                    <a:gd name="T5" fmla="*/ 53 h 65"/>
                    <a:gd name="T6" fmla="*/ 12 w 65"/>
                    <a:gd name="T7" fmla="*/ 54 h 65"/>
                    <a:gd name="T8" fmla="*/ 12 w 65"/>
                    <a:gd name="T9" fmla="*/ 12 h 65"/>
                  </a:gdLst>
                  <a:ahLst/>
                  <a:cxnLst>
                    <a:cxn ang="0">
                      <a:pos x="T0" y="T1"/>
                    </a:cxn>
                    <a:cxn ang="0">
                      <a:pos x="T2" y="T3"/>
                    </a:cxn>
                    <a:cxn ang="0">
                      <a:pos x="T4" y="T5"/>
                    </a:cxn>
                    <a:cxn ang="0">
                      <a:pos x="T6" y="T7"/>
                    </a:cxn>
                    <a:cxn ang="0">
                      <a:pos x="T8" y="T9"/>
                    </a:cxn>
                  </a:cxnLst>
                  <a:rect l="0" t="0" r="r" b="b"/>
                  <a:pathLst>
                    <a:path w="65" h="65">
                      <a:moveTo>
                        <a:pt x="12" y="12"/>
                      </a:moveTo>
                      <a:cubicBezTo>
                        <a:pt x="23" y="0"/>
                        <a:pt x="42" y="0"/>
                        <a:pt x="54" y="11"/>
                      </a:cubicBezTo>
                      <a:cubicBezTo>
                        <a:pt x="65" y="23"/>
                        <a:pt x="65" y="41"/>
                        <a:pt x="54" y="53"/>
                      </a:cubicBezTo>
                      <a:cubicBezTo>
                        <a:pt x="42" y="65"/>
                        <a:pt x="23" y="65"/>
                        <a:pt x="12" y="54"/>
                      </a:cubicBezTo>
                      <a:cubicBezTo>
                        <a:pt x="0" y="42"/>
                        <a:pt x="0" y="24"/>
                        <a:pt x="12" y="12"/>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7" name="Freeform 906">
                  <a:extLst>
                    <a:ext uri="{FF2B5EF4-FFF2-40B4-BE49-F238E27FC236}">
                      <a16:creationId xmlns:a16="http://schemas.microsoft.com/office/drawing/2014/main" id="{277AF088-0075-8D24-B728-1C9878E075FC}"/>
                    </a:ext>
                  </a:extLst>
                </p:cNvPr>
                <p:cNvSpPr>
                  <a:spLocks/>
                </p:cNvSpPr>
                <p:nvPr/>
              </p:nvSpPr>
              <p:spPr bwMode="auto">
                <a:xfrm>
                  <a:off x="8121473" y="4058532"/>
                  <a:ext cx="45025" cy="46632"/>
                </a:xfrm>
                <a:custGeom>
                  <a:avLst/>
                  <a:gdLst>
                    <a:gd name="T0" fmla="*/ 10 w 60"/>
                    <a:gd name="T1" fmla="*/ 11 h 61"/>
                    <a:gd name="T2" fmla="*/ 49 w 60"/>
                    <a:gd name="T3" fmla="*/ 11 h 61"/>
                    <a:gd name="T4" fmla="*/ 49 w 60"/>
                    <a:gd name="T5" fmla="*/ 50 h 61"/>
                    <a:gd name="T6" fmla="*/ 10 w 60"/>
                    <a:gd name="T7" fmla="*/ 50 h 61"/>
                    <a:gd name="T8" fmla="*/ 10 w 60"/>
                    <a:gd name="T9" fmla="*/ 11 h 61"/>
                  </a:gdLst>
                  <a:ahLst/>
                  <a:cxnLst>
                    <a:cxn ang="0">
                      <a:pos x="T0" y="T1"/>
                    </a:cxn>
                    <a:cxn ang="0">
                      <a:pos x="T2" y="T3"/>
                    </a:cxn>
                    <a:cxn ang="0">
                      <a:pos x="T4" y="T5"/>
                    </a:cxn>
                    <a:cxn ang="0">
                      <a:pos x="T6" y="T7"/>
                    </a:cxn>
                    <a:cxn ang="0">
                      <a:pos x="T8" y="T9"/>
                    </a:cxn>
                  </a:cxnLst>
                  <a:rect l="0" t="0" r="r" b="b"/>
                  <a:pathLst>
                    <a:path w="60" h="61">
                      <a:moveTo>
                        <a:pt x="10" y="11"/>
                      </a:moveTo>
                      <a:cubicBezTo>
                        <a:pt x="21" y="1"/>
                        <a:pt x="39" y="0"/>
                        <a:pt x="49" y="11"/>
                      </a:cubicBezTo>
                      <a:cubicBezTo>
                        <a:pt x="60" y="21"/>
                        <a:pt x="60" y="39"/>
                        <a:pt x="49" y="50"/>
                      </a:cubicBezTo>
                      <a:cubicBezTo>
                        <a:pt x="39" y="61"/>
                        <a:pt x="21" y="61"/>
                        <a:pt x="10" y="50"/>
                      </a:cubicBezTo>
                      <a:cubicBezTo>
                        <a:pt x="0" y="40"/>
                        <a:pt x="0" y="22"/>
                        <a:pt x="10" y="11"/>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8" name="Line 907">
                  <a:extLst>
                    <a:ext uri="{FF2B5EF4-FFF2-40B4-BE49-F238E27FC236}">
                      <a16:creationId xmlns:a16="http://schemas.microsoft.com/office/drawing/2014/main" id="{CBE0ADEE-428D-3A62-71B8-6EC7A3FC4C2F}"/>
                    </a:ext>
                  </a:extLst>
                </p:cNvPr>
                <p:cNvSpPr>
                  <a:spLocks noChangeShapeType="1"/>
                </p:cNvSpPr>
                <p:nvPr/>
              </p:nvSpPr>
              <p:spPr bwMode="auto">
                <a:xfrm>
                  <a:off x="8449512" y="4056924"/>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9" name="Line 908">
                  <a:extLst>
                    <a:ext uri="{FF2B5EF4-FFF2-40B4-BE49-F238E27FC236}">
                      <a16:creationId xmlns:a16="http://schemas.microsoft.com/office/drawing/2014/main" id="{14776A2D-0A28-AC32-FDC9-1D414D975440}"/>
                    </a:ext>
                  </a:extLst>
                </p:cNvPr>
                <p:cNvSpPr>
                  <a:spLocks noChangeShapeType="1"/>
                </p:cNvSpPr>
                <p:nvPr/>
              </p:nvSpPr>
              <p:spPr bwMode="auto">
                <a:xfrm>
                  <a:off x="8449512" y="4056924"/>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0" name="Line 909">
                  <a:extLst>
                    <a:ext uri="{FF2B5EF4-FFF2-40B4-BE49-F238E27FC236}">
                      <a16:creationId xmlns:a16="http://schemas.microsoft.com/office/drawing/2014/main" id="{C48756D7-1811-2110-BFD9-44F676A97FE2}"/>
                    </a:ext>
                  </a:extLst>
                </p:cNvPr>
                <p:cNvSpPr>
                  <a:spLocks noChangeShapeType="1"/>
                </p:cNvSpPr>
                <p:nvPr/>
              </p:nvSpPr>
              <p:spPr bwMode="auto">
                <a:xfrm>
                  <a:off x="8438256" y="4069788"/>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1" name="Line 910">
                  <a:extLst>
                    <a:ext uri="{FF2B5EF4-FFF2-40B4-BE49-F238E27FC236}">
                      <a16:creationId xmlns:a16="http://schemas.microsoft.com/office/drawing/2014/main" id="{A6DD4396-2A84-739C-6EB4-82910C1F3113}"/>
                    </a:ext>
                  </a:extLst>
                </p:cNvPr>
                <p:cNvSpPr>
                  <a:spLocks noChangeShapeType="1"/>
                </p:cNvSpPr>
                <p:nvPr/>
              </p:nvSpPr>
              <p:spPr bwMode="auto">
                <a:xfrm>
                  <a:off x="8396447" y="3664572"/>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2" name="Freeform 911">
                  <a:extLst>
                    <a:ext uri="{FF2B5EF4-FFF2-40B4-BE49-F238E27FC236}">
                      <a16:creationId xmlns:a16="http://schemas.microsoft.com/office/drawing/2014/main" id="{A6FE9DBD-6C1E-500B-1544-DF57CFD33A61}"/>
                    </a:ext>
                  </a:extLst>
                </p:cNvPr>
                <p:cNvSpPr>
                  <a:spLocks/>
                </p:cNvSpPr>
                <p:nvPr/>
              </p:nvSpPr>
              <p:spPr bwMode="auto">
                <a:xfrm>
                  <a:off x="8377150" y="4055316"/>
                  <a:ext cx="347335" cy="249240"/>
                </a:xfrm>
                <a:custGeom>
                  <a:avLst/>
                  <a:gdLst>
                    <a:gd name="T0" fmla="*/ 17 w 216"/>
                    <a:gd name="T1" fmla="*/ 155 h 155"/>
                    <a:gd name="T2" fmla="*/ 216 w 216"/>
                    <a:gd name="T3" fmla="*/ 45 h 155"/>
                    <a:gd name="T4" fmla="*/ 0 w 216"/>
                    <a:gd name="T5" fmla="*/ 0 h 155"/>
                  </a:gdLst>
                  <a:ahLst/>
                  <a:cxnLst>
                    <a:cxn ang="0">
                      <a:pos x="T0" y="T1"/>
                    </a:cxn>
                    <a:cxn ang="0">
                      <a:pos x="T2" y="T3"/>
                    </a:cxn>
                    <a:cxn ang="0">
                      <a:pos x="T4" y="T5"/>
                    </a:cxn>
                  </a:cxnLst>
                  <a:rect l="0" t="0" r="r" b="b"/>
                  <a:pathLst>
                    <a:path w="216" h="155">
                      <a:moveTo>
                        <a:pt x="17" y="155"/>
                      </a:moveTo>
                      <a:lnTo>
                        <a:pt x="216" y="45"/>
                      </a:lnTo>
                      <a:lnTo>
                        <a:pt x="0" y="0"/>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3" name="Freeform 912">
                  <a:extLst>
                    <a:ext uri="{FF2B5EF4-FFF2-40B4-BE49-F238E27FC236}">
                      <a16:creationId xmlns:a16="http://schemas.microsoft.com/office/drawing/2014/main" id="{67B2ADFD-EAAB-4303-738C-23EAA2C350ED}"/>
                    </a:ext>
                  </a:extLst>
                </p:cNvPr>
                <p:cNvSpPr>
                  <a:spLocks/>
                </p:cNvSpPr>
                <p:nvPr/>
              </p:nvSpPr>
              <p:spPr bwMode="auto">
                <a:xfrm>
                  <a:off x="7914037" y="3881652"/>
                  <a:ext cx="614269" cy="172056"/>
                </a:xfrm>
                <a:custGeom>
                  <a:avLst/>
                  <a:gdLst>
                    <a:gd name="T0" fmla="*/ 0 w 382"/>
                    <a:gd name="T1" fmla="*/ 107 h 107"/>
                    <a:gd name="T2" fmla="*/ 136 w 382"/>
                    <a:gd name="T3" fmla="*/ 0 h 107"/>
                    <a:gd name="T4" fmla="*/ 287 w 382"/>
                    <a:gd name="T5" fmla="*/ 100 h 107"/>
                    <a:gd name="T6" fmla="*/ 382 w 382"/>
                    <a:gd name="T7" fmla="*/ 21 h 107"/>
                  </a:gdLst>
                  <a:ahLst/>
                  <a:cxnLst>
                    <a:cxn ang="0">
                      <a:pos x="T0" y="T1"/>
                    </a:cxn>
                    <a:cxn ang="0">
                      <a:pos x="T2" y="T3"/>
                    </a:cxn>
                    <a:cxn ang="0">
                      <a:pos x="T4" y="T5"/>
                    </a:cxn>
                    <a:cxn ang="0">
                      <a:pos x="T6" y="T7"/>
                    </a:cxn>
                  </a:cxnLst>
                  <a:rect l="0" t="0" r="r" b="b"/>
                  <a:pathLst>
                    <a:path w="382" h="107">
                      <a:moveTo>
                        <a:pt x="0" y="107"/>
                      </a:moveTo>
                      <a:lnTo>
                        <a:pt x="136" y="0"/>
                      </a:lnTo>
                      <a:lnTo>
                        <a:pt x="287" y="100"/>
                      </a:lnTo>
                      <a:lnTo>
                        <a:pt x="382" y="21"/>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4" name="Freeform 913">
                  <a:extLst>
                    <a:ext uri="{FF2B5EF4-FFF2-40B4-BE49-F238E27FC236}">
                      <a16:creationId xmlns:a16="http://schemas.microsoft.com/office/drawing/2014/main" id="{1CC84960-668E-D6A6-B9C4-6FC59EF459F5}"/>
                    </a:ext>
                  </a:extLst>
                </p:cNvPr>
                <p:cNvSpPr>
                  <a:spLocks/>
                </p:cNvSpPr>
                <p:nvPr/>
              </p:nvSpPr>
              <p:spPr bwMode="auto">
                <a:xfrm>
                  <a:off x="7671223" y="3854316"/>
                  <a:ext cx="733264" cy="450240"/>
                </a:xfrm>
                <a:custGeom>
                  <a:avLst/>
                  <a:gdLst>
                    <a:gd name="T0" fmla="*/ 234 w 456"/>
                    <a:gd name="T1" fmla="*/ 192 h 280"/>
                    <a:gd name="T2" fmla="*/ 294 w 456"/>
                    <a:gd name="T3" fmla="*/ 141 h 280"/>
                    <a:gd name="T4" fmla="*/ 439 w 456"/>
                    <a:gd name="T5" fmla="*/ 125 h 280"/>
                    <a:gd name="T6" fmla="*/ 456 w 456"/>
                    <a:gd name="T7" fmla="*/ 280 h 280"/>
                    <a:gd name="T8" fmla="*/ 294 w 456"/>
                    <a:gd name="T9" fmla="*/ 141 h 280"/>
                    <a:gd name="T10" fmla="*/ 155 w 456"/>
                    <a:gd name="T11" fmla="*/ 0 h 280"/>
                    <a:gd name="T12" fmla="*/ 151 w 456"/>
                    <a:gd name="T13" fmla="*/ 124 h 280"/>
                    <a:gd name="T14" fmla="*/ 234 w 456"/>
                    <a:gd name="T15" fmla="*/ 192 h 280"/>
                    <a:gd name="T16" fmla="*/ 0 w 456"/>
                    <a:gd name="T17" fmla="*/ 142 h 280"/>
                    <a:gd name="T18" fmla="*/ 155 w 456"/>
                    <a:gd name="T19" fmla="*/ 1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280">
                      <a:moveTo>
                        <a:pt x="234" y="192"/>
                      </a:moveTo>
                      <a:lnTo>
                        <a:pt x="294" y="141"/>
                      </a:lnTo>
                      <a:lnTo>
                        <a:pt x="439" y="125"/>
                      </a:lnTo>
                      <a:lnTo>
                        <a:pt x="456" y="280"/>
                      </a:lnTo>
                      <a:lnTo>
                        <a:pt x="294" y="141"/>
                      </a:lnTo>
                      <a:lnTo>
                        <a:pt x="155" y="0"/>
                      </a:lnTo>
                      <a:lnTo>
                        <a:pt x="151" y="124"/>
                      </a:lnTo>
                      <a:lnTo>
                        <a:pt x="234" y="192"/>
                      </a:lnTo>
                      <a:lnTo>
                        <a:pt x="0" y="142"/>
                      </a:lnTo>
                      <a:lnTo>
                        <a:pt x="155" y="120"/>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75" name="Freeform 914">
                  <a:extLst>
                    <a:ext uri="{FF2B5EF4-FFF2-40B4-BE49-F238E27FC236}">
                      <a16:creationId xmlns:a16="http://schemas.microsoft.com/office/drawing/2014/main" id="{FA6D1105-B10B-516F-B2EF-0EF930EA7480}"/>
                    </a:ext>
                  </a:extLst>
                </p:cNvPr>
                <p:cNvSpPr>
                  <a:spLocks/>
                </p:cNvSpPr>
                <p:nvPr/>
              </p:nvSpPr>
              <p:spPr bwMode="auto">
                <a:xfrm>
                  <a:off x="7938157" y="2883083"/>
                  <a:ext cx="36985" cy="38592"/>
                </a:xfrm>
                <a:custGeom>
                  <a:avLst/>
                  <a:gdLst>
                    <a:gd name="T0" fmla="*/ 11 w 47"/>
                    <a:gd name="T1" fmla="*/ 7 h 49"/>
                    <a:gd name="T2" fmla="*/ 7 w 47"/>
                    <a:gd name="T3" fmla="*/ 38 h 49"/>
                    <a:gd name="T4" fmla="*/ 36 w 47"/>
                    <a:gd name="T5" fmla="*/ 42 h 49"/>
                    <a:gd name="T6" fmla="*/ 40 w 47"/>
                    <a:gd name="T7" fmla="*/ 12 h 49"/>
                    <a:gd name="T8" fmla="*/ 11 w 47"/>
                    <a:gd name="T9" fmla="*/ 7 h 49"/>
                  </a:gdLst>
                  <a:ahLst/>
                  <a:cxnLst>
                    <a:cxn ang="0">
                      <a:pos x="T0" y="T1"/>
                    </a:cxn>
                    <a:cxn ang="0">
                      <a:pos x="T2" y="T3"/>
                    </a:cxn>
                    <a:cxn ang="0">
                      <a:pos x="T4" y="T5"/>
                    </a:cxn>
                    <a:cxn ang="0">
                      <a:pos x="T6" y="T7"/>
                    </a:cxn>
                    <a:cxn ang="0">
                      <a:pos x="T8" y="T9"/>
                    </a:cxn>
                  </a:cxnLst>
                  <a:rect l="0" t="0" r="r" b="b"/>
                  <a:pathLst>
                    <a:path w="47" h="49">
                      <a:moveTo>
                        <a:pt x="11" y="7"/>
                      </a:moveTo>
                      <a:cubicBezTo>
                        <a:pt x="2" y="14"/>
                        <a:pt x="0" y="28"/>
                        <a:pt x="7" y="38"/>
                      </a:cubicBezTo>
                      <a:cubicBezTo>
                        <a:pt x="14" y="47"/>
                        <a:pt x="27" y="49"/>
                        <a:pt x="36" y="42"/>
                      </a:cubicBezTo>
                      <a:cubicBezTo>
                        <a:pt x="46" y="35"/>
                        <a:pt x="47" y="21"/>
                        <a:pt x="40" y="12"/>
                      </a:cubicBezTo>
                      <a:cubicBezTo>
                        <a:pt x="33" y="2"/>
                        <a:pt x="20" y="0"/>
                        <a:pt x="11"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6" name="Freeform 915">
                  <a:extLst>
                    <a:ext uri="{FF2B5EF4-FFF2-40B4-BE49-F238E27FC236}">
                      <a16:creationId xmlns:a16="http://schemas.microsoft.com/office/drawing/2014/main" id="{3EEFDFF9-9B2D-C468-11D8-33E7D4324E3F}"/>
                    </a:ext>
                  </a:extLst>
                </p:cNvPr>
                <p:cNvSpPr>
                  <a:spLocks/>
                </p:cNvSpPr>
                <p:nvPr/>
              </p:nvSpPr>
              <p:spPr bwMode="auto">
                <a:xfrm>
                  <a:off x="8726094" y="2979564"/>
                  <a:ext cx="75578" cy="78792"/>
                </a:xfrm>
                <a:custGeom>
                  <a:avLst/>
                  <a:gdLst>
                    <a:gd name="T0" fmla="*/ 23 w 98"/>
                    <a:gd name="T1" fmla="*/ 15 h 102"/>
                    <a:gd name="T2" fmla="*/ 15 w 98"/>
                    <a:gd name="T3" fmla="*/ 78 h 102"/>
                    <a:gd name="T4" fmla="*/ 75 w 98"/>
                    <a:gd name="T5" fmla="*/ 87 h 102"/>
                    <a:gd name="T6" fmla="*/ 83 w 98"/>
                    <a:gd name="T7" fmla="*/ 24 h 102"/>
                    <a:gd name="T8" fmla="*/ 23 w 98"/>
                    <a:gd name="T9" fmla="*/ 15 h 102"/>
                  </a:gdLst>
                  <a:ahLst/>
                  <a:cxnLst>
                    <a:cxn ang="0">
                      <a:pos x="T0" y="T1"/>
                    </a:cxn>
                    <a:cxn ang="0">
                      <a:pos x="T2" y="T3"/>
                    </a:cxn>
                    <a:cxn ang="0">
                      <a:pos x="T4" y="T5"/>
                    </a:cxn>
                    <a:cxn ang="0">
                      <a:pos x="T6" y="T7"/>
                    </a:cxn>
                    <a:cxn ang="0">
                      <a:pos x="T8" y="T9"/>
                    </a:cxn>
                  </a:cxnLst>
                  <a:rect l="0" t="0" r="r" b="b"/>
                  <a:pathLst>
                    <a:path w="98" h="102">
                      <a:moveTo>
                        <a:pt x="23" y="15"/>
                      </a:moveTo>
                      <a:cubicBezTo>
                        <a:pt x="4" y="30"/>
                        <a:pt x="0" y="58"/>
                        <a:pt x="15" y="78"/>
                      </a:cubicBezTo>
                      <a:cubicBezTo>
                        <a:pt x="29" y="98"/>
                        <a:pt x="56" y="102"/>
                        <a:pt x="75" y="87"/>
                      </a:cubicBezTo>
                      <a:cubicBezTo>
                        <a:pt x="94" y="72"/>
                        <a:pt x="98" y="44"/>
                        <a:pt x="83" y="24"/>
                      </a:cubicBezTo>
                      <a:cubicBezTo>
                        <a:pt x="69" y="4"/>
                        <a:pt x="42" y="0"/>
                        <a:pt x="23" y="1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7" name="Freeform 916">
                  <a:extLst>
                    <a:ext uri="{FF2B5EF4-FFF2-40B4-BE49-F238E27FC236}">
                      <a16:creationId xmlns:a16="http://schemas.microsoft.com/office/drawing/2014/main" id="{7FEC635A-DC98-6B3F-02A9-FFC0A6D31546}"/>
                    </a:ext>
                  </a:extLst>
                </p:cNvPr>
                <p:cNvSpPr>
                  <a:spLocks/>
                </p:cNvSpPr>
                <p:nvPr/>
              </p:nvSpPr>
              <p:spPr bwMode="auto">
                <a:xfrm>
                  <a:off x="8576547" y="2395859"/>
                  <a:ext cx="27337" cy="27336"/>
                </a:xfrm>
                <a:custGeom>
                  <a:avLst/>
                  <a:gdLst>
                    <a:gd name="T0" fmla="*/ 8 w 35"/>
                    <a:gd name="T1" fmla="*/ 5 h 36"/>
                    <a:gd name="T2" fmla="*/ 5 w 35"/>
                    <a:gd name="T3" fmla="*/ 27 h 36"/>
                    <a:gd name="T4" fmla="*/ 27 w 35"/>
                    <a:gd name="T5" fmla="*/ 30 h 36"/>
                    <a:gd name="T6" fmla="*/ 30 w 35"/>
                    <a:gd name="T7" fmla="*/ 8 h 36"/>
                    <a:gd name="T8" fmla="*/ 8 w 35"/>
                    <a:gd name="T9" fmla="*/ 5 h 36"/>
                  </a:gdLst>
                  <a:ahLst/>
                  <a:cxnLst>
                    <a:cxn ang="0">
                      <a:pos x="T0" y="T1"/>
                    </a:cxn>
                    <a:cxn ang="0">
                      <a:pos x="T2" y="T3"/>
                    </a:cxn>
                    <a:cxn ang="0">
                      <a:pos x="T4" y="T5"/>
                    </a:cxn>
                    <a:cxn ang="0">
                      <a:pos x="T6" y="T7"/>
                    </a:cxn>
                    <a:cxn ang="0">
                      <a:pos x="T8" y="T9"/>
                    </a:cxn>
                  </a:cxnLst>
                  <a:rect l="0" t="0" r="r" b="b"/>
                  <a:pathLst>
                    <a:path w="35" h="36">
                      <a:moveTo>
                        <a:pt x="8" y="5"/>
                      </a:moveTo>
                      <a:cubicBezTo>
                        <a:pt x="2" y="10"/>
                        <a:pt x="0" y="20"/>
                        <a:pt x="5" y="27"/>
                      </a:cubicBezTo>
                      <a:cubicBezTo>
                        <a:pt x="11" y="34"/>
                        <a:pt x="20" y="36"/>
                        <a:pt x="27" y="30"/>
                      </a:cubicBezTo>
                      <a:cubicBezTo>
                        <a:pt x="34" y="25"/>
                        <a:pt x="35" y="15"/>
                        <a:pt x="30" y="8"/>
                      </a:cubicBezTo>
                      <a:cubicBezTo>
                        <a:pt x="25" y="1"/>
                        <a:pt x="15" y="0"/>
                        <a:pt x="8" y="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8" name="Freeform 917">
                  <a:extLst>
                    <a:ext uri="{FF2B5EF4-FFF2-40B4-BE49-F238E27FC236}">
                      <a16:creationId xmlns:a16="http://schemas.microsoft.com/office/drawing/2014/main" id="{06903793-D26B-7A30-F0FA-E097BE6A0ABB}"/>
                    </a:ext>
                  </a:extLst>
                </p:cNvPr>
                <p:cNvSpPr>
                  <a:spLocks/>
                </p:cNvSpPr>
                <p:nvPr/>
              </p:nvSpPr>
              <p:spPr bwMode="auto">
                <a:xfrm>
                  <a:off x="8816144" y="2411939"/>
                  <a:ext cx="46633" cy="48240"/>
                </a:xfrm>
                <a:custGeom>
                  <a:avLst/>
                  <a:gdLst>
                    <a:gd name="T0" fmla="*/ 14 w 62"/>
                    <a:gd name="T1" fmla="*/ 9 h 64"/>
                    <a:gd name="T2" fmla="*/ 9 w 62"/>
                    <a:gd name="T3" fmla="*/ 49 h 64"/>
                    <a:gd name="T4" fmla="*/ 47 w 62"/>
                    <a:gd name="T5" fmla="*/ 55 h 64"/>
                    <a:gd name="T6" fmla="*/ 53 w 62"/>
                    <a:gd name="T7" fmla="*/ 15 h 64"/>
                    <a:gd name="T8" fmla="*/ 14 w 62"/>
                    <a:gd name="T9" fmla="*/ 9 h 64"/>
                  </a:gdLst>
                  <a:ahLst/>
                  <a:cxnLst>
                    <a:cxn ang="0">
                      <a:pos x="T0" y="T1"/>
                    </a:cxn>
                    <a:cxn ang="0">
                      <a:pos x="T2" y="T3"/>
                    </a:cxn>
                    <a:cxn ang="0">
                      <a:pos x="T4" y="T5"/>
                    </a:cxn>
                    <a:cxn ang="0">
                      <a:pos x="T6" y="T7"/>
                    </a:cxn>
                    <a:cxn ang="0">
                      <a:pos x="T8" y="T9"/>
                    </a:cxn>
                  </a:cxnLst>
                  <a:rect l="0" t="0" r="r" b="b"/>
                  <a:pathLst>
                    <a:path w="62" h="64">
                      <a:moveTo>
                        <a:pt x="14" y="9"/>
                      </a:moveTo>
                      <a:cubicBezTo>
                        <a:pt x="2" y="19"/>
                        <a:pt x="0" y="36"/>
                        <a:pt x="9" y="49"/>
                      </a:cubicBezTo>
                      <a:cubicBezTo>
                        <a:pt x="18" y="61"/>
                        <a:pt x="35" y="64"/>
                        <a:pt x="47" y="55"/>
                      </a:cubicBezTo>
                      <a:cubicBezTo>
                        <a:pt x="59" y="45"/>
                        <a:pt x="62" y="27"/>
                        <a:pt x="53" y="15"/>
                      </a:cubicBezTo>
                      <a:cubicBezTo>
                        <a:pt x="43" y="2"/>
                        <a:pt x="26" y="0"/>
                        <a:pt x="14" y="9"/>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9" name="Freeform 918">
                  <a:extLst>
                    <a:ext uri="{FF2B5EF4-FFF2-40B4-BE49-F238E27FC236}">
                      <a16:creationId xmlns:a16="http://schemas.microsoft.com/office/drawing/2014/main" id="{FEBEFE3E-A882-DC69-0B99-9F12C930EA6A}"/>
                    </a:ext>
                  </a:extLst>
                </p:cNvPr>
                <p:cNvSpPr>
                  <a:spLocks/>
                </p:cNvSpPr>
                <p:nvPr/>
              </p:nvSpPr>
              <p:spPr bwMode="auto">
                <a:xfrm>
                  <a:off x="9036444" y="3071220"/>
                  <a:ext cx="77186" cy="78792"/>
                </a:xfrm>
                <a:custGeom>
                  <a:avLst/>
                  <a:gdLst>
                    <a:gd name="T0" fmla="*/ 24 w 100"/>
                    <a:gd name="T1" fmla="*/ 15 h 103"/>
                    <a:gd name="T2" fmla="*/ 15 w 100"/>
                    <a:gd name="T3" fmla="*/ 79 h 103"/>
                    <a:gd name="T4" fmla="*/ 77 w 100"/>
                    <a:gd name="T5" fmla="*/ 88 h 103"/>
                    <a:gd name="T6" fmla="*/ 86 w 100"/>
                    <a:gd name="T7" fmla="*/ 24 h 103"/>
                    <a:gd name="T8" fmla="*/ 24 w 100"/>
                    <a:gd name="T9" fmla="*/ 15 h 103"/>
                  </a:gdLst>
                  <a:ahLst/>
                  <a:cxnLst>
                    <a:cxn ang="0">
                      <a:pos x="T0" y="T1"/>
                    </a:cxn>
                    <a:cxn ang="0">
                      <a:pos x="T2" y="T3"/>
                    </a:cxn>
                    <a:cxn ang="0">
                      <a:pos x="T4" y="T5"/>
                    </a:cxn>
                    <a:cxn ang="0">
                      <a:pos x="T6" y="T7"/>
                    </a:cxn>
                    <a:cxn ang="0">
                      <a:pos x="T8" y="T9"/>
                    </a:cxn>
                  </a:cxnLst>
                  <a:rect l="0" t="0" r="r" b="b"/>
                  <a:pathLst>
                    <a:path w="100" h="103">
                      <a:moveTo>
                        <a:pt x="24" y="15"/>
                      </a:moveTo>
                      <a:cubicBezTo>
                        <a:pt x="4" y="30"/>
                        <a:pt x="0" y="59"/>
                        <a:pt x="15" y="79"/>
                      </a:cubicBezTo>
                      <a:cubicBezTo>
                        <a:pt x="30" y="99"/>
                        <a:pt x="58" y="103"/>
                        <a:pt x="77" y="88"/>
                      </a:cubicBezTo>
                      <a:cubicBezTo>
                        <a:pt x="97" y="73"/>
                        <a:pt x="100" y="44"/>
                        <a:pt x="86" y="24"/>
                      </a:cubicBezTo>
                      <a:cubicBezTo>
                        <a:pt x="71" y="4"/>
                        <a:pt x="43" y="0"/>
                        <a:pt x="24" y="15"/>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0" name="Freeform 919">
                  <a:extLst>
                    <a:ext uri="{FF2B5EF4-FFF2-40B4-BE49-F238E27FC236}">
                      <a16:creationId xmlns:a16="http://schemas.microsoft.com/office/drawing/2014/main" id="{6E026AFA-D13A-DB94-823A-66AF91EC7861}"/>
                    </a:ext>
                  </a:extLst>
                </p:cNvPr>
                <p:cNvSpPr>
                  <a:spLocks/>
                </p:cNvSpPr>
                <p:nvPr/>
              </p:nvSpPr>
              <p:spPr bwMode="auto">
                <a:xfrm>
                  <a:off x="8574939" y="2667611"/>
                  <a:ext cx="36985" cy="36984"/>
                </a:xfrm>
                <a:custGeom>
                  <a:avLst/>
                  <a:gdLst>
                    <a:gd name="T0" fmla="*/ 11 w 48"/>
                    <a:gd name="T1" fmla="*/ 7 h 49"/>
                    <a:gd name="T2" fmla="*/ 7 w 48"/>
                    <a:gd name="T3" fmla="*/ 37 h 49"/>
                    <a:gd name="T4" fmla="*/ 37 w 48"/>
                    <a:gd name="T5" fmla="*/ 42 h 49"/>
                    <a:gd name="T6" fmla="*/ 41 w 48"/>
                    <a:gd name="T7" fmla="*/ 11 h 49"/>
                    <a:gd name="T8" fmla="*/ 11 w 48"/>
                    <a:gd name="T9" fmla="*/ 7 h 49"/>
                  </a:gdLst>
                  <a:ahLst/>
                  <a:cxnLst>
                    <a:cxn ang="0">
                      <a:pos x="T0" y="T1"/>
                    </a:cxn>
                    <a:cxn ang="0">
                      <a:pos x="T2" y="T3"/>
                    </a:cxn>
                    <a:cxn ang="0">
                      <a:pos x="T4" y="T5"/>
                    </a:cxn>
                    <a:cxn ang="0">
                      <a:pos x="T6" y="T7"/>
                    </a:cxn>
                    <a:cxn ang="0">
                      <a:pos x="T8" y="T9"/>
                    </a:cxn>
                  </a:cxnLst>
                  <a:rect l="0" t="0" r="r" b="b"/>
                  <a:pathLst>
                    <a:path w="48" h="49">
                      <a:moveTo>
                        <a:pt x="11" y="7"/>
                      </a:moveTo>
                      <a:cubicBezTo>
                        <a:pt x="2" y="14"/>
                        <a:pt x="0" y="28"/>
                        <a:pt x="7" y="37"/>
                      </a:cubicBezTo>
                      <a:cubicBezTo>
                        <a:pt x="14" y="47"/>
                        <a:pt x="27" y="49"/>
                        <a:pt x="37" y="42"/>
                      </a:cubicBezTo>
                      <a:cubicBezTo>
                        <a:pt x="46" y="34"/>
                        <a:pt x="48" y="21"/>
                        <a:pt x="41" y="11"/>
                      </a:cubicBezTo>
                      <a:cubicBezTo>
                        <a:pt x="34" y="2"/>
                        <a:pt x="21" y="0"/>
                        <a:pt x="11"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1" name="Freeform 920">
                  <a:extLst>
                    <a:ext uri="{FF2B5EF4-FFF2-40B4-BE49-F238E27FC236}">
                      <a16:creationId xmlns:a16="http://schemas.microsoft.com/office/drawing/2014/main" id="{AF43AF15-A624-D549-77AE-102FC0ED3295}"/>
                    </a:ext>
                  </a:extLst>
                </p:cNvPr>
                <p:cNvSpPr>
                  <a:spLocks/>
                </p:cNvSpPr>
                <p:nvPr/>
              </p:nvSpPr>
              <p:spPr bwMode="auto">
                <a:xfrm>
                  <a:off x="8457552" y="2781779"/>
                  <a:ext cx="35377" cy="38592"/>
                </a:xfrm>
                <a:custGeom>
                  <a:avLst/>
                  <a:gdLst>
                    <a:gd name="T0" fmla="*/ 11 w 47"/>
                    <a:gd name="T1" fmla="*/ 7 h 49"/>
                    <a:gd name="T2" fmla="*/ 7 w 47"/>
                    <a:gd name="T3" fmla="*/ 38 h 49"/>
                    <a:gd name="T4" fmla="*/ 36 w 47"/>
                    <a:gd name="T5" fmla="*/ 42 h 49"/>
                    <a:gd name="T6" fmla="*/ 40 w 47"/>
                    <a:gd name="T7" fmla="*/ 12 h 49"/>
                    <a:gd name="T8" fmla="*/ 11 w 47"/>
                    <a:gd name="T9" fmla="*/ 7 h 49"/>
                  </a:gdLst>
                  <a:ahLst/>
                  <a:cxnLst>
                    <a:cxn ang="0">
                      <a:pos x="T0" y="T1"/>
                    </a:cxn>
                    <a:cxn ang="0">
                      <a:pos x="T2" y="T3"/>
                    </a:cxn>
                    <a:cxn ang="0">
                      <a:pos x="T4" y="T5"/>
                    </a:cxn>
                    <a:cxn ang="0">
                      <a:pos x="T6" y="T7"/>
                    </a:cxn>
                    <a:cxn ang="0">
                      <a:pos x="T8" y="T9"/>
                    </a:cxn>
                  </a:cxnLst>
                  <a:rect l="0" t="0" r="r" b="b"/>
                  <a:pathLst>
                    <a:path w="47" h="49">
                      <a:moveTo>
                        <a:pt x="11" y="7"/>
                      </a:moveTo>
                      <a:cubicBezTo>
                        <a:pt x="1" y="15"/>
                        <a:pt x="0" y="28"/>
                        <a:pt x="7" y="38"/>
                      </a:cubicBezTo>
                      <a:cubicBezTo>
                        <a:pt x="14" y="47"/>
                        <a:pt x="27" y="49"/>
                        <a:pt x="36" y="42"/>
                      </a:cubicBezTo>
                      <a:cubicBezTo>
                        <a:pt x="45" y="35"/>
                        <a:pt x="47" y="21"/>
                        <a:pt x="40" y="12"/>
                      </a:cubicBezTo>
                      <a:cubicBezTo>
                        <a:pt x="33" y="2"/>
                        <a:pt x="20" y="0"/>
                        <a:pt x="11"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2" name="Freeform 921">
                  <a:extLst>
                    <a:ext uri="{FF2B5EF4-FFF2-40B4-BE49-F238E27FC236}">
                      <a16:creationId xmlns:a16="http://schemas.microsoft.com/office/drawing/2014/main" id="{50B6559C-4820-AC73-0D73-383487CADCDB}"/>
                    </a:ext>
                  </a:extLst>
                </p:cNvPr>
                <p:cNvSpPr>
                  <a:spLocks/>
                </p:cNvSpPr>
                <p:nvPr/>
              </p:nvSpPr>
              <p:spPr bwMode="auto">
                <a:xfrm>
                  <a:off x="8792023" y="3470004"/>
                  <a:ext cx="36985" cy="36984"/>
                </a:xfrm>
                <a:custGeom>
                  <a:avLst/>
                  <a:gdLst>
                    <a:gd name="T0" fmla="*/ 11 w 47"/>
                    <a:gd name="T1" fmla="*/ 7 h 49"/>
                    <a:gd name="T2" fmla="*/ 7 w 47"/>
                    <a:gd name="T3" fmla="*/ 38 h 49"/>
                    <a:gd name="T4" fmla="*/ 36 w 47"/>
                    <a:gd name="T5" fmla="*/ 42 h 49"/>
                    <a:gd name="T6" fmla="*/ 40 w 47"/>
                    <a:gd name="T7" fmla="*/ 12 h 49"/>
                    <a:gd name="T8" fmla="*/ 11 w 47"/>
                    <a:gd name="T9" fmla="*/ 7 h 49"/>
                  </a:gdLst>
                  <a:ahLst/>
                  <a:cxnLst>
                    <a:cxn ang="0">
                      <a:pos x="T0" y="T1"/>
                    </a:cxn>
                    <a:cxn ang="0">
                      <a:pos x="T2" y="T3"/>
                    </a:cxn>
                    <a:cxn ang="0">
                      <a:pos x="T4" y="T5"/>
                    </a:cxn>
                    <a:cxn ang="0">
                      <a:pos x="T6" y="T7"/>
                    </a:cxn>
                    <a:cxn ang="0">
                      <a:pos x="T8" y="T9"/>
                    </a:cxn>
                  </a:cxnLst>
                  <a:rect l="0" t="0" r="r" b="b"/>
                  <a:pathLst>
                    <a:path w="47" h="49">
                      <a:moveTo>
                        <a:pt x="11" y="7"/>
                      </a:moveTo>
                      <a:cubicBezTo>
                        <a:pt x="1" y="15"/>
                        <a:pt x="0" y="28"/>
                        <a:pt x="7" y="38"/>
                      </a:cubicBezTo>
                      <a:cubicBezTo>
                        <a:pt x="14" y="47"/>
                        <a:pt x="27" y="49"/>
                        <a:pt x="36" y="42"/>
                      </a:cubicBezTo>
                      <a:cubicBezTo>
                        <a:pt x="45" y="35"/>
                        <a:pt x="47" y="21"/>
                        <a:pt x="40" y="12"/>
                      </a:cubicBezTo>
                      <a:cubicBezTo>
                        <a:pt x="33" y="2"/>
                        <a:pt x="20" y="0"/>
                        <a:pt x="11" y="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3" name="Freeform 922">
                  <a:extLst>
                    <a:ext uri="{FF2B5EF4-FFF2-40B4-BE49-F238E27FC236}">
                      <a16:creationId xmlns:a16="http://schemas.microsoft.com/office/drawing/2014/main" id="{1525EC39-5CF2-BB0D-AA64-B87C251FFE7E}"/>
                    </a:ext>
                  </a:extLst>
                </p:cNvPr>
                <p:cNvSpPr>
                  <a:spLocks/>
                </p:cNvSpPr>
                <p:nvPr/>
              </p:nvSpPr>
              <p:spPr bwMode="auto">
                <a:xfrm>
                  <a:off x="8539562" y="3172524"/>
                  <a:ext cx="56281" cy="59496"/>
                </a:xfrm>
                <a:custGeom>
                  <a:avLst/>
                  <a:gdLst>
                    <a:gd name="T0" fmla="*/ 18 w 74"/>
                    <a:gd name="T1" fmla="*/ 11 h 76"/>
                    <a:gd name="T2" fmla="*/ 11 w 74"/>
                    <a:gd name="T3" fmla="*/ 58 h 76"/>
                    <a:gd name="T4" fmla="*/ 57 w 74"/>
                    <a:gd name="T5" fmla="*/ 65 h 76"/>
                    <a:gd name="T6" fmla="*/ 63 w 74"/>
                    <a:gd name="T7" fmla="*/ 18 h 76"/>
                    <a:gd name="T8" fmla="*/ 18 w 74"/>
                    <a:gd name="T9" fmla="*/ 11 h 76"/>
                  </a:gdLst>
                  <a:ahLst/>
                  <a:cxnLst>
                    <a:cxn ang="0">
                      <a:pos x="T0" y="T1"/>
                    </a:cxn>
                    <a:cxn ang="0">
                      <a:pos x="T2" y="T3"/>
                    </a:cxn>
                    <a:cxn ang="0">
                      <a:pos x="T4" y="T5"/>
                    </a:cxn>
                    <a:cxn ang="0">
                      <a:pos x="T6" y="T7"/>
                    </a:cxn>
                    <a:cxn ang="0">
                      <a:pos x="T8" y="T9"/>
                    </a:cxn>
                  </a:cxnLst>
                  <a:rect l="0" t="0" r="r" b="b"/>
                  <a:pathLst>
                    <a:path w="74" h="76">
                      <a:moveTo>
                        <a:pt x="18" y="11"/>
                      </a:moveTo>
                      <a:cubicBezTo>
                        <a:pt x="3" y="22"/>
                        <a:pt x="0" y="43"/>
                        <a:pt x="11" y="58"/>
                      </a:cubicBezTo>
                      <a:cubicBezTo>
                        <a:pt x="22" y="73"/>
                        <a:pt x="43" y="76"/>
                        <a:pt x="57" y="65"/>
                      </a:cubicBezTo>
                      <a:cubicBezTo>
                        <a:pt x="72" y="54"/>
                        <a:pt x="74" y="33"/>
                        <a:pt x="63" y="18"/>
                      </a:cubicBezTo>
                      <a:cubicBezTo>
                        <a:pt x="52" y="3"/>
                        <a:pt x="32" y="0"/>
                        <a:pt x="18" y="11"/>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4" name="Freeform 923">
                  <a:extLst>
                    <a:ext uri="{FF2B5EF4-FFF2-40B4-BE49-F238E27FC236}">
                      <a16:creationId xmlns:a16="http://schemas.microsoft.com/office/drawing/2014/main" id="{064E0DF6-FCAF-1796-35BC-63D1E6B70809}"/>
                    </a:ext>
                  </a:extLst>
                </p:cNvPr>
                <p:cNvSpPr>
                  <a:spLocks/>
                </p:cNvSpPr>
                <p:nvPr/>
              </p:nvSpPr>
              <p:spPr bwMode="auto">
                <a:xfrm>
                  <a:off x="8949611" y="3564876"/>
                  <a:ext cx="38593" cy="40200"/>
                </a:xfrm>
                <a:custGeom>
                  <a:avLst/>
                  <a:gdLst>
                    <a:gd name="T0" fmla="*/ 11 w 50"/>
                    <a:gd name="T1" fmla="*/ 8 h 52"/>
                    <a:gd name="T2" fmla="*/ 7 w 50"/>
                    <a:gd name="T3" fmla="*/ 40 h 52"/>
                    <a:gd name="T4" fmla="*/ 38 w 50"/>
                    <a:gd name="T5" fmla="*/ 44 h 52"/>
                    <a:gd name="T6" fmla="*/ 43 w 50"/>
                    <a:gd name="T7" fmla="*/ 12 h 52"/>
                    <a:gd name="T8" fmla="*/ 11 w 50"/>
                    <a:gd name="T9" fmla="*/ 8 h 52"/>
                  </a:gdLst>
                  <a:ahLst/>
                  <a:cxnLst>
                    <a:cxn ang="0">
                      <a:pos x="T0" y="T1"/>
                    </a:cxn>
                    <a:cxn ang="0">
                      <a:pos x="T2" y="T3"/>
                    </a:cxn>
                    <a:cxn ang="0">
                      <a:pos x="T4" y="T5"/>
                    </a:cxn>
                    <a:cxn ang="0">
                      <a:pos x="T6" y="T7"/>
                    </a:cxn>
                    <a:cxn ang="0">
                      <a:pos x="T8" y="T9"/>
                    </a:cxn>
                  </a:cxnLst>
                  <a:rect l="0" t="0" r="r" b="b"/>
                  <a:pathLst>
                    <a:path w="50" h="52">
                      <a:moveTo>
                        <a:pt x="11" y="8"/>
                      </a:moveTo>
                      <a:cubicBezTo>
                        <a:pt x="2" y="15"/>
                        <a:pt x="0" y="29"/>
                        <a:pt x="7" y="40"/>
                      </a:cubicBezTo>
                      <a:cubicBezTo>
                        <a:pt x="15" y="50"/>
                        <a:pt x="29" y="52"/>
                        <a:pt x="38" y="44"/>
                      </a:cubicBezTo>
                      <a:cubicBezTo>
                        <a:pt x="48" y="37"/>
                        <a:pt x="50" y="22"/>
                        <a:pt x="43" y="12"/>
                      </a:cubicBezTo>
                      <a:cubicBezTo>
                        <a:pt x="35" y="2"/>
                        <a:pt x="21" y="0"/>
                        <a:pt x="11" y="8"/>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5" name="Freeform 924">
                  <a:extLst>
                    <a:ext uri="{FF2B5EF4-FFF2-40B4-BE49-F238E27FC236}">
                      <a16:creationId xmlns:a16="http://schemas.microsoft.com/office/drawing/2014/main" id="{A1D42081-0119-026E-7048-1EB26CFC88C0}"/>
                    </a:ext>
                  </a:extLst>
                </p:cNvPr>
                <p:cNvSpPr>
                  <a:spLocks/>
                </p:cNvSpPr>
                <p:nvPr/>
              </p:nvSpPr>
              <p:spPr bwMode="auto">
                <a:xfrm>
                  <a:off x="8938354" y="2611331"/>
                  <a:ext cx="28945" cy="30552"/>
                </a:xfrm>
                <a:custGeom>
                  <a:avLst/>
                  <a:gdLst>
                    <a:gd name="T0" fmla="*/ 8 w 37"/>
                    <a:gd name="T1" fmla="*/ 6 h 39"/>
                    <a:gd name="T2" fmla="*/ 5 w 37"/>
                    <a:gd name="T3" fmla="*/ 30 h 39"/>
                    <a:gd name="T4" fmla="*/ 28 w 37"/>
                    <a:gd name="T5" fmla="*/ 33 h 39"/>
                    <a:gd name="T6" fmla="*/ 31 w 37"/>
                    <a:gd name="T7" fmla="*/ 9 h 39"/>
                    <a:gd name="T8" fmla="*/ 8 w 37"/>
                    <a:gd name="T9" fmla="*/ 6 h 39"/>
                  </a:gdLst>
                  <a:ahLst/>
                  <a:cxnLst>
                    <a:cxn ang="0">
                      <a:pos x="T0" y="T1"/>
                    </a:cxn>
                    <a:cxn ang="0">
                      <a:pos x="T2" y="T3"/>
                    </a:cxn>
                    <a:cxn ang="0">
                      <a:pos x="T4" y="T5"/>
                    </a:cxn>
                    <a:cxn ang="0">
                      <a:pos x="T6" y="T7"/>
                    </a:cxn>
                    <a:cxn ang="0">
                      <a:pos x="T8" y="T9"/>
                    </a:cxn>
                  </a:cxnLst>
                  <a:rect l="0" t="0" r="r" b="b"/>
                  <a:pathLst>
                    <a:path w="37" h="39">
                      <a:moveTo>
                        <a:pt x="8" y="6"/>
                      </a:moveTo>
                      <a:cubicBezTo>
                        <a:pt x="1" y="12"/>
                        <a:pt x="0" y="22"/>
                        <a:pt x="5" y="30"/>
                      </a:cubicBezTo>
                      <a:cubicBezTo>
                        <a:pt x="11" y="37"/>
                        <a:pt x="21" y="39"/>
                        <a:pt x="28" y="33"/>
                      </a:cubicBezTo>
                      <a:cubicBezTo>
                        <a:pt x="35" y="27"/>
                        <a:pt x="37" y="17"/>
                        <a:pt x="31" y="9"/>
                      </a:cubicBezTo>
                      <a:cubicBezTo>
                        <a:pt x="26" y="2"/>
                        <a:pt x="15" y="0"/>
                        <a:pt x="8" y="6"/>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6" name="Freeform 925">
                  <a:extLst>
                    <a:ext uri="{FF2B5EF4-FFF2-40B4-BE49-F238E27FC236}">
                      <a16:creationId xmlns:a16="http://schemas.microsoft.com/office/drawing/2014/main" id="{2691259C-6C78-A17F-6F38-DE7F91555ED0}"/>
                    </a:ext>
                  </a:extLst>
                </p:cNvPr>
                <p:cNvSpPr>
                  <a:spLocks/>
                </p:cNvSpPr>
                <p:nvPr/>
              </p:nvSpPr>
              <p:spPr bwMode="auto">
                <a:xfrm>
                  <a:off x="8118257" y="2730323"/>
                  <a:ext cx="38593" cy="40200"/>
                </a:xfrm>
                <a:custGeom>
                  <a:avLst/>
                  <a:gdLst>
                    <a:gd name="T0" fmla="*/ 12 w 51"/>
                    <a:gd name="T1" fmla="*/ 8 h 53"/>
                    <a:gd name="T2" fmla="*/ 7 w 51"/>
                    <a:gd name="T3" fmla="*/ 41 h 53"/>
                    <a:gd name="T4" fmla="*/ 39 w 51"/>
                    <a:gd name="T5" fmla="*/ 45 h 53"/>
                    <a:gd name="T6" fmla="*/ 43 w 51"/>
                    <a:gd name="T7" fmla="*/ 13 h 53"/>
                    <a:gd name="T8" fmla="*/ 12 w 51"/>
                    <a:gd name="T9" fmla="*/ 8 h 53"/>
                  </a:gdLst>
                  <a:ahLst/>
                  <a:cxnLst>
                    <a:cxn ang="0">
                      <a:pos x="T0" y="T1"/>
                    </a:cxn>
                    <a:cxn ang="0">
                      <a:pos x="T2" y="T3"/>
                    </a:cxn>
                    <a:cxn ang="0">
                      <a:pos x="T4" y="T5"/>
                    </a:cxn>
                    <a:cxn ang="0">
                      <a:pos x="T6" y="T7"/>
                    </a:cxn>
                    <a:cxn ang="0">
                      <a:pos x="T8" y="T9"/>
                    </a:cxn>
                  </a:cxnLst>
                  <a:rect l="0" t="0" r="r" b="b"/>
                  <a:pathLst>
                    <a:path w="51" h="53">
                      <a:moveTo>
                        <a:pt x="12" y="8"/>
                      </a:moveTo>
                      <a:cubicBezTo>
                        <a:pt x="2" y="16"/>
                        <a:pt x="0" y="30"/>
                        <a:pt x="7" y="41"/>
                      </a:cubicBezTo>
                      <a:cubicBezTo>
                        <a:pt x="15" y="51"/>
                        <a:pt x="29" y="53"/>
                        <a:pt x="39" y="45"/>
                      </a:cubicBezTo>
                      <a:cubicBezTo>
                        <a:pt x="49" y="37"/>
                        <a:pt x="51" y="23"/>
                        <a:pt x="43" y="13"/>
                      </a:cubicBezTo>
                      <a:cubicBezTo>
                        <a:pt x="36" y="2"/>
                        <a:pt x="21" y="0"/>
                        <a:pt x="12" y="8"/>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7" name="Freeform 926">
                  <a:extLst>
                    <a:ext uri="{FF2B5EF4-FFF2-40B4-BE49-F238E27FC236}">
                      <a16:creationId xmlns:a16="http://schemas.microsoft.com/office/drawing/2014/main" id="{EFB913DA-7561-1784-66C1-B75958C3D248}"/>
                    </a:ext>
                  </a:extLst>
                </p:cNvPr>
                <p:cNvSpPr>
                  <a:spLocks/>
                </p:cNvSpPr>
                <p:nvPr/>
              </p:nvSpPr>
              <p:spPr bwMode="auto">
                <a:xfrm>
                  <a:off x="8264588" y="2960268"/>
                  <a:ext cx="43417" cy="46632"/>
                </a:xfrm>
                <a:custGeom>
                  <a:avLst/>
                  <a:gdLst>
                    <a:gd name="T0" fmla="*/ 14 w 58"/>
                    <a:gd name="T1" fmla="*/ 9 h 60"/>
                    <a:gd name="T2" fmla="*/ 9 w 58"/>
                    <a:gd name="T3" fmla="*/ 46 h 60"/>
                    <a:gd name="T4" fmla="*/ 45 w 58"/>
                    <a:gd name="T5" fmla="*/ 51 h 60"/>
                    <a:gd name="T6" fmla="*/ 49 w 58"/>
                    <a:gd name="T7" fmla="*/ 14 h 60"/>
                    <a:gd name="T8" fmla="*/ 14 w 58"/>
                    <a:gd name="T9" fmla="*/ 9 h 60"/>
                  </a:gdLst>
                  <a:ahLst/>
                  <a:cxnLst>
                    <a:cxn ang="0">
                      <a:pos x="T0" y="T1"/>
                    </a:cxn>
                    <a:cxn ang="0">
                      <a:pos x="T2" y="T3"/>
                    </a:cxn>
                    <a:cxn ang="0">
                      <a:pos x="T4" y="T5"/>
                    </a:cxn>
                    <a:cxn ang="0">
                      <a:pos x="T6" y="T7"/>
                    </a:cxn>
                    <a:cxn ang="0">
                      <a:pos x="T8" y="T9"/>
                    </a:cxn>
                  </a:cxnLst>
                  <a:rect l="0" t="0" r="r" b="b"/>
                  <a:pathLst>
                    <a:path w="58" h="60">
                      <a:moveTo>
                        <a:pt x="14" y="9"/>
                      </a:moveTo>
                      <a:cubicBezTo>
                        <a:pt x="3" y="18"/>
                        <a:pt x="0" y="34"/>
                        <a:pt x="9" y="46"/>
                      </a:cubicBezTo>
                      <a:cubicBezTo>
                        <a:pt x="17" y="58"/>
                        <a:pt x="33" y="60"/>
                        <a:pt x="45" y="51"/>
                      </a:cubicBezTo>
                      <a:cubicBezTo>
                        <a:pt x="56" y="42"/>
                        <a:pt x="58" y="26"/>
                        <a:pt x="49" y="14"/>
                      </a:cubicBezTo>
                      <a:cubicBezTo>
                        <a:pt x="41" y="3"/>
                        <a:pt x="25" y="0"/>
                        <a:pt x="14" y="9"/>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8" name="Freeform 927">
                  <a:extLst>
                    <a:ext uri="{FF2B5EF4-FFF2-40B4-BE49-F238E27FC236}">
                      <a16:creationId xmlns:a16="http://schemas.microsoft.com/office/drawing/2014/main" id="{3D207B5C-FF88-1620-ED61-244B90C18B9B}"/>
                    </a:ext>
                  </a:extLst>
                </p:cNvPr>
                <p:cNvSpPr>
                  <a:spLocks/>
                </p:cNvSpPr>
                <p:nvPr/>
              </p:nvSpPr>
              <p:spPr bwMode="auto">
                <a:xfrm>
                  <a:off x="8808104" y="2706203"/>
                  <a:ext cx="59497" cy="61104"/>
                </a:xfrm>
                <a:custGeom>
                  <a:avLst/>
                  <a:gdLst>
                    <a:gd name="T0" fmla="*/ 18 w 78"/>
                    <a:gd name="T1" fmla="*/ 11 h 80"/>
                    <a:gd name="T2" fmla="*/ 12 w 78"/>
                    <a:gd name="T3" fmla="*/ 61 h 80"/>
                    <a:gd name="T4" fmla="*/ 60 w 78"/>
                    <a:gd name="T5" fmla="*/ 68 h 80"/>
                    <a:gd name="T6" fmla="*/ 67 w 78"/>
                    <a:gd name="T7" fmla="*/ 18 h 80"/>
                    <a:gd name="T8" fmla="*/ 18 w 78"/>
                    <a:gd name="T9" fmla="*/ 11 h 80"/>
                  </a:gdLst>
                  <a:ahLst/>
                  <a:cxnLst>
                    <a:cxn ang="0">
                      <a:pos x="T0" y="T1"/>
                    </a:cxn>
                    <a:cxn ang="0">
                      <a:pos x="T2" y="T3"/>
                    </a:cxn>
                    <a:cxn ang="0">
                      <a:pos x="T4" y="T5"/>
                    </a:cxn>
                    <a:cxn ang="0">
                      <a:pos x="T6" y="T7"/>
                    </a:cxn>
                    <a:cxn ang="0">
                      <a:pos x="T8" y="T9"/>
                    </a:cxn>
                  </a:cxnLst>
                  <a:rect l="0" t="0" r="r" b="b"/>
                  <a:pathLst>
                    <a:path w="78" h="80">
                      <a:moveTo>
                        <a:pt x="18" y="11"/>
                      </a:moveTo>
                      <a:cubicBezTo>
                        <a:pt x="3" y="23"/>
                        <a:pt x="0" y="45"/>
                        <a:pt x="12" y="61"/>
                      </a:cubicBezTo>
                      <a:cubicBezTo>
                        <a:pt x="23" y="77"/>
                        <a:pt x="45" y="80"/>
                        <a:pt x="60" y="68"/>
                      </a:cubicBezTo>
                      <a:cubicBezTo>
                        <a:pt x="75" y="56"/>
                        <a:pt x="78" y="34"/>
                        <a:pt x="67" y="18"/>
                      </a:cubicBezTo>
                      <a:cubicBezTo>
                        <a:pt x="55" y="3"/>
                        <a:pt x="34" y="0"/>
                        <a:pt x="18" y="11"/>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9" name="Line 928">
                  <a:extLst>
                    <a:ext uri="{FF2B5EF4-FFF2-40B4-BE49-F238E27FC236}">
                      <a16:creationId xmlns:a16="http://schemas.microsoft.com/office/drawing/2014/main" id="{062F8D1C-59A2-D367-518F-9D90541E3AF9}"/>
                    </a:ext>
                  </a:extLst>
                </p:cNvPr>
                <p:cNvSpPr>
                  <a:spLocks noChangeShapeType="1"/>
                </p:cNvSpPr>
                <p:nvPr/>
              </p:nvSpPr>
              <p:spPr bwMode="auto">
                <a:xfrm>
                  <a:off x="8763079" y="3124284"/>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0" name="Line 929">
                  <a:extLst>
                    <a:ext uri="{FF2B5EF4-FFF2-40B4-BE49-F238E27FC236}">
                      <a16:creationId xmlns:a16="http://schemas.microsoft.com/office/drawing/2014/main" id="{37018C0E-DE39-B783-2D35-8C09359C0943}"/>
                    </a:ext>
                  </a:extLst>
                </p:cNvPr>
                <p:cNvSpPr>
                  <a:spLocks noChangeShapeType="1"/>
                </p:cNvSpPr>
                <p:nvPr/>
              </p:nvSpPr>
              <p:spPr bwMode="auto">
                <a:xfrm>
                  <a:off x="8763079" y="3124284"/>
                  <a:ext cx="0" cy="0"/>
                </a:xfrm>
                <a:prstGeom prst="lin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1" name="Line 930">
                  <a:extLst>
                    <a:ext uri="{FF2B5EF4-FFF2-40B4-BE49-F238E27FC236}">
                      <a16:creationId xmlns:a16="http://schemas.microsoft.com/office/drawing/2014/main" id="{98E51370-751F-A4AC-D171-06446B33F802}"/>
                    </a:ext>
                  </a:extLst>
                </p:cNvPr>
                <p:cNvSpPr>
                  <a:spLocks noChangeShapeType="1"/>
                </p:cNvSpPr>
                <p:nvPr/>
              </p:nvSpPr>
              <p:spPr bwMode="auto">
                <a:xfrm>
                  <a:off x="8780767" y="3111420"/>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2" name="Freeform 931">
                  <a:extLst>
                    <a:ext uri="{FF2B5EF4-FFF2-40B4-BE49-F238E27FC236}">
                      <a16:creationId xmlns:a16="http://schemas.microsoft.com/office/drawing/2014/main" id="{AF331DA9-0990-1414-B928-6434BCE978A6}"/>
                    </a:ext>
                  </a:extLst>
                </p:cNvPr>
                <p:cNvSpPr>
                  <a:spLocks/>
                </p:cNvSpPr>
                <p:nvPr/>
              </p:nvSpPr>
              <p:spPr bwMode="auto">
                <a:xfrm>
                  <a:off x="7939765" y="2675651"/>
                  <a:ext cx="665726" cy="537072"/>
                </a:xfrm>
                <a:custGeom>
                  <a:avLst/>
                  <a:gdLst>
                    <a:gd name="T0" fmla="*/ 827 w 875"/>
                    <a:gd name="T1" fmla="*/ 703 h 703"/>
                    <a:gd name="T2" fmla="*/ 782 w 875"/>
                    <a:gd name="T3" fmla="*/ 665 h 703"/>
                    <a:gd name="T4" fmla="*/ 736 w 875"/>
                    <a:gd name="T5" fmla="*/ 627 h 703"/>
                    <a:gd name="T6" fmla="*/ 646 w 875"/>
                    <a:gd name="T7" fmla="*/ 551 h 703"/>
                    <a:gd name="T8" fmla="*/ 623 w 875"/>
                    <a:gd name="T9" fmla="*/ 532 h 703"/>
                    <a:gd name="T10" fmla="*/ 601 w 875"/>
                    <a:gd name="T11" fmla="*/ 512 h 703"/>
                    <a:gd name="T12" fmla="*/ 556 w 875"/>
                    <a:gd name="T13" fmla="*/ 473 h 703"/>
                    <a:gd name="T14" fmla="*/ 467 w 875"/>
                    <a:gd name="T15" fmla="*/ 396 h 703"/>
                    <a:gd name="T16" fmla="*/ 469 w 875"/>
                    <a:gd name="T17" fmla="*/ 397 h 703"/>
                    <a:gd name="T18" fmla="*/ 22 w 875"/>
                    <a:gd name="T19" fmla="*/ 302 h 703"/>
                    <a:gd name="T20" fmla="*/ 0 w 875"/>
                    <a:gd name="T21" fmla="*/ 297 h 703"/>
                    <a:gd name="T22" fmla="*/ 22 w 875"/>
                    <a:gd name="T23" fmla="*/ 293 h 703"/>
                    <a:gd name="T24" fmla="*/ 702 w 875"/>
                    <a:gd name="T25" fmla="*/ 159 h 703"/>
                    <a:gd name="T26" fmla="*/ 699 w 875"/>
                    <a:gd name="T27" fmla="*/ 160 h 703"/>
                    <a:gd name="T28" fmla="*/ 787 w 875"/>
                    <a:gd name="T29" fmla="*/ 80 h 703"/>
                    <a:gd name="T30" fmla="*/ 831 w 875"/>
                    <a:gd name="T31" fmla="*/ 40 h 703"/>
                    <a:gd name="T32" fmla="*/ 875 w 875"/>
                    <a:gd name="T33" fmla="*/ 0 h 703"/>
                    <a:gd name="T34" fmla="*/ 833 w 875"/>
                    <a:gd name="T35" fmla="*/ 42 h 703"/>
                    <a:gd name="T36" fmla="*/ 790 w 875"/>
                    <a:gd name="T37" fmla="*/ 84 h 703"/>
                    <a:gd name="T38" fmla="*/ 705 w 875"/>
                    <a:gd name="T39" fmla="*/ 167 h 703"/>
                    <a:gd name="T40" fmla="*/ 705 w 875"/>
                    <a:gd name="T41" fmla="*/ 168 h 703"/>
                    <a:gd name="T42" fmla="*/ 703 w 875"/>
                    <a:gd name="T43" fmla="*/ 168 h 703"/>
                    <a:gd name="T44" fmla="*/ 24 w 875"/>
                    <a:gd name="T45" fmla="*/ 302 h 703"/>
                    <a:gd name="T46" fmla="*/ 24 w 875"/>
                    <a:gd name="T47" fmla="*/ 293 h 703"/>
                    <a:gd name="T48" fmla="*/ 470 w 875"/>
                    <a:gd name="T49" fmla="*/ 387 h 703"/>
                    <a:gd name="T50" fmla="*/ 471 w 875"/>
                    <a:gd name="T51" fmla="*/ 388 h 703"/>
                    <a:gd name="T52" fmla="*/ 472 w 875"/>
                    <a:gd name="T53" fmla="*/ 388 h 703"/>
                    <a:gd name="T54" fmla="*/ 562 w 875"/>
                    <a:gd name="T55" fmla="*/ 466 h 703"/>
                    <a:gd name="T56" fmla="*/ 607 w 875"/>
                    <a:gd name="T57" fmla="*/ 505 h 703"/>
                    <a:gd name="T58" fmla="*/ 629 w 875"/>
                    <a:gd name="T59" fmla="*/ 524 h 703"/>
                    <a:gd name="T60" fmla="*/ 651 w 875"/>
                    <a:gd name="T61" fmla="*/ 544 h 703"/>
                    <a:gd name="T62" fmla="*/ 739 w 875"/>
                    <a:gd name="T63" fmla="*/ 623 h 703"/>
                    <a:gd name="T64" fmla="*/ 784 w 875"/>
                    <a:gd name="T65" fmla="*/ 663 h 703"/>
                    <a:gd name="T66" fmla="*/ 827 w 875"/>
                    <a:gd name="T67" fmla="*/ 70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5" h="703">
                      <a:moveTo>
                        <a:pt x="827" y="703"/>
                      </a:moveTo>
                      <a:cubicBezTo>
                        <a:pt x="782" y="665"/>
                        <a:pt x="782" y="665"/>
                        <a:pt x="782" y="665"/>
                      </a:cubicBezTo>
                      <a:cubicBezTo>
                        <a:pt x="736" y="627"/>
                        <a:pt x="736" y="627"/>
                        <a:pt x="736" y="627"/>
                      </a:cubicBezTo>
                      <a:cubicBezTo>
                        <a:pt x="646" y="551"/>
                        <a:pt x="646" y="551"/>
                        <a:pt x="646" y="551"/>
                      </a:cubicBezTo>
                      <a:cubicBezTo>
                        <a:pt x="638" y="545"/>
                        <a:pt x="631" y="538"/>
                        <a:pt x="623" y="532"/>
                      </a:cubicBezTo>
                      <a:cubicBezTo>
                        <a:pt x="601" y="512"/>
                        <a:pt x="601" y="512"/>
                        <a:pt x="601" y="512"/>
                      </a:cubicBezTo>
                      <a:cubicBezTo>
                        <a:pt x="556" y="473"/>
                        <a:pt x="556" y="473"/>
                        <a:pt x="556" y="473"/>
                      </a:cubicBezTo>
                      <a:cubicBezTo>
                        <a:pt x="467" y="396"/>
                        <a:pt x="467" y="396"/>
                        <a:pt x="467" y="396"/>
                      </a:cubicBezTo>
                      <a:cubicBezTo>
                        <a:pt x="469" y="397"/>
                        <a:pt x="469" y="397"/>
                        <a:pt x="469" y="397"/>
                      </a:cubicBezTo>
                      <a:cubicBezTo>
                        <a:pt x="22" y="302"/>
                        <a:pt x="22" y="302"/>
                        <a:pt x="22" y="302"/>
                      </a:cubicBezTo>
                      <a:cubicBezTo>
                        <a:pt x="0" y="297"/>
                        <a:pt x="0" y="297"/>
                        <a:pt x="0" y="297"/>
                      </a:cubicBezTo>
                      <a:cubicBezTo>
                        <a:pt x="22" y="293"/>
                        <a:pt x="22" y="293"/>
                        <a:pt x="22" y="293"/>
                      </a:cubicBezTo>
                      <a:cubicBezTo>
                        <a:pt x="702" y="159"/>
                        <a:pt x="702" y="159"/>
                        <a:pt x="702" y="159"/>
                      </a:cubicBezTo>
                      <a:cubicBezTo>
                        <a:pt x="699" y="160"/>
                        <a:pt x="699" y="160"/>
                        <a:pt x="699" y="160"/>
                      </a:cubicBezTo>
                      <a:cubicBezTo>
                        <a:pt x="787" y="80"/>
                        <a:pt x="787" y="80"/>
                        <a:pt x="787" y="80"/>
                      </a:cubicBezTo>
                      <a:cubicBezTo>
                        <a:pt x="831" y="40"/>
                        <a:pt x="831" y="40"/>
                        <a:pt x="831" y="40"/>
                      </a:cubicBezTo>
                      <a:cubicBezTo>
                        <a:pt x="875" y="0"/>
                        <a:pt x="875" y="0"/>
                        <a:pt x="875" y="0"/>
                      </a:cubicBezTo>
                      <a:cubicBezTo>
                        <a:pt x="833" y="42"/>
                        <a:pt x="833" y="42"/>
                        <a:pt x="833" y="42"/>
                      </a:cubicBezTo>
                      <a:cubicBezTo>
                        <a:pt x="790" y="84"/>
                        <a:pt x="790" y="84"/>
                        <a:pt x="790" y="84"/>
                      </a:cubicBezTo>
                      <a:cubicBezTo>
                        <a:pt x="705" y="167"/>
                        <a:pt x="705" y="167"/>
                        <a:pt x="705" y="167"/>
                      </a:cubicBezTo>
                      <a:cubicBezTo>
                        <a:pt x="705" y="168"/>
                        <a:pt x="705" y="168"/>
                        <a:pt x="705" y="168"/>
                      </a:cubicBezTo>
                      <a:cubicBezTo>
                        <a:pt x="703" y="168"/>
                        <a:pt x="703" y="168"/>
                        <a:pt x="703" y="168"/>
                      </a:cubicBezTo>
                      <a:cubicBezTo>
                        <a:pt x="24" y="302"/>
                        <a:pt x="24" y="302"/>
                        <a:pt x="24" y="302"/>
                      </a:cubicBezTo>
                      <a:cubicBezTo>
                        <a:pt x="24" y="293"/>
                        <a:pt x="24" y="293"/>
                        <a:pt x="24" y="293"/>
                      </a:cubicBezTo>
                      <a:cubicBezTo>
                        <a:pt x="470" y="387"/>
                        <a:pt x="470" y="387"/>
                        <a:pt x="470" y="387"/>
                      </a:cubicBezTo>
                      <a:cubicBezTo>
                        <a:pt x="471" y="388"/>
                        <a:pt x="471" y="388"/>
                        <a:pt x="471" y="388"/>
                      </a:cubicBezTo>
                      <a:cubicBezTo>
                        <a:pt x="472" y="388"/>
                        <a:pt x="472" y="388"/>
                        <a:pt x="472" y="388"/>
                      </a:cubicBezTo>
                      <a:cubicBezTo>
                        <a:pt x="562" y="466"/>
                        <a:pt x="562" y="466"/>
                        <a:pt x="562" y="466"/>
                      </a:cubicBezTo>
                      <a:cubicBezTo>
                        <a:pt x="607" y="505"/>
                        <a:pt x="607" y="505"/>
                        <a:pt x="607" y="505"/>
                      </a:cubicBezTo>
                      <a:cubicBezTo>
                        <a:pt x="629" y="524"/>
                        <a:pt x="629" y="524"/>
                        <a:pt x="629" y="524"/>
                      </a:cubicBezTo>
                      <a:cubicBezTo>
                        <a:pt x="636" y="531"/>
                        <a:pt x="644" y="537"/>
                        <a:pt x="651" y="544"/>
                      </a:cubicBezTo>
                      <a:cubicBezTo>
                        <a:pt x="739" y="623"/>
                        <a:pt x="739" y="623"/>
                        <a:pt x="739" y="623"/>
                      </a:cubicBezTo>
                      <a:cubicBezTo>
                        <a:pt x="784" y="663"/>
                        <a:pt x="784" y="663"/>
                        <a:pt x="784" y="663"/>
                      </a:cubicBezTo>
                      <a:lnTo>
                        <a:pt x="827" y="703"/>
                      </a:ln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3" name="Freeform 932">
                  <a:extLst>
                    <a:ext uri="{FF2B5EF4-FFF2-40B4-BE49-F238E27FC236}">
                      <a16:creationId xmlns:a16="http://schemas.microsoft.com/office/drawing/2014/main" id="{F4A652B4-D2B2-7E9E-6321-1EB83EBE2C07}"/>
                    </a:ext>
                  </a:extLst>
                </p:cNvPr>
                <p:cNvSpPr>
                  <a:spLocks/>
                </p:cNvSpPr>
                <p:nvPr/>
              </p:nvSpPr>
              <p:spPr bwMode="auto">
                <a:xfrm>
                  <a:off x="8135945" y="2751227"/>
                  <a:ext cx="339295" cy="233160"/>
                </a:xfrm>
                <a:custGeom>
                  <a:avLst/>
                  <a:gdLst>
                    <a:gd name="T0" fmla="*/ 94 w 211"/>
                    <a:gd name="T1" fmla="*/ 145 h 145"/>
                    <a:gd name="T2" fmla="*/ 211 w 211"/>
                    <a:gd name="T3" fmla="*/ 31 h 145"/>
                    <a:gd name="T4" fmla="*/ 0 w 211"/>
                    <a:gd name="T5" fmla="*/ 0 h 145"/>
                    <a:gd name="T6" fmla="*/ 94 w 211"/>
                    <a:gd name="T7" fmla="*/ 145 h 145"/>
                  </a:gdLst>
                  <a:ahLst/>
                  <a:cxnLst>
                    <a:cxn ang="0">
                      <a:pos x="T0" y="T1"/>
                    </a:cxn>
                    <a:cxn ang="0">
                      <a:pos x="T2" y="T3"/>
                    </a:cxn>
                    <a:cxn ang="0">
                      <a:pos x="T4" y="T5"/>
                    </a:cxn>
                    <a:cxn ang="0">
                      <a:pos x="T6" y="T7"/>
                    </a:cxn>
                  </a:cxnLst>
                  <a:rect l="0" t="0" r="r" b="b"/>
                  <a:pathLst>
                    <a:path w="211" h="145">
                      <a:moveTo>
                        <a:pt x="94" y="145"/>
                      </a:moveTo>
                      <a:lnTo>
                        <a:pt x="211" y="31"/>
                      </a:lnTo>
                      <a:lnTo>
                        <a:pt x="0" y="0"/>
                      </a:lnTo>
                      <a:lnTo>
                        <a:pt x="94" y="145"/>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4" name="Freeform 933">
                  <a:extLst>
                    <a:ext uri="{FF2B5EF4-FFF2-40B4-BE49-F238E27FC236}">
                      <a16:creationId xmlns:a16="http://schemas.microsoft.com/office/drawing/2014/main" id="{AA5C4975-3A8E-DEB5-2787-46EBC6286BF6}"/>
                    </a:ext>
                  </a:extLst>
                </p:cNvPr>
                <p:cNvSpPr>
                  <a:spLocks/>
                </p:cNvSpPr>
                <p:nvPr/>
              </p:nvSpPr>
              <p:spPr bwMode="auto">
                <a:xfrm>
                  <a:off x="8772727" y="3031020"/>
                  <a:ext cx="302310" cy="458280"/>
                </a:xfrm>
                <a:custGeom>
                  <a:avLst/>
                  <a:gdLst>
                    <a:gd name="T0" fmla="*/ 188 w 188"/>
                    <a:gd name="T1" fmla="*/ 49 h 285"/>
                    <a:gd name="T2" fmla="*/ 23 w 188"/>
                    <a:gd name="T3" fmla="*/ 285 h 285"/>
                    <a:gd name="T4" fmla="*/ 0 w 188"/>
                    <a:gd name="T5" fmla="*/ 0 h 285"/>
                  </a:gdLst>
                  <a:ahLst/>
                  <a:cxnLst>
                    <a:cxn ang="0">
                      <a:pos x="T0" y="T1"/>
                    </a:cxn>
                    <a:cxn ang="0">
                      <a:pos x="T2" y="T3"/>
                    </a:cxn>
                    <a:cxn ang="0">
                      <a:pos x="T4" y="T5"/>
                    </a:cxn>
                  </a:cxnLst>
                  <a:rect l="0" t="0" r="r" b="b"/>
                  <a:pathLst>
                    <a:path w="188" h="285">
                      <a:moveTo>
                        <a:pt x="188" y="49"/>
                      </a:moveTo>
                      <a:lnTo>
                        <a:pt x="23" y="285"/>
                      </a:lnTo>
                      <a:lnTo>
                        <a:pt x="0" y="0"/>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5" name="Freeform 934">
                  <a:extLst>
                    <a:ext uri="{FF2B5EF4-FFF2-40B4-BE49-F238E27FC236}">
                      <a16:creationId xmlns:a16="http://schemas.microsoft.com/office/drawing/2014/main" id="{96FF5300-0717-8969-F9AF-2B7CB54EDEF7}"/>
                    </a:ext>
                  </a:extLst>
                </p:cNvPr>
                <p:cNvSpPr>
                  <a:spLocks/>
                </p:cNvSpPr>
                <p:nvPr/>
              </p:nvSpPr>
              <p:spPr bwMode="auto">
                <a:xfrm>
                  <a:off x="8578155" y="2436059"/>
                  <a:ext cx="260502" cy="763801"/>
                </a:xfrm>
                <a:custGeom>
                  <a:avLst/>
                  <a:gdLst>
                    <a:gd name="T0" fmla="*/ 162 w 162"/>
                    <a:gd name="T1" fmla="*/ 0 h 475"/>
                    <a:gd name="T2" fmla="*/ 9 w 162"/>
                    <a:gd name="T3" fmla="*/ 155 h 475"/>
                    <a:gd name="T4" fmla="*/ 110 w 162"/>
                    <a:gd name="T5" fmla="*/ 366 h 475"/>
                    <a:gd name="T6" fmla="*/ 0 w 162"/>
                    <a:gd name="T7" fmla="*/ 475 h 475"/>
                  </a:gdLst>
                  <a:ahLst/>
                  <a:cxnLst>
                    <a:cxn ang="0">
                      <a:pos x="T0" y="T1"/>
                    </a:cxn>
                    <a:cxn ang="0">
                      <a:pos x="T2" y="T3"/>
                    </a:cxn>
                    <a:cxn ang="0">
                      <a:pos x="T4" y="T5"/>
                    </a:cxn>
                    <a:cxn ang="0">
                      <a:pos x="T6" y="T7"/>
                    </a:cxn>
                  </a:cxnLst>
                  <a:rect l="0" t="0" r="r" b="b"/>
                  <a:pathLst>
                    <a:path w="162" h="475">
                      <a:moveTo>
                        <a:pt x="162" y="0"/>
                      </a:moveTo>
                      <a:lnTo>
                        <a:pt x="9" y="155"/>
                      </a:lnTo>
                      <a:lnTo>
                        <a:pt x="110" y="366"/>
                      </a:lnTo>
                      <a:lnTo>
                        <a:pt x="0" y="475"/>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6" name="Line 935">
                  <a:extLst>
                    <a:ext uri="{FF2B5EF4-FFF2-40B4-BE49-F238E27FC236}">
                      <a16:creationId xmlns:a16="http://schemas.microsoft.com/office/drawing/2014/main" id="{AD89082E-7FA6-3330-7E86-094228ADDFF5}"/>
                    </a:ext>
                  </a:extLst>
                </p:cNvPr>
                <p:cNvSpPr>
                  <a:spLocks noChangeShapeType="1"/>
                </p:cNvSpPr>
                <p:nvPr/>
              </p:nvSpPr>
              <p:spPr bwMode="auto">
                <a:xfrm>
                  <a:off x="8829008" y="2444099"/>
                  <a:ext cx="0" cy="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7" name="Freeform 936">
                  <a:extLst>
                    <a:ext uri="{FF2B5EF4-FFF2-40B4-BE49-F238E27FC236}">
                      <a16:creationId xmlns:a16="http://schemas.microsoft.com/office/drawing/2014/main" id="{BC8DF887-52DA-FEEF-CB95-7DD478B74712}"/>
                    </a:ext>
                  </a:extLst>
                </p:cNvPr>
                <p:cNvSpPr>
                  <a:spLocks/>
                </p:cNvSpPr>
                <p:nvPr/>
              </p:nvSpPr>
              <p:spPr bwMode="auto">
                <a:xfrm>
                  <a:off x="8591019" y="2408723"/>
                  <a:ext cx="484018" cy="701089"/>
                </a:xfrm>
                <a:custGeom>
                  <a:avLst/>
                  <a:gdLst>
                    <a:gd name="T0" fmla="*/ 225 w 301"/>
                    <a:gd name="T1" fmla="*/ 136 h 436"/>
                    <a:gd name="T2" fmla="*/ 154 w 301"/>
                    <a:gd name="T3" fmla="*/ 204 h 436"/>
                    <a:gd name="T4" fmla="*/ 113 w 301"/>
                    <a:gd name="T5" fmla="*/ 387 h 436"/>
                    <a:gd name="T6" fmla="*/ 301 w 301"/>
                    <a:gd name="T7" fmla="*/ 436 h 436"/>
                    <a:gd name="T8" fmla="*/ 154 w 301"/>
                    <a:gd name="T9" fmla="*/ 204 h 436"/>
                    <a:gd name="T10" fmla="*/ 0 w 301"/>
                    <a:gd name="T11" fmla="*/ 0 h 436"/>
                    <a:gd name="T12" fmla="*/ 154 w 301"/>
                    <a:gd name="T13" fmla="*/ 17 h 436"/>
                    <a:gd name="T14" fmla="*/ 225 w 301"/>
                    <a:gd name="T15" fmla="*/ 136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436">
                      <a:moveTo>
                        <a:pt x="225" y="136"/>
                      </a:moveTo>
                      <a:lnTo>
                        <a:pt x="154" y="204"/>
                      </a:lnTo>
                      <a:lnTo>
                        <a:pt x="113" y="387"/>
                      </a:lnTo>
                      <a:lnTo>
                        <a:pt x="301" y="436"/>
                      </a:lnTo>
                      <a:lnTo>
                        <a:pt x="154" y="204"/>
                      </a:lnTo>
                      <a:lnTo>
                        <a:pt x="0" y="0"/>
                      </a:lnTo>
                      <a:lnTo>
                        <a:pt x="154" y="17"/>
                      </a:lnTo>
                      <a:lnTo>
                        <a:pt x="225" y="136"/>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8" name="Freeform 937">
                  <a:extLst>
                    <a:ext uri="{FF2B5EF4-FFF2-40B4-BE49-F238E27FC236}">
                      <a16:creationId xmlns:a16="http://schemas.microsoft.com/office/drawing/2014/main" id="{EDE04237-53E9-39ED-AC28-BBCBB4964F77}"/>
                    </a:ext>
                  </a:extLst>
                </p:cNvPr>
                <p:cNvSpPr>
                  <a:spLocks/>
                </p:cNvSpPr>
                <p:nvPr/>
              </p:nvSpPr>
              <p:spPr bwMode="auto">
                <a:xfrm>
                  <a:off x="8809712" y="3489300"/>
                  <a:ext cx="159195" cy="189744"/>
                </a:xfrm>
                <a:custGeom>
                  <a:avLst/>
                  <a:gdLst>
                    <a:gd name="T0" fmla="*/ 51 w 99"/>
                    <a:gd name="T1" fmla="*/ 118 h 118"/>
                    <a:gd name="T2" fmla="*/ 99 w 99"/>
                    <a:gd name="T3" fmla="*/ 59 h 118"/>
                    <a:gd name="T4" fmla="*/ 0 w 99"/>
                    <a:gd name="T5" fmla="*/ 0 h 118"/>
                    <a:gd name="T6" fmla="*/ 51 w 99"/>
                    <a:gd name="T7" fmla="*/ 118 h 118"/>
                  </a:gdLst>
                  <a:ahLst/>
                  <a:cxnLst>
                    <a:cxn ang="0">
                      <a:pos x="T0" y="T1"/>
                    </a:cxn>
                    <a:cxn ang="0">
                      <a:pos x="T2" y="T3"/>
                    </a:cxn>
                    <a:cxn ang="0">
                      <a:pos x="T4" y="T5"/>
                    </a:cxn>
                    <a:cxn ang="0">
                      <a:pos x="T6" y="T7"/>
                    </a:cxn>
                  </a:cxnLst>
                  <a:rect l="0" t="0" r="r" b="b"/>
                  <a:pathLst>
                    <a:path w="99" h="118">
                      <a:moveTo>
                        <a:pt x="51" y="118"/>
                      </a:moveTo>
                      <a:lnTo>
                        <a:pt x="99" y="59"/>
                      </a:lnTo>
                      <a:lnTo>
                        <a:pt x="0" y="0"/>
                      </a:lnTo>
                      <a:lnTo>
                        <a:pt x="51" y="118"/>
                      </a:ln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99" name="Oval 938">
                  <a:extLst>
                    <a:ext uri="{FF2B5EF4-FFF2-40B4-BE49-F238E27FC236}">
                      <a16:creationId xmlns:a16="http://schemas.microsoft.com/office/drawing/2014/main" id="{84F4E92D-3345-6836-1EFA-60F341871130}"/>
                    </a:ext>
                  </a:extLst>
                </p:cNvPr>
                <p:cNvSpPr>
                  <a:spLocks noChangeArrowheads="1"/>
                </p:cNvSpPr>
                <p:nvPr/>
              </p:nvSpPr>
              <p:spPr bwMode="auto">
                <a:xfrm>
                  <a:off x="6359067" y="1964915"/>
                  <a:ext cx="2559990" cy="2567978"/>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00" name="Oval 939">
                  <a:extLst>
                    <a:ext uri="{FF2B5EF4-FFF2-40B4-BE49-F238E27FC236}">
                      <a16:creationId xmlns:a16="http://schemas.microsoft.com/office/drawing/2014/main" id="{EB8AC1F7-F30E-9BDF-98C0-139D34B599C4}"/>
                    </a:ext>
                  </a:extLst>
                </p:cNvPr>
                <p:cNvSpPr>
                  <a:spLocks noChangeArrowheads="1"/>
                </p:cNvSpPr>
                <p:nvPr/>
              </p:nvSpPr>
              <p:spPr bwMode="auto">
                <a:xfrm>
                  <a:off x="6293138" y="1898987"/>
                  <a:ext cx="2693457" cy="2701442"/>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301" name="Group 300">
                  <a:extLst>
                    <a:ext uri="{FF2B5EF4-FFF2-40B4-BE49-F238E27FC236}">
                      <a16:creationId xmlns:a16="http://schemas.microsoft.com/office/drawing/2014/main" id="{8FB16673-CE4A-81F9-06F5-F10A1264F04B}"/>
                    </a:ext>
                  </a:extLst>
                </p:cNvPr>
                <p:cNvGrpSpPr/>
                <p:nvPr/>
              </p:nvGrpSpPr>
              <p:grpSpPr>
                <a:xfrm>
                  <a:off x="6699971" y="1947227"/>
                  <a:ext cx="1783310" cy="2502050"/>
                  <a:chOff x="6699971" y="1947227"/>
                  <a:chExt cx="1783310" cy="2502050"/>
                </a:xfrm>
                <a:grpFill/>
              </p:grpSpPr>
              <p:pic>
                <p:nvPicPr>
                  <p:cNvPr id="302" name="Picture 1253">
                    <a:extLst>
                      <a:ext uri="{FF2B5EF4-FFF2-40B4-BE49-F238E27FC236}">
                        <a16:creationId xmlns:a16="http://schemas.microsoft.com/office/drawing/2014/main" id="{615B50BB-C03C-DAC5-08C2-1D3474E4C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487" y="3524676"/>
                    <a:ext cx="6432" cy="6432"/>
                  </a:xfrm>
                  <a:prstGeom prst="rect">
                    <a:avLst/>
                  </a:prstGeom>
                  <a:grpFill/>
                  <a:ln w="15875">
                    <a:gradFill flip="none" rotWithShape="1">
                      <a:gsLst>
                        <a:gs pos="0">
                          <a:srgbClr val="00FFEC"/>
                        </a:gs>
                        <a:gs pos="100000">
                          <a:srgbClr val="02A9F7"/>
                        </a:gs>
                      </a:gsLst>
                      <a:lin ang="2700000" scaled="1"/>
                      <a:tileRect/>
                    </a:gradFill>
                    <a:miter lim="800000"/>
                    <a:headEnd/>
                    <a:tailEnd/>
                  </a:ln>
                </p:spPr>
              </p:pic>
              <p:sp>
                <p:nvSpPr>
                  <p:cNvPr id="303" name="Freeform 1278">
                    <a:extLst>
                      <a:ext uri="{FF2B5EF4-FFF2-40B4-BE49-F238E27FC236}">
                        <a16:creationId xmlns:a16="http://schemas.microsoft.com/office/drawing/2014/main" id="{FE418E80-CA30-7588-D094-DA0224A9BB99}"/>
                      </a:ext>
                    </a:extLst>
                  </p:cNvPr>
                  <p:cNvSpPr>
                    <a:spLocks/>
                  </p:cNvSpPr>
                  <p:nvPr/>
                </p:nvSpPr>
                <p:spPr bwMode="auto">
                  <a:xfrm>
                    <a:off x="8308005" y="2056571"/>
                    <a:ext cx="175276" cy="159192"/>
                  </a:xfrm>
                  <a:custGeom>
                    <a:avLst/>
                    <a:gdLst>
                      <a:gd name="T0" fmla="*/ 160 w 229"/>
                      <a:gd name="T1" fmla="*/ 17 h 209"/>
                      <a:gd name="T2" fmla="*/ 159 w 229"/>
                      <a:gd name="T3" fmla="*/ 17 h 209"/>
                      <a:gd name="T4" fmla="*/ 153 w 229"/>
                      <a:gd name="T5" fmla="*/ 22 h 209"/>
                      <a:gd name="T6" fmla="*/ 142 w 229"/>
                      <a:gd name="T7" fmla="*/ 13 h 209"/>
                      <a:gd name="T8" fmla="*/ 130 w 229"/>
                      <a:gd name="T9" fmla="*/ 14 h 209"/>
                      <a:gd name="T10" fmla="*/ 131 w 229"/>
                      <a:gd name="T11" fmla="*/ 26 h 209"/>
                      <a:gd name="T12" fmla="*/ 140 w 229"/>
                      <a:gd name="T13" fmla="*/ 33 h 209"/>
                      <a:gd name="T14" fmla="*/ 103 w 229"/>
                      <a:gd name="T15" fmla="*/ 63 h 209"/>
                      <a:gd name="T16" fmla="*/ 102 w 229"/>
                      <a:gd name="T17" fmla="*/ 65 h 209"/>
                      <a:gd name="T18" fmla="*/ 74 w 229"/>
                      <a:gd name="T19" fmla="*/ 39 h 209"/>
                      <a:gd name="T20" fmla="*/ 8 w 229"/>
                      <a:gd name="T21" fmla="*/ 14 h 209"/>
                      <a:gd name="T22" fmla="*/ 8 w 229"/>
                      <a:gd name="T23" fmla="*/ 14 h 209"/>
                      <a:gd name="T24" fmla="*/ 44 w 229"/>
                      <a:gd name="T25" fmla="*/ 74 h 209"/>
                      <a:gd name="T26" fmla="*/ 74 w 229"/>
                      <a:gd name="T27" fmla="*/ 96 h 209"/>
                      <a:gd name="T28" fmla="*/ 53 w 229"/>
                      <a:gd name="T29" fmla="*/ 134 h 209"/>
                      <a:gd name="T30" fmla="*/ 46 w 229"/>
                      <a:gd name="T31" fmla="*/ 128 h 209"/>
                      <a:gd name="T32" fmla="*/ 34 w 229"/>
                      <a:gd name="T33" fmla="*/ 129 h 209"/>
                      <a:gd name="T34" fmla="*/ 35 w 229"/>
                      <a:gd name="T35" fmla="*/ 141 h 209"/>
                      <a:gd name="T36" fmla="*/ 45 w 229"/>
                      <a:gd name="T37" fmla="*/ 148 h 209"/>
                      <a:gd name="T38" fmla="*/ 39 w 229"/>
                      <a:gd name="T39" fmla="*/ 159 h 209"/>
                      <a:gd name="T40" fmla="*/ 39 w 229"/>
                      <a:gd name="T41" fmla="*/ 159 h 209"/>
                      <a:gd name="T42" fmla="*/ 35 w 229"/>
                      <a:gd name="T43" fmla="*/ 195 h 209"/>
                      <a:gd name="T44" fmla="*/ 39 w 229"/>
                      <a:gd name="T45" fmla="*/ 199 h 209"/>
                      <a:gd name="T46" fmla="*/ 47 w 229"/>
                      <a:gd name="T47" fmla="*/ 198 h 209"/>
                      <a:gd name="T48" fmla="*/ 110 w 229"/>
                      <a:gd name="T49" fmla="*/ 123 h 209"/>
                      <a:gd name="T50" fmla="*/ 150 w 229"/>
                      <a:gd name="T51" fmla="*/ 153 h 209"/>
                      <a:gd name="T52" fmla="*/ 166 w 229"/>
                      <a:gd name="T53" fmla="*/ 164 h 209"/>
                      <a:gd name="T54" fmla="*/ 158 w 229"/>
                      <a:gd name="T55" fmla="*/ 190 h 209"/>
                      <a:gd name="T56" fmla="*/ 159 w 229"/>
                      <a:gd name="T57" fmla="*/ 195 h 209"/>
                      <a:gd name="T58" fmla="*/ 169 w 229"/>
                      <a:gd name="T59" fmla="*/ 206 h 209"/>
                      <a:gd name="T60" fmla="*/ 176 w 229"/>
                      <a:gd name="T61" fmla="*/ 205 h 209"/>
                      <a:gd name="T62" fmla="*/ 187 w 229"/>
                      <a:gd name="T63" fmla="*/ 164 h 209"/>
                      <a:gd name="T64" fmla="*/ 187 w 229"/>
                      <a:gd name="T65" fmla="*/ 164 h 209"/>
                      <a:gd name="T66" fmla="*/ 188 w 229"/>
                      <a:gd name="T67" fmla="*/ 163 h 209"/>
                      <a:gd name="T68" fmla="*/ 226 w 229"/>
                      <a:gd name="T69" fmla="*/ 145 h 209"/>
                      <a:gd name="T70" fmla="*/ 226 w 229"/>
                      <a:gd name="T71" fmla="*/ 138 h 209"/>
                      <a:gd name="T72" fmla="*/ 213 w 229"/>
                      <a:gd name="T73" fmla="*/ 131 h 209"/>
                      <a:gd name="T74" fmla="*/ 208 w 229"/>
                      <a:gd name="T75" fmla="*/ 130 h 209"/>
                      <a:gd name="T76" fmla="*/ 184 w 229"/>
                      <a:gd name="T77" fmla="*/ 143 h 209"/>
                      <a:gd name="T78" fmla="*/ 170 w 229"/>
                      <a:gd name="T79" fmla="*/ 128 h 209"/>
                      <a:gd name="T80" fmla="*/ 134 w 229"/>
                      <a:gd name="T81" fmla="*/ 95 h 209"/>
                      <a:gd name="T82" fmla="*/ 137 w 229"/>
                      <a:gd name="T83" fmla="*/ 93 h 209"/>
                      <a:gd name="T84" fmla="*/ 200 w 229"/>
                      <a:gd name="T85" fmla="*/ 18 h 209"/>
                      <a:gd name="T86" fmla="*/ 199 w 229"/>
                      <a:gd name="T87" fmla="*/ 10 h 209"/>
                      <a:gd name="T88" fmla="*/ 195 w 229"/>
                      <a:gd name="T89" fmla="*/ 7 h 209"/>
                      <a:gd name="T90" fmla="*/ 160 w 229"/>
                      <a:gd name="T91" fmla="*/ 1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209">
                        <a:moveTo>
                          <a:pt x="160" y="17"/>
                        </a:moveTo>
                        <a:cubicBezTo>
                          <a:pt x="159" y="17"/>
                          <a:pt x="159" y="17"/>
                          <a:pt x="159" y="17"/>
                        </a:cubicBezTo>
                        <a:cubicBezTo>
                          <a:pt x="153" y="22"/>
                          <a:pt x="153" y="22"/>
                          <a:pt x="153" y="22"/>
                        </a:cubicBezTo>
                        <a:cubicBezTo>
                          <a:pt x="142" y="13"/>
                          <a:pt x="142" y="13"/>
                          <a:pt x="142" y="13"/>
                        </a:cubicBezTo>
                        <a:cubicBezTo>
                          <a:pt x="139" y="10"/>
                          <a:pt x="133" y="10"/>
                          <a:pt x="130" y="14"/>
                        </a:cubicBezTo>
                        <a:cubicBezTo>
                          <a:pt x="127" y="17"/>
                          <a:pt x="128" y="23"/>
                          <a:pt x="131" y="26"/>
                        </a:cubicBezTo>
                        <a:cubicBezTo>
                          <a:pt x="140" y="33"/>
                          <a:pt x="140" y="33"/>
                          <a:pt x="140" y="33"/>
                        </a:cubicBezTo>
                        <a:cubicBezTo>
                          <a:pt x="103" y="63"/>
                          <a:pt x="103" y="63"/>
                          <a:pt x="103" y="63"/>
                        </a:cubicBezTo>
                        <a:cubicBezTo>
                          <a:pt x="102" y="64"/>
                          <a:pt x="102" y="64"/>
                          <a:pt x="102" y="65"/>
                        </a:cubicBezTo>
                        <a:cubicBezTo>
                          <a:pt x="74" y="39"/>
                          <a:pt x="74" y="39"/>
                          <a:pt x="74" y="39"/>
                        </a:cubicBezTo>
                        <a:cubicBezTo>
                          <a:pt x="60" y="27"/>
                          <a:pt x="16" y="4"/>
                          <a:pt x="8" y="14"/>
                        </a:cubicBezTo>
                        <a:cubicBezTo>
                          <a:pt x="8" y="14"/>
                          <a:pt x="8" y="14"/>
                          <a:pt x="8" y="14"/>
                        </a:cubicBezTo>
                        <a:cubicBezTo>
                          <a:pt x="0" y="24"/>
                          <a:pt x="30" y="63"/>
                          <a:pt x="44" y="74"/>
                        </a:cubicBezTo>
                        <a:cubicBezTo>
                          <a:pt x="74" y="96"/>
                          <a:pt x="74" y="96"/>
                          <a:pt x="74" y="96"/>
                        </a:cubicBezTo>
                        <a:cubicBezTo>
                          <a:pt x="53" y="134"/>
                          <a:pt x="53" y="134"/>
                          <a:pt x="53" y="134"/>
                        </a:cubicBezTo>
                        <a:cubicBezTo>
                          <a:pt x="46" y="128"/>
                          <a:pt x="46" y="128"/>
                          <a:pt x="46" y="128"/>
                        </a:cubicBezTo>
                        <a:cubicBezTo>
                          <a:pt x="42" y="125"/>
                          <a:pt x="37" y="125"/>
                          <a:pt x="34" y="129"/>
                        </a:cubicBezTo>
                        <a:cubicBezTo>
                          <a:pt x="31" y="133"/>
                          <a:pt x="32" y="138"/>
                          <a:pt x="35" y="141"/>
                        </a:cubicBezTo>
                        <a:cubicBezTo>
                          <a:pt x="45" y="148"/>
                          <a:pt x="45" y="148"/>
                          <a:pt x="45" y="148"/>
                        </a:cubicBezTo>
                        <a:cubicBezTo>
                          <a:pt x="39" y="159"/>
                          <a:pt x="39" y="159"/>
                          <a:pt x="39" y="159"/>
                        </a:cubicBezTo>
                        <a:cubicBezTo>
                          <a:pt x="39" y="159"/>
                          <a:pt x="39" y="159"/>
                          <a:pt x="39" y="159"/>
                        </a:cubicBezTo>
                        <a:cubicBezTo>
                          <a:pt x="31" y="177"/>
                          <a:pt x="27" y="189"/>
                          <a:pt x="35" y="195"/>
                        </a:cubicBezTo>
                        <a:cubicBezTo>
                          <a:pt x="39" y="199"/>
                          <a:pt x="39" y="199"/>
                          <a:pt x="39" y="199"/>
                        </a:cubicBezTo>
                        <a:cubicBezTo>
                          <a:pt x="42" y="201"/>
                          <a:pt x="45" y="201"/>
                          <a:pt x="47" y="198"/>
                        </a:cubicBezTo>
                        <a:cubicBezTo>
                          <a:pt x="110" y="123"/>
                          <a:pt x="110" y="123"/>
                          <a:pt x="110" y="123"/>
                        </a:cubicBezTo>
                        <a:cubicBezTo>
                          <a:pt x="150" y="153"/>
                          <a:pt x="150" y="153"/>
                          <a:pt x="150" y="153"/>
                        </a:cubicBezTo>
                        <a:cubicBezTo>
                          <a:pt x="155" y="158"/>
                          <a:pt x="161" y="162"/>
                          <a:pt x="166" y="164"/>
                        </a:cubicBezTo>
                        <a:cubicBezTo>
                          <a:pt x="158" y="190"/>
                          <a:pt x="158" y="190"/>
                          <a:pt x="158" y="190"/>
                        </a:cubicBezTo>
                        <a:cubicBezTo>
                          <a:pt x="158" y="192"/>
                          <a:pt x="158" y="193"/>
                          <a:pt x="159" y="195"/>
                        </a:cubicBezTo>
                        <a:cubicBezTo>
                          <a:pt x="169" y="206"/>
                          <a:pt x="169" y="206"/>
                          <a:pt x="169" y="206"/>
                        </a:cubicBezTo>
                        <a:cubicBezTo>
                          <a:pt x="171" y="209"/>
                          <a:pt x="175" y="209"/>
                          <a:pt x="176" y="205"/>
                        </a:cubicBezTo>
                        <a:cubicBezTo>
                          <a:pt x="187" y="164"/>
                          <a:pt x="187" y="164"/>
                          <a:pt x="187" y="164"/>
                        </a:cubicBezTo>
                        <a:cubicBezTo>
                          <a:pt x="187" y="164"/>
                          <a:pt x="187" y="164"/>
                          <a:pt x="187" y="164"/>
                        </a:cubicBezTo>
                        <a:cubicBezTo>
                          <a:pt x="187" y="163"/>
                          <a:pt x="187" y="163"/>
                          <a:pt x="188" y="163"/>
                        </a:cubicBezTo>
                        <a:cubicBezTo>
                          <a:pt x="226" y="145"/>
                          <a:pt x="226" y="145"/>
                          <a:pt x="226" y="145"/>
                        </a:cubicBezTo>
                        <a:cubicBezTo>
                          <a:pt x="229" y="143"/>
                          <a:pt x="229" y="139"/>
                          <a:pt x="226" y="138"/>
                        </a:cubicBezTo>
                        <a:cubicBezTo>
                          <a:pt x="213" y="131"/>
                          <a:pt x="213" y="131"/>
                          <a:pt x="213" y="131"/>
                        </a:cubicBezTo>
                        <a:cubicBezTo>
                          <a:pt x="211" y="130"/>
                          <a:pt x="210" y="130"/>
                          <a:pt x="208" y="130"/>
                        </a:cubicBezTo>
                        <a:cubicBezTo>
                          <a:pt x="184" y="143"/>
                          <a:pt x="184" y="143"/>
                          <a:pt x="184" y="143"/>
                        </a:cubicBezTo>
                        <a:cubicBezTo>
                          <a:pt x="181" y="138"/>
                          <a:pt x="176" y="133"/>
                          <a:pt x="170" y="128"/>
                        </a:cubicBezTo>
                        <a:cubicBezTo>
                          <a:pt x="134" y="95"/>
                          <a:pt x="134" y="95"/>
                          <a:pt x="134" y="95"/>
                        </a:cubicBezTo>
                        <a:cubicBezTo>
                          <a:pt x="135" y="95"/>
                          <a:pt x="136" y="94"/>
                          <a:pt x="137" y="93"/>
                        </a:cubicBezTo>
                        <a:cubicBezTo>
                          <a:pt x="200" y="18"/>
                          <a:pt x="200" y="18"/>
                          <a:pt x="200" y="18"/>
                        </a:cubicBezTo>
                        <a:cubicBezTo>
                          <a:pt x="202" y="16"/>
                          <a:pt x="201" y="12"/>
                          <a:pt x="199" y="10"/>
                        </a:cubicBezTo>
                        <a:cubicBezTo>
                          <a:pt x="195" y="7"/>
                          <a:pt x="195" y="7"/>
                          <a:pt x="195" y="7"/>
                        </a:cubicBezTo>
                        <a:cubicBezTo>
                          <a:pt x="187" y="0"/>
                          <a:pt x="176" y="6"/>
                          <a:pt x="160" y="17"/>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4" name="Freeform 1279">
                    <a:extLst>
                      <a:ext uri="{FF2B5EF4-FFF2-40B4-BE49-F238E27FC236}">
                        <a16:creationId xmlns:a16="http://schemas.microsoft.com/office/drawing/2014/main" id="{4BC2844B-59E6-DCCE-618F-B6BE266E3406}"/>
                      </a:ext>
                    </a:extLst>
                  </p:cNvPr>
                  <p:cNvSpPr>
                    <a:spLocks/>
                  </p:cNvSpPr>
                  <p:nvPr/>
                </p:nvSpPr>
                <p:spPr bwMode="auto">
                  <a:xfrm>
                    <a:off x="6764292" y="4169485"/>
                    <a:ext cx="175276" cy="159192"/>
                  </a:xfrm>
                  <a:custGeom>
                    <a:avLst/>
                    <a:gdLst>
                      <a:gd name="T0" fmla="*/ 69 w 229"/>
                      <a:gd name="T1" fmla="*/ 192 h 209"/>
                      <a:gd name="T2" fmla="*/ 70 w 229"/>
                      <a:gd name="T3" fmla="*/ 192 h 209"/>
                      <a:gd name="T4" fmla="*/ 76 w 229"/>
                      <a:gd name="T5" fmla="*/ 187 h 209"/>
                      <a:gd name="T6" fmla="*/ 87 w 229"/>
                      <a:gd name="T7" fmla="*/ 196 h 209"/>
                      <a:gd name="T8" fmla="*/ 99 w 229"/>
                      <a:gd name="T9" fmla="*/ 195 h 209"/>
                      <a:gd name="T10" fmla="*/ 97 w 229"/>
                      <a:gd name="T11" fmla="*/ 184 h 209"/>
                      <a:gd name="T12" fmla="*/ 89 w 229"/>
                      <a:gd name="T13" fmla="*/ 176 h 209"/>
                      <a:gd name="T14" fmla="*/ 126 w 229"/>
                      <a:gd name="T15" fmla="*/ 146 h 209"/>
                      <a:gd name="T16" fmla="*/ 127 w 229"/>
                      <a:gd name="T17" fmla="*/ 144 h 209"/>
                      <a:gd name="T18" fmla="*/ 155 w 229"/>
                      <a:gd name="T19" fmla="*/ 170 h 209"/>
                      <a:gd name="T20" fmla="*/ 221 w 229"/>
                      <a:gd name="T21" fmla="*/ 195 h 209"/>
                      <a:gd name="T22" fmla="*/ 221 w 229"/>
                      <a:gd name="T23" fmla="*/ 195 h 209"/>
                      <a:gd name="T24" fmla="*/ 185 w 229"/>
                      <a:gd name="T25" fmla="*/ 135 h 209"/>
                      <a:gd name="T26" fmla="*/ 155 w 229"/>
                      <a:gd name="T27" fmla="*/ 113 h 209"/>
                      <a:gd name="T28" fmla="*/ 176 w 229"/>
                      <a:gd name="T29" fmla="*/ 75 h 209"/>
                      <a:gd name="T30" fmla="*/ 183 w 229"/>
                      <a:gd name="T31" fmla="*/ 81 h 209"/>
                      <a:gd name="T32" fmla="*/ 195 w 229"/>
                      <a:gd name="T33" fmla="*/ 80 h 209"/>
                      <a:gd name="T34" fmla="*/ 194 w 229"/>
                      <a:gd name="T35" fmla="*/ 68 h 209"/>
                      <a:gd name="T36" fmla="*/ 184 w 229"/>
                      <a:gd name="T37" fmla="*/ 61 h 209"/>
                      <a:gd name="T38" fmla="*/ 190 w 229"/>
                      <a:gd name="T39" fmla="*/ 50 h 209"/>
                      <a:gd name="T40" fmla="*/ 190 w 229"/>
                      <a:gd name="T41" fmla="*/ 50 h 209"/>
                      <a:gd name="T42" fmla="*/ 194 w 229"/>
                      <a:gd name="T43" fmla="*/ 14 h 209"/>
                      <a:gd name="T44" fmla="*/ 190 w 229"/>
                      <a:gd name="T45" fmla="*/ 10 h 209"/>
                      <a:gd name="T46" fmla="*/ 182 w 229"/>
                      <a:gd name="T47" fmla="*/ 11 h 209"/>
                      <a:gd name="T48" fmla="*/ 119 w 229"/>
                      <a:gd name="T49" fmla="*/ 86 h 209"/>
                      <a:gd name="T50" fmla="*/ 79 w 229"/>
                      <a:gd name="T51" fmla="*/ 56 h 209"/>
                      <a:gd name="T52" fmla="*/ 63 w 229"/>
                      <a:gd name="T53" fmla="*/ 45 h 209"/>
                      <a:gd name="T54" fmla="*/ 71 w 229"/>
                      <a:gd name="T55" fmla="*/ 19 h 209"/>
                      <a:gd name="T56" fmla="*/ 70 w 229"/>
                      <a:gd name="T57" fmla="*/ 14 h 209"/>
                      <a:gd name="T58" fmla="*/ 60 w 229"/>
                      <a:gd name="T59" fmla="*/ 3 h 209"/>
                      <a:gd name="T60" fmla="*/ 53 w 229"/>
                      <a:gd name="T61" fmla="*/ 4 h 209"/>
                      <a:gd name="T62" fmla="*/ 42 w 229"/>
                      <a:gd name="T63" fmla="*/ 45 h 209"/>
                      <a:gd name="T64" fmla="*/ 42 w 229"/>
                      <a:gd name="T65" fmla="*/ 46 h 209"/>
                      <a:gd name="T66" fmla="*/ 41 w 229"/>
                      <a:gd name="T67" fmla="*/ 46 h 209"/>
                      <a:gd name="T68" fmla="*/ 2 w 229"/>
                      <a:gd name="T69" fmla="*/ 64 h 209"/>
                      <a:gd name="T70" fmla="*/ 3 w 229"/>
                      <a:gd name="T71" fmla="*/ 71 h 209"/>
                      <a:gd name="T72" fmla="*/ 16 w 229"/>
                      <a:gd name="T73" fmla="*/ 79 h 209"/>
                      <a:gd name="T74" fmla="*/ 21 w 229"/>
                      <a:gd name="T75" fmla="*/ 79 h 209"/>
                      <a:gd name="T76" fmla="*/ 45 w 229"/>
                      <a:gd name="T77" fmla="*/ 66 h 209"/>
                      <a:gd name="T78" fmla="*/ 58 w 229"/>
                      <a:gd name="T79" fmla="*/ 81 h 209"/>
                      <a:gd name="T80" fmla="*/ 95 w 229"/>
                      <a:gd name="T81" fmla="*/ 114 h 209"/>
                      <a:gd name="T82" fmla="*/ 92 w 229"/>
                      <a:gd name="T83" fmla="*/ 116 h 209"/>
                      <a:gd name="T84" fmla="*/ 29 w 229"/>
                      <a:gd name="T85" fmla="*/ 191 h 209"/>
                      <a:gd name="T86" fmla="*/ 30 w 229"/>
                      <a:gd name="T87" fmla="*/ 199 h 209"/>
                      <a:gd name="T88" fmla="*/ 34 w 229"/>
                      <a:gd name="T89" fmla="*/ 202 h 209"/>
                      <a:gd name="T90" fmla="*/ 69 w 229"/>
                      <a:gd name="T91" fmla="*/ 19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209">
                        <a:moveTo>
                          <a:pt x="69" y="192"/>
                        </a:moveTo>
                        <a:cubicBezTo>
                          <a:pt x="69" y="192"/>
                          <a:pt x="70" y="192"/>
                          <a:pt x="70" y="192"/>
                        </a:cubicBezTo>
                        <a:cubicBezTo>
                          <a:pt x="76" y="187"/>
                          <a:pt x="76" y="187"/>
                          <a:pt x="76" y="187"/>
                        </a:cubicBezTo>
                        <a:cubicBezTo>
                          <a:pt x="87" y="196"/>
                          <a:pt x="87" y="196"/>
                          <a:pt x="87" y="196"/>
                        </a:cubicBezTo>
                        <a:cubicBezTo>
                          <a:pt x="90" y="199"/>
                          <a:pt x="96" y="199"/>
                          <a:pt x="99" y="195"/>
                        </a:cubicBezTo>
                        <a:cubicBezTo>
                          <a:pt x="101" y="192"/>
                          <a:pt x="101" y="186"/>
                          <a:pt x="97" y="184"/>
                        </a:cubicBezTo>
                        <a:cubicBezTo>
                          <a:pt x="89" y="176"/>
                          <a:pt x="89" y="176"/>
                          <a:pt x="89" y="176"/>
                        </a:cubicBezTo>
                        <a:cubicBezTo>
                          <a:pt x="126" y="146"/>
                          <a:pt x="126" y="146"/>
                          <a:pt x="126" y="146"/>
                        </a:cubicBezTo>
                        <a:cubicBezTo>
                          <a:pt x="127" y="145"/>
                          <a:pt x="127" y="145"/>
                          <a:pt x="127" y="144"/>
                        </a:cubicBezTo>
                        <a:cubicBezTo>
                          <a:pt x="155" y="170"/>
                          <a:pt x="155" y="170"/>
                          <a:pt x="155" y="170"/>
                        </a:cubicBezTo>
                        <a:cubicBezTo>
                          <a:pt x="169" y="182"/>
                          <a:pt x="213" y="205"/>
                          <a:pt x="221" y="195"/>
                        </a:cubicBezTo>
                        <a:cubicBezTo>
                          <a:pt x="221" y="195"/>
                          <a:pt x="221" y="195"/>
                          <a:pt x="221" y="195"/>
                        </a:cubicBezTo>
                        <a:cubicBezTo>
                          <a:pt x="229" y="185"/>
                          <a:pt x="199" y="146"/>
                          <a:pt x="185" y="135"/>
                        </a:cubicBezTo>
                        <a:cubicBezTo>
                          <a:pt x="155" y="113"/>
                          <a:pt x="155" y="113"/>
                          <a:pt x="155" y="113"/>
                        </a:cubicBezTo>
                        <a:cubicBezTo>
                          <a:pt x="176" y="75"/>
                          <a:pt x="176" y="75"/>
                          <a:pt x="176" y="75"/>
                        </a:cubicBezTo>
                        <a:cubicBezTo>
                          <a:pt x="183" y="81"/>
                          <a:pt x="183" y="81"/>
                          <a:pt x="183" y="81"/>
                        </a:cubicBezTo>
                        <a:cubicBezTo>
                          <a:pt x="186" y="84"/>
                          <a:pt x="192" y="84"/>
                          <a:pt x="195" y="80"/>
                        </a:cubicBezTo>
                        <a:cubicBezTo>
                          <a:pt x="198" y="77"/>
                          <a:pt x="197" y="71"/>
                          <a:pt x="194" y="68"/>
                        </a:cubicBezTo>
                        <a:cubicBezTo>
                          <a:pt x="184" y="61"/>
                          <a:pt x="184" y="61"/>
                          <a:pt x="184" y="61"/>
                        </a:cubicBezTo>
                        <a:cubicBezTo>
                          <a:pt x="190" y="50"/>
                          <a:pt x="190" y="50"/>
                          <a:pt x="190" y="50"/>
                        </a:cubicBezTo>
                        <a:cubicBezTo>
                          <a:pt x="190" y="50"/>
                          <a:pt x="190" y="50"/>
                          <a:pt x="190" y="50"/>
                        </a:cubicBezTo>
                        <a:cubicBezTo>
                          <a:pt x="198" y="32"/>
                          <a:pt x="202" y="20"/>
                          <a:pt x="194" y="14"/>
                        </a:cubicBezTo>
                        <a:cubicBezTo>
                          <a:pt x="190" y="10"/>
                          <a:pt x="190" y="10"/>
                          <a:pt x="190" y="10"/>
                        </a:cubicBezTo>
                        <a:cubicBezTo>
                          <a:pt x="187" y="8"/>
                          <a:pt x="184" y="9"/>
                          <a:pt x="182" y="11"/>
                        </a:cubicBezTo>
                        <a:cubicBezTo>
                          <a:pt x="119" y="86"/>
                          <a:pt x="119" y="86"/>
                          <a:pt x="119" y="86"/>
                        </a:cubicBezTo>
                        <a:cubicBezTo>
                          <a:pt x="79" y="56"/>
                          <a:pt x="79" y="56"/>
                          <a:pt x="79" y="56"/>
                        </a:cubicBezTo>
                        <a:cubicBezTo>
                          <a:pt x="74" y="51"/>
                          <a:pt x="68" y="47"/>
                          <a:pt x="63" y="45"/>
                        </a:cubicBezTo>
                        <a:cubicBezTo>
                          <a:pt x="71" y="19"/>
                          <a:pt x="71" y="19"/>
                          <a:pt x="71" y="19"/>
                        </a:cubicBezTo>
                        <a:cubicBezTo>
                          <a:pt x="71" y="17"/>
                          <a:pt x="71" y="16"/>
                          <a:pt x="70" y="14"/>
                        </a:cubicBezTo>
                        <a:cubicBezTo>
                          <a:pt x="60" y="3"/>
                          <a:pt x="60" y="3"/>
                          <a:pt x="60" y="3"/>
                        </a:cubicBezTo>
                        <a:cubicBezTo>
                          <a:pt x="58" y="0"/>
                          <a:pt x="54" y="1"/>
                          <a:pt x="53" y="4"/>
                        </a:cubicBezTo>
                        <a:cubicBezTo>
                          <a:pt x="42" y="45"/>
                          <a:pt x="42" y="45"/>
                          <a:pt x="42" y="45"/>
                        </a:cubicBezTo>
                        <a:cubicBezTo>
                          <a:pt x="42" y="45"/>
                          <a:pt x="42" y="45"/>
                          <a:pt x="42" y="46"/>
                        </a:cubicBezTo>
                        <a:cubicBezTo>
                          <a:pt x="42" y="46"/>
                          <a:pt x="41" y="46"/>
                          <a:pt x="41" y="46"/>
                        </a:cubicBezTo>
                        <a:cubicBezTo>
                          <a:pt x="2" y="64"/>
                          <a:pt x="2" y="64"/>
                          <a:pt x="2" y="64"/>
                        </a:cubicBezTo>
                        <a:cubicBezTo>
                          <a:pt x="0" y="66"/>
                          <a:pt x="0" y="70"/>
                          <a:pt x="3" y="71"/>
                        </a:cubicBezTo>
                        <a:cubicBezTo>
                          <a:pt x="16" y="79"/>
                          <a:pt x="16" y="79"/>
                          <a:pt x="16" y="79"/>
                        </a:cubicBezTo>
                        <a:cubicBezTo>
                          <a:pt x="17" y="79"/>
                          <a:pt x="19" y="79"/>
                          <a:pt x="21" y="79"/>
                        </a:cubicBezTo>
                        <a:cubicBezTo>
                          <a:pt x="45" y="66"/>
                          <a:pt x="45" y="66"/>
                          <a:pt x="45" y="66"/>
                        </a:cubicBezTo>
                        <a:cubicBezTo>
                          <a:pt x="48" y="71"/>
                          <a:pt x="53" y="76"/>
                          <a:pt x="58" y="81"/>
                        </a:cubicBezTo>
                        <a:cubicBezTo>
                          <a:pt x="95" y="114"/>
                          <a:pt x="95" y="114"/>
                          <a:pt x="95" y="114"/>
                        </a:cubicBezTo>
                        <a:cubicBezTo>
                          <a:pt x="94" y="115"/>
                          <a:pt x="93" y="115"/>
                          <a:pt x="92" y="116"/>
                        </a:cubicBezTo>
                        <a:cubicBezTo>
                          <a:pt x="29" y="191"/>
                          <a:pt x="29" y="191"/>
                          <a:pt x="29" y="191"/>
                        </a:cubicBezTo>
                        <a:cubicBezTo>
                          <a:pt x="27" y="193"/>
                          <a:pt x="28" y="197"/>
                          <a:pt x="30" y="199"/>
                        </a:cubicBezTo>
                        <a:cubicBezTo>
                          <a:pt x="34" y="202"/>
                          <a:pt x="34" y="202"/>
                          <a:pt x="34" y="202"/>
                        </a:cubicBezTo>
                        <a:cubicBezTo>
                          <a:pt x="42" y="209"/>
                          <a:pt x="53" y="203"/>
                          <a:pt x="69" y="192"/>
                        </a:cubicBezTo>
                        <a:close/>
                      </a:path>
                    </a:pathLst>
                  </a:cu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5" name="Oval 1280">
                    <a:extLst>
                      <a:ext uri="{FF2B5EF4-FFF2-40B4-BE49-F238E27FC236}">
                        <a16:creationId xmlns:a16="http://schemas.microsoft.com/office/drawing/2014/main" id="{AEA22F10-B99A-3FD8-B407-BC217BF658D5}"/>
                      </a:ext>
                    </a:extLst>
                  </p:cNvPr>
                  <p:cNvSpPr>
                    <a:spLocks noChangeArrowheads="1"/>
                  </p:cNvSpPr>
                  <p:nvPr/>
                </p:nvSpPr>
                <p:spPr bwMode="auto">
                  <a:xfrm>
                    <a:off x="7934941" y="2881476"/>
                    <a:ext cx="41809" cy="43416"/>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06" name="Oval 1281">
                    <a:extLst>
                      <a:ext uri="{FF2B5EF4-FFF2-40B4-BE49-F238E27FC236}">
                        <a16:creationId xmlns:a16="http://schemas.microsoft.com/office/drawing/2014/main" id="{2693A737-FFB4-F575-8D81-960E1BC70806}"/>
                      </a:ext>
                    </a:extLst>
                  </p:cNvPr>
                  <p:cNvSpPr>
                    <a:spLocks noChangeArrowheads="1"/>
                  </p:cNvSpPr>
                  <p:nvPr/>
                </p:nvSpPr>
                <p:spPr bwMode="auto">
                  <a:xfrm>
                    <a:off x="7873836" y="2858964"/>
                    <a:ext cx="27337" cy="28944"/>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07" name="Oval 1282">
                    <a:extLst>
                      <a:ext uri="{FF2B5EF4-FFF2-40B4-BE49-F238E27FC236}">
                        <a16:creationId xmlns:a16="http://schemas.microsoft.com/office/drawing/2014/main" id="{BA757F95-6012-0714-0131-A7788CD7EF8F}"/>
                      </a:ext>
                    </a:extLst>
                  </p:cNvPr>
                  <p:cNvSpPr>
                    <a:spLocks noChangeArrowheads="1"/>
                  </p:cNvSpPr>
                  <p:nvPr/>
                </p:nvSpPr>
                <p:spPr bwMode="auto">
                  <a:xfrm>
                    <a:off x="7933333" y="2833236"/>
                    <a:ext cx="20904" cy="20904"/>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8" name="Oval 1283">
                    <a:extLst>
                      <a:ext uri="{FF2B5EF4-FFF2-40B4-BE49-F238E27FC236}">
                        <a16:creationId xmlns:a16="http://schemas.microsoft.com/office/drawing/2014/main" id="{0752BCB3-1F83-BDBB-CE65-C0A8A115386C}"/>
                      </a:ext>
                    </a:extLst>
                  </p:cNvPr>
                  <p:cNvSpPr>
                    <a:spLocks noChangeArrowheads="1"/>
                  </p:cNvSpPr>
                  <p:nvPr/>
                </p:nvSpPr>
                <p:spPr bwMode="auto">
                  <a:xfrm>
                    <a:off x="7944589" y="2950620"/>
                    <a:ext cx="20904" cy="22512"/>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09" name="Oval 1284">
                    <a:extLst>
                      <a:ext uri="{FF2B5EF4-FFF2-40B4-BE49-F238E27FC236}">
                        <a16:creationId xmlns:a16="http://schemas.microsoft.com/office/drawing/2014/main" id="{A0474C42-2B20-FC8D-2070-9E116396E98E}"/>
                      </a:ext>
                    </a:extLst>
                  </p:cNvPr>
                  <p:cNvSpPr>
                    <a:spLocks noChangeArrowheads="1"/>
                  </p:cNvSpPr>
                  <p:nvPr/>
                </p:nvSpPr>
                <p:spPr bwMode="auto">
                  <a:xfrm>
                    <a:off x="8010519" y="2836452"/>
                    <a:ext cx="28945" cy="30552"/>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0" name="Oval 1285">
                    <a:extLst>
                      <a:ext uri="{FF2B5EF4-FFF2-40B4-BE49-F238E27FC236}">
                        <a16:creationId xmlns:a16="http://schemas.microsoft.com/office/drawing/2014/main" id="{7B3BA736-026A-5E2E-C56B-6611636722B1}"/>
                      </a:ext>
                    </a:extLst>
                  </p:cNvPr>
                  <p:cNvSpPr>
                    <a:spLocks noChangeArrowheads="1"/>
                  </p:cNvSpPr>
                  <p:nvPr/>
                </p:nvSpPr>
                <p:spPr bwMode="auto">
                  <a:xfrm>
                    <a:off x="7893132" y="2931324"/>
                    <a:ext cx="20904" cy="20904"/>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1" name="Oval 1286">
                    <a:extLst>
                      <a:ext uri="{FF2B5EF4-FFF2-40B4-BE49-F238E27FC236}">
                        <a16:creationId xmlns:a16="http://schemas.microsoft.com/office/drawing/2014/main" id="{BB4B5EED-5B08-BB20-7945-40661774D44D}"/>
                      </a:ext>
                    </a:extLst>
                  </p:cNvPr>
                  <p:cNvSpPr>
                    <a:spLocks noChangeArrowheads="1"/>
                  </p:cNvSpPr>
                  <p:nvPr/>
                </p:nvSpPr>
                <p:spPr bwMode="auto">
                  <a:xfrm>
                    <a:off x="8004087" y="2939364"/>
                    <a:ext cx="25729" cy="25728"/>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2" name="Oval 1287">
                    <a:extLst>
                      <a:ext uri="{FF2B5EF4-FFF2-40B4-BE49-F238E27FC236}">
                        <a16:creationId xmlns:a16="http://schemas.microsoft.com/office/drawing/2014/main" id="{B0418A49-4C7A-0D39-AC6F-AE2222E81797}"/>
                      </a:ext>
                    </a:extLst>
                  </p:cNvPr>
                  <p:cNvSpPr>
                    <a:spLocks noChangeArrowheads="1"/>
                  </p:cNvSpPr>
                  <p:nvPr/>
                </p:nvSpPr>
                <p:spPr bwMode="auto">
                  <a:xfrm>
                    <a:off x="7942981" y="2889516"/>
                    <a:ext cx="25729" cy="25728"/>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3" name="Line 1288">
                    <a:extLst>
                      <a:ext uri="{FF2B5EF4-FFF2-40B4-BE49-F238E27FC236}">
                        <a16:creationId xmlns:a16="http://schemas.microsoft.com/office/drawing/2014/main" id="{C3E23852-C662-1A56-F0D1-6CDDF0934B92}"/>
                      </a:ext>
                    </a:extLst>
                  </p:cNvPr>
                  <p:cNvSpPr>
                    <a:spLocks noChangeShapeType="1"/>
                  </p:cNvSpPr>
                  <p:nvPr/>
                </p:nvSpPr>
                <p:spPr bwMode="auto">
                  <a:xfrm flipV="1">
                    <a:off x="7973534" y="2858964"/>
                    <a:ext cx="38593" cy="28944"/>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4" name="Line 1289">
                    <a:extLst>
                      <a:ext uri="{FF2B5EF4-FFF2-40B4-BE49-F238E27FC236}">
                        <a16:creationId xmlns:a16="http://schemas.microsoft.com/office/drawing/2014/main" id="{7A1692E2-DA0E-7D58-0E81-63F29C7C430D}"/>
                      </a:ext>
                    </a:extLst>
                  </p:cNvPr>
                  <p:cNvSpPr>
                    <a:spLocks noChangeShapeType="1"/>
                  </p:cNvSpPr>
                  <p:nvPr/>
                </p:nvSpPr>
                <p:spPr bwMode="auto">
                  <a:xfrm flipH="1" flipV="1">
                    <a:off x="7973534" y="2918460"/>
                    <a:ext cx="35377" cy="25728"/>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5" name="Line 1290">
                    <a:extLst>
                      <a:ext uri="{FF2B5EF4-FFF2-40B4-BE49-F238E27FC236}">
                        <a16:creationId xmlns:a16="http://schemas.microsoft.com/office/drawing/2014/main" id="{BEF37D1E-96C6-FD45-46D4-FF52DCF93BC8}"/>
                      </a:ext>
                    </a:extLst>
                  </p:cNvPr>
                  <p:cNvSpPr>
                    <a:spLocks noChangeShapeType="1"/>
                  </p:cNvSpPr>
                  <p:nvPr/>
                </p:nvSpPr>
                <p:spPr bwMode="auto">
                  <a:xfrm flipH="1" flipV="1">
                    <a:off x="7899564" y="2876652"/>
                    <a:ext cx="36985" cy="1608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6" name="Line 1291">
                    <a:extLst>
                      <a:ext uri="{FF2B5EF4-FFF2-40B4-BE49-F238E27FC236}">
                        <a16:creationId xmlns:a16="http://schemas.microsoft.com/office/drawing/2014/main" id="{B2252E78-BEAA-7C61-16AC-9333157B403E}"/>
                      </a:ext>
                    </a:extLst>
                  </p:cNvPr>
                  <p:cNvSpPr>
                    <a:spLocks noChangeShapeType="1"/>
                  </p:cNvSpPr>
                  <p:nvPr/>
                </p:nvSpPr>
                <p:spPr bwMode="auto">
                  <a:xfrm flipH="1">
                    <a:off x="7909213" y="2920068"/>
                    <a:ext cx="32161" cy="17688"/>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7" name="Line 1292">
                    <a:extLst>
                      <a:ext uri="{FF2B5EF4-FFF2-40B4-BE49-F238E27FC236}">
                        <a16:creationId xmlns:a16="http://schemas.microsoft.com/office/drawing/2014/main" id="{B2FD13A4-7028-D63B-4A8B-5F5098F62397}"/>
                      </a:ext>
                    </a:extLst>
                  </p:cNvPr>
                  <p:cNvSpPr>
                    <a:spLocks noChangeShapeType="1"/>
                  </p:cNvSpPr>
                  <p:nvPr/>
                </p:nvSpPr>
                <p:spPr bwMode="auto">
                  <a:xfrm flipH="1">
                    <a:off x="7954238" y="2924892"/>
                    <a:ext cx="1608" cy="27336"/>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8" name="Line 1293">
                    <a:extLst>
                      <a:ext uri="{FF2B5EF4-FFF2-40B4-BE49-F238E27FC236}">
                        <a16:creationId xmlns:a16="http://schemas.microsoft.com/office/drawing/2014/main" id="{8BF8EDB6-9646-ECA2-89BF-4E113925D979}"/>
                      </a:ext>
                    </a:extLst>
                  </p:cNvPr>
                  <p:cNvSpPr>
                    <a:spLocks noChangeShapeType="1"/>
                  </p:cNvSpPr>
                  <p:nvPr/>
                </p:nvSpPr>
                <p:spPr bwMode="auto">
                  <a:xfrm>
                    <a:off x="7946197" y="2850924"/>
                    <a:ext cx="8040" cy="30552"/>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9" name="Oval 1294">
                    <a:extLst>
                      <a:ext uri="{FF2B5EF4-FFF2-40B4-BE49-F238E27FC236}">
                        <a16:creationId xmlns:a16="http://schemas.microsoft.com/office/drawing/2014/main" id="{32F73488-CA7B-A7F3-FA38-987ECE4D2D2F}"/>
                      </a:ext>
                    </a:extLst>
                  </p:cNvPr>
                  <p:cNvSpPr>
                    <a:spLocks noChangeArrowheads="1"/>
                  </p:cNvSpPr>
                  <p:nvPr/>
                </p:nvSpPr>
                <p:spPr bwMode="auto">
                  <a:xfrm>
                    <a:off x="6753036" y="2717459"/>
                    <a:ext cx="36985" cy="36984"/>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20" name="Oval 1295">
                    <a:extLst>
                      <a:ext uri="{FF2B5EF4-FFF2-40B4-BE49-F238E27FC236}">
                        <a16:creationId xmlns:a16="http://schemas.microsoft.com/office/drawing/2014/main" id="{8D52F2CA-7360-220B-91EA-2D38815D4ED2}"/>
                      </a:ext>
                    </a:extLst>
                  </p:cNvPr>
                  <p:cNvSpPr>
                    <a:spLocks noChangeArrowheads="1"/>
                  </p:cNvSpPr>
                  <p:nvPr/>
                </p:nvSpPr>
                <p:spPr bwMode="auto">
                  <a:xfrm>
                    <a:off x="6699971" y="2699771"/>
                    <a:ext cx="24121" cy="24120"/>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21" name="Oval 1296">
                    <a:extLst>
                      <a:ext uri="{FF2B5EF4-FFF2-40B4-BE49-F238E27FC236}">
                        <a16:creationId xmlns:a16="http://schemas.microsoft.com/office/drawing/2014/main" id="{765F3AEB-5F1C-5BDF-0DBA-B5EDB1C8279B}"/>
                      </a:ext>
                    </a:extLst>
                  </p:cNvPr>
                  <p:cNvSpPr>
                    <a:spLocks noChangeArrowheads="1"/>
                  </p:cNvSpPr>
                  <p:nvPr/>
                </p:nvSpPr>
                <p:spPr bwMode="auto">
                  <a:xfrm>
                    <a:off x="6751428" y="2675651"/>
                    <a:ext cx="19296" cy="19296"/>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2" name="Oval 1297">
                    <a:extLst>
                      <a:ext uri="{FF2B5EF4-FFF2-40B4-BE49-F238E27FC236}">
                        <a16:creationId xmlns:a16="http://schemas.microsoft.com/office/drawing/2014/main" id="{4879D7B8-485F-4F18-A807-D7AED08B6D7C}"/>
                      </a:ext>
                    </a:extLst>
                  </p:cNvPr>
                  <p:cNvSpPr>
                    <a:spLocks noChangeArrowheads="1"/>
                  </p:cNvSpPr>
                  <p:nvPr/>
                </p:nvSpPr>
                <p:spPr bwMode="auto">
                  <a:xfrm>
                    <a:off x="6761076" y="2776956"/>
                    <a:ext cx="17688" cy="19296"/>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23" name="Oval 1298">
                    <a:extLst>
                      <a:ext uri="{FF2B5EF4-FFF2-40B4-BE49-F238E27FC236}">
                        <a16:creationId xmlns:a16="http://schemas.microsoft.com/office/drawing/2014/main" id="{BD0AAC7E-869D-7309-DDA1-5E42565590FE}"/>
                      </a:ext>
                    </a:extLst>
                  </p:cNvPr>
                  <p:cNvSpPr>
                    <a:spLocks noChangeArrowheads="1"/>
                  </p:cNvSpPr>
                  <p:nvPr/>
                </p:nvSpPr>
                <p:spPr bwMode="auto">
                  <a:xfrm>
                    <a:off x="6817357" y="2678867"/>
                    <a:ext cx="25729" cy="25728"/>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24" name="Oval 1299">
                    <a:extLst>
                      <a:ext uri="{FF2B5EF4-FFF2-40B4-BE49-F238E27FC236}">
                        <a16:creationId xmlns:a16="http://schemas.microsoft.com/office/drawing/2014/main" id="{621055A0-11C4-29C2-5E0D-8CE0312223BA}"/>
                      </a:ext>
                    </a:extLst>
                  </p:cNvPr>
                  <p:cNvSpPr>
                    <a:spLocks noChangeArrowheads="1"/>
                  </p:cNvSpPr>
                  <p:nvPr/>
                </p:nvSpPr>
                <p:spPr bwMode="auto">
                  <a:xfrm>
                    <a:off x="6717659" y="2762483"/>
                    <a:ext cx="16080" cy="16080"/>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5" name="Oval 1300">
                    <a:extLst>
                      <a:ext uri="{FF2B5EF4-FFF2-40B4-BE49-F238E27FC236}">
                        <a16:creationId xmlns:a16="http://schemas.microsoft.com/office/drawing/2014/main" id="{BDE0CDF0-317E-D3B3-8BDF-F70B773755C7}"/>
                      </a:ext>
                    </a:extLst>
                  </p:cNvPr>
                  <p:cNvSpPr>
                    <a:spLocks noChangeArrowheads="1"/>
                  </p:cNvSpPr>
                  <p:nvPr/>
                </p:nvSpPr>
                <p:spPr bwMode="auto">
                  <a:xfrm>
                    <a:off x="6812533" y="2767307"/>
                    <a:ext cx="22512" cy="22512"/>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6" name="Oval 1301">
                    <a:extLst>
                      <a:ext uri="{FF2B5EF4-FFF2-40B4-BE49-F238E27FC236}">
                        <a16:creationId xmlns:a16="http://schemas.microsoft.com/office/drawing/2014/main" id="{40F63854-5130-4736-B719-381582E70EC8}"/>
                      </a:ext>
                    </a:extLst>
                  </p:cNvPr>
                  <p:cNvSpPr>
                    <a:spLocks noChangeArrowheads="1"/>
                  </p:cNvSpPr>
                  <p:nvPr/>
                </p:nvSpPr>
                <p:spPr bwMode="auto">
                  <a:xfrm>
                    <a:off x="6759468" y="2725499"/>
                    <a:ext cx="22512" cy="22512"/>
                  </a:xfrm>
                  <a:prstGeom prst="ellipse">
                    <a:avLst/>
                  </a:prstGeom>
                  <a:grpFill/>
                  <a:ln w="15875">
                    <a:gradFill flip="none" rotWithShape="1">
                      <a:gsLst>
                        <a:gs pos="0">
                          <a:srgbClr val="00FFEC"/>
                        </a:gs>
                        <a:gs pos="100000">
                          <a:srgbClr val="02A9F7"/>
                        </a:gs>
                      </a:gsLst>
                      <a:lin ang="2700000" scaled="1"/>
                      <a:tileRect/>
                    </a:gra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7" name="Line 1302">
                    <a:extLst>
                      <a:ext uri="{FF2B5EF4-FFF2-40B4-BE49-F238E27FC236}">
                        <a16:creationId xmlns:a16="http://schemas.microsoft.com/office/drawing/2014/main" id="{40C2470C-C3BD-4790-4AE1-F51676AD9A8A}"/>
                      </a:ext>
                    </a:extLst>
                  </p:cNvPr>
                  <p:cNvSpPr>
                    <a:spLocks noChangeShapeType="1"/>
                  </p:cNvSpPr>
                  <p:nvPr/>
                </p:nvSpPr>
                <p:spPr bwMode="auto">
                  <a:xfrm flipV="1">
                    <a:off x="6786805" y="2699771"/>
                    <a:ext cx="33769" cy="2412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28" name="Line 1303">
                    <a:extLst>
                      <a:ext uri="{FF2B5EF4-FFF2-40B4-BE49-F238E27FC236}">
                        <a16:creationId xmlns:a16="http://schemas.microsoft.com/office/drawing/2014/main" id="{43211CFF-645A-C983-CB71-5CBE5F1FA9A6}"/>
                      </a:ext>
                    </a:extLst>
                  </p:cNvPr>
                  <p:cNvSpPr>
                    <a:spLocks noChangeShapeType="1"/>
                  </p:cNvSpPr>
                  <p:nvPr/>
                </p:nvSpPr>
                <p:spPr bwMode="auto">
                  <a:xfrm flipH="1" flipV="1">
                    <a:off x="6786805" y="2749619"/>
                    <a:ext cx="28945" cy="2412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29" name="Line 1304">
                    <a:extLst>
                      <a:ext uri="{FF2B5EF4-FFF2-40B4-BE49-F238E27FC236}">
                        <a16:creationId xmlns:a16="http://schemas.microsoft.com/office/drawing/2014/main" id="{0B264FE8-7838-C8FC-5C84-E4B88BB9E898}"/>
                      </a:ext>
                    </a:extLst>
                  </p:cNvPr>
                  <p:cNvSpPr>
                    <a:spLocks noChangeShapeType="1"/>
                  </p:cNvSpPr>
                  <p:nvPr/>
                </p:nvSpPr>
                <p:spPr bwMode="auto">
                  <a:xfrm flipH="1" flipV="1">
                    <a:off x="6722483" y="2714243"/>
                    <a:ext cx="32161" cy="14472"/>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0" name="Line 1305">
                    <a:extLst>
                      <a:ext uri="{FF2B5EF4-FFF2-40B4-BE49-F238E27FC236}">
                        <a16:creationId xmlns:a16="http://schemas.microsoft.com/office/drawing/2014/main" id="{44CEFF9F-D2E5-1D62-FC09-9978B0E73765}"/>
                      </a:ext>
                    </a:extLst>
                  </p:cNvPr>
                  <p:cNvSpPr>
                    <a:spLocks noChangeShapeType="1"/>
                  </p:cNvSpPr>
                  <p:nvPr/>
                </p:nvSpPr>
                <p:spPr bwMode="auto">
                  <a:xfrm flipH="1">
                    <a:off x="6730524" y="2751227"/>
                    <a:ext cx="27337" cy="1608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1" name="Line 1306">
                    <a:extLst>
                      <a:ext uri="{FF2B5EF4-FFF2-40B4-BE49-F238E27FC236}">
                        <a16:creationId xmlns:a16="http://schemas.microsoft.com/office/drawing/2014/main" id="{46DB56D8-4358-AF10-1982-D60700BB1201}"/>
                      </a:ext>
                    </a:extLst>
                  </p:cNvPr>
                  <p:cNvSpPr>
                    <a:spLocks noChangeShapeType="1"/>
                  </p:cNvSpPr>
                  <p:nvPr/>
                </p:nvSpPr>
                <p:spPr bwMode="auto">
                  <a:xfrm flipH="1">
                    <a:off x="6770724" y="2754443"/>
                    <a:ext cx="1608" cy="24120"/>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2" name="Line 1307">
                    <a:extLst>
                      <a:ext uri="{FF2B5EF4-FFF2-40B4-BE49-F238E27FC236}">
                        <a16:creationId xmlns:a16="http://schemas.microsoft.com/office/drawing/2014/main" id="{F14F2D18-6C42-5E2F-0E11-FFC70FEDF371}"/>
                      </a:ext>
                    </a:extLst>
                  </p:cNvPr>
                  <p:cNvSpPr>
                    <a:spLocks noChangeShapeType="1"/>
                  </p:cNvSpPr>
                  <p:nvPr/>
                </p:nvSpPr>
                <p:spPr bwMode="auto">
                  <a:xfrm>
                    <a:off x="6762684" y="2691731"/>
                    <a:ext cx="8040" cy="25728"/>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3" name="Freeform 1308">
                    <a:extLst>
                      <a:ext uri="{FF2B5EF4-FFF2-40B4-BE49-F238E27FC236}">
                        <a16:creationId xmlns:a16="http://schemas.microsoft.com/office/drawing/2014/main" id="{C8F1ACBF-3938-014E-40C7-5C7327BDAED6}"/>
                      </a:ext>
                    </a:extLst>
                  </p:cNvPr>
                  <p:cNvSpPr>
                    <a:spLocks/>
                  </p:cNvSpPr>
                  <p:nvPr/>
                </p:nvSpPr>
                <p:spPr bwMode="auto">
                  <a:xfrm>
                    <a:off x="8024991" y="1947227"/>
                    <a:ext cx="154371" cy="96480"/>
                  </a:xfrm>
                  <a:custGeom>
                    <a:avLst/>
                    <a:gdLst>
                      <a:gd name="T0" fmla="*/ 171 w 203"/>
                      <a:gd name="T1" fmla="*/ 58 h 126"/>
                      <a:gd name="T2" fmla="*/ 148 w 203"/>
                      <a:gd name="T3" fmla="*/ 35 h 126"/>
                      <a:gd name="T4" fmla="*/ 138 w 203"/>
                      <a:gd name="T5" fmla="*/ 37 h 126"/>
                      <a:gd name="T6" fmla="*/ 89 w 203"/>
                      <a:gd name="T7" fmla="*/ 0 h 126"/>
                      <a:gd name="T8" fmla="*/ 38 w 203"/>
                      <a:gd name="T9" fmla="*/ 51 h 126"/>
                      <a:gd name="T10" fmla="*/ 38 w 203"/>
                      <a:gd name="T11" fmla="*/ 58 h 126"/>
                      <a:gd name="T12" fmla="*/ 38 w 203"/>
                      <a:gd name="T13" fmla="*/ 58 h 126"/>
                      <a:gd name="T14" fmla="*/ 0 w 203"/>
                      <a:gd name="T15" fmla="*/ 92 h 126"/>
                      <a:gd name="T16" fmla="*/ 38 w 203"/>
                      <a:gd name="T17" fmla="*/ 126 h 126"/>
                      <a:gd name="T18" fmla="*/ 164 w 203"/>
                      <a:gd name="T19" fmla="*/ 126 h 126"/>
                      <a:gd name="T20" fmla="*/ 203 w 203"/>
                      <a:gd name="T21" fmla="*/ 92 h 126"/>
                      <a:gd name="T22" fmla="*/ 171 w 203"/>
                      <a:gd name="T23" fmla="*/ 5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26">
                        <a:moveTo>
                          <a:pt x="171" y="58"/>
                        </a:moveTo>
                        <a:cubicBezTo>
                          <a:pt x="171" y="45"/>
                          <a:pt x="161" y="35"/>
                          <a:pt x="148" y="35"/>
                        </a:cubicBezTo>
                        <a:cubicBezTo>
                          <a:pt x="144" y="35"/>
                          <a:pt x="141" y="36"/>
                          <a:pt x="138" y="37"/>
                        </a:cubicBezTo>
                        <a:cubicBezTo>
                          <a:pt x="132" y="16"/>
                          <a:pt x="112" y="0"/>
                          <a:pt x="89" y="0"/>
                        </a:cubicBezTo>
                        <a:cubicBezTo>
                          <a:pt x="61" y="0"/>
                          <a:pt x="38" y="23"/>
                          <a:pt x="38" y="51"/>
                        </a:cubicBezTo>
                        <a:cubicBezTo>
                          <a:pt x="38" y="53"/>
                          <a:pt x="38" y="55"/>
                          <a:pt x="38" y="58"/>
                        </a:cubicBezTo>
                        <a:cubicBezTo>
                          <a:pt x="38" y="58"/>
                          <a:pt x="38" y="58"/>
                          <a:pt x="38" y="58"/>
                        </a:cubicBezTo>
                        <a:cubicBezTo>
                          <a:pt x="17" y="58"/>
                          <a:pt x="0" y="73"/>
                          <a:pt x="0" y="92"/>
                        </a:cubicBezTo>
                        <a:cubicBezTo>
                          <a:pt x="0" y="111"/>
                          <a:pt x="17" y="126"/>
                          <a:pt x="38" y="126"/>
                        </a:cubicBezTo>
                        <a:cubicBezTo>
                          <a:pt x="164" y="126"/>
                          <a:pt x="164" y="126"/>
                          <a:pt x="164" y="126"/>
                        </a:cubicBezTo>
                        <a:cubicBezTo>
                          <a:pt x="186" y="126"/>
                          <a:pt x="203" y="111"/>
                          <a:pt x="203" y="92"/>
                        </a:cubicBezTo>
                        <a:cubicBezTo>
                          <a:pt x="203" y="75"/>
                          <a:pt x="189" y="61"/>
                          <a:pt x="171" y="58"/>
                        </a:cubicBez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4" name="Line 1309">
                    <a:extLst>
                      <a:ext uri="{FF2B5EF4-FFF2-40B4-BE49-F238E27FC236}">
                        <a16:creationId xmlns:a16="http://schemas.microsoft.com/office/drawing/2014/main" id="{5A142001-CDC8-2298-9B21-71259B5FA39C}"/>
                      </a:ext>
                    </a:extLst>
                  </p:cNvPr>
                  <p:cNvSpPr>
                    <a:spLocks noChangeShapeType="1"/>
                  </p:cNvSpPr>
                  <p:nvPr/>
                </p:nvSpPr>
                <p:spPr bwMode="auto">
                  <a:xfrm>
                    <a:off x="8089313" y="2046923"/>
                    <a:ext cx="0" cy="33768"/>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5" name="Freeform 1310">
                    <a:extLst>
                      <a:ext uri="{FF2B5EF4-FFF2-40B4-BE49-F238E27FC236}">
                        <a16:creationId xmlns:a16="http://schemas.microsoft.com/office/drawing/2014/main" id="{4C6FA9B4-0092-17EA-3302-E9197880C003}"/>
                      </a:ext>
                    </a:extLst>
                  </p:cNvPr>
                  <p:cNvSpPr>
                    <a:spLocks/>
                  </p:cNvSpPr>
                  <p:nvPr/>
                </p:nvSpPr>
                <p:spPr bwMode="auto">
                  <a:xfrm>
                    <a:off x="8134337" y="2046923"/>
                    <a:ext cx="33769" cy="28944"/>
                  </a:xfrm>
                  <a:custGeom>
                    <a:avLst/>
                    <a:gdLst>
                      <a:gd name="T0" fmla="*/ 0 w 21"/>
                      <a:gd name="T1" fmla="*/ 0 h 18"/>
                      <a:gd name="T2" fmla="*/ 0 w 21"/>
                      <a:gd name="T3" fmla="*/ 8 h 18"/>
                      <a:gd name="T4" fmla="*/ 21 w 21"/>
                      <a:gd name="T5" fmla="*/ 8 h 18"/>
                      <a:gd name="T6" fmla="*/ 21 w 21"/>
                      <a:gd name="T7" fmla="*/ 18 h 18"/>
                    </a:gdLst>
                    <a:ahLst/>
                    <a:cxnLst>
                      <a:cxn ang="0">
                        <a:pos x="T0" y="T1"/>
                      </a:cxn>
                      <a:cxn ang="0">
                        <a:pos x="T2" y="T3"/>
                      </a:cxn>
                      <a:cxn ang="0">
                        <a:pos x="T4" y="T5"/>
                      </a:cxn>
                      <a:cxn ang="0">
                        <a:pos x="T6" y="T7"/>
                      </a:cxn>
                    </a:cxnLst>
                    <a:rect l="0" t="0" r="r" b="b"/>
                    <a:pathLst>
                      <a:path w="21" h="18">
                        <a:moveTo>
                          <a:pt x="0" y="0"/>
                        </a:moveTo>
                        <a:lnTo>
                          <a:pt x="0" y="8"/>
                        </a:lnTo>
                        <a:lnTo>
                          <a:pt x="21" y="8"/>
                        </a:lnTo>
                        <a:lnTo>
                          <a:pt x="21" y="18"/>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6" name="Freeform 1311">
                    <a:extLst>
                      <a:ext uri="{FF2B5EF4-FFF2-40B4-BE49-F238E27FC236}">
                        <a16:creationId xmlns:a16="http://schemas.microsoft.com/office/drawing/2014/main" id="{8DE4781D-58BE-728B-DDBF-45CB9C848DC2}"/>
                      </a:ext>
                    </a:extLst>
                  </p:cNvPr>
                  <p:cNvSpPr>
                    <a:spLocks/>
                  </p:cNvSpPr>
                  <p:nvPr/>
                </p:nvSpPr>
                <p:spPr bwMode="auto">
                  <a:xfrm>
                    <a:off x="8037855" y="2046923"/>
                    <a:ext cx="30553" cy="32160"/>
                  </a:xfrm>
                  <a:custGeom>
                    <a:avLst/>
                    <a:gdLst>
                      <a:gd name="T0" fmla="*/ 19 w 19"/>
                      <a:gd name="T1" fmla="*/ 0 h 20"/>
                      <a:gd name="T2" fmla="*/ 19 w 19"/>
                      <a:gd name="T3" fmla="*/ 9 h 20"/>
                      <a:gd name="T4" fmla="*/ 0 w 19"/>
                      <a:gd name="T5" fmla="*/ 9 h 20"/>
                      <a:gd name="T6" fmla="*/ 0 w 19"/>
                      <a:gd name="T7" fmla="*/ 20 h 20"/>
                    </a:gdLst>
                    <a:ahLst/>
                    <a:cxnLst>
                      <a:cxn ang="0">
                        <a:pos x="T0" y="T1"/>
                      </a:cxn>
                      <a:cxn ang="0">
                        <a:pos x="T2" y="T3"/>
                      </a:cxn>
                      <a:cxn ang="0">
                        <a:pos x="T4" y="T5"/>
                      </a:cxn>
                      <a:cxn ang="0">
                        <a:pos x="T6" y="T7"/>
                      </a:cxn>
                    </a:cxnLst>
                    <a:rect l="0" t="0" r="r" b="b"/>
                    <a:pathLst>
                      <a:path w="19" h="20">
                        <a:moveTo>
                          <a:pt x="19" y="0"/>
                        </a:moveTo>
                        <a:lnTo>
                          <a:pt x="19" y="9"/>
                        </a:lnTo>
                        <a:lnTo>
                          <a:pt x="0" y="9"/>
                        </a:lnTo>
                        <a:lnTo>
                          <a:pt x="0" y="20"/>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7" name="Oval 1312">
                    <a:extLst>
                      <a:ext uri="{FF2B5EF4-FFF2-40B4-BE49-F238E27FC236}">
                        <a16:creationId xmlns:a16="http://schemas.microsoft.com/office/drawing/2014/main" id="{ADD4A97E-03B4-D352-C089-540C1930B4C9}"/>
                      </a:ext>
                    </a:extLst>
                  </p:cNvPr>
                  <p:cNvSpPr>
                    <a:spLocks noChangeArrowheads="1"/>
                  </p:cNvSpPr>
                  <p:nvPr/>
                </p:nvSpPr>
                <p:spPr bwMode="auto">
                  <a:xfrm>
                    <a:off x="8031423" y="2079083"/>
                    <a:ext cx="12864" cy="12864"/>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8" name="Oval 1313">
                    <a:extLst>
                      <a:ext uri="{FF2B5EF4-FFF2-40B4-BE49-F238E27FC236}">
                        <a16:creationId xmlns:a16="http://schemas.microsoft.com/office/drawing/2014/main" id="{EFC881F2-7646-B095-8AFC-48A6B47DAD04}"/>
                      </a:ext>
                    </a:extLst>
                  </p:cNvPr>
                  <p:cNvSpPr>
                    <a:spLocks noChangeArrowheads="1"/>
                  </p:cNvSpPr>
                  <p:nvPr/>
                </p:nvSpPr>
                <p:spPr bwMode="auto">
                  <a:xfrm>
                    <a:off x="8081272" y="2080691"/>
                    <a:ext cx="16080" cy="16080"/>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39" name="Oval 1314">
                    <a:extLst>
                      <a:ext uri="{FF2B5EF4-FFF2-40B4-BE49-F238E27FC236}">
                        <a16:creationId xmlns:a16="http://schemas.microsoft.com/office/drawing/2014/main" id="{3B8C3922-ECA0-79FF-256E-076DAF27DF0A}"/>
                      </a:ext>
                    </a:extLst>
                  </p:cNvPr>
                  <p:cNvSpPr>
                    <a:spLocks noChangeArrowheads="1"/>
                  </p:cNvSpPr>
                  <p:nvPr/>
                </p:nvSpPr>
                <p:spPr bwMode="auto">
                  <a:xfrm>
                    <a:off x="8160066" y="2074259"/>
                    <a:ext cx="17688" cy="17688"/>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0" name="Oval 1315">
                    <a:extLst>
                      <a:ext uri="{FF2B5EF4-FFF2-40B4-BE49-F238E27FC236}">
                        <a16:creationId xmlns:a16="http://schemas.microsoft.com/office/drawing/2014/main" id="{C8C517D2-19D8-4C59-F0A3-C1CDD412782F}"/>
                      </a:ext>
                    </a:extLst>
                  </p:cNvPr>
                  <p:cNvSpPr>
                    <a:spLocks noChangeArrowheads="1"/>
                  </p:cNvSpPr>
                  <p:nvPr/>
                </p:nvSpPr>
                <p:spPr bwMode="auto">
                  <a:xfrm>
                    <a:off x="8126297" y="2088731"/>
                    <a:ext cx="12864" cy="14472"/>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1" name="Freeform 1316">
                    <a:extLst>
                      <a:ext uri="{FF2B5EF4-FFF2-40B4-BE49-F238E27FC236}">
                        <a16:creationId xmlns:a16="http://schemas.microsoft.com/office/drawing/2014/main" id="{5E0E5886-F781-EF80-1ECB-7F2C9C5A772B}"/>
                      </a:ext>
                    </a:extLst>
                  </p:cNvPr>
                  <p:cNvSpPr>
                    <a:spLocks/>
                  </p:cNvSpPr>
                  <p:nvPr/>
                </p:nvSpPr>
                <p:spPr bwMode="auto">
                  <a:xfrm>
                    <a:off x="8115041" y="2046923"/>
                    <a:ext cx="12864" cy="48240"/>
                  </a:xfrm>
                  <a:custGeom>
                    <a:avLst/>
                    <a:gdLst>
                      <a:gd name="T0" fmla="*/ 0 w 8"/>
                      <a:gd name="T1" fmla="*/ 0 h 30"/>
                      <a:gd name="T2" fmla="*/ 0 w 8"/>
                      <a:gd name="T3" fmla="*/ 30 h 30"/>
                      <a:gd name="T4" fmla="*/ 8 w 8"/>
                      <a:gd name="T5" fmla="*/ 30 h 30"/>
                    </a:gdLst>
                    <a:ahLst/>
                    <a:cxnLst>
                      <a:cxn ang="0">
                        <a:pos x="T0" y="T1"/>
                      </a:cxn>
                      <a:cxn ang="0">
                        <a:pos x="T2" y="T3"/>
                      </a:cxn>
                      <a:cxn ang="0">
                        <a:pos x="T4" y="T5"/>
                      </a:cxn>
                    </a:cxnLst>
                    <a:rect l="0" t="0" r="r" b="b"/>
                    <a:pathLst>
                      <a:path w="8" h="30">
                        <a:moveTo>
                          <a:pt x="0" y="0"/>
                        </a:moveTo>
                        <a:lnTo>
                          <a:pt x="0" y="30"/>
                        </a:lnTo>
                        <a:lnTo>
                          <a:pt x="8" y="30"/>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2" name="Freeform 1317">
                    <a:extLst>
                      <a:ext uri="{FF2B5EF4-FFF2-40B4-BE49-F238E27FC236}">
                        <a16:creationId xmlns:a16="http://schemas.microsoft.com/office/drawing/2014/main" id="{575A1C0D-E14C-EE2A-D48D-B8A2140D2017}"/>
                      </a:ext>
                    </a:extLst>
                  </p:cNvPr>
                  <p:cNvSpPr>
                    <a:spLocks/>
                  </p:cNvSpPr>
                  <p:nvPr/>
                </p:nvSpPr>
                <p:spPr bwMode="auto">
                  <a:xfrm>
                    <a:off x="7011930" y="4294909"/>
                    <a:ext cx="154371" cy="96480"/>
                  </a:xfrm>
                  <a:custGeom>
                    <a:avLst/>
                    <a:gdLst>
                      <a:gd name="T0" fmla="*/ 171 w 203"/>
                      <a:gd name="T1" fmla="*/ 58 h 126"/>
                      <a:gd name="T2" fmla="*/ 148 w 203"/>
                      <a:gd name="T3" fmla="*/ 34 h 126"/>
                      <a:gd name="T4" fmla="*/ 138 w 203"/>
                      <a:gd name="T5" fmla="*/ 37 h 126"/>
                      <a:gd name="T6" fmla="*/ 89 w 203"/>
                      <a:gd name="T7" fmla="*/ 0 h 126"/>
                      <a:gd name="T8" fmla="*/ 38 w 203"/>
                      <a:gd name="T9" fmla="*/ 51 h 126"/>
                      <a:gd name="T10" fmla="*/ 38 w 203"/>
                      <a:gd name="T11" fmla="*/ 57 h 126"/>
                      <a:gd name="T12" fmla="*/ 38 w 203"/>
                      <a:gd name="T13" fmla="*/ 57 h 126"/>
                      <a:gd name="T14" fmla="*/ 0 w 203"/>
                      <a:gd name="T15" fmla="*/ 91 h 126"/>
                      <a:gd name="T16" fmla="*/ 38 w 203"/>
                      <a:gd name="T17" fmla="*/ 126 h 126"/>
                      <a:gd name="T18" fmla="*/ 165 w 203"/>
                      <a:gd name="T19" fmla="*/ 126 h 126"/>
                      <a:gd name="T20" fmla="*/ 203 w 203"/>
                      <a:gd name="T21" fmla="*/ 91 h 126"/>
                      <a:gd name="T22" fmla="*/ 171 w 203"/>
                      <a:gd name="T23" fmla="*/ 5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26">
                        <a:moveTo>
                          <a:pt x="171" y="58"/>
                        </a:moveTo>
                        <a:cubicBezTo>
                          <a:pt x="171" y="45"/>
                          <a:pt x="161" y="34"/>
                          <a:pt x="148" y="34"/>
                        </a:cubicBezTo>
                        <a:cubicBezTo>
                          <a:pt x="144" y="34"/>
                          <a:pt x="141" y="35"/>
                          <a:pt x="138" y="37"/>
                        </a:cubicBezTo>
                        <a:cubicBezTo>
                          <a:pt x="132" y="15"/>
                          <a:pt x="112" y="0"/>
                          <a:pt x="89" y="0"/>
                        </a:cubicBezTo>
                        <a:cubicBezTo>
                          <a:pt x="61" y="0"/>
                          <a:pt x="38" y="23"/>
                          <a:pt x="38" y="51"/>
                        </a:cubicBezTo>
                        <a:cubicBezTo>
                          <a:pt x="38" y="53"/>
                          <a:pt x="38" y="55"/>
                          <a:pt x="38" y="57"/>
                        </a:cubicBezTo>
                        <a:cubicBezTo>
                          <a:pt x="38" y="57"/>
                          <a:pt x="38" y="57"/>
                          <a:pt x="38" y="57"/>
                        </a:cubicBezTo>
                        <a:cubicBezTo>
                          <a:pt x="17" y="57"/>
                          <a:pt x="0" y="73"/>
                          <a:pt x="0" y="91"/>
                        </a:cubicBezTo>
                        <a:cubicBezTo>
                          <a:pt x="0" y="110"/>
                          <a:pt x="17" y="126"/>
                          <a:pt x="38" y="126"/>
                        </a:cubicBezTo>
                        <a:cubicBezTo>
                          <a:pt x="165" y="126"/>
                          <a:pt x="165" y="126"/>
                          <a:pt x="165" y="126"/>
                        </a:cubicBezTo>
                        <a:cubicBezTo>
                          <a:pt x="186" y="126"/>
                          <a:pt x="203" y="110"/>
                          <a:pt x="203" y="91"/>
                        </a:cubicBezTo>
                        <a:cubicBezTo>
                          <a:pt x="203" y="75"/>
                          <a:pt x="189" y="61"/>
                          <a:pt x="171" y="58"/>
                        </a:cubicBezTo>
                        <a:close/>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3" name="Line 1318">
                    <a:extLst>
                      <a:ext uri="{FF2B5EF4-FFF2-40B4-BE49-F238E27FC236}">
                        <a16:creationId xmlns:a16="http://schemas.microsoft.com/office/drawing/2014/main" id="{7499498A-E51E-0184-03EA-CE12C3C8541C}"/>
                      </a:ext>
                    </a:extLst>
                  </p:cNvPr>
                  <p:cNvSpPr>
                    <a:spLocks noChangeShapeType="1"/>
                  </p:cNvSpPr>
                  <p:nvPr/>
                </p:nvSpPr>
                <p:spPr bwMode="auto">
                  <a:xfrm>
                    <a:off x="7076251" y="4392997"/>
                    <a:ext cx="0" cy="35376"/>
                  </a:xfrm>
                  <a:prstGeom prst="lin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4" name="Freeform 1319">
                    <a:extLst>
                      <a:ext uri="{FF2B5EF4-FFF2-40B4-BE49-F238E27FC236}">
                        <a16:creationId xmlns:a16="http://schemas.microsoft.com/office/drawing/2014/main" id="{F83F537C-FC12-3B07-95D1-B3FE77904CAA}"/>
                      </a:ext>
                    </a:extLst>
                  </p:cNvPr>
                  <p:cNvSpPr>
                    <a:spLocks/>
                  </p:cNvSpPr>
                  <p:nvPr/>
                </p:nvSpPr>
                <p:spPr bwMode="auto">
                  <a:xfrm>
                    <a:off x="7121276" y="4392997"/>
                    <a:ext cx="33769" cy="30552"/>
                  </a:xfrm>
                  <a:custGeom>
                    <a:avLst/>
                    <a:gdLst>
                      <a:gd name="T0" fmla="*/ 0 w 21"/>
                      <a:gd name="T1" fmla="*/ 0 h 19"/>
                      <a:gd name="T2" fmla="*/ 0 w 21"/>
                      <a:gd name="T3" fmla="*/ 9 h 19"/>
                      <a:gd name="T4" fmla="*/ 21 w 21"/>
                      <a:gd name="T5" fmla="*/ 9 h 19"/>
                      <a:gd name="T6" fmla="*/ 21 w 21"/>
                      <a:gd name="T7" fmla="*/ 19 h 19"/>
                    </a:gdLst>
                    <a:ahLst/>
                    <a:cxnLst>
                      <a:cxn ang="0">
                        <a:pos x="T0" y="T1"/>
                      </a:cxn>
                      <a:cxn ang="0">
                        <a:pos x="T2" y="T3"/>
                      </a:cxn>
                      <a:cxn ang="0">
                        <a:pos x="T4" y="T5"/>
                      </a:cxn>
                      <a:cxn ang="0">
                        <a:pos x="T6" y="T7"/>
                      </a:cxn>
                    </a:cxnLst>
                    <a:rect l="0" t="0" r="r" b="b"/>
                    <a:pathLst>
                      <a:path w="21" h="19">
                        <a:moveTo>
                          <a:pt x="0" y="0"/>
                        </a:moveTo>
                        <a:lnTo>
                          <a:pt x="0" y="9"/>
                        </a:lnTo>
                        <a:lnTo>
                          <a:pt x="21" y="9"/>
                        </a:lnTo>
                        <a:lnTo>
                          <a:pt x="21" y="19"/>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5" name="Freeform 1320">
                    <a:extLst>
                      <a:ext uri="{FF2B5EF4-FFF2-40B4-BE49-F238E27FC236}">
                        <a16:creationId xmlns:a16="http://schemas.microsoft.com/office/drawing/2014/main" id="{4EEBA316-85E2-E24E-E1EB-F57D75ECB929}"/>
                      </a:ext>
                    </a:extLst>
                  </p:cNvPr>
                  <p:cNvSpPr>
                    <a:spLocks/>
                  </p:cNvSpPr>
                  <p:nvPr/>
                </p:nvSpPr>
                <p:spPr bwMode="auto">
                  <a:xfrm>
                    <a:off x="7024794" y="4392997"/>
                    <a:ext cx="30553" cy="33768"/>
                  </a:xfrm>
                  <a:custGeom>
                    <a:avLst/>
                    <a:gdLst>
                      <a:gd name="T0" fmla="*/ 19 w 19"/>
                      <a:gd name="T1" fmla="*/ 0 h 21"/>
                      <a:gd name="T2" fmla="*/ 19 w 19"/>
                      <a:gd name="T3" fmla="*/ 10 h 21"/>
                      <a:gd name="T4" fmla="*/ 0 w 19"/>
                      <a:gd name="T5" fmla="*/ 10 h 21"/>
                      <a:gd name="T6" fmla="*/ 0 w 19"/>
                      <a:gd name="T7" fmla="*/ 21 h 21"/>
                    </a:gdLst>
                    <a:ahLst/>
                    <a:cxnLst>
                      <a:cxn ang="0">
                        <a:pos x="T0" y="T1"/>
                      </a:cxn>
                      <a:cxn ang="0">
                        <a:pos x="T2" y="T3"/>
                      </a:cxn>
                      <a:cxn ang="0">
                        <a:pos x="T4" y="T5"/>
                      </a:cxn>
                      <a:cxn ang="0">
                        <a:pos x="T6" y="T7"/>
                      </a:cxn>
                    </a:cxnLst>
                    <a:rect l="0" t="0" r="r" b="b"/>
                    <a:pathLst>
                      <a:path w="19" h="21">
                        <a:moveTo>
                          <a:pt x="19" y="0"/>
                        </a:moveTo>
                        <a:lnTo>
                          <a:pt x="19" y="10"/>
                        </a:lnTo>
                        <a:lnTo>
                          <a:pt x="0" y="10"/>
                        </a:lnTo>
                        <a:lnTo>
                          <a:pt x="0" y="21"/>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6" name="Oval 1321">
                    <a:extLst>
                      <a:ext uri="{FF2B5EF4-FFF2-40B4-BE49-F238E27FC236}">
                        <a16:creationId xmlns:a16="http://schemas.microsoft.com/office/drawing/2014/main" id="{7BD2B17D-215E-3AC6-CC00-5092D73B2EEB}"/>
                      </a:ext>
                    </a:extLst>
                  </p:cNvPr>
                  <p:cNvSpPr>
                    <a:spLocks noChangeArrowheads="1"/>
                  </p:cNvSpPr>
                  <p:nvPr/>
                </p:nvSpPr>
                <p:spPr bwMode="auto">
                  <a:xfrm>
                    <a:off x="7018362" y="4426765"/>
                    <a:ext cx="12864" cy="12864"/>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7" name="Oval 1322">
                    <a:extLst>
                      <a:ext uri="{FF2B5EF4-FFF2-40B4-BE49-F238E27FC236}">
                        <a16:creationId xmlns:a16="http://schemas.microsoft.com/office/drawing/2014/main" id="{A9B38162-B628-C3CE-9743-F653D20BDC10}"/>
                      </a:ext>
                    </a:extLst>
                  </p:cNvPr>
                  <p:cNvSpPr>
                    <a:spLocks noChangeArrowheads="1"/>
                  </p:cNvSpPr>
                  <p:nvPr/>
                </p:nvSpPr>
                <p:spPr bwMode="auto">
                  <a:xfrm>
                    <a:off x="7068211" y="4428373"/>
                    <a:ext cx="16080" cy="16080"/>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8" name="Oval 1323">
                    <a:extLst>
                      <a:ext uri="{FF2B5EF4-FFF2-40B4-BE49-F238E27FC236}">
                        <a16:creationId xmlns:a16="http://schemas.microsoft.com/office/drawing/2014/main" id="{0B3BB11B-E514-A048-1654-961C47681D4D}"/>
                      </a:ext>
                    </a:extLst>
                  </p:cNvPr>
                  <p:cNvSpPr>
                    <a:spLocks noChangeArrowheads="1"/>
                  </p:cNvSpPr>
                  <p:nvPr/>
                </p:nvSpPr>
                <p:spPr bwMode="auto">
                  <a:xfrm>
                    <a:off x="7147004" y="4421941"/>
                    <a:ext cx="17688" cy="17688"/>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9" name="Oval 1324">
                    <a:extLst>
                      <a:ext uri="{FF2B5EF4-FFF2-40B4-BE49-F238E27FC236}">
                        <a16:creationId xmlns:a16="http://schemas.microsoft.com/office/drawing/2014/main" id="{D1727E36-72E6-CF7F-52D7-8BF31023E5BA}"/>
                      </a:ext>
                    </a:extLst>
                  </p:cNvPr>
                  <p:cNvSpPr>
                    <a:spLocks noChangeArrowheads="1"/>
                  </p:cNvSpPr>
                  <p:nvPr/>
                </p:nvSpPr>
                <p:spPr bwMode="auto">
                  <a:xfrm>
                    <a:off x="7113236" y="4436413"/>
                    <a:ext cx="12864" cy="12864"/>
                  </a:xfrm>
                  <a:prstGeom prst="ellipse">
                    <a:avLst/>
                  </a:pr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50" name="Freeform 1325">
                    <a:extLst>
                      <a:ext uri="{FF2B5EF4-FFF2-40B4-BE49-F238E27FC236}">
                        <a16:creationId xmlns:a16="http://schemas.microsoft.com/office/drawing/2014/main" id="{8D07A348-6074-C77A-AA2A-D708D9F5A6DB}"/>
                      </a:ext>
                    </a:extLst>
                  </p:cNvPr>
                  <p:cNvSpPr>
                    <a:spLocks/>
                  </p:cNvSpPr>
                  <p:nvPr/>
                </p:nvSpPr>
                <p:spPr bwMode="auto">
                  <a:xfrm>
                    <a:off x="7101980" y="4392997"/>
                    <a:ext cx="12864" cy="49848"/>
                  </a:xfrm>
                  <a:custGeom>
                    <a:avLst/>
                    <a:gdLst>
                      <a:gd name="T0" fmla="*/ 0 w 8"/>
                      <a:gd name="T1" fmla="*/ 0 h 31"/>
                      <a:gd name="T2" fmla="*/ 0 w 8"/>
                      <a:gd name="T3" fmla="*/ 31 h 31"/>
                      <a:gd name="T4" fmla="*/ 8 w 8"/>
                      <a:gd name="T5" fmla="*/ 31 h 31"/>
                    </a:gdLst>
                    <a:ahLst/>
                    <a:cxnLst>
                      <a:cxn ang="0">
                        <a:pos x="T0" y="T1"/>
                      </a:cxn>
                      <a:cxn ang="0">
                        <a:pos x="T2" y="T3"/>
                      </a:cxn>
                      <a:cxn ang="0">
                        <a:pos x="T4" y="T5"/>
                      </a:cxn>
                    </a:cxnLst>
                    <a:rect l="0" t="0" r="r" b="b"/>
                    <a:pathLst>
                      <a:path w="8" h="31">
                        <a:moveTo>
                          <a:pt x="0" y="0"/>
                        </a:moveTo>
                        <a:lnTo>
                          <a:pt x="0" y="31"/>
                        </a:lnTo>
                        <a:lnTo>
                          <a:pt x="8" y="31"/>
                        </a:lnTo>
                      </a:path>
                    </a:pathLst>
                  </a:custGeom>
                  <a:grpFill/>
                  <a:ln w="15875" cap="flat">
                    <a:gradFill flip="none" rotWithShape="1">
                      <a:gsLst>
                        <a:gs pos="0">
                          <a:srgbClr val="00FFEC"/>
                        </a:gs>
                        <a:gs pos="100000">
                          <a:srgbClr val="02A9F7"/>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grpSp>
        <p:sp>
          <p:nvSpPr>
            <p:cNvPr id="216" name="Oval 215">
              <a:extLst>
                <a:ext uri="{FF2B5EF4-FFF2-40B4-BE49-F238E27FC236}">
                  <a16:creationId xmlns:a16="http://schemas.microsoft.com/office/drawing/2014/main" id="{52CAFD86-15CF-8111-5A32-4B6DA79172D8}"/>
                </a:ext>
              </a:extLst>
            </p:cNvPr>
            <p:cNvSpPr/>
            <p:nvPr/>
          </p:nvSpPr>
          <p:spPr>
            <a:xfrm>
              <a:off x="6430661" y="2035739"/>
              <a:ext cx="2426523" cy="2426523"/>
            </a:xfrm>
            <a:prstGeom prst="ellipse">
              <a:avLst/>
            </a:prstGeom>
            <a:grpFill/>
            <a:ln w="15875">
              <a:gradFill flip="none" rotWithShape="1">
                <a:gsLst>
                  <a:gs pos="0">
                    <a:srgbClr val="00FFEC"/>
                  </a:gs>
                  <a:gs pos="100000">
                    <a:srgbClr val="02A9F7"/>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561019686"/>
      </p:ext>
    </p:extLst>
  </p:cSld>
  <p:clrMapOvr>
    <a:masterClrMapping/>
  </p:clrMapOvr>
</p:sld>
</file>

<file path=ppt/theme/theme1.xml><?xml version="1.0" encoding="utf-8"?>
<a:theme xmlns:a="http://schemas.openxmlformats.org/drawingml/2006/main" name="Office Theme">
  <a:themeElements>
    <a:clrScheme name="Custom 43">
      <a:dk1>
        <a:sysClr val="windowText" lastClr="000000"/>
      </a:dk1>
      <a:lt1>
        <a:sysClr val="window" lastClr="FFFFFF"/>
      </a:lt1>
      <a:dk2>
        <a:srgbClr val="44546A"/>
      </a:dk2>
      <a:lt2>
        <a:srgbClr val="E7E6E6"/>
      </a:lt2>
      <a:accent1>
        <a:srgbClr val="22265D"/>
      </a:accent1>
      <a:accent2>
        <a:srgbClr val="02A9F7"/>
      </a:accent2>
      <a:accent3>
        <a:srgbClr val="00FFEC"/>
      </a:accent3>
      <a:accent4>
        <a:srgbClr val="F8D605"/>
      </a:accent4>
      <a:accent5>
        <a:srgbClr val="5B9BD5"/>
      </a:accent5>
      <a:accent6>
        <a:srgbClr val="70AD47"/>
      </a:accent6>
      <a:hlink>
        <a:srgbClr val="0563C1"/>
      </a:hlink>
      <a:folHlink>
        <a:srgbClr val="954F72"/>
      </a:folHlink>
    </a:clrScheme>
    <a:fontScheme name="Custom 1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1061</Words>
  <Application>Microsoft Macintosh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Montserrat</vt:lpstr>
      <vt:lpstr>Montserrat Black</vt:lpstr>
      <vt:lpstr>Office Theme</vt:lpstr>
      <vt:lpstr>ACCOUNTING AND BUSINESS NUMBERS</vt:lpstr>
      <vt:lpstr>ABOUT US</vt:lpstr>
      <vt:lpstr>DATA FACTS</vt:lpstr>
      <vt:lpstr>MARKET GROWTH</vt:lpstr>
      <vt:lpstr>CORE TEAM</vt:lpstr>
      <vt:lpstr>WHAT WE SOLVE</vt:lpstr>
      <vt:lpstr>USERS UTILITY </vt:lpstr>
      <vt:lpstr>CRYPTOCURRENCY EXCHANGES BASED VOLUME IN THE WORLD </vt:lpstr>
      <vt:lpstr>HOW CRYPTO CURRENCY AND BLOCKCHAIN ARE HELPING</vt:lpstr>
      <vt:lpstr>KEY TAKEAWAYS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Mohd Salman</dc:creator>
  <cp:lastModifiedBy>James Lauder</cp:lastModifiedBy>
  <cp:revision>72</cp:revision>
  <dcterms:created xsi:type="dcterms:W3CDTF">2023-05-04T11:46:09Z</dcterms:created>
  <dcterms:modified xsi:type="dcterms:W3CDTF">2024-09-03T19:18:53Z</dcterms:modified>
</cp:coreProperties>
</file>