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2C96"/>
    <a:srgbClr val="FE3C67"/>
    <a:srgbClr val="171721"/>
    <a:srgbClr val="FF7131"/>
    <a:srgbClr val="FF3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8F6E2-EFC4-492D-991B-A86BA35E402C}" v="164" dt="2024-09-05T13:26:32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d Salman" userId="a1cce0b1-7b4d-46cd-ad12-0959f4eb6fdb" providerId="ADAL" clId="{0448F6E2-EFC4-492D-991B-A86BA35E402C}"/>
    <pc:docChg chg="undo custSel addSld delSld modSld modMainMaster">
      <pc:chgData name="Mohd Salman" userId="a1cce0b1-7b4d-46cd-ad12-0959f4eb6fdb" providerId="ADAL" clId="{0448F6E2-EFC4-492D-991B-A86BA35E402C}" dt="2024-09-05T13:26:37.727" v="469" actId="47"/>
      <pc:docMkLst>
        <pc:docMk/>
      </pc:docMkLst>
      <pc:sldChg chg="delSp modSp del mod">
        <pc:chgData name="Mohd Salman" userId="a1cce0b1-7b4d-46cd-ad12-0959f4eb6fdb" providerId="ADAL" clId="{0448F6E2-EFC4-492D-991B-A86BA35E402C}" dt="2024-09-05T13:11:09.080" v="89" actId="47"/>
        <pc:sldMkLst>
          <pc:docMk/>
          <pc:sldMk cId="26608193" sldId="256"/>
        </pc:sldMkLst>
        <pc:picChg chg="mod">
          <ac:chgData name="Mohd Salman" userId="a1cce0b1-7b4d-46cd-ad12-0959f4eb6fdb" providerId="ADAL" clId="{0448F6E2-EFC4-492D-991B-A86BA35E402C}" dt="2024-09-05T13:10:12.276" v="66" actId="14100"/>
          <ac:picMkLst>
            <pc:docMk/>
            <pc:sldMk cId="26608193" sldId="256"/>
            <ac:picMk id="9" creationId="{522EAAB2-A51B-C35C-01D6-2A2E06FA0224}"/>
          </ac:picMkLst>
        </pc:picChg>
        <pc:picChg chg="del">
          <ac:chgData name="Mohd Salman" userId="a1cce0b1-7b4d-46cd-ad12-0959f4eb6fdb" providerId="ADAL" clId="{0448F6E2-EFC4-492D-991B-A86BA35E402C}" dt="2024-09-05T13:06:47.177" v="0" actId="478"/>
          <ac:picMkLst>
            <pc:docMk/>
            <pc:sldMk cId="26608193" sldId="256"/>
            <ac:picMk id="1026" creationId="{3FAD7FDC-306E-E96B-44EA-21D6951C200C}"/>
          </ac:picMkLst>
        </pc:picChg>
      </pc:sldChg>
      <pc:sldChg chg="modSp del mod">
        <pc:chgData name="Mohd Salman" userId="a1cce0b1-7b4d-46cd-ad12-0959f4eb6fdb" providerId="ADAL" clId="{0448F6E2-EFC4-492D-991B-A86BA35E402C}" dt="2024-09-05T13:14:19.100" v="163" actId="47"/>
        <pc:sldMkLst>
          <pc:docMk/>
          <pc:sldMk cId="2040123022" sldId="257"/>
        </pc:sldMkLst>
        <pc:picChg chg="mod">
          <ac:chgData name="Mohd Salman" userId="a1cce0b1-7b4d-46cd-ad12-0959f4eb6fdb" providerId="ADAL" clId="{0448F6E2-EFC4-492D-991B-A86BA35E402C}" dt="2024-09-05T13:13:33.801" v="146" actId="1362"/>
          <ac:picMkLst>
            <pc:docMk/>
            <pc:sldMk cId="2040123022" sldId="257"/>
            <ac:picMk id="12" creationId="{016E861F-A5E6-B111-2D11-B8E74849D0CE}"/>
          </ac:picMkLst>
        </pc:picChg>
      </pc:sldChg>
      <pc:sldChg chg="del">
        <pc:chgData name="Mohd Salman" userId="a1cce0b1-7b4d-46cd-ad12-0959f4eb6fdb" providerId="ADAL" clId="{0448F6E2-EFC4-492D-991B-A86BA35E402C}" dt="2024-09-05T13:22:29.770" v="358" actId="47"/>
        <pc:sldMkLst>
          <pc:docMk/>
          <pc:sldMk cId="3605954229" sldId="259"/>
        </pc:sldMkLst>
      </pc:sldChg>
      <pc:sldChg chg="addSp delSp del mod">
        <pc:chgData name="Mohd Salman" userId="a1cce0b1-7b4d-46cd-ad12-0959f4eb6fdb" providerId="ADAL" clId="{0448F6E2-EFC4-492D-991B-A86BA35E402C}" dt="2024-09-05T13:18:28.459" v="257" actId="47"/>
        <pc:sldMkLst>
          <pc:docMk/>
          <pc:sldMk cId="3419813719" sldId="261"/>
        </pc:sldMkLst>
        <pc:spChg chg="add del">
          <ac:chgData name="Mohd Salman" userId="a1cce0b1-7b4d-46cd-ad12-0959f4eb6fdb" providerId="ADAL" clId="{0448F6E2-EFC4-492D-991B-A86BA35E402C}" dt="2024-09-05T13:14:43.999" v="165" actId="21"/>
          <ac:spMkLst>
            <pc:docMk/>
            <pc:sldMk cId="3419813719" sldId="261"/>
            <ac:spMk id="4" creationId="{DE344B2E-0AD8-722A-5166-7218ABF9452C}"/>
          </ac:spMkLst>
        </pc:spChg>
        <pc:spChg chg="add del">
          <ac:chgData name="Mohd Salman" userId="a1cce0b1-7b4d-46cd-ad12-0959f4eb6fdb" providerId="ADAL" clId="{0448F6E2-EFC4-492D-991B-A86BA35E402C}" dt="2024-09-05T13:14:43.999" v="165" actId="21"/>
          <ac:spMkLst>
            <pc:docMk/>
            <pc:sldMk cId="3419813719" sldId="261"/>
            <ac:spMk id="11" creationId="{C74D792B-80B2-612D-F67F-71262ECB7450}"/>
          </ac:spMkLst>
        </pc:spChg>
        <pc:spChg chg="add del">
          <ac:chgData name="Mohd Salman" userId="a1cce0b1-7b4d-46cd-ad12-0959f4eb6fdb" providerId="ADAL" clId="{0448F6E2-EFC4-492D-991B-A86BA35E402C}" dt="2024-09-05T13:14:43.999" v="165" actId="21"/>
          <ac:spMkLst>
            <pc:docMk/>
            <pc:sldMk cId="3419813719" sldId="261"/>
            <ac:spMk id="12" creationId="{3CC39848-46AE-8A1F-B314-047D417E4D5D}"/>
          </ac:spMkLst>
        </pc:spChg>
        <pc:spChg chg="add del">
          <ac:chgData name="Mohd Salman" userId="a1cce0b1-7b4d-46cd-ad12-0959f4eb6fdb" providerId="ADAL" clId="{0448F6E2-EFC4-492D-991B-A86BA35E402C}" dt="2024-09-05T13:14:43.999" v="165" actId="21"/>
          <ac:spMkLst>
            <pc:docMk/>
            <pc:sldMk cId="3419813719" sldId="261"/>
            <ac:spMk id="14" creationId="{CBC0B8DB-66F2-D214-E945-D6152A343660}"/>
          </ac:spMkLst>
        </pc:spChg>
        <pc:spChg chg="add del">
          <ac:chgData name="Mohd Salman" userId="a1cce0b1-7b4d-46cd-ad12-0959f4eb6fdb" providerId="ADAL" clId="{0448F6E2-EFC4-492D-991B-A86BA35E402C}" dt="2024-09-05T13:14:43.999" v="165" actId="21"/>
          <ac:spMkLst>
            <pc:docMk/>
            <pc:sldMk cId="3419813719" sldId="261"/>
            <ac:spMk id="15" creationId="{DB261A7B-335C-4B47-A68E-8DA5C02D8C89}"/>
          </ac:spMkLst>
        </pc:spChg>
        <pc:spChg chg="add del">
          <ac:chgData name="Mohd Salman" userId="a1cce0b1-7b4d-46cd-ad12-0959f4eb6fdb" providerId="ADAL" clId="{0448F6E2-EFC4-492D-991B-A86BA35E402C}" dt="2024-09-05T13:14:43.999" v="165" actId="21"/>
          <ac:spMkLst>
            <pc:docMk/>
            <pc:sldMk cId="3419813719" sldId="261"/>
            <ac:spMk id="16" creationId="{3A39E676-883E-372E-8FC9-84601BCBDB27}"/>
          </ac:spMkLst>
        </pc:spChg>
        <pc:spChg chg="add del">
          <ac:chgData name="Mohd Salman" userId="a1cce0b1-7b4d-46cd-ad12-0959f4eb6fdb" providerId="ADAL" clId="{0448F6E2-EFC4-492D-991B-A86BA35E402C}" dt="2024-09-05T13:14:43.999" v="165" actId="21"/>
          <ac:spMkLst>
            <pc:docMk/>
            <pc:sldMk cId="3419813719" sldId="261"/>
            <ac:spMk id="18" creationId="{49386621-00FD-145F-6854-8868B9BC67E9}"/>
          </ac:spMkLst>
        </pc:spChg>
        <pc:spChg chg="add del">
          <ac:chgData name="Mohd Salman" userId="a1cce0b1-7b4d-46cd-ad12-0959f4eb6fdb" providerId="ADAL" clId="{0448F6E2-EFC4-492D-991B-A86BA35E402C}" dt="2024-09-05T13:14:43.999" v="165" actId="21"/>
          <ac:spMkLst>
            <pc:docMk/>
            <pc:sldMk cId="3419813719" sldId="261"/>
            <ac:spMk id="19" creationId="{8E474AB6-4B40-5568-E6CE-AB3697BC1555}"/>
          </ac:spMkLst>
        </pc:spChg>
        <pc:spChg chg="add del">
          <ac:chgData name="Mohd Salman" userId="a1cce0b1-7b4d-46cd-ad12-0959f4eb6fdb" providerId="ADAL" clId="{0448F6E2-EFC4-492D-991B-A86BA35E402C}" dt="2024-09-05T13:14:43.999" v="165" actId="21"/>
          <ac:spMkLst>
            <pc:docMk/>
            <pc:sldMk cId="3419813719" sldId="261"/>
            <ac:spMk id="20" creationId="{BD93A631-529A-0D5D-56E0-2529E371316B}"/>
          </ac:spMkLst>
        </pc:spChg>
        <pc:spChg chg="add del">
          <ac:chgData name="Mohd Salman" userId="a1cce0b1-7b4d-46cd-ad12-0959f4eb6fdb" providerId="ADAL" clId="{0448F6E2-EFC4-492D-991B-A86BA35E402C}" dt="2024-09-05T13:14:43.999" v="165" actId="21"/>
          <ac:spMkLst>
            <pc:docMk/>
            <pc:sldMk cId="3419813719" sldId="261"/>
            <ac:spMk id="21" creationId="{5B34785C-A0E8-5C0E-227C-DA3F12217C66}"/>
          </ac:spMkLst>
        </pc:spChg>
        <pc:spChg chg="add del">
          <ac:chgData name="Mohd Salman" userId="a1cce0b1-7b4d-46cd-ad12-0959f4eb6fdb" providerId="ADAL" clId="{0448F6E2-EFC4-492D-991B-A86BA35E402C}" dt="2024-09-05T13:14:43.999" v="165" actId="21"/>
          <ac:spMkLst>
            <pc:docMk/>
            <pc:sldMk cId="3419813719" sldId="261"/>
            <ac:spMk id="22" creationId="{B8721AEC-B4F8-9EE0-CEB5-5CCBB308528A}"/>
          </ac:spMkLst>
        </pc:spChg>
        <pc:picChg chg="add del">
          <ac:chgData name="Mohd Salman" userId="a1cce0b1-7b4d-46cd-ad12-0959f4eb6fdb" providerId="ADAL" clId="{0448F6E2-EFC4-492D-991B-A86BA35E402C}" dt="2024-09-05T13:14:43.999" v="165" actId="21"/>
          <ac:picMkLst>
            <pc:docMk/>
            <pc:sldMk cId="3419813719" sldId="261"/>
            <ac:picMk id="24" creationId="{5AE445DA-4F4D-8A5B-A77B-4682278B480D}"/>
          </ac:picMkLst>
        </pc:picChg>
        <pc:picChg chg="add del">
          <ac:chgData name="Mohd Salman" userId="a1cce0b1-7b4d-46cd-ad12-0959f4eb6fdb" providerId="ADAL" clId="{0448F6E2-EFC4-492D-991B-A86BA35E402C}" dt="2024-09-05T13:14:43.999" v="165" actId="21"/>
          <ac:picMkLst>
            <pc:docMk/>
            <pc:sldMk cId="3419813719" sldId="261"/>
            <ac:picMk id="25" creationId="{A34DCF52-D7A7-93E5-7056-332D21DF577C}"/>
          </ac:picMkLst>
        </pc:picChg>
        <pc:picChg chg="add del">
          <ac:chgData name="Mohd Salman" userId="a1cce0b1-7b4d-46cd-ad12-0959f4eb6fdb" providerId="ADAL" clId="{0448F6E2-EFC4-492D-991B-A86BA35E402C}" dt="2024-09-05T13:14:43.999" v="165" actId="21"/>
          <ac:picMkLst>
            <pc:docMk/>
            <pc:sldMk cId="3419813719" sldId="261"/>
            <ac:picMk id="26" creationId="{C2D619EF-E215-35A9-714D-F90A789597CB}"/>
          </ac:picMkLst>
        </pc:picChg>
        <pc:picChg chg="add del">
          <ac:chgData name="Mohd Salman" userId="a1cce0b1-7b4d-46cd-ad12-0959f4eb6fdb" providerId="ADAL" clId="{0448F6E2-EFC4-492D-991B-A86BA35E402C}" dt="2024-09-05T13:14:43.999" v="165" actId="21"/>
          <ac:picMkLst>
            <pc:docMk/>
            <pc:sldMk cId="3419813719" sldId="261"/>
            <ac:picMk id="27" creationId="{FA69099B-95D1-2797-2BC9-8AD4471B44E1}"/>
          </ac:picMkLst>
        </pc:picChg>
      </pc:sldChg>
      <pc:sldChg chg="modSp del mod">
        <pc:chgData name="Mohd Salman" userId="a1cce0b1-7b4d-46cd-ad12-0959f4eb6fdb" providerId="ADAL" clId="{0448F6E2-EFC4-492D-991B-A86BA35E402C}" dt="2024-09-05T13:26:37.727" v="469" actId="47"/>
        <pc:sldMkLst>
          <pc:docMk/>
          <pc:sldMk cId="2722933426" sldId="262"/>
        </pc:sldMkLst>
        <pc:spChg chg="mod">
          <ac:chgData name="Mohd Salman" userId="a1cce0b1-7b4d-46cd-ad12-0959f4eb6fdb" providerId="ADAL" clId="{0448F6E2-EFC4-492D-991B-A86BA35E402C}" dt="2024-09-05T13:25:11.418" v="454" actId="20577"/>
          <ac:spMkLst>
            <pc:docMk/>
            <pc:sldMk cId="2722933426" sldId="262"/>
            <ac:spMk id="8" creationId="{9E6B2925-4137-95AB-110F-4AD70B61C494}"/>
          </ac:spMkLst>
        </pc:spChg>
      </pc:sldChg>
      <pc:sldChg chg="addSp delSp modSp new mod modClrScheme chgLayout">
        <pc:chgData name="Mohd Salman" userId="a1cce0b1-7b4d-46cd-ad12-0959f4eb6fdb" providerId="ADAL" clId="{0448F6E2-EFC4-492D-991B-A86BA35E402C}" dt="2024-09-05T13:11:08.015" v="88" actId="6264"/>
        <pc:sldMkLst>
          <pc:docMk/>
          <pc:sldMk cId="2246973656" sldId="268"/>
        </pc:sldMkLst>
        <pc:spChg chg="del mod ord">
          <ac:chgData name="Mohd Salman" userId="a1cce0b1-7b4d-46cd-ad12-0959f4eb6fdb" providerId="ADAL" clId="{0448F6E2-EFC4-492D-991B-A86BA35E402C}" dt="2024-09-05T13:10:15.187" v="68" actId="700"/>
          <ac:spMkLst>
            <pc:docMk/>
            <pc:sldMk cId="2246973656" sldId="268"/>
            <ac:spMk id="2" creationId="{469286F7-D4BC-014D-A238-ED6691C90CDC}"/>
          </ac:spMkLst>
        </pc:spChg>
        <pc:spChg chg="del mod ord">
          <ac:chgData name="Mohd Salman" userId="a1cce0b1-7b4d-46cd-ad12-0959f4eb6fdb" providerId="ADAL" clId="{0448F6E2-EFC4-492D-991B-A86BA35E402C}" dt="2024-09-05T13:10:15.187" v="68" actId="700"/>
          <ac:spMkLst>
            <pc:docMk/>
            <pc:sldMk cId="2246973656" sldId="268"/>
            <ac:spMk id="3" creationId="{24EE59D7-35CF-0A62-141B-8079E18A1B95}"/>
          </ac:spMkLst>
        </pc:spChg>
        <pc:spChg chg="add mod ord">
          <ac:chgData name="Mohd Salman" userId="a1cce0b1-7b4d-46cd-ad12-0959f4eb6fdb" providerId="ADAL" clId="{0448F6E2-EFC4-492D-991B-A86BA35E402C}" dt="2024-09-05T13:11:08.015" v="88" actId="6264"/>
          <ac:spMkLst>
            <pc:docMk/>
            <pc:sldMk cId="2246973656" sldId="268"/>
            <ac:spMk id="4" creationId="{BB8D5D96-146A-BAF0-9013-E24C4753C4A5}"/>
          </ac:spMkLst>
        </pc:spChg>
        <pc:spChg chg="add mod ord">
          <ac:chgData name="Mohd Salman" userId="a1cce0b1-7b4d-46cd-ad12-0959f4eb6fdb" providerId="ADAL" clId="{0448F6E2-EFC4-492D-991B-A86BA35E402C}" dt="2024-09-05T13:11:08.015" v="88" actId="6264"/>
          <ac:spMkLst>
            <pc:docMk/>
            <pc:sldMk cId="2246973656" sldId="268"/>
            <ac:spMk id="5" creationId="{B26F9922-6666-9D65-74B3-13CCD2DB39C0}"/>
          </ac:spMkLst>
        </pc:spChg>
        <pc:spChg chg="add del mod ord">
          <ac:chgData name="Mohd Salman" userId="a1cce0b1-7b4d-46cd-ad12-0959f4eb6fdb" providerId="ADAL" clId="{0448F6E2-EFC4-492D-991B-A86BA35E402C}" dt="2024-09-05T13:10:19.808" v="69" actId="931"/>
          <ac:spMkLst>
            <pc:docMk/>
            <pc:sldMk cId="2246973656" sldId="268"/>
            <ac:spMk id="6" creationId="{A8AEE717-F947-3F50-B2E6-04BC8D42D1DA}"/>
          </ac:spMkLst>
        </pc:spChg>
        <pc:spChg chg="add del mod">
          <ac:chgData name="Mohd Salman" userId="a1cce0b1-7b4d-46cd-ad12-0959f4eb6fdb" providerId="ADAL" clId="{0448F6E2-EFC4-492D-991B-A86BA35E402C}" dt="2024-09-05T13:10:42.621" v="79" actId="6264"/>
          <ac:spMkLst>
            <pc:docMk/>
            <pc:sldMk cId="2246973656" sldId="268"/>
            <ac:spMk id="9" creationId="{30D2F59C-937B-EBF7-E718-9F95651F3120}"/>
          </ac:spMkLst>
        </pc:spChg>
        <pc:spChg chg="add del mod">
          <ac:chgData name="Mohd Salman" userId="a1cce0b1-7b4d-46cd-ad12-0959f4eb6fdb" providerId="ADAL" clId="{0448F6E2-EFC4-492D-991B-A86BA35E402C}" dt="2024-09-05T13:10:42.621" v="79" actId="6264"/>
          <ac:spMkLst>
            <pc:docMk/>
            <pc:sldMk cId="2246973656" sldId="268"/>
            <ac:spMk id="10" creationId="{6D5A4B4D-E08A-2B9D-FF7B-E11AFFB0DC21}"/>
          </ac:spMkLst>
        </pc:spChg>
        <pc:spChg chg="add del mod">
          <ac:chgData name="Mohd Salman" userId="a1cce0b1-7b4d-46cd-ad12-0959f4eb6fdb" providerId="ADAL" clId="{0448F6E2-EFC4-492D-991B-A86BA35E402C}" dt="2024-09-05T13:10:42.621" v="79" actId="6264"/>
          <ac:spMkLst>
            <pc:docMk/>
            <pc:sldMk cId="2246973656" sldId="268"/>
            <ac:spMk id="11" creationId="{C5F1F170-EBC5-1BD9-F26E-BDFEDA77714F}"/>
          </ac:spMkLst>
        </pc:spChg>
        <pc:spChg chg="add del mod">
          <ac:chgData name="Mohd Salman" userId="a1cce0b1-7b4d-46cd-ad12-0959f4eb6fdb" providerId="ADAL" clId="{0448F6E2-EFC4-492D-991B-A86BA35E402C}" dt="2024-09-05T13:10:46.154" v="80" actId="6264"/>
          <ac:spMkLst>
            <pc:docMk/>
            <pc:sldMk cId="2246973656" sldId="268"/>
            <ac:spMk id="12" creationId="{63FBCD2B-828A-6C66-2B8F-C463DB2DEEB3}"/>
          </ac:spMkLst>
        </pc:spChg>
        <pc:spChg chg="add del mod">
          <ac:chgData name="Mohd Salman" userId="a1cce0b1-7b4d-46cd-ad12-0959f4eb6fdb" providerId="ADAL" clId="{0448F6E2-EFC4-492D-991B-A86BA35E402C}" dt="2024-09-05T13:10:46.154" v="80" actId="6264"/>
          <ac:spMkLst>
            <pc:docMk/>
            <pc:sldMk cId="2246973656" sldId="268"/>
            <ac:spMk id="13" creationId="{005BC129-7894-1100-EB07-11F6077C7BCF}"/>
          </ac:spMkLst>
        </pc:spChg>
        <pc:spChg chg="add del mod">
          <ac:chgData name="Mohd Salman" userId="a1cce0b1-7b4d-46cd-ad12-0959f4eb6fdb" providerId="ADAL" clId="{0448F6E2-EFC4-492D-991B-A86BA35E402C}" dt="2024-09-05T13:10:46.154" v="80" actId="6264"/>
          <ac:spMkLst>
            <pc:docMk/>
            <pc:sldMk cId="2246973656" sldId="268"/>
            <ac:spMk id="14" creationId="{DC100DBB-7E75-F8D1-FC87-A1C5F643A5A9}"/>
          </ac:spMkLst>
        </pc:spChg>
        <pc:spChg chg="add del mod">
          <ac:chgData name="Mohd Salman" userId="a1cce0b1-7b4d-46cd-ad12-0959f4eb6fdb" providerId="ADAL" clId="{0448F6E2-EFC4-492D-991B-A86BA35E402C}" dt="2024-09-05T13:11:08.015" v="88" actId="6264"/>
          <ac:spMkLst>
            <pc:docMk/>
            <pc:sldMk cId="2246973656" sldId="268"/>
            <ac:spMk id="15" creationId="{2F6B7EB7-C3AB-B888-2DA0-FA20AE672DB2}"/>
          </ac:spMkLst>
        </pc:spChg>
        <pc:spChg chg="add del mod">
          <ac:chgData name="Mohd Salman" userId="a1cce0b1-7b4d-46cd-ad12-0959f4eb6fdb" providerId="ADAL" clId="{0448F6E2-EFC4-492D-991B-A86BA35E402C}" dt="2024-09-05T13:11:08.015" v="88" actId="6264"/>
          <ac:spMkLst>
            <pc:docMk/>
            <pc:sldMk cId="2246973656" sldId="268"/>
            <ac:spMk id="16" creationId="{5EE11141-0CFB-32A2-3099-A15C520897E9}"/>
          </ac:spMkLst>
        </pc:spChg>
        <pc:spChg chg="add del mod">
          <ac:chgData name="Mohd Salman" userId="a1cce0b1-7b4d-46cd-ad12-0959f4eb6fdb" providerId="ADAL" clId="{0448F6E2-EFC4-492D-991B-A86BA35E402C}" dt="2024-09-05T13:11:08.015" v="88" actId="6264"/>
          <ac:spMkLst>
            <pc:docMk/>
            <pc:sldMk cId="2246973656" sldId="268"/>
            <ac:spMk id="17" creationId="{A9E39EEF-9B85-1138-6267-C8CD9A72B6A5}"/>
          </ac:spMkLst>
        </pc:spChg>
        <pc:picChg chg="add mod ord">
          <ac:chgData name="Mohd Salman" userId="a1cce0b1-7b4d-46cd-ad12-0959f4eb6fdb" providerId="ADAL" clId="{0448F6E2-EFC4-492D-991B-A86BA35E402C}" dt="2024-09-05T13:11:08.015" v="88" actId="6264"/>
          <ac:picMkLst>
            <pc:docMk/>
            <pc:sldMk cId="2246973656" sldId="268"/>
            <ac:picMk id="8" creationId="{56910808-DE85-D8B1-7E3F-7BE8E9BD346D}"/>
          </ac:picMkLst>
        </pc:picChg>
      </pc:sldChg>
      <pc:sldChg chg="addSp delSp modSp new del mod modClrScheme chgLayout">
        <pc:chgData name="Mohd Salman" userId="a1cce0b1-7b4d-46cd-ad12-0959f4eb6fdb" providerId="ADAL" clId="{0448F6E2-EFC4-492D-991B-A86BA35E402C}" dt="2024-09-05T13:11:09.954" v="90" actId="47"/>
        <pc:sldMkLst>
          <pc:docMk/>
          <pc:sldMk cId="1425792789" sldId="269"/>
        </pc:sldMkLst>
        <pc:spChg chg="del mod ord">
          <ac:chgData name="Mohd Salman" userId="a1cce0b1-7b4d-46cd-ad12-0959f4eb6fdb" providerId="ADAL" clId="{0448F6E2-EFC4-492D-991B-A86BA35E402C}" dt="2024-09-05T13:10:51.221" v="82" actId="700"/>
          <ac:spMkLst>
            <pc:docMk/>
            <pc:sldMk cId="1425792789" sldId="269"/>
            <ac:spMk id="2" creationId="{35F6AA2E-9AED-B7DD-B2EA-CC4DDD0FFA17}"/>
          </ac:spMkLst>
        </pc:spChg>
        <pc:spChg chg="del mod ord">
          <ac:chgData name="Mohd Salman" userId="a1cce0b1-7b4d-46cd-ad12-0959f4eb6fdb" providerId="ADAL" clId="{0448F6E2-EFC4-492D-991B-A86BA35E402C}" dt="2024-09-05T13:10:51.221" v="82" actId="700"/>
          <ac:spMkLst>
            <pc:docMk/>
            <pc:sldMk cId="1425792789" sldId="269"/>
            <ac:spMk id="3" creationId="{61A07DDD-7B6B-C25A-2903-51CEDC5168F8}"/>
          </ac:spMkLst>
        </pc:spChg>
        <pc:spChg chg="add mod ord">
          <ac:chgData name="Mohd Salman" userId="a1cce0b1-7b4d-46cd-ad12-0959f4eb6fdb" providerId="ADAL" clId="{0448F6E2-EFC4-492D-991B-A86BA35E402C}" dt="2024-09-05T13:11:05.174" v="87" actId="6264"/>
          <ac:spMkLst>
            <pc:docMk/>
            <pc:sldMk cId="1425792789" sldId="269"/>
            <ac:spMk id="4" creationId="{A45E6E63-4518-646D-5AD3-61869FAD106F}"/>
          </ac:spMkLst>
        </pc:spChg>
        <pc:spChg chg="add del mod ord">
          <ac:chgData name="Mohd Salman" userId="a1cce0b1-7b4d-46cd-ad12-0959f4eb6fdb" providerId="ADAL" clId="{0448F6E2-EFC4-492D-991B-A86BA35E402C}" dt="2024-09-05T13:11:05.174" v="87" actId="6264"/>
          <ac:spMkLst>
            <pc:docMk/>
            <pc:sldMk cId="1425792789" sldId="269"/>
            <ac:spMk id="5" creationId="{848D79A8-D158-1249-D7F6-99893B732966}"/>
          </ac:spMkLst>
        </pc:spChg>
        <pc:spChg chg="add del mod ord">
          <ac:chgData name="Mohd Salman" userId="a1cce0b1-7b4d-46cd-ad12-0959f4eb6fdb" providerId="ADAL" clId="{0448F6E2-EFC4-492D-991B-A86BA35E402C}" dt="2024-09-05T13:11:05.174" v="87" actId="6264"/>
          <ac:spMkLst>
            <pc:docMk/>
            <pc:sldMk cId="1425792789" sldId="269"/>
            <ac:spMk id="6" creationId="{251740D8-FBFC-214D-95B3-77193A0C9FFC}"/>
          </ac:spMkLst>
        </pc:spChg>
        <pc:spChg chg="add del mod">
          <ac:chgData name="Mohd Salman" userId="a1cce0b1-7b4d-46cd-ad12-0959f4eb6fdb" providerId="ADAL" clId="{0448F6E2-EFC4-492D-991B-A86BA35E402C}" dt="2024-09-05T13:11:05.174" v="87" actId="6264"/>
          <ac:spMkLst>
            <pc:docMk/>
            <pc:sldMk cId="1425792789" sldId="269"/>
            <ac:spMk id="7" creationId="{260138F6-6B80-EC44-0D03-0B64369CBA26}"/>
          </ac:spMkLst>
        </pc:spChg>
        <pc:spChg chg="add mod ord">
          <ac:chgData name="Mohd Salman" userId="a1cce0b1-7b4d-46cd-ad12-0959f4eb6fdb" providerId="ADAL" clId="{0448F6E2-EFC4-492D-991B-A86BA35E402C}" dt="2024-09-05T13:11:05.174" v="87" actId="6264"/>
          <ac:spMkLst>
            <pc:docMk/>
            <pc:sldMk cId="1425792789" sldId="269"/>
            <ac:spMk id="8" creationId="{F5F26677-17A8-F9FC-4BBD-70AC852DFD5C}"/>
          </ac:spMkLst>
        </pc:spChg>
        <pc:spChg chg="add mod ord">
          <ac:chgData name="Mohd Salman" userId="a1cce0b1-7b4d-46cd-ad12-0959f4eb6fdb" providerId="ADAL" clId="{0448F6E2-EFC4-492D-991B-A86BA35E402C}" dt="2024-09-05T13:11:05.174" v="87" actId="6264"/>
          <ac:spMkLst>
            <pc:docMk/>
            <pc:sldMk cId="1425792789" sldId="269"/>
            <ac:spMk id="9" creationId="{5443C201-089C-6811-1DE1-914032E4C798}"/>
          </ac:spMkLst>
        </pc:spChg>
      </pc:sldChg>
      <pc:sldChg chg="addSp delSp modSp new mod chgLayout">
        <pc:chgData name="Mohd Salman" userId="a1cce0b1-7b4d-46cd-ad12-0959f4eb6fdb" providerId="ADAL" clId="{0448F6E2-EFC4-492D-991B-A86BA35E402C}" dt="2024-09-05T13:14:16.032" v="162" actId="6264"/>
        <pc:sldMkLst>
          <pc:docMk/>
          <pc:sldMk cId="1463445785" sldId="269"/>
        </pc:sldMkLst>
        <pc:spChg chg="del">
          <ac:chgData name="Mohd Salman" userId="a1cce0b1-7b4d-46cd-ad12-0959f4eb6fdb" providerId="ADAL" clId="{0448F6E2-EFC4-492D-991B-A86BA35E402C}" dt="2024-09-05T13:13:46.335" v="148" actId="931"/>
          <ac:spMkLst>
            <pc:docMk/>
            <pc:sldMk cId="1463445785" sldId="269"/>
            <ac:spMk id="2" creationId="{B14BEEB9-3C56-EE6D-8A63-9E3E4A538D25}"/>
          </ac:spMkLst>
        </pc:spChg>
        <pc:spChg chg="mod ord">
          <ac:chgData name="Mohd Salman" userId="a1cce0b1-7b4d-46cd-ad12-0959f4eb6fdb" providerId="ADAL" clId="{0448F6E2-EFC4-492D-991B-A86BA35E402C}" dt="2024-09-05T13:14:16.032" v="162" actId="6264"/>
          <ac:spMkLst>
            <pc:docMk/>
            <pc:sldMk cId="1463445785" sldId="269"/>
            <ac:spMk id="3" creationId="{117FAECF-10ED-95DC-4CD8-1C2422C56C31}"/>
          </ac:spMkLst>
        </pc:spChg>
        <pc:spChg chg="mod ord">
          <ac:chgData name="Mohd Salman" userId="a1cce0b1-7b4d-46cd-ad12-0959f4eb6fdb" providerId="ADAL" clId="{0448F6E2-EFC4-492D-991B-A86BA35E402C}" dt="2024-09-05T13:14:16.032" v="162" actId="6264"/>
          <ac:spMkLst>
            <pc:docMk/>
            <pc:sldMk cId="1463445785" sldId="269"/>
            <ac:spMk id="4" creationId="{44008878-B2F5-67D4-5C40-C0DBB3DFCF99}"/>
          </ac:spMkLst>
        </pc:spChg>
        <pc:spChg chg="add del mod">
          <ac:chgData name="Mohd Salman" userId="a1cce0b1-7b4d-46cd-ad12-0959f4eb6fdb" providerId="ADAL" clId="{0448F6E2-EFC4-492D-991B-A86BA35E402C}" dt="2024-09-05T13:14:07.766" v="160" actId="6264"/>
          <ac:spMkLst>
            <pc:docMk/>
            <pc:sldMk cId="1463445785" sldId="269"/>
            <ac:spMk id="7" creationId="{DD119B2D-7FE8-1864-972A-9B7D68DFA687}"/>
          </ac:spMkLst>
        </pc:spChg>
        <pc:spChg chg="add del mod">
          <ac:chgData name="Mohd Salman" userId="a1cce0b1-7b4d-46cd-ad12-0959f4eb6fdb" providerId="ADAL" clId="{0448F6E2-EFC4-492D-991B-A86BA35E402C}" dt="2024-09-05T13:14:07.766" v="160" actId="6264"/>
          <ac:spMkLst>
            <pc:docMk/>
            <pc:sldMk cId="1463445785" sldId="269"/>
            <ac:spMk id="8" creationId="{4B6D4363-7BE6-9ADD-9DFC-0C9F703ADAA5}"/>
          </ac:spMkLst>
        </pc:spChg>
        <pc:spChg chg="add del mod">
          <ac:chgData name="Mohd Salman" userId="a1cce0b1-7b4d-46cd-ad12-0959f4eb6fdb" providerId="ADAL" clId="{0448F6E2-EFC4-492D-991B-A86BA35E402C}" dt="2024-09-05T13:14:07.766" v="160" actId="6264"/>
          <ac:spMkLst>
            <pc:docMk/>
            <pc:sldMk cId="1463445785" sldId="269"/>
            <ac:spMk id="9" creationId="{FDD7F3BA-1207-7BB3-7943-552CB81B49B7}"/>
          </ac:spMkLst>
        </pc:spChg>
        <pc:spChg chg="add del mod">
          <ac:chgData name="Mohd Salman" userId="a1cce0b1-7b4d-46cd-ad12-0959f4eb6fdb" providerId="ADAL" clId="{0448F6E2-EFC4-492D-991B-A86BA35E402C}" dt="2024-09-05T13:14:16.032" v="162" actId="6264"/>
          <ac:spMkLst>
            <pc:docMk/>
            <pc:sldMk cId="1463445785" sldId="269"/>
            <ac:spMk id="10" creationId="{E30CB9AA-AA96-2441-B185-915E11A49D85}"/>
          </ac:spMkLst>
        </pc:spChg>
        <pc:spChg chg="add del mod">
          <ac:chgData name="Mohd Salman" userId="a1cce0b1-7b4d-46cd-ad12-0959f4eb6fdb" providerId="ADAL" clId="{0448F6E2-EFC4-492D-991B-A86BA35E402C}" dt="2024-09-05T13:14:16.032" v="162" actId="6264"/>
          <ac:spMkLst>
            <pc:docMk/>
            <pc:sldMk cId="1463445785" sldId="269"/>
            <ac:spMk id="11" creationId="{99E55271-51C2-C306-47BD-1D442E0EC760}"/>
          </ac:spMkLst>
        </pc:spChg>
        <pc:spChg chg="add del mod">
          <ac:chgData name="Mohd Salman" userId="a1cce0b1-7b4d-46cd-ad12-0959f4eb6fdb" providerId="ADAL" clId="{0448F6E2-EFC4-492D-991B-A86BA35E402C}" dt="2024-09-05T13:14:16.032" v="162" actId="6264"/>
          <ac:spMkLst>
            <pc:docMk/>
            <pc:sldMk cId="1463445785" sldId="269"/>
            <ac:spMk id="12" creationId="{325A26CA-1F6C-4EF6-DD69-1B117EAD7443}"/>
          </ac:spMkLst>
        </pc:spChg>
        <pc:picChg chg="add mod ord">
          <ac:chgData name="Mohd Salman" userId="a1cce0b1-7b4d-46cd-ad12-0959f4eb6fdb" providerId="ADAL" clId="{0448F6E2-EFC4-492D-991B-A86BA35E402C}" dt="2024-09-05T13:14:16.032" v="162" actId="6264"/>
          <ac:picMkLst>
            <pc:docMk/>
            <pc:sldMk cId="1463445785" sldId="269"/>
            <ac:picMk id="6" creationId="{80CB8990-A9AB-B2C6-BBD8-2E81E357D8BC}"/>
          </ac:picMkLst>
        </pc:picChg>
      </pc:sldChg>
      <pc:sldChg chg="addSp delSp modSp new mod modClrScheme chgLayout">
        <pc:chgData name="Mohd Salman" userId="a1cce0b1-7b4d-46cd-ad12-0959f4eb6fdb" providerId="ADAL" clId="{0448F6E2-EFC4-492D-991B-A86BA35E402C}" dt="2024-09-05T13:18:24.742" v="256"/>
        <pc:sldMkLst>
          <pc:docMk/>
          <pc:sldMk cId="775953795" sldId="270"/>
        </pc:sldMkLst>
        <pc:spChg chg="del mod ord">
          <ac:chgData name="Mohd Salman" userId="a1cce0b1-7b4d-46cd-ad12-0959f4eb6fdb" providerId="ADAL" clId="{0448F6E2-EFC4-492D-991B-A86BA35E402C}" dt="2024-09-05T13:17:20.327" v="234" actId="700"/>
          <ac:spMkLst>
            <pc:docMk/>
            <pc:sldMk cId="775953795" sldId="270"/>
            <ac:spMk id="2" creationId="{4EB3CBF2-5AA1-05E5-0C85-1C2A03818E02}"/>
          </ac:spMkLst>
        </pc:spChg>
        <pc:spChg chg="del mod ord">
          <ac:chgData name="Mohd Salman" userId="a1cce0b1-7b4d-46cd-ad12-0959f4eb6fdb" providerId="ADAL" clId="{0448F6E2-EFC4-492D-991B-A86BA35E402C}" dt="2024-09-05T13:17:20.327" v="234" actId="700"/>
          <ac:spMkLst>
            <pc:docMk/>
            <pc:sldMk cId="775953795" sldId="270"/>
            <ac:spMk id="3" creationId="{0A7D335C-AE04-F495-93FB-C92F91C44BD0}"/>
          </ac:spMkLst>
        </pc:spChg>
        <pc:spChg chg="del mod ord">
          <ac:chgData name="Mohd Salman" userId="a1cce0b1-7b4d-46cd-ad12-0959f4eb6fdb" providerId="ADAL" clId="{0448F6E2-EFC4-492D-991B-A86BA35E402C}" dt="2024-09-05T13:17:20.327" v="234" actId="700"/>
          <ac:spMkLst>
            <pc:docMk/>
            <pc:sldMk cId="775953795" sldId="270"/>
            <ac:spMk id="4" creationId="{AC1B8589-E27C-25C2-AF79-214565F3264A}"/>
          </ac:spMkLst>
        </pc:spChg>
        <pc:spChg chg="add mod ord">
          <ac:chgData name="Mohd Salman" userId="a1cce0b1-7b4d-46cd-ad12-0959f4eb6fdb" providerId="ADAL" clId="{0448F6E2-EFC4-492D-991B-A86BA35E402C}" dt="2024-09-05T13:17:25.263" v="238" actId="27636"/>
          <ac:spMkLst>
            <pc:docMk/>
            <pc:sldMk cId="775953795" sldId="270"/>
            <ac:spMk id="5" creationId="{097AF9DB-4945-C25D-3554-DA242151C482}"/>
          </ac:spMkLst>
        </pc:spChg>
        <pc:spChg chg="add del mod ord">
          <ac:chgData name="Mohd Salman" userId="a1cce0b1-7b4d-46cd-ad12-0959f4eb6fdb" providerId="ADAL" clId="{0448F6E2-EFC4-492D-991B-A86BA35E402C}" dt="2024-09-05T13:18:24.016" v="255" actId="478"/>
          <ac:spMkLst>
            <pc:docMk/>
            <pc:sldMk cId="775953795" sldId="270"/>
            <ac:spMk id="6" creationId="{7D5E328F-2D3B-43E5-5280-F9E2F15D11D9}"/>
          </ac:spMkLst>
        </pc:spChg>
        <pc:spChg chg="add del mod ord">
          <ac:chgData name="Mohd Salman" userId="a1cce0b1-7b4d-46cd-ad12-0959f4eb6fdb" providerId="ADAL" clId="{0448F6E2-EFC4-492D-991B-A86BA35E402C}" dt="2024-09-05T13:18:24.016" v="255" actId="478"/>
          <ac:spMkLst>
            <pc:docMk/>
            <pc:sldMk cId="775953795" sldId="270"/>
            <ac:spMk id="7" creationId="{37C19EAB-C531-2355-505C-36C1913106DD}"/>
          </ac:spMkLst>
        </pc:spChg>
        <pc:spChg chg="add del mod ord">
          <ac:chgData name="Mohd Salman" userId="a1cce0b1-7b4d-46cd-ad12-0959f4eb6fdb" providerId="ADAL" clId="{0448F6E2-EFC4-492D-991B-A86BA35E402C}" dt="2024-09-05T13:18:24.016" v="255" actId="478"/>
          <ac:spMkLst>
            <pc:docMk/>
            <pc:sldMk cId="775953795" sldId="270"/>
            <ac:spMk id="8" creationId="{2E48A912-DBC0-8E8B-D6BA-6B96DA19FFDB}"/>
          </ac:spMkLst>
        </pc:spChg>
        <pc:spChg chg="add del mod ord">
          <ac:chgData name="Mohd Salman" userId="a1cce0b1-7b4d-46cd-ad12-0959f4eb6fdb" providerId="ADAL" clId="{0448F6E2-EFC4-492D-991B-A86BA35E402C}" dt="2024-09-05T13:18:24.016" v="255" actId="478"/>
          <ac:spMkLst>
            <pc:docMk/>
            <pc:sldMk cId="775953795" sldId="270"/>
            <ac:spMk id="9" creationId="{2E2B3822-5341-B7FB-3FAB-3E3311381AEA}"/>
          </ac:spMkLst>
        </pc:spChg>
        <pc:spChg chg="add mod ord">
          <ac:chgData name="Mohd Salman" userId="a1cce0b1-7b4d-46cd-ad12-0959f4eb6fdb" providerId="ADAL" clId="{0448F6E2-EFC4-492D-991B-A86BA35E402C}" dt="2024-09-05T13:17:35.895" v="242" actId="20577"/>
          <ac:spMkLst>
            <pc:docMk/>
            <pc:sldMk cId="775953795" sldId="270"/>
            <ac:spMk id="10" creationId="{E8891A0D-607E-4844-8717-4796DE75426B}"/>
          </ac:spMkLst>
        </pc:spChg>
        <pc:spChg chg="add mod ord">
          <ac:chgData name="Mohd Salman" userId="a1cce0b1-7b4d-46cd-ad12-0959f4eb6fdb" providerId="ADAL" clId="{0448F6E2-EFC4-492D-991B-A86BA35E402C}" dt="2024-09-05T13:17:31.196" v="240" actId="20577"/>
          <ac:spMkLst>
            <pc:docMk/>
            <pc:sldMk cId="775953795" sldId="270"/>
            <ac:spMk id="11" creationId="{9FB50B72-7E06-76BC-321A-990ECC8AFAFC}"/>
          </ac:spMkLst>
        </pc:spChg>
        <pc:spChg chg="add mod ord">
          <ac:chgData name="Mohd Salman" userId="a1cce0b1-7b4d-46cd-ad12-0959f4eb6fdb" providerId="ADAL" clId="{0448F6E2-EFC4-492D-991B-A86BA35E402C}" dt="2024-09-05T13:17:41.016" v="244" actId="20577"/>
          <ac:spMkLst>
            <pc:docMk/>
            <pc:sldMk cId="775953795" sldId="270"/>
            <ac:spMk id="12" creationId="{364A8590-CA2F-A44E-61F4-DBBC0D7B7B80}"/>
          </ac:spMkLst>
        </pc:spChg>
        <pc:spChg chg="add mod ord">
          <ac:chgData name="Mohd Salman" userId="a1cce0b1-7b4d-46cd-ad12-0959f4eb6fdb" providerId="ADAL" clId="{0448F6E2-EFC4-492D-991B-A86BA35E402C}" dt="2024-09-05T13:17:57.028" v="249" actId="20577"/>
          <ac:spMkLst>
            <pc:docMk/>
            <pc:sldMk cId="775953795" sldId="270"/>
            <ac:spMk id="13" creationId="{BB43F235-EFA9-A251-F239-5C655C328D67}"/>
          </ac:spMkLst>
        </pc:spChg>
        <pc:spChg chg="add mod ord">
          <ac:chgData name="Mohd Salman" userId="a1cce0b1-7b4d-46cd-ad12-0959f4eb6fdb" providerId="ADAL" clId="{0448F6E2-EFC4-492D-991B-A86BA35E402C}" dt="2024-09-05T13:17:46.194" v="245"/>
          <ac:spMkLst>
            <pc:docMk/>
            <pc:sldMk cId="775953795" sldId="270"/>
            <ac:spMk id="14" creationId="{813E7990-6A58-2364-DCB5-2DCDEF397515}"/>
          </ac:spMkLst>
        </pc:spChg>
        <pc:spChg chg="add mod ord">
          <ac:chgData name="Mohd Salman" userId="a1cce0b1-7b4d-46cd-ad12-0959f4eb6fdb" providerId="ADAL" clId="{0448F6E2-EFC4-492D-991B-A86BA35E402C}" dt="2024-09-05T13:18:01.149" v="251" actId="20577"/>
          <ac:spMkLst>
            <pc:docMk/>
            <pc:sldMk cId="775953795" sldId="270"/>
            <ac:spMk id="15" creationId="{21A233CE-278A-67C8-1DF2-A07719158DC5}"/>
          </ac:spMkLst>
        </pc:spChg>
        <pc:spChg chg="add mod ord">
          <ac:chgData name="Mohd Salman" userId="a1cce0b1-7b4d-46cd-ad12-0959f4eb6fdb" providerId="ADAL" clId="{0448F6E2-EFC4-492D-991B-A86BA35E402C}" dt="2024-09-05T13:17:52.012" v="247" actId="20577"/>
          <ac:spMkLst>
            <pc:docMk/>
            <pc:sldMk cId="775953795" sldId="270"/>
            <ac:spMk id="16" creationId="{8835D9AB-87A5-C2AA-8829-30C690DBE05A}"/>
          </ac:spMkLst>
        </pc:spChg>
        <pc:spChg chg="add mod ord">
          <ac:chgData name="Mohd Salman" userId="a1cce0b1-7b4d-46cd-ad12-0959f4eb6fdb" providerId="ADAL" clId="{0448F6E2-EFC4-492D-991B-A86BA35E402C}" dt="2024-09-05T13:18:05.328" v="253" actId="20577"/>
          <ac:spMkLst>
            <pc:docMk/>
            <pc:sldMk cId="775953795" sldId="270"/>
            <ac:spMk id="17" creationId="{69DBD878-9FFD-1A17-C6BF-40A9460F88B7}"/>
          </ac:spMkLst>
        </pc:spChg>
        <pc:picChg chg="add mod">
          <ac:chgData name="Mohd Salman" userId="a1cce0b1-7b4d-46cd-ad12-0959f4eb6fdb" providerId="ADAL" clId="{0448F6E2-EFC4-492D-991B-A86BA35E402C}" dt="2024-09-05T13:18:24.742" v="256"/>
          <ac:picMkLst>
            <pc:docMk/>
            <pc:sldMk cId="775953795" sldId="270"/>
            <ac:picMk id="18" creationId="{C359A389-7C2F-F77E-6F75-ADA789BFA51C}"/>
          </ac:picMkLst>
        </pc:picChg>
        <pc:picChg chg="add mod">
          <ac:chgData name="Mohd Salman" userId="a1cce0b1-7b4d-46cd-ad12-0959f4eb6fdb" providerId="ADAL" clId="{0448F6E2-EFC4-492D-991B-A86BA35E402C}" dt="2024-09-05T13:18:24.742" v="256"/>
          <ac:picMkLst>
            <pc:docMk/>
            <pc:sldMk cId="775953795" sldId="270"/>
            <ac:picMk id="19" creationId="{81861181-4676-4FFD-AF69-248AE34A14DA}"/>
          </ac:picMkLst>
        </pc:picChg>
        <pc:picChg chg="add mod">
          <ac:chgData name="Mohd Salman" userId="a1cce0b1-7b4d-46cd-ad12-0959f4eb6fdb" providerId="ADAL" clId="{0448F6E2-EFC4-492D-991B-A86BA35E402C}" dt="2024-09-05T13:18:24.742" v="256"/>
          <ac:picMkLst>
            <pc:docMk/>
            <pc:sldMk cId="775953795" sldId="270"/>
            <ac:picMk id="20" creationId="{049C55F6-A5BA-DAFC-E3E9-E76FE8868919}"/>
          </ac:picMkLst>
        </pc:picChg>
        <pc:picChg chg="add mod">
          <ac:chgData name="Mohd Salman" userId="a1cce0b1-7b4d-46cd-ad12-0959f4eb6fdb" providerId="ADAL" clId="{0448F6E2-EFC4-492D-991B-A86BA35E402C}" dt="2024-09-05T13:18:24.742" v="256"/>
          <ac:picMkLst>
            <pc:docMk/>
            <pc:sldMk cId="775953795" sldId="270"/>
            <ac:picMk id="21" creationId="{FC5C4C5B-8288-64A3-5C92-AF6675A2133D}"/>
          </ac:picMkLst>
        </pc:picChg>
      </pc:sldChg>
      <pc:sldChg chg="addSp delSp modSp new mod modClrScheme chgLayout">
        <pc:chgData name="Mohd Salman" userId="a1cce0b1-7b4d-46cd-ad12-0959f4eb6fdb" providerId="ADAL" clId="{0448F6E2-EFC4-492D-991B-A86BA35E402C}" dt="2024-09-05T13:22:33.539" v="359" actId="478"/>
        <pc:sldMkLst>
          <pc:docMk/>
          <pc:sldMk cId="537493917" sldId="271"/>
        </pc:sldMkLst>
        <pc:spChg chg="del mod ord">
          <ac:chgData name="Mohd Salman" userId="a1cce0b1-7b4d-46cd-ad12-0959f4eb6fdb" providerId="ADAL" clId="{0448F6E2-EFC4-492D-991B-A86BA35E402C}" dt="2024-09-05T13:20:53.412" v="309" actId="700"/>
          <ac:spMkLst>
            <pc:docMk/>
            <pc:sldMk cId="537493917" sldId="271"/>
            <ac:spMk id="2" creationId="{3C3B5A90-D9F5-FB41-52E9-4E6BA2A81831}"/>
          </ac:spMkLst>
        </pc:spChg>
        <pc:spChg chg="del mod ord">
          <ac:chgData name="Mohd Salman" userId="a1cce0b1-7b4d-46cd-ad12-0959f4eb6fdb" providerId="ADAL" clId="{0448F6E2-EFC4-492D-991B-A86BA35E402C}" dt="2024-09-05T13:20:53.412" v="309" actId="700"/>
          <ac:spMkLst>
            <pc:docMk/>
            <pc:sldMk cId="537493917" sldId="271"/>
            <ac:spMk id="3" creationId="{B750E696-04C8-53AC-30A3-E1A62CAB1CB5}"/>
          </ac:spMkLst>
        </pc:spChg>
        <pc:spChg chg="del mod ord">
          <ac:chgData name="Mohd Salman" userId="a1cce0b1-7b4d-46cd-ad12-0959f4eb6fdb" providerId="ADAL" clId="{0448F6E2-EFC4-492D-991B-A86BA35E402C}" dt="2024-09-05T13:20:53.412" v="309" actId="700"/>
          <ac:spMkLst>
            <pc:docMk/>
            <pc:sldMk cId="537493917" sldId="271"/>
            <ac:spMk id="4" creationId="{E2009DB7-0BFE-6D89-D96B-BE5F3F3D3A89}"/>
          </ac:spMkLst>
        </pc:spChg>
        <pc:spChg chg="add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5" creationId="{2D0E1F56-38D5-D12E-C4A2-ABC8CBFCA568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6" creationId="{8F6C2EEE-EB92-052C-CDF2-B017762BF740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7" creationId="{2CECC0E5-7881-2698-5240-6EE539F5E7D5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8" creationId="{047F4189-DB3F-2D05-005C-DE7D16968CE2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9" creationId="{FF1FBECB-97B5-EA1C-AD50-8EDA3F1FF43F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10" creationId="{D804ADDC-5D96-68A1-D0AB-EEDDC65EBA15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11" creationId="{6B8D5B28-B0AA-54E9-EE11-4AE679A5CE9F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12" creationId="{AAE6716E-F108-9197-0109-8295B05A0E75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13" creationId="{7EEE4B3F-C3E7-64FD-1705-C7E0450D0CA3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14" creationId="{E5567C07-EAC1-0301-4610-0ADD072DC86C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15" creationId="{04DD6323-A69D-23F3-44FD-A4D1AFA70E0E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16" creationId="{9A2398C8-6EBA-6BCB-04F9-2CD1F11B5DCF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17" creationId="{17200D09-B2D4-E6AF-E44B-D6693EA15347}"/>
          </ac:spMkLst>
        </pc:spChg>
        <pc:spChg chg="add del mod or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18" creationId="{59F20E69-8551-1C2C-3D36-F74B9CC7D87E}"/>
          </ac:spMkLst>
        </pc:spChg>
        <pc:spChg chg="add del mod">
          <ac:chgData name="Mohd Salman" userId="a1cce0b1-7b4d-46cd-ad12-0959f4eb6fdb" providerId="ADAL" clId="{0448F6E2-EFC4-492D-991B-A86BA35E402C}" dt="2024-09-05T13:21:21.575" v="321" actId="6264"/>
          <ac:spMkLst>
            <pc:docMk/>
            <pc:sldMk cId="537493917" sldId="271"/>
            <ac:spMk id="19" creationId="{9120B990-56A6-38FA-84A2-D08B5DC2F4F7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20" creationId="{99B5FB25-B772-6F22-0BF0-64845E481710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21" creationId="{F1C85419-C01C-84CB-23F9-E9D7C8F48BC0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22" creationId="{A0554245-8DA4-70A1-5C54-D15F1795D23A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23" creationId="{BDA6DC71-F0BA-5388-79A3-9A240EC6677E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24" creationId="{B812A012-5F44-9605-05DF-6C739B1F6715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25" creationId="{A0D33142-AED8-17F7-4DF3-9A2B1B824542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26" creationId="{3A259611-BF58-D8EB-8E95-11CEDC2DF583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27" creationId="{241161C7-A81F-E90F-B297-AD5946B92318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28" creationId="{CE37C690-1D75-2448-07FA-3AFEBD6F0B40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29" creationId="{EDA00FE0-0F41-97A9-D418-180AB4DE9DBB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30" creationId="{776F2314-51A7-C39E-2066-732BE443F603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31" creationId="{1BCAEBB3-B901-1080-95EA-71297AFFBB4F}"/>
          </ac:spMkLst>
        </pc:spChg>
        <pc:spChg chg="add del mod or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32" creationId="{43EF65B2-CE37-8D0C-16D4-7DC6811BFBBC}"/>
          </ac:spMkLst>
        </pc:spChg>
        <pc:spChg chg="add del mod">
          <ac:chgData name="Mohd Salman" userId="a1cce0b1-7b4d-46cd-ad12-0959f4eb6fdb" providerId="ADAL" clId="{0448F6E2-EFC4-492D-991B-A86BA35E402C}" dt="2024-09-05T13:21:21.875" v="322" actId="6264"/>
          <ac:spMkLst>
            <pc:docMk/>
            <pc:sldMk cId="537493917" sldId="271"/>
            <ac:spMk id="33" creationId="{A5E48BCF-993D-BD85-19A6-2506B9A6725E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34" creationId="{D3F005CC-3DC7-4874-4CC1-0EC216166B3D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35" creationId="{482CEC37-B8FD-66C3-2467-27060BA204F2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36" creationId="{05D4FA83-06DD-AFF5-1319-D1CAC0DFF055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37" creationId="{B3F27FF3-16C6-2333-687D-E32E9C2D31BA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38" creationId="{F9DE6A36-EE06-62E3-F45D-D924FC566D77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39" creationId="{D7483078-20EC-99D9-61B1-FD00A5F1270E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40" creationId="{0100CA62-C971-0037-906B-962C98018AA0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41" creationId="{E1D90D20-C8C3-A08E-29EF-E524158724BF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42" creationId="{B519F1FA-B39C-3F66-8EBC-97DD06FD0423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43" creationId="{7AC63883-D5FD-76CB-D75C-E7A09C38DC82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44" creationId="{9E9DF5B9-39AE-0CCC-F285-B38B7B4603F9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45" creationId="{0E174694-AD5A-A71B-7279-E4D77538D55C}"/>
          </ac:spMkLst>
        </pc:spChg>
        <pc:spChg chg="add del mod or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46" creationId="{8E6F1C63-60D7-791B-8D81-0FD4178B17EB}"/>
          </ac:spMkLst>
        </pc:spChg>
        <pc:spChg chg="add del mod">
          <ac:chgData name="Mohd Salman" userId="a1cce0b1-7b4d-46cd-ad12-0959f4eb6fdb" providerId="ADAL" clId="{0448F6E2-EFC4-492D-991B-A86BA35E402C}" dt="2024-09-05T13:21:22.048" v="323" actId="6264"/>
          <ac:spMkLst>
            <pc:docMk/>
            <pc:sldMk cId="537493917" sldId="271"/>
            <ac:spMk id="47" creationId="{C27BFCEE-90D1-3537-FD06-9B95C00D55F0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48" creationId="{E706799E-9215-D6D1-1C5B-CAC7D1C790AF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49" creationId="{E5130E9D-C03F-1895-C758-C25CDEEEC902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50" creationId="{4BF8AADB-54F6-3BA3-7720-8EA37AD874E6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51" creationId="{F65078A1-6C56-A746-221B-17F62F0A1EF3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52" creationId="{B75F6C2A-EDD7-F330-5C83-66E2434739F7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53" creationId="{233275CD-9A17-4B8F-D0B3-D1D8BF9E5386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54" creationId="{87D380E2-F58F-F7CB-FBF3-66EE2CF32388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55" creationId="{F1DE55F4-011D-03C1-6A4F-208DF04727A3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56" creationId="{6CD85C4E-D65D-002A-506D-7863CB8767E5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57" creationId="{AA8AEA73-3540-384F-A81A-9A3A00FC4892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58" creationId="{1F128BD8-EC2F-2CBE-3000-B0546FE11A9A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59" creationId="{8425E5E6-7624-338B-A1E4-4721B4C14774}"/>
          </ac:spMkLst>
        </pc:spChg>
        <pc:spChg chg="add del mod or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60" creationId="{A5681F4E-A05C-C4FA-5087-EEAE9BEC5C56}"/>
          </ac:spMkLst>
        </pc:spChg>
        <pc:spChg chg="add del mod">
          <ac:chgData name="Mohd Salman" userId="a1cce0b1-7b4d-46cd-ad12-0959f4eb6fdb" providerId="ADAL" clId="{0448F6E2-EFC4-492D-991B-A86BA35E402C}" dt="2024-09-05T13:21:23.248" v="324" actId="6264"/>
          <ac:spMkLst>
            <pc:docMk/>
            <pc:sldMk cId="537493917" sldId="271"/>
            <ac:spMk id="61" creationId="{AE679CBA-34A7-FF9A-8031-3AD4CA5659DE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62" creationId="{545E0699-A464-07E3-1F20-7DC0AC7AAE29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63" creationId="{C7893406-7F99-B51F-8756-6CEB6B30542C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64" creationId="{178ED1F5-3674-9C1D-370B-AA2CDC4790C4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65" creationId="{53D1FD81-9F91-C13E-C160-3D36BFE2AC68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66" creationId="{9E5B125E-A869-B43B-DDAB-06D2A59E455F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67" creationId="{4D9B8448-D4F6-4BB2-8D8C-A01B229C93EE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68" creationId="{E9A1CCCA-B403-2FC0-C7A0-F4F93568CB95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69" creationId="{DD546B0A-7A55-8289-2616-8EB2926BD82E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70" creationId="{0F56EA26-0415-3066-003B-B7F3A35F753F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71" creationId="{BBF8DA3F-D796-F2D0-07B0-22DDCA13438C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72" creationId="{25C8C543-DBB9-1053-6A0E-128C664BF657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73" creationId="{1A2A866F-6A38-B330-C269-DF7C8061C780}"/>
          </ac:spMkLst>
        </pc:spChg>
        <pc:spChg chg="add del mod or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74" creationId="{DABBD347-C99F-0A17-3294-C91BECB513C1}"/>
          </ac:spMkLst>
        </pc:spChg>
        <pc:spChg chg="add del mod">
          <ac:chgData name="Mohd Salman" userId="a1cce0b1-7b4d-46cd-ad12-0959f4eb6fdb" providerId="ADAL" clId="{0448F6E2-EFC4-492D-991B-A86BA35E402C}" dt="2024-09-05T13:21:23.422" v="325" actId="6264"/>
          <ac:spMkLst>
            <pc:docMk/>
            <pc:sldMk cId="537493917" sldId="271"/>
            <ac:spMk id="75" creationId="{D8D708E8-6619-EFD4-0F15-9BF81044588E}"/>
          </ac:spMkLst>
        </pc:spChg>
        <pc:spChg chg="add del mod ord">
          <ac:chgData name="Mohd Salman" userId="a1cce0b1-7b4d-46cd-ad12-0959f4eb6fdb" providerId="ADAL" clId="{0448F6E2-EFC4-492D-991B-A86BA35E402C}" dt="2024-09-05T13:21:29.650" v="326" actId="478"/>
          <ac:spMkLst>
            <pc:docMk/>
            <pc:sldMk cId="537493917" sldId="271"/>
            <ac:spMk id="76" creationId="{C7E00859-A771-5600-8481-AAF6B344FF5C}"/>
          </ac:spMkLst>
        </pc:spChg>
        <pc:spChg chg="add del mod ord">
          <ac:chgData name="Mohd Salman" userId="a1cce0b1-7b4d-46cd-ad12-0959f4eb6fdb" providerId="ADAL" clId="{0448F6E2-EFC4-492D-991B-A86BA35E402C}" dt="2024-09-05T13:22:33.539" v="359" actId="478"/>
          <ac:spMkLst>
            <pc:docMk/>
            <pc:sldMk cId="537493917" sldId="271"/>
            <ac:spMk id="77" creationId="{37F2D10D-9C56-A5FD-A395-4BE177FAD6CA}"/>
          </ac:spMkLst>
        </pc:spChg>
        <pc:spChg chg="add del mod ord">
          <ac:chgData name="Mohd Salman" userId="a1cce0b1-7b4d-46cd-ad12-0959f4eb6fdb" providerId="ADAL" clId="{0448F6E2-EFC4-492D-991B-A86BA35E402C}" dt="2024-09-05T13:21:29.650" v="326" actId="478"/>
          <ac:spMkLst>
            <pc:docMk/>
            <pc:sldMk cId="537493917" sldId="271"/>
            <ac:spMk id="78" creationId="{F7E17B79-2410-A8B0-0DCD-EF6DF0ED2DF6}"/>
          </ac:spMkLst>
        </pc:spChg>
        <pc:spChg chg="add del mod ord">
          <ac:chgData name="Mohd Salman" userId="a1cce0b1-7b4d-46cd-ad12-0959f4eb6fdb" providerId="ADAL" clId="{0448F6E2-EFC4-492D-991B-A86BA35E402C}" dt="2024-09-05T13:21:29.650" v="326" actId="478"/>
          <ac:spMkLst>
            <pc:docMk/>
            <pc:sldMk cId="537493917" sldId="271"/>
            <ac:spMk id="79" creationId="{FA2BD65B-BC3B-77BE-4233-BCDD54FE7A6E}"/>
          </ac:spMkLst>
        </pc:spChg>
        <pc:spChg chg="add del mod ord">
          <ac:chgData name="Mohd Salman" userId="a1cce0b1-7b4d-46cd-ad12-0959f4eb6fdb" providerId="ADAL" clId="{0448F6E2-EFC4-492D-991B-A86BA35E402C}" dt="2024-09-05T13:21:29.650" v="326" actId="478"/>
          <ac:spMkLst>
            <pc:docMk/>
            <pc:sldMk cId="537493917" sldId="271"/>
            <ac:spMk id="80" creationId="{9F3394D5-B506-1E4F-C22C-24EDBACD63F3}"/>
          </ac:spMkLst>
        </pc:spChg>
        <pc:spChg chg="add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81" creationId="{2A7B140C-6903-010E-5562-A861FFEAE503}"/>
          </ac:spMkLst>
        </pc:spChg>
        <pc:spChg chg="add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82" creationId="{32EBC3B0-ED65-A6F3-47A8-8C14182D9A1C}"/>
          </ac:spMkLst>
        </pc:spChg>
        <pc:spChg chg="add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83" creationId="{D40179E4-5207-8432-21D6-5FBCC9D5CCCA}"/>
          </ac:spMkLst>
        </pc:spChg>
        <pc:spChg chg="add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84" creationId="{5F307C9A-0265-5C03-6F7A-66868B940077}"/>
          </ac:spMkLst>
        </pc:spChg>
        <pc:spChg chg="add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85" creationId="{BCE41011-BB77-774F-734A-B5AACC681EE8}"/>
          </ac:spMkLst>
        </pc:spChg>
        <pc:spChg chg="add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86" creationId="{9D21F0ED-4988-1BBE-A57F-CA860C20D88F}"/>
          </ac:spMkLst>
        </pc:spChg>
        <pc:spChg chg="add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87" creationId="{CC185893-D4DB-A002-EAE8-E6F14B055B14}"/>
          </ac:spMkLst>
        </pc:spChg>
        <pc:spChg chg="add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88" creationId="{1D87B03A-44B7-1B2C-5355-6848CDA230E7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94" creationId="{3235AEB7-C300-3EAB-AE32-99C361D7B2F4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95" creationId="{EB055B1A-6C79-4C33-FA5A-650ECBB0E022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96" creationId="{2B985F1E-B3EB-F9B4-33C6-8E290CFD14F4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97" creationId="{9FF1624F-6F58-E4C3-5B2B-3F2F7E5F30FB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98" creationId="{C0E7964E-31C1-C7FD-40F5-A37358315629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99" creationId="{22975611-92E2-C273-4849-B084A9DD061B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01" creationId="{B8ED018A-CA05-5C44-AD87-1BA2468C5A82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02" creationId="{2E0CA999-8300-5209-E552-56D233208246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03" creationId="{74B9C12C-263A-7ED2-02AD-77BB5D7EC39D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04" creationId="{E1092C37-1174-FB5E-B560-9EAFB0749EAF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05" creationId="{316F21B2-09E8-6839-6736-D811F8A0537C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06" creationId="{AA3DC17F-334E-FC4E-139F-45CCD7DF5A39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08" creationId="{A95F2E3F-5F06-6453-3AB5-26331C9FEE3E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09" creationId="{6EF8C242-87B9-D866-52D4-996CFE5B59B4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10" creationId="{2E03D25F-61FA-0DEC-DCD5-6F4F307191A3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11" creationId="{7811E960-1278-9176-740D-91CCAB5CD686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12" creationId="{A7EB4229-E804-2F3D-217F-F01C48C52E81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13" creationId="{DAE6CEC4-0E96-D52E-99E9-9647B821A41D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15" creationId="{57E306A2-953B-E184-EB07-86532ACCC700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16" creationId="{F3DA4A18-DC87-6DF4-11FE-963DC5DA0383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17" creationId="{B870C7D4-47B4-C59F-EA60-431C1DF33353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18" creationId="{C7204425-3CAC-0A43-0F26-8A7C027C5FD6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19" creationId="{7369AFB5-5076-B541-C0BA-81309C21A006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20" creationId="{F3DCC668-C354-457D-5427-D71DC533D53F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21" creationId="{59CD674F-6C03-F5C2-3242-5398FEF79152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22" creationId="{32B02E33-202C-D0FA-6997-DBACB6BCD0B6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23" creationId="{CAB11B63-6659-FF89-C025-CDF4964F20DD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24" creationId="{81CA6662-4BC0-A62E-8FCE-8B530728C367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27" creationId="{1576F436-CC6C-2371-EEAA-504FF2CF4B5F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28" creationId="{275CB198-7EAC-5187-ECAB-C177CE209F62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29" creationId="{E7BD33A1-D817-B032-7113-1CB7ED822260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30" creationId="{F72293DA-2B22-84D1-885E-889591D42719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31" creationId="{3E1956B2-5594-6563-45DB-6FE7E5FE0E2A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32" creationId="{DC981D4B-7678-A816-0F5F-1EAAA87CFB02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33" creationId="{91F53975-44A0-B274-9615-B4FB40BC409B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34" creationId="{A031F3D3-EB39-0E91-92BA-10DEAF99FC9B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35" creationId="{CB043772-417D-CE26-143A-4A895603165A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36" creationId="{A4C08329-CD5D-13E5-286B-A077E43B5A8E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37" creationId="{BE62DDD9-F622-9DE7-B193-3ACD39B8336F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38" creationId="{D0E9EE9C-4A3A-223D-E23A-0A46126C8B6D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39" creationId="{3F9582B9-9099-EFA9-8498-F733A823EA2B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40" creationId="{BE93FD84-8A40-54D0-5B8B-C4CCAA7F93D4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41" creationId="{0B716FA1-C80E-C712-8303-B0719E4A72E8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42" creationId="{92FFC9B2-8103-AFC6-2930-9459CA1E5854}"/>
          </ac:spMkLst>
        </pc:spChg>
        <pc:spChg chg="mod">
          <ac:chgData name="Mohd Salman" userId="a1cce0b1-7b4d-46cd-ad12-0959f4eb6fdb" providerId="ADAL" clId="{0448F6E2-EFC4-492D-991B-A86BA35E402C}" dt="2024-09-05T13:21:30.321" v="327"/>
          <ac:spMkLst>
            <pc:docMk/>
            <pc:sldMk cId="537493917" sldId="271"/>
            <ac:spMk id="143" creationId="{12A71937-9B7F-FF17-9B6E-26C5576A6BB0}"/>
          </ac:spMkLst>
        </pc:spChg>
        <pc:spChg chg="add del mo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44" creationId="{5AFF487E-3B7C-DAEE-1795-E04566770266}"/>
          </ac:spMkLst>
        </pc:spChg>
        <pc:spChg chg="add del mo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45" creationId="{84D165CD-4BC1-928C-97F8-969F6E92E567}"/>
          </ac:spMkLst>
        </pc:spChg>
        <pc:spChg chg="add del mo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46" creationId="{3303CDB2-11B9-0C40-A128-086AF6F8EB34}"/>
          </ac:spMkLst>
        </pc:spChg>
        <pc:spChg chg="add del mo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47" creationId="{266C9227-F310-A531-099C-0A82695F7666}"/>
          </ac:spMkLst>
        </pc:spChg>
        <pc:spChg chg="add del mo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48" creationId="{B9A69A12-6C1C-038B-780A-F618B29F9A06}"/>
          </ac:spMkLst>
        </pc:spChg>
        <pc:spChg chg="add del mo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49" creationId="{BF384F64-DD9A-7486-8DCD-8E5A9E0025CA}"/>
          </ac:spMkLst>
        </pc:spChg>
        <pc:spChg chg="add del mo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50" creationId="{9D42D055-B190-0AC1-8DA9-8E824409116F}"/>
          </ac:spMkLst>
        </pc:spChg>
        <pc:spChg chg="add del mo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51" creationId="{64AA7661-3A3C-D504-1174-6A3A6E9A59A5}"/>
          </ac:spMkLst>
        </pc:spChg>
        <pc:spChg chg="add del mo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52" creationId="{4CC07001-6475-4A27-18D0-4CEC1A47126C}"/>
          </ac:spMkLst>
        </pc:spChg>
        <pc:spChg chg="add del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53" creationId="{FBE6699D-8E05-C5FE-3544-1FC5A53C143E}"/>
          </ac:spMkLst>
        </pc:spChg>
        <pc:spChg chg="add del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54" creationId="{7DF70DCD-9606-E21F-C2E5-AF430C986C74}"/>
          </ac:spMkLst>
        </pc:spChg>
        <pc:spChg chg="add del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55" creationId="{E0F354A6-DD28-2959-2482-764A550EC037}"/>
          </ac:spMkLst>
        </pc:spChg>
        <pc:spChg chg="add del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56" creationId="{86F219CF-D10D-0343-3FC3-239CFDF43B88}"/>
          </ac:spMkLst>
        </pc:spChg>
        <pc:spChg chg="add del mod ord">
          <ac:chgData name="Mohd Salman" userId="a1cce0b1-7b4d-46cd-ad12-0959f4eb6fdb" providerId="ADAL" clId="{0448F6E2-EFC4-492D-991B-A86BA35E402C}" dt="2024-09-05T13:22:23.370" v="357" actId="6264"/>
          <ac:spMkLst>
            <pc:docMk/>
            <pc:sldMk cId="537493917" sldId="271"/>
            <ac:spMk id="157" creationId="{9E721DB3-9ABB-894C-09E0-4EE3FFDE807A}"/>
          </ac:spMkLst>
        </pc:spChg>
        <pc:grpChg chg="add mod">
          <ac:chgData name="Mohd Salman" userId="a1cce0b1-7b4d-46cd-ad12-0959f4eb6fdb" providerId="ADAL" clId="{0448F6E2-EFC4-492D-991B-A86BA35E402C}" dt="2024-09-05T13:21:30.321" v="327"/>
          <ac:grpSpMkLst>
            <pc:docMk/>
            <pc:sldMk cId="537493917" sldId="271"/>
            <ac:grpSpMk id="89" creationId="{E067F094-2560-EC2B-32B2-5BF6D0D121A7}"/>
          </ac:grpSpMkLst>
        </pc:grpChg>
        <pc:grpChg chg="mod">
          <ac:chgData name="Mohd Salman" userId="a1cce0b1-7b4d-46cd-ad12-0959f4eb6fdb" providerId="ADAL" clId="{0448F6E2-EFC4-492D-991B-A86BA35E402C}" dt="2024-09-05T13:21:30.321" v="327"/>
          <ac:grpSpMkLst>
            <pc:docMk/>
            <pc:sldMk cId="537493917" sldId="271"/>
            <ac:grpSpMk id="90" creationId="{A32A5178-AC2F-479C-6A61-9104264077CA}"/>
          </ac:grpSpMkLst>
        </pc:grpChg>
        <pc:grpChg chg="mod">
          <ac:chgData name="Mohd Salman" userId="a1cce0b1-7b4d-46cd-ad12-0959f4eb6fdb" providerId="ADAL" clId="{0448F6E2-EFC4-492D-991B-A86BA35E402C}" dt="2024-09-05T13:21:30.321" v="327"/>
          <ac:grpSpMkLst>
            <pc:docMk/>
            <pc:sldMk cId="537493917" sldId="271"/>
            <ac:grpSpMk id="91" creationId="{5383B591-473D-7B54-D82E-825687A05AA1}"/>
          </ac:grpSpMkLst>
        </pc:grpChg>
        <pc:grpChg chg="mod">
          <ac:chgData name="Mohd Salman" userId="a1cce0b1-7b4d-46cd-ad12-0959f4eb6fdb" providerId="ADAL" clId="{0448F6E2-EFC4-492D-991B-A86BA35E402C}" dt="2024-09-05T13:21:30.321" v="327"/>
          <ac:grpSpMkLst>
            <pc:docMk/>
            <pc:sldMk cId="537493917" sldId="271"/>
            <ac:grpSpMk id="92" creationId="{144A7832-75D1-7EE4-8F72-E0EAC0AAD92E}"/>
          </ac:grpSpMkLst>
        </pc:grpChg>
        <pc:grpChg chg="mod">
          <ac:chgData name="Mohd Salman" userId="a1cce0b1-7b4d-46cd-ad12-0959f4eb6fdb" providerId="ADAL" clId="{0448F6E2-EFC4-492D-991B-A86BA35E402C}" dt="2024-09-05T13:21:30.321" v="327"/>
          <ac:grpSpMkLst>
            <pc:docMk/>
            <pc:sldMk cId="537493917" sldId="271"/>
            <ac:grpSpMk id="93" creationId="{4E7F70F0-9B58-A4CE-ADAB-C0556D557DB9}"/>
          </ac:grpSpMkLst>
        </pc:grpChg>
        <pc:grpChg chg="mod">
          <ac:chgData name="Mohd Salman" userId="a1cce0b1-7b4d-46cd-ad12-0959f4eb6fdb" providerId="ADAL" clId="{0448F6E2-EFC4-492D-991B-A86BA35E402C}" dt="2024-09-05T13:21:30.321" v="327"/>
          <ac:grpSpMkLst>
            <pc:docMk/>
            <pc:sldMk cId="537493917" sldId="271"/>
            <ac:grpSpMk id="100" creationId="{33CDA816-C998-5C1D-F191-298D319BBCEA}"/>
          </ac:grpSpMkLst>
        </pc:grpChg>
        <pc:grpChg chg="mod">
          <ac:chgData name="Mohd Salman" userId="a1cce0b1-7b4d-46cd-ad12-0959f4eb6fdb" providerId="ADAL" clId="{0448F6E2-EFC4-492D-991B-A86BA35E402C}" dt="2024-09-05T13:21:30.321" v="327"/>
          <ac:grpSpMkLst>
            <pc:docMk/>
            <pc:sldMk cId="537493917" sldId="271"/>
            <ac:grpSpMk id="107" creationId="{1BB2F443-0C2B-817D-6EAB-92143D3EC3FA}"/>
          </ac:grpSpMkLst>
        </pc:grpChg>
        <pc:grpChg chg="add mod">
          <ac:chgData name="Mohd Salman" userId="a1cce0b1-7b4d-46cd-ad12-0959f4eb6fdb" providerId="ADAL" clId="{0448F6E2-EFC4-492D-991B-A86BA35E402C}" dt="2024-09-05T13:21:30.321" v="327"/>
          <ac:grpSpMkLst>
            <pc:docMk/>
            <pc:sldMk cId="537493917" sldId="271"/>
            <ac:grpSpMk id="114" creationId="{93455EC6-E64C-B016-FFBB-C58576BC7D29}"/>
          </ac:grpSpMkLst>
        </pc:grpChg>
        <pc:grpChg chg="add mod">
          <ac:chgData name="Mohd Salman" userId="a1cce0b1-7b4d-46cd-ad12-0959f4eb6fdb" providerId="ADAL" clId="{0448F6E2-EFC4-492D-991B-A86BA35E402C}" dt="2024-09-05T13:21:30.321" v="327"/>
          <ac:grpSpMkLst>
            <pc:docMk/>
            <pc:sldMk cId="537493917" sldId="271"/>
            <ac:grpSpMk id="126" creationId="{52A9EA07-AA89-4BC8-1007-9FD15A4B50C1}"/>
          </ac:grpSpMkLst>
        </pc:grpChg>
        <pc:picChg chg="add mod">
          <ac:chgData name="Mohd Salman" userId="a1cce0b1-7b4d-46cd-ad12-0959f4eb6fdb" providerId="ADAL" clId="{0448F6E2-EFC4-492D-991B-A86BA35E402C}" dt="2024-09-05T13:21:30.321" v="327"/>
          <ac:picMkLst>
            <pc:docMk/>
            <pc:sldMk cId="537493917" sldId="271"/>
            <ac:picMk id="125" creationId="{984126C4-DA60-1DB5-45C6-E4D031BDD8B9}"/>
          </ac:picMkLst>
        </pc:picChg>
      </pc:sldChg>
      <pc:sldChg chg="addSp delSp modSp new mod modClrScheme chgLayout">
        <pc:chgData name="Mohd Salman" userId="a1cce0b1-7b4d-46cd-ad12-0959f4eb6fdb" providerId="ADAL" clId="{0448F6E2-EFC4-492D-991B-A86BA35E402C}" dt="2024-09-05T13:26:24.229" v="467" actId="20577"/>
        <pc:sldMkLst>
          <pc:docMk/>
          <pc:sldMk cId="3402952088" sldId="272"/>
        </pc:sldMkLst>
        <pc:spChg chg="del mod ord">
          <ac:chgData name="Mohd Salman" userId="a1cce0b1-7b4d-46cd-ad12-0959f4eb6fdb" providerId="ADAL" clId="{0448F6E2-EFC4-492D-991B-A86BA35E402C}" dt="2024-09-05T13:25:32" v="456" actId="700"/>
          <ac:spMkLst>
            <pc:docMk/>
            <pc:sldMk cId="3402952088" sldId="272"/>
            <ac:spMk id="2" creationId="{BAD121FA-87B5-AF5C-0B14-98F842DE2F3E}"/>
          </ac:spMkLst>
        </pc:spChg>
        <pc:spChg chg="del mod ord">
          <ac:chgData name="Mohd Salman" userId="a1cce0b1-7b4d-46cd-ad12-0959f4eb6fdb" providerId="ADAL" clId="{0448F6E2-EFC4-492D-991B-A86BA35E402C}" dt="2024-09-05T13:25:32" v="456" actId="700"/>
          <ac:spMkLst>
            <pc:docMk/>
            <pc:sldMk cId="3402952088" sldId="272"/>
            <ac:spMk id="3" creationId="{2EFCD44C-9655-ECEA-6FC2-E9AE39579A66}"/>
          </ac:spMkLst>
        </pc:spChg>
        <pc:spChg chg="del mod ord">
          <ac:chgData name="Mohd Salman" userId="a1cce0b1-7b4d-46cd-ad12-0959f4eb6fdb" providerId="ADAL" clId="{0448F6E2-EFC4-492D-991B-A86BA35E402C}" dt="2024-09-05T13:25:32" v="456" actId="700"/>
          <ac:spMkLst>
            <pc:docMk/>
            <pc:sldMk cId="3402952088" sldId="272"/>
            <ac:spMk id="4" creationId="{2D2A9818-3EB0-04BE-BB3A-B7A5DFEC0964}"/>
          </ac:spMkLst>
        </pc:spChg>
        <pc:spChg chg="add mod ord">
          <ac:chgData name="Mohd Salman" userId="a1cce0b1-7b4d-46cd-ad12-0959f4eb6fdb" providerId="ADAL" clId="{0448F6E2-EFC4-492D-991B-A86BA35E402C}" dt="2024-09-05T13:25:58.167" v="460" actId="27636"/>
          <ac:spMkLst>
            <pc:docMk/>
            <pc:sldMk cId="3402952088" sldId="272"/>
            <ac:spMk id="5" creationId="{A9F2F66C-7F95-DD3E-5CED-2AB479D25BC3}"/>
          </ac:spMkLst>
        </pc:spChg>
        <pc:spChg chg="add del mod ord">
          <ac:chgData name="Mohd Salman" userId="a1cce0b1-7b4d-46cd-ad12-0959f4eb6fdb" providerId="ADAL" clId="{0448F6E2-EFC4-492D-991B-A86BA35E402C}" dt="2024-09-05T13:26:13.319" v="461" actId="931"/>
          <ac:spMkLst>
            <pc:docMk/>
            <pc:sldMk cId="3402952088" sldId="272"/>
            <ac:spMk id="6" creationId="{1E4879BB-7CE0-999D-C916-90C005EB86DC}"/>
          </ac:spMkLst>
        </pc:spChg>
        <pc:spChg chg="add mod ord">
          <ac:chgData name="Mohd Salman" userId="a1cce0b1-7b4d-46cd-ad12-0959f4eb6fdb" providerId="ADAL" clId="{0448F6E2-EFC4-492D-991B-A86BA35E402C}" dt="2024-09-05T13:26:19.285" v="465" actId="20577"/>
          <ac:spMkLst>
            <pc:docMk/>
            <pc:sldMk cId="3402952088" sldId="272"/>
            <ac:spMk id="7" creationId="{DC4E8183-871E-9B83-3DCF-18C8110E257A}"/>
          </ac:spMkLst>
        </pc:spChg>
        <pc:spChg chg="add mod ord">
          <ac:chgData name="Mohd Salman" userId="a1cce0b1-7b4d-46cd-ad12-0959f4eb6fdb" providerId="ADAL" clId="{0448F6E2-EFC4-492D-991B-A86BA35E402C}" dt="2024-09-05T13:26:24.229" v="467" actId="20577"/>
          <ac:spMkLst>
            <pc:docMk/>
            <pc:sldMk cId="3402952088" sldId="272"/>
            <ac:spMk id="8" creationId="{5A48431F-7635-8523-67C8-E7903DC38CE2}"/>
          </ac:spMkLst>
        </pc:spChg>
        <pc:picChg chg="add mod">
          <ac:chgData name="Mohd Salman" userId="a1cce0b1-7b4d-46cd-ad12-0959f4eb6fdb" providerId="ADAL" clId="{0448F6E2-EFC4-492D-991B-A86BA35E402C}" dt="2024-09-05T13:26:14.319" v="463" actId="962"/>
          <ac:picMkLst>
            <pc:docMk/>
            <pc:sldMk cId="3402952088" sldId="272"/>
            <ac:picMk id="10" creationId="{31F20A85-0C6E-8B1B-BE50-5C0602CAFD41}"/>
          </ac:picMkLst>
        </pc:picChg>
      </pc:sldChg>
      <pc:sldMasterChg chg="addSldLayout modSldLayout sldLayoutOrd">
        <pc:chgData name="Mohd Salman" userId="a1cce0b1-7b4d-46cd-ad12-0959f4eb6fdb" providerId="ADAL" clId="{0448F6E2-EFC4-492D-991B-A86BA35E402C}" dt="2024-09-05T13:26:32.724" v="468" actId="403"/>
        <pc:sldMasterMkLst>
          <pc:docMk/>
          <pc:sldMasterMk cId="1317938440" sldId="2147483648"/>
        </pc:sldMasterMkLst>
        <pc:sldLayoutChg chg="addSp delSp modSp mod setBg">
          <pc:chgData name="Mohd Salman" userId="a1cce0b1-7b4d-46cd-ad12-0959f4eb6fdb" providerId="ADAL" clId="{0448F6E2-EFC4-492D-991B-A86BA35E402C}" dt="2024-09-05T13:11:01.421" v="86" actId="404"/>
          <pc:sldLayoutMkLst>
            <pc:docMk/>
            <pc:sldMasterMk cId="1317938440" sldId="2147483648"/>
            <pc:sldLayoutMk cId="252554126" sldId="2147483649"/>
          </pc:sldLayoutMkLst>
          <pc:spChg chg="del mod">
            <ac:chgData name="Mohd Salman" userId="a1cce0b1-7b4d-46cd-ad12-0959f4eb6fdb" providerId="ADAL" clId="{0448F6E2-EFC4-492D-991B-A86BA35E402C}" dt="2024-09-05T13:09:43.921" v="54" actId="21"/>
            <ac:spMkLst>
              <pc:docMk/>
              <pc:sldMasterMk cId="1317938440" sldId="2147483648"/>
              <pc:sldLayoutMk cId="252554126" sldId="2147483649"/>
              <ac:spMk id="2" creationId="{C892EEB8-3554-62C5-3679-8D9EBF1E31EF}"/>
            </ac:spMkLst>
          </pc:spChg>
          <pc:spChg chg="del mod">
            <ac:chgData name="Mohd Salman" userId="a1cce0b1-7b4d-46cd-ad12-0959f4eb6fdb" providerId="ADAL" clId="{0448F6E2-EFC4-492D-991B-A86BA35E402C}" dt="2024-09-05T13:09:43.921" v="54" actId="21"/>
            <ac:spMkLst>
              <pc:docMk/>
              <pc:sldMasterMk cId="1317938440" sldId="2147483648"/>
              <pc:sldLayoutMk cId="252554126" sldId="2147483649"/>
              <ac:spMk id="3" creationId="{4AEDF555-A8B6-8EA3-4F3F-5B2D01C08E71}"/>
            </ac:spMkLst>
          </pc:spChg>
          <pc:spChg chg="del">
            <ac:chgData name="Mohd Salman" userId="a1cce0b1-7b4d-46cd-ad12-0959f4eb6fdb" providerId="ADAL" clId="{0448F6E2-EFC4-492D-991B-A86BA35E402C}" dt="2024-09-05T13:08:20.057" v="4" actId="478"/>
            <ac:spMkLst>
              <pc:docMk/>
              <pc:sldMasterMk cId="1317938440" sldId="2147483648"/>
              <pc:sldLayoutMk cId="252554126" sldId="2147483649"/>
              <ac:spMk id="4" creationId="{842897AF-D23F-C7D4-0E80-A6247EE5C0D8}"/>
            </ac:spMkLst>
          </pc:spChg>
          <pc:spChg chg="del">
            <ac:chgData name="Mohd Salman" userId="a1cce0b1-7b4d-46cd-ad12-0959f4eb6fdb" providerId="ADAL" clId="{0448F6E2-EFC4-492D-991B-A86BA35E402C}" dt="2024-09-05T13:08:20.057" v="4" actId="478"/>
            <ac:spMkLst>
              <pc:docMk/>
              <pc:sldMasterMk cId="1317938440" sldId="2147483648"/>
              <pc:sldLayoutMk cId="252554126" sldId="2147483649"/>
              <ac:spMk id="5" creationId="{1A47F4D4-754E-2A61-F72C-003558BBA972}"/>
            </ac:spMkLst>
          </pc:spChg>
          <pc:spChg chg="del">
            <ac:chgData name="Mohd Salman" userId="a1cce0b1-7b4d-46cd-ad12-0959f4eb6fdb" providerId="ADAL" clId="{0448F6E2-EFC4-492D-991B-A86BA35E402C}" dt="2024-09-05T13:08:20.057" v="4" actId="478"/>
            <ac:spMkLst>
              <pc:docMk/>
              <pc:sldMasterMk cId="1317938440" sldId="2147483648"/>
              <pc:sldLayoutMk cId="252554126" sldId="2147483649"/>
              <ac:spMk id="6" creationId="{6D58446D-2DEA-C7FB-0D86-C0DC36B00EF1}"/>
            </ac:spMkLst>
          </pc:spChg>
          <pc:spChg chg="add del mod">
            <ac:chgData name="Mohd Salman" userId="a1cce0b1-7b4d-46cd-ad12-0959f4eb6fdb" providerId="ADAL" clId="{0448F6E2-EFC4-492D-991B-A86BA35E402C}" dt="2024-09-05T13:09:46.251" v="55" actId="478"/>
            <ac:spMkLst>
              <pc:docMk/>
              <pc:sldMasterMk cId="1317938440" sldId="2147483648"/>
              <pc:sldLayoutMk cId="252554126" sldId="2147483649"/>
              <ac:spMk id="8" creationId="{D60592D9-FE4A-7922-FA87-D42CF93CE449}"/>
            </ac:spMkLst>
          </pc:spChg>
          <pc:spChg chg="add mod">
            <ac:chgData name="Mohd Salman" userId="a1cce0b1-7b4d-46cd-ad12-0959f4eb6fdb" providerId="ADAL" clId="{0448F6E2-EFC4-492D-991B-A86BA35E402C}" dt="2024-09-05T13:08:23.525" v="6"/>
            <ac:spMkLst>
              <pc:docMk/>
              <pc:sldMasterMk cId="1317938440" sldId="2147483648"/>
              <pc:sldLayoutMk cId="252554126" sldId="2147483649"/>
              <ac:spMk id="9" creationId="{3709FD9E-1360-33F4-656B-E33ED090D181}"/>
            </ac:spMkLst>
          </pc:spChg>
          <pc:spChg chg="add del">
            <ac:chgData name="Mohd Salman" userId="a1cce0b1-7b4d-46cd-ad12-0959f4eb6fdb" providerId="ADAL" clId="{0448F6E2-EFC4-492D-991B-A86BA35E402C}" dt="2024-09-05T13:08:32.824" v="7" actId="11529"/>
            <ac:spMkLst>
              <pc:docMk/>
              <pc:sldMasterMk cId="1317938440" sldId="2147483648"/>
              <pc:sldLayoutMk cId="252554126" sldId="2147483649"/>
              <ac:spMk id="10" creationId="{E58EECB6-E785-DFFD-CE8F-8F47C1823408}"/>
            </ac:spMkLst>
          </pc:spChg>
          <pc:spChg chg="add del mod ord">
            <ac:chgData name="Mohd Salman" userId="a1cce0b1-7b4d-46cd-ad12-0959f4eb6fdb" providerId="ADAL" clId="{0448F6E2-EFC4-492D-991B-A86BA35E402C}" dt="2024-09-05T13:08:49.256" v="13"/>
            <ac:spMkLst>
              <pc:docMk/>
              <pc:sldMasterMk cId="1317938440" sldId="2147483648"/>
              <pc:sldLayoutMk cId="252554126" sldId="2147483649"/>
              <ac:spMk id="11" creationId="{20055B30-D0B9-50FD-F9C5-6F6E7F0E8497}"/>
            </ac:spMkLst>
          </pc:spChg>
          <pc:spChg chg="add del">
            <ac:chgData name="Mohd Salman" userId="a1cce0b1-7b4d-46cd-ad12-0959f4eb6fdb" providerId="ADAL" clId="{0448F6E2-EFC4-492D-991B-A86BA35E402C}" dt="2024-09-05T13:08:41.048" v="9"/>
            <ac:spMkLst>
              <pc:docMk/>
              <pc:sldMasterMk cId="1317938440" sldId="2147483648"/>
              <pc:sldLayoutMk cId="252554126" sldId="2147483649"/>
              <ac:spMk id="12" creationId="{5581A00A-6F20-CB21-6D91-F3C8639491D8}"/>
            </ac:spMkLst>
          </pc:spChg>
          <pc:spChg chg="del mod">
            <ac:chgData name="Mohd Salman" userId="a1cce0b1-7b4d-46cd-ad12-0959f4eb6fdb" providerId="ADAL" clId="{0448F6E2-EFC4-492D-991B-A86BA35E402C}" dt="2024-09-05T13:08:49.256" v="13"/>
            <ac:spMkLst>
              <pc:docMk/>
              <pc:sldMasterMk cId="1317938440" sldId="2147483648"/>
              <pc:sldLayoutMk cId="252554126" sldId="2147483649"/>
              <ac:spMk id="13" creationId="{DD1CA72A-D42E-DB64-1B92-828389638B6A}"/>
            </ac:spMkLst>
          </pc:spChg>
          <pc:spChg chg="del mod">
            <ac:chgData name="Mohd Salman" userId="a1cce0b1-7b4d-46cd-ad12-0959f4eb6fdb" providerId="ADAL" clId="{0448F6E2-EFC4-492D-991B-A86BA35E402C}" dt="2024-09-05T13:08:42.358" v="10" actId="478"/>
            <ac:spMkLst>
              <pc:docMk/>
              <pc:sldMasterMk cId="1317938440" sldId="2147483648"/>
              <pc:sldLayoutMk cId="252554126" sldId="2147483649"/>
              <ac:spMk id="14" creationId="{34BF0CF5-57C4-7351-AD56-F593B23CCAED}"/>
            </ac:spMkLst>
          </pc:spChg>
          <pc:spChg chg="mod">
            <ac:chgData name="Mohd Salman" userId="a1cce0b1-7b4d-46cd-ad12-0959f4eb6fdb" providerId="ADAL" clId="{0448F6E2-EFC4-492D-991B-A86BA35E402C}" dt="2024-09-05T13:08:59.443" v="22" actId="242"/>
            <ac:spMkLst>
              <pc:docMk/>
              <pc:sldMasterMk cId="1317938440" sldId="2147483648"/>
              <pc:sldLayoutMk cId="252554126" sldId="2147483649"/>
              <ac:spMk id="15" creationId="{55572989-AC6D-E970-6FFC-8A48E0F0375D}"/>
            </ac:spMkLst>
          </pc:spChg>
          <pc:spChg chg="add mod">
            <ac:chgData name="Mohd Salman" userId="a1cce0b1-7b4d-46cd-ad12-0959f4eb6fdb" providerId="ADAL" clId="{0448F6E2-EFC4-492D-991B-A86BA35E402C}" dt="2024-09-05T13:11:01.421" v="86" actId="404"/>
            <ac:spMkLst>
              <pc:docMk/>
              <pc:sldMasterMk cId="1317938440" sldId="2147483648"/>
              <pc:sldLayoutMk cId="252554126" sldId="2147483649"/>
              <ac:spMk id="16" creationId="{C892EEB8-3554-62C5-3679-8D9EBF1E31EF}"/>
            </ac:spMkLst>
          </pc:spChg>
          <pc:spChg chg="add mod">
            <ac:chgData name="Mohd Salman" userId="a1cce0b1-7b4d-46cd-ad12-0959f4eb6fdb" providerId="ADAL" clId="{0448F6E2-EFC4-492D-991B-A86BA35E402C}" dt="2024-09-05T13:10:01.156" v="63" actId="14100"/>
            <ac:spMkLst>
              <pc:docMk/>
              <pc:sldMasterMk cId="1317938440" sldId="2147483648"/>
              <pc:sldLayoutMk cId="252554126" sldId="2147483649"/>
              <ac:spMk id="17" creationId="{4AEDF555-A8B6-8EA3-4F3F-5B2D01C08E71}"/>
            </ac:spMkLst>
          </pc:spChg>
          <pc:picChg chg="add del mod">
            <ac:chgData name="Mohd Salman" userId="a1cce0b1-7b4d-46cd-ad12-0959f4eb6fdb" providerId="ADAL" clId="{0448F6E2-EFC4-492D-991B-A86BA35E402C}" dt="2024-09-05T13:08:41.048" v="9"/>
            <ac:picMkLst>
              <pc:docMk/>
              <pc:sldMasterMk cId="1317938440" sldId="2147483648"/>
              <pc:sldLayoutMk cId="252554126" sldId="2147483649"/>
              <ac:picMk id="7" creationId="{D70FFCC0-FBA3-06CB-6496-4F800A701257}"/>
            </ac:picMkLst>
          </pc:picChg>
        </pc:sldLayoutChg>
        <pc:sldLayoutChg chg="addSp delSp modSp mod">
          <pc:chgData name="Mohd Salman" userId="a1cce0b1-7b4d-46cd-ad12-0959f4eb6fdb" providerId="ADAL" clId="{0448F6E2-EFC4-492D-991B-A86BA35E402C}" dt="2024-09-05T13:14:13.688" v="161" actId="14100"/>
          <pc:sldLayoutMkLst>
            <pc:docMk/>
            <pc:sldMasterMk cId="1317938440" sldId="2147483648"/>
            <pc:sldLayoutMk cId="3310917725" sldId="2147483650"/>
          </pc:sldLayoutMkLst>
          <pc:spChg chg="mod">
            <ac:chgData name="Mohd Salman" userId="a1cce0b1-7b4d-46cd-ad12-0959f4eb6fdb" providerId="ADAL" clId="{0448F6E2-EFC4-492D-991B-A86BA35E402C}" dt="2024-09-05T13:14:13.688" v="161" actId="14100"/>
            <ac:spMkLst>
              <pc:docMk/>
              <pc:sldMasterMk cId="1317938440" sldId="2147483648"/>
              <pc:sldLayoutMk cId="3310917725" sldId="2147483650"/>
              <ac:spMk id="2" creationId="{08764EC1-6965-3D61-D98F-925DA692DD7F}"/>
            </ac:spMkLst>
          </pc:spChg>
          <pc:spChg chg="del">
            <ac:chgData name="Mohd Salman" userId="a1cce0b1-7b4d-46cd-ad12-0959f4eb6fdb" providerId="ADAL" clId="{0448F6E2-EFC4-492D-991B-A86BA35E402C}" dt="2024-09-05T13:11:18.971" v="91" actId="478"/>
            <ac:spMkLst>
              <pc:docMk/>
              <pc:sldMasterMk cId="1317938440" sldId="2147483648"/>
              <pc:sldLayoutMk cId="3310917725" sldId="2147483650"/>
              <ac:spMk id="3" creationId="{F87C7E31-0BF9-4A40-C821-83398036B2E2}"/>
            </ac:spMkLst>
          </pc:spChg>
          <pc:spChg chg="del">
            <ac:chgData name="Mohd Salman" userId="a1cce0b1-7b4d-46cd-ad12-0959f4eb6fdb" providerId="ADAL" clId="{0448F6E2-EFC4-492D-991B-A86BA35E402C}" dt="2024-09-05T13:11:18.971" v="91" actId="478"/>
            <ac:spMkLst>
              <pc:docMk/>
              <pc:sldMasterMk cId="1317938440" sldId="2147483648"/>
              <pc:sldLayoutMk cId="3310917725" sldId="2147483650"/>
              <ac:spMk id="4" creationId="{971D3F2B-87A8-B124-350F-25783F2B76DD}"/>
            </ac:spMkLst>
          </pc:spChg>
          <pc:spChg chg="del">
            <ac:chgData name="Mohd Salman" userId="a1cce0b1-7b4d-46cd-ad12-0959f4eb6fdb" providerId="ADAL" clId="{0448F6E2-EFC4-492D-991B-A86BA35E402C}" dt="2024-09-05T13:11:18.971" v="91" actId="478"/>
            <ac:spMkLst>
              <pc:docMk/>
              <pc:sldMasterMk cId="1317938440" sldId="2147483648"/>
              <pc:sldLayoutMk cId="3310917725" sldId="2147483650"/>
              <ac:spMk id="5" creationId="{4C88DB61-1F3C-23B6-FDF5-ADD1C534AD6A}"/>
            </ac:spMkLst>
          </pc:spChg>
          <pc:spChg chg="del">
            <ac:chgData name="Mohd Salman" userId="a1cce0b1-7b4d-46cd-ad12-0959f4eb6fdb" providerId="ADAL" clId="{0448F6E2-EFC4-492D-991B-A86BA35E402C}" dt="2024-09-05T13:11:18.971" v="91" actId="478"/>
            <ac:spMkLst>
              <pc:docMk/>
              <pc:sldMasterMk cId="1317938440" sldId="2147483648"/>
              <pc:sldLayoutMk cId="3310917725" sldId="2147483650"/>
              <ac:spMk id="6" creationId="{0EBD0322-9A3E-F165-DDB6-54ACF6724302}"/>
            </ac:spMkLst>
          </pc:spChg>
          <pc:spChg chg="add mod ord">
            <ac:chgData name="Mohd Salman" userId="a1cce0b1-7b4d-46cd-ad12-0959f4eb6fdb" providerId="ADAL" clId="{0448F6E2-EFC4-492D-991B-A86BA35E402C}" dt="2024-09-05T13:12:00.604" v="105" actId="167"/>
            <ac:spMkLst>
              <pc:docMk/>
              <pc:sldMasterMk cId="1317938440" sldId="2147483648"/>
              <pc:sldLayoutMk cId="3310917725" sldId="2147483650"/>
              <ac:spMk id="7" creationId="{426B88F1-870D-A635-ABA1-DDD9C44290D4}"/>
            </ac:spMkLst>
          </pc:spChg>
          <pc:spChg chg="del mod topLvl">
            <ac:chgData name="Mohd Salman" userId="a1cce0b1-7b4d-46cd-ad12-0959f4eb6fdb" providerId="ADAL" clId="{0448F6E2-EFC4-492D-991B-A86BA35E402C}" dt="2024-09-05T13:12:45.219" v="123" actId="478"/>
            <ac:spMkLst>
              <pc:docMk/>
              <pc:sldMasterMk cId="1317938440" sldId="2147483648"/>
              <pc:sldLayoutMk cId="3310917725" sldId="2147483650"/>
              <ac:spMk id="10" creationId="{DF6AD0EF-7BBB-5902-58C0-12FE690B99D9}"/>
            </ac:spMkLst>
          </pc:spChg>
          <pc:spChg chg="del mod topLvl">
            <ac:chgData name="Mohd Salman" userId="a1cce0b1-7b4d-46cd-ad12-0959f4eb6fdb" providerId="ADAL" clId="{0448F6E2-EFC4-492D-991B-A86BA35E402C}" dt="2024-09-05T13:13:01.746" v="125" actId="478"/>
            <ac:spMkLst>
              <pc:docMk/>
              <pc:sldMasterMk cId="1317938440" sldId="2147483648"/>
              <pc:sldLayoutMk cId="3310917725" sldId="2147483650"/>
              <ac:spMk id="11" creationId="{D77C8BFC-13B1-2FB3-943C-8199C87BF2A8}"/>
            </ac:spMkLst>
          </pc:spChg>
          <pc:spChg chg="add del mod">
            <ac:chgData name="Mohd Salman" userId="a1cce0b1-7b4d-46cd-ad12-0959f4eb6fdb" providerId="ADAL" clId="{0448F6E2-EFC4-492D-991B-A86BA35E402C}" dt="2024-09-05T13:11:57.618" v="103"/>
            <ac:spMkLst>
              <pc:docMk/>
              <pc:sldMasterMk cId="1317938440" sldId="2147483648"/>
              <pc:sldLayoutMk cId="3310917725" sldId="2147483650"/>
              <ac:spMk id="12" creationId="{DAD8A7DC-9FFA-BC09-D9BD-9547383ACFB0}"/>
            </ac:spMkLst>
          </pc:spChg>
          <pc:spChg chg="add del">
            <ac:chgData name="Mohd Salman" userId="a1cce0b1-7b4d-46cd-ad12-0959f4eb6fdb" providerId="ADAL" clId="{0448F6E2-EFC4-492D-991B-A86BA35E402C}" dt="2024-09-05T13:11:38.820" v="95"/>
            <ac:spMkLst>
              <pc:docMk/>
              <pc:sldMasterMk cId="1317938440" sldId="2147483648"/>
              <pc:sldLayoutMk cId="3310917725" sldId="2147483650"/>
              <ac:spMk id="13" creationId="{58C5A98D-BD6B-782A-29C7-F9491542D9F1}"/>
            </ac:spMkLst>
          </pc:spChg>
          <pc:spChg chg="del mod">
            <ac:chgData name="Mohd Salman" userId="a1cce0b1-7b4d-46cd-ad12-0959f4eb6fdb" providerId="ADAL" clId="{0448F6E2-EFC4-492D-991B-A86BA35E402C}" dt="2024-09-05T13:11:50.905" v="102"/>
            <ac:spMkLst>
              <pc:docMk/>
              <pc:sldMasterMk cId="1317938440" sldId="2147483648"/>
              <pc:sldLayoutMk cId="3310917725" sldId="2147483650"/>
              <ac:spMk id="14" creationId="{4D90333E-80B1-3C27-8FF8-01798D2E3DCF}"/>
            </ac:spMkLst>
          </pc:spChg>
          <pc:spChg chg="del mod">
            <ac:chgData name="Mohd Salman" userId="a1cce0b1-7b4d-46cd-ad12-0959f4eb6fdb" providerId="ADAL" clId="{0448F6E2-EFC4-492D-991B-A86BA35E402C}" dt="2024-09-05T13:11:40.352" v="96" actId="478"/>
            <ac:spMkLst>
              <pc:docMk/>
              <pc:sldMasterMk cId="1317938440" sldId="2147483648"/>
              <pc:sldLayoutMk cId="3310917725" sldId="2147483650"/>
              <ac:spMk id="15" creationId="{9E65F962-B926-7FBD-901A-7A83F9443D0B}"/>
            </ac:spMkLst>
          </pc:spChg>
          <pc:spChg chg="add del mod ord">
            <ac:chgData name="Mohd Salman" userId="a1cce0b1-7b4d-46cd-ad12-0959f4eb6fdb" providerId="ADAL" clId="{0448F6E2-EFC4-492D-991B-A86BA35E402C}" dt="2024-09-05T13:11:50.905" v="102"/>
            <ac:spMkLst>
              <pc:docMk/>
              <pc:sldMasterMk cId="1317938440" sldId="2147483648"/>
              <pc:sldLayoutMk cId="3310917725" sldId="2147483650"/>
              <ac:spMk id="16" creationId="{D526E178-3B58-2C39-5791-4016C1C2BCE1}"/>
            </ac:spMkLst>
          </pc:spChg>
          <pc:spChg chg="del mod">
            <ac:chgData name="Mohd Salman" userId="a1cce0b1-7b4d-46cd-ad12-0959f4eb6fdb" providerId="ADAL" clId="{0448F6E2-EFC4-492D-991B-A86BA35E402C}" dt="2024-09-05T13:11:57.618" v="103"/>
            <ac:spMkLst>
              <pc:docMk/>
              <pc:sldMasterMk cId="1317938440" sldId="2147483648"/>
              <pc:sldLayoutMk cId="3310917725" sldId="2147483650"/>
              <ac:spMk id="17" creationId="{35D96988-B479-D321-C45F-565727F73101}"/>
            </ac:spMkLst>
          </pc:spChg>
          <pc:spChg chg="mod">
            <ac:chgData name="Mohd Salman" userId="a1cce0b1-7b4d-46cd-ad12-0959f4eb6fdb" providerId="ADAL" clId="{0448F6E2-EFC4-492D-991B-A86BA35E402C}" dt="2024-09-05T13:11:57.618" v="103"/>
            <ac:spMkLst>
              <pc:docMk/>
              <pc:sldMasterMk cId="1317938440" sldId="2147483648"/>
              <pc:sldLayoutMk cId="3310917725" sldId="2147483650"/>
              <ac:spMk id="18" creationId="{A03FECE6-37FE-09B8-AF3C-200F98A72473}"/>
            </ac:spMkLst>
          </pc:spChg>
          <pc:spChg chg="add mod">
            <ac:chgData name="Mohd Salman" userId="a1cce0b1-7b4d-46cd-ad12-0959f4eb6fdb" providerId="ADAL" clId="{0448F6E2-EFC4-492D-991B-A86BA35E402C}" dt="2024-09-05T13:11:58.746" v="104"/>
            <ac:spMkLst>
              <pc:docMk/>
              <pc:sldMasterMk cId="1317938440" sldId="2147483648"/>
              <pc:sldLayoutMk cId="3310917725" sldId="2147483650"/>
              <ac:spMk id="19" creationId="{FF6CA8D6-9F95-C1BB-8336-A87336CCB7D1}"/>
            </ac:spMkLst>
          </pc:spChg>
          <pc:spChg chg="add del">
            <ac:chgData name="Mohd Salman" userId="a1cce0b1-7b4d-46cd-ad12-0959f4eb6fdb" providerId="ADAL" clId="{0448F6E2-EFC4-492D-991B-A86BA35E402C}" dt="2024-09-05T13:12:58.033" v="124" actId="11529"/>
            <ac:spMkLst>
              <pc:docMk/>
              <pc:sldMasterMk cId="1317938440" sldId="2147483648"/>
              <pc:sldLayoutMk cId="3310917725" sldId="2147483650"/>
              <ac:spMk id="20" creationId="{C5469061-FF48-6DE0-E9BB-884A488A4BB9}"/>
            </ac:spMkLst>
          </pc:spChg>
          <pc:spChg chg="add mod">
            <ac:chgData name="Mohd Salman" userId="a1cce0b1-7b4d-46cd-ad12-0959f4eb6fdb" providerId="ADAL" clId="{0448F6E2-EFC4-492D-991B-A86BA35E402C}" dt="2024-09-05T13:14:13.688" v="161" actId="14100"/>
            <ac:spMkLst>
              <pc:docMk/>
              <pc:sldMasterMk cId="1317938440" sldId="2147483648"/>
              <pc:sldLayoutMk cId="3310917725" sldId="2147483650"/>
              <ac:spMk id="21" creationId="{550CA720-84DF-8495-129B-5A8263EFA254}"/>
            </ac:spMkLst>
          </pc:spChg>
          <pc:grpChg chg="add del mod">
            <ac:chgData name="Mohd Salman" userId="a1cce0b1-7b4d-46cd-ad12-0959f4eb6fdb" providerId="ADAL" clId="{0448F6E2-EFC4-492D-991B-A86BA35E402C}" dt="2024-09-05T13:12:45.219" v="123" actId="478"/>
            <ac:grpSpMkLst>
              <pc:docMk/>
              <pc:sldMasterMk cId="1317938440" sldId="2147483648"/>
              <pc:sldLayoutMk cId="3310917725" sldId="2147483650"/>
              <ac:grpSpMk id="9" creationId="{44A29C06-B6F6-B64A-6305-9BD1A94539FC}"/>
            </ac:grpSpMkLst>
          </pc:grpChg>
          <pc:picChg chg="add del mod">
            <ac:chgData name="Mohd Salman" userId="a1cce0b1-7b4d-46cd-ad12-0959f4eb6fdb" providerId="ADAL" clId="{0448F6E2-EFC4-492D-991B-A86BA35E402C}" dt="2024-09-05T13:11:38.820" v="95"/>
            <ac:picMkLst>
              <pc:docMk/>
              <pc:sldMasterMk cId="1317938440" sldId="2147483648"/>
              <pc:sldLayoutMk cId="3310917725" sldId="2147483650"/>
              <ac:picMk id="8" creationId="{368DA594-4063-8E5D-2BDA-0DF507202987}"/>
            </ac:picMkLst>
          </pc:picChg>
        </pc:sldLayoutChg>
        <pc:sldLayoutChg chg="addSp delSp modSp add mod modTransition setBg">
          <pc:chgData name="Mohd Salman" userId="a1cce0b1-7b4d-46cd-ad12-0959f4eb6fdb" providerId="ADAL" clId="{0448F6E2-EFC4-492D-991B-A86BA35E402C}" dt="2024-09-05T13:18:11.793" v="254" actId="403"/>
          <pc:sldLayoutMkLst>
            <pc:docMk/>
            <pc:sldMasterMk cId="1317938440" sldId="2147483648"/>
            <pc:sldLayoutMk cId="3509685658" sldId="2147483656"/>
          </pc:sldLayoutMkLst>
          <pc:spChg chg="del mod">
            <ac:chgData name="Mohd Salman" userId="a1cce0b1-7b4d-46cd-ad12-0959f4eb6fdb" providerId="ADAL" clId="{0448F6E2-EFC4-492D-991B-A86BA35E402C}" dt="2024-09-05T13:15:31.898" v="183" actId="21"/>
            <ac:spMkLst>
              <pc:docMk/>
              <pc:sldMasterMk cId="1317938440" sldId="2147483648"/>
              <pc:sldLayoutMk cId="3509685658" sldId="2147483656"/>
              <ac:spMk id="2" creationId="{08764EC1-6965-3D61-D98F-925DA692DD7F}"/>
            </ac:spMkLst>
          </pc:spChg>
          <pc:spChg chg="add del mod">
            <ac:chgData name="Mohd Salman" userId="a1cce0b1-7b4d-46cd-ad12-0959f4eb6fdb" providerId="ADAL" clId="{0448F6E2-EFC4-492D-991B-A86BA35E402C}" dt="2024-09-05T13:15:33.498" v="184" actId="478"/>
            <ac:spMkLst>
              <pc:docMk/>
              <pc:sldMasterMk cId="1317938440" sldId="2147483648"/>
              <pc:sldLayoutMk cId="3509685658" sldId="2147483656"/>
              <ac:spMk id="3" creationId="{F6C7B6D0-2B46-ED5F-56FA-2563B4348FED}"/>
            </ac:spMkLst>
          </pc:spChg>
          <pc:spChg chg="add mod">
            <ac:chgData name="Mohd Salman" userId="a1cce0b1-7b4d-46cd-ad12-0959f4eb6fdb" providerId="ADAL" clId="{0448F6E2-EFC4-492D-991B-A86BA35E402C}" dt="2024-09-05T13:14:57.627" v="170"/>
            <ac:spMkLst>
              <pc:docMk/>
              <pc:sldMasterMk cId="1317938440" sldId="2147483648"/>
              <pc:sldLayoutMk cId="3509685658" sldId="2147483656"/>
              <ac:spMk id="4" creationId="{2AAD95F0-4FDC-E605-C68A-EFBB5B3E15A8}"/>
            </ac:spMkLst>
          </pc:spChg>
          <pc:spChg chg="add mod">
            <ac:chgData name="Mohd Salman" userId="a1cce0b1-7b4d-46cd-ad12-0959f4eb6fdb" providerId="ADAL" clId="{0448F6E2-EFC4-492D-991B-A86BA35E402C}" dt="2024-09-05T13:16:01.189" v="194" actId="1076"/>
            <ac:spMkLst>
              <pc:docMk/>
              <pc:sldMasterMk cId="1317938440" sldId="2147483648"/>
              <pc:sldLayoutMk cId="3509685658" sldId="2147483656"/>
              <ac:spMk id="5" creationId="{1D512E3F-BB29-D774-CBF2-A7863F76F962}"/>
            </ac:spMkLst>
          </pc:spChg>
          <pc:spChg chg="add del mod">
            <ac:chgData name="Mohd Salman" userId="a1cce0b1-7b4d-46cd-ad12-0959f4eb6fdb" providerId="ADAL" clId="{0448F6E2-EFC4-492D-991B-A86BA35E402C}" dt="2024-09-05T13:16:37.378" v="215" actId="478"/>
            <ac:spMkLst>
              <pc:docMk/>
              <pc:sldMasterMk cId="1317938440" sldId="2147483648"/>
              <pc:sldLayoutMk cId="3509685658" sldId="2147483656"/>
              <ac:spMk id="6" creationId="{5E5B7737-AAF4-9502-D21A-C520482633DF}"/>
            </ac:spMkLst>
          </pc:spChg>
          <pc:spChg chg="del">
            <ac:chgData name="Mohd Salman" userId="a1cce0b1-7b4d-46cd-ad12-0959f4eb6fdb" providerId="ADAL" clId="{0448F6E2-EFC4-492D-991B-A86BA35E402C}" dt="2024-09-05T13:14:52.286" v="167" actId="478"/>
            <ac:spMkLst>
              <pc:docMk/>
              <pc:sldMasterMk cId="1317938440" sldId="2147483648"/>
              <pc:sldLayoutMk cId="3509685658" sldId="2147483656"/>
              <ac:spMk id="7" creationId="{426B88F1-870D-A635-ABA1-DDD9C44290D4}"/>
            </ac:spMkLst>
          </pc:spChg>
          <pc:spChg chg="add mod">
            <ac:chgData name="Mohd Salman" userId="a1cce0b1-7b4d-46cd-ad12-0959f4eb6fdb" providerId="ADAL" clId="{0448F6E2-EFC4-492D-991B-A86BA35E402C}" dt="2024-09-05T13:16:15.354" v="206" actId="12789"/>
            <ac:spMkLst>
              <pc:docMk/>
              <pc:sldMasterMk cId="1317938440" sldId="2147483648"/>
              <pc:sldLayoutMk cId="3509685658" sldId="2147483656"/>
              <ac:spMk id="8" creationId="{835F41FF-BDED-697B-7274-35A4DAA8E281}"/>
            </ac:spMkLst>
          </pc:spChg>
          <pc:spChg chg="add del mod">
            <ac:chgData name="Mohd Salman" userId="a1cce0b1-7b4d-46cd-ad12-0959f4eb6fdb" providerId="ADAL" clId="{0448F6E2-EFC4-492D-991B-A86BA35E402C}" dt="2024-09-05T13:17:04.163" v="229" actId="478"/>
            <ac:spMkLst>
              <pc:docMk/>
              <pc:sldMasterMk cId="1317938440" sldId="2147483648"/>
              <pc:sldLayoutMk cId="3509685658" sldId="2147483656"/>
              <ac:spMk id="9" creationId="{BB88A5D3-073B-E914-029B-B7F1BDC352A8}"/>
            </ac:spMkLst>
          </pc:spChg>
          <pc:spChg chg="add mod">
            <ac:chgData name="Mohd Salman" userId="a1cce0b1-7b4d-46cd-ad12-0959f4eb6fdb" providerId="ADAL" clId="{0448F6E2-EFC4-492D-991B-A86BA35E402C}" dt="2024-09-05T13:14:57.627" v="170"/>
            <ac:spMkLst>
              <pc:docMk/>
              <pc:sldMasterMk cId="1317938440" sldId="2147483648"/>
              <pc:sldLayoutMk cId="3509685658" sldId="2147483656"/>
              <ac:spMk id="10" creationId="{36613213-6AEE-33D5-4FA7-9924FA2E478E}"/>
            </ac:spMkLst>
          </pc:spChg>
          <pc:spChg chg="add del mod">
            <ac:chgData name="Mohd Salman" userId="a1cce0b1-7b4d-46cd-ad12-0959f4eb6fdb" providerId="ADAL" clId="{0448F6E2-EFC4-492D-991B-A86BA35E402C}" dt="2024-09-05T13:17:04.163" v="229" actId="478"/>
            <ac:spMkLst>
              <pc:docMk/>
              <pc:sldMasterMk cId="1317938440" sldId="2147483648"/>
              <pc:sldLayoutMk cId="3509685658" sldId="2147483656"/>
              <ac:spMk id="11" creationId="{29E156D4-C5F8-D01E-E6A2-08AE6A48FCBE}"/>
            </ac:spMkLst>
          </pc:spChg>
          <pc:spChg chg="add mod">
            <ac:chgData name="Mohd Salman" userId="a1cce0b1-7b4d-46cd-ad12-0959f4eb6fdb" providerId="ADAL" clId="{0448F6E2-EFC4-492D-991B-A86BA35E402C}" dt="2024-09-05T13:14:57.627" v="170"/>
            <ac:spMkLst>
              <pc:docMk/>
              <pc:sldMasterMk cId="1317938440" sldId="2147483648"/>
              <pc:sldLayoutMk cId="3509685658" sldId="2147483656"/>
              <ac:spMk id="12" creationId="{7528228D-054A-D81A-6A1C-80D42150BAA8}"/>
            </ac:spMkLst>
          </pc:spChg>
          <pc:spChg chg="add del mod">
            <ac:chgData name="Mohd Salman" userId="a1cce0b1-7b4d-46cd-ad12-0959f4eb6fdb" providerId="ADAL" clId="{0448F6E2-EFC4-492D-991B-A86BA35E402C}" dt="2024-09-05T13:17:04.163" v="229" actId="478"/>
            <ac:spMkLst>
              <pc:docMk/>
              <pc:sldMasterMk cId="1317938440" sldId="2147483648"/>
              <pc:sldLayoutMk cId="3509685658" sldId="2147483656"/>
              <ac:spMk id="13" creationId="{29DEF1FD-8915-0EB1-219E-EE3220E09099}"/>
            </ac:spMkLst>
          </pc:spChg>
          <pc:spChg chg="add mod">
            <ac:chgData name="Mohd Salman" userId="a1cce0b1-7b4d-46cd-ad12-0959f4eb6fdb" providerId="ADAL" clId="{0448F6E2-EFC4-492D-991B-A86BA35E402C}" dt="2024-09-05T13:14:57.627" v="170"/>
            <ac:spMkLst>
              <pc:docMk/>
              <pc:sldMasterMk cId="1317938440" sldId="2147483648"/>
              <pc:sldLayoutMk cId="3509685658" sldId="2147483656"/>
              <ac:spMk id="14" creationId="{678B0067-588B-A20B-E9B8-86C8BC0EAA13}"/>
            </ac:spMkLst>
          </pc:spChg>
          <pc:spChg chg="del">
            <ac:chgData name="Mohd Salman" userId="a1cce0b1-7b4d-46cd-ad12-0959f4eb6fdb" providerId="ADAL" clId="{0448F6E2-EFC4-492D-991B-A86BA35E402C}" dt="2024-09-05T13:14:52.286" v="167" actId="478"/>
            <ac:spMkLst>
              <pc:docMk/>
              <pc:sldMasterMk cId="1317938440" sldId="2147483648"/>
              <pc:sldLayoutMk cId="3509685658" sldId="2147483656"/>
              <ac:spMk id="18" creationId="{A03FECE6-37FE-09B8-AF3C-200F98A72473}"/>
            </ac:spMkLst>
          </pc:spChg>
          <pc:spChg chg="del">
            <ac:chgData name="Mohd Salman" userId="a1cce0b1-7b4d-46cd-ad12-0959f4eb6fdb" providerId="ADAL" clId="{0448F6E2-EFC4-492D-991B-A86BA35E402C}" dt="2024-09-05T13:14:52.286" v="167" actId="478"/>
            <ac:spMkLst>
              <pc:docMk/>
              <pc:sldMasterMk cId="1317938440" sldId="2147483648"/>
              <pc:sldLayoutMk cId="3509685658" sldId="2147483656"/>
              <ac:spMk id="19" creationId="{FF6CA8D6-9F95-C1BB-8336-A87336CCB7D1}"/>
            </ac:spMkLst>
          </pc:spChg>
          <pc:spChg chg="del">
            <ac:chgData name="Mohd Salman" userId="a1cce0b1-7b4d-46cd-ad12-0959f4eb6fdb" providerId="ADAL" clId="{0448F6E2-EFC4-492D-991B-A86BA35E402C}" dt="2024-09-05T13:14:53.566" v="168" actId="478"/>
            <ac:spMkLst>
              <pc:docMk/>
              <pc:sldMasterMk cId="1317938440" sldId="2147483648"/>
              <pc:sldLayoutMk cId="3509685658" sldId="2147483656"/>
              <ac:spMk id="21" creationId="{550CA720-84DF-8495-129B-5A8263EFA254}"/>
            </ac:spMkLst>
          </pc:spChg>
          <pc:spChg chg="add mod">
            <ac:chgData name="Mohd Salman" userId="a1cce0b1-7b4d-46cd-ad12-0959f4eb6fdb" providerId="ADAL" clId="{0448F6E2-EFC4-492D-991B-A86BA35E402C}" dt="2024-09-05T13:15:44.031" v="188" actId="20577"/>
            <ac:spMkLst>
              <pc:docMk/>
              <pc:sldMasterMk cId="1317938440" sldId="2147483648"/>
              <pc:sldLayoutMk cId="3509685658" sldId="2147483656"/>
              <ac:spMk id="22" creationId="{08764EC1-6965-3D61-D98F-925DA692DD7F}"/>
            </ac:spMkLst>
          </pc:spChg>
          <pc:spChg chg="add mod">
            <ac:chgData name="Mohd Salman" userId="a1cce0b1-7b4d-46cd-ad12-0959f4eb6fdb" providerId="ADAL" clId="{0448F6E2-EFC4-492D-991B-A86BA35E402C}" dt="2024-09-05T13:16:23.245" v="209" actId="404"/>
            <ac:spMkLst>
              <pc:docMk/>
              <pc:sldMasterMk cId="1317938440" sldId="2147483648"/>
              <pc:sldLayoutMk cId="3509685658" sldId="2147483656"/>
              <ac:spMk id="23" creationId="{637C99F6-C20B-44D0-1785-7A5FC7F00854}"/>
            </ac:spMkLst>
          </pc:spChg>
          <pc:spChg chg="add mod">
            <ac:chgData name="Mohd Salman" userId="a1cce0b1-7b4d-46cd-ad12-0959f4eb6fdb" providerId="ADAL" clId="{0448F6E2-EFC4-492D-991B-A86BA35E402C}" dt="2024-09-05T13:16:25.656" v="210" actId="571"/>
            <ac:spMkLst>
              <pc:docMk/>
              <pc:sldMasterMk cId="1317938440" sldId="2147483648"/>
              <pc:sldLayoutMk cId="3509685658" sldId="2147483656"/>
              <ac:spMk id="24" creationId="{98E67E09-E972-36A0-4516-EC79DA695155}"/>
            </ac:spMkLst>
          </pc:spChg>
          <pc:spChg chg="add mod">
            <ac:chgData name="Mohd Salman" userId="a1cce0b1-7b4d-46cd-ad12-0959f4eb6fdb" providerId="ADAL" clId="{0448F6E2-EFC4-492D-991B-A86BA35E402C}" dt="2024-09-05T13:16:29.130" v="211" actId="571"/>
            <ac:spMkLst>
              <pc:docMk/>
              <pc:sldMasterMk cId="1317938440" sldId="2147483648"/>
              <pc:sldLayoutMk cId="3509685658" sldId="2147483656"/>
              <ac:spMk id="25" creationId="{7F1085E9-E6D7-57EA-3A95-87768F0B331A}"/>
            </ac:spMkLst>
          </pc:spChg>
          <pc:spChg chg="add mod">
            <ac:chgData name="Mohd Salman" userId="a1cce0b1-7b4d-46cd-ad12-0959f4eb6fdb" providerId="ADAL" clId="{0448F6E2-EFC4-492D-991B-A86BA35E402C}" dt="2024-09-05T13:16:31.017" v="212" actId="571"/>
            <ac:spMkLst>
              <pc:docMk/>
              <pc:sldMasterMk cId="1317938440" sldId="2147483648"/>
              <pc:sldLayoutMk cId="3509685658" sldId="2147483656"/>
              <ac:spMk id="26" creationId="{B28A4009-F611-C57F-F5B6-C0D1E01FEB35}"/>
            </ac:spMkLst>
          </pc:spChg>
          <pc:spChg chg="add del mod">
            <ac:chgData name="Mohd Salman" userId="a1cce0b1-7b4d-46cd-ad12-0959f4eb6fdb" providerId="ADAL" clId="{0448F6E2-EFC4-492D-991B-A86BA35E402C}" dt="2024-09-05T13:16:35.989" v="214" actId="21"/>
            <ac:spMkLst>
              <pc:docMk/>
              <pc:sldMasterMk cId="1317938440" sldId="2147483648"/>
              <pc:sldLayoutMk cId="3509685658" sldId="2147483656"/>
              <ac:spMk id="27" creationId="{FE6C8C12-AD9B-7460-0B6D-C7A248893903}"/>
            </ac:spMkLst>
          </pc:spChg>
          <pc:spChg chg="add mod">
            <ac:chgData name="Mohd Salman" userId="a1cce0b1-7b4d-46cd-ad12-0959f4eb6fdb" providerId="ADAL" clId="{0448F6E2-EFC4-492D-991B-A86BA35E402C}" dt="2024-09-05T13:16:52.595" v="222" actId="207"/>
            <ac:spMkLst>
              <pc:docMk/>
              <pc:sldMasterMk cId="1317938440" sldId="2147483648"/>
              <pc:sldLayoutMk cId="3509685658" sldId="2147483656"/>
              <ac:spMk id="28" creationId="{FE6C8C12-AD9B-7460-0B6D-C7A248893903}"/>
            </ac:spMkLst>
          </pc:spChg>
          <pc:spChg chg="add mod">
            <ac:chgData name="Mohd Salman" userId="a1cce0b1-7b4d-46cd-ad12-0959f4eb6fdb" providerId="ADAL" clId="{0448F6E2-EFC4-492D-991B-A86BA35E402C}" dt="2024-09-05T13:18:11.793" v="254" actId="403"/>
            <ac:spMkLst>
              <pc:docMk/>
              <pc:sldMasterMk cId="1317938440" sldId="2147483648"/>
              <pc:sldLayoutMk cId="3509685658" sldId="2147483656"/>
              <ac:spMk id="29" creationId="{B9CB81C1-BC26-16BB-48BD-D72D32EE6CC2}"/>
            </ac:spMkLst>
          </pc:spChg>
          <pc:spChg chg="add mod">
            <ac:chgData name="Mohd Salman" userId="a1cce0b1-7b4d-46cd-ad12-0959f4eb6fdb" providerId="ADAL" clId="{0448F6E2-EFC4-492D-991B-A86BA35E402C}" dt="2024-09-05T13:17:06.656" v="230" actId="571"/>
            <ac:spMkLst>
              <pc:docMk/>
              <pc:sldMasterMk cId="1317938440" sldId="2147483648"/>
              <pc:sldLayoutMk cId="3509685658" sldId="2147483656"/>
              <ac:spMk id="30" creationId="{AF30A117-3B63-E37F-12E1-38AB08D439A5}"/>
            </ac:spMkLst>
          </pc:spChg>
          <pc:spChg chg="add mod">
            <ac:chgData name="Mohd Salman" userId="a1cce0b1-7b4d-46cd-ad12-0959f4eb6fdb" providerId="ADAL" clId="{0448F6E2-EFC4-492D-991B-A86BA35E402C}" dt="2024-09-05T13:18:11.793" v="254" actId="403"/>
            <ac:spMkLst>
              <pc:docMk/>
              <pc:sldMasterMk cId="1317938440" sldId="2147483648"/>
              <pc:sldLayoutMk cId="3509685658" sldId="2147483656"/>
              <ac:spMk id="31" creationId="{BC696C52-F57B-DFFE-813E-193D265430F3}"/>
            </ac:spMkLst>
          </pc:spChg>
          <pc:spChg chg="add mod">
            <ac:chgData name="Mohd Salman" userId="a1cce0b1-7b4d-46cd-ad12-0959f4eb6fdb" providerId="ADAL" clId="{0448F6E2-EFC4-492D-991B-A86BA35E402C}" dt="2024-09-05T13:17:08.795" v="231" actId="571"/>
            <ac:spMkLst>
              <pc:docMk/>
              <pc:sldMasterMk cId="1317938440" sldId="2147483648"/>
              <pc:sldLayoutMk cId="3509685658" sldId="2147483656"/>
              <ac:spMk id="32" creationId="{2848CADD-A71F-7C86-2756-42D2C386944B}"/>
            </ac:spMkLst>
          </pc:spChg>
          <pc:spChg chg="add mod">
            <ac:chgData name="Mohd Salman" userId="a1cce0b1-7b4d-46cd-ad12-0959f4eb6fdb" providerId="ADAL" clId="{0448F6E2-EFC4-492D-991B-A86BA35E402C}" dt="2024-09-05T13:18:11.793" v="254" actId="403"/>
            <ac:spMkLst>
              <pc:docMk/>
              <pc:sldMasterMk cId="1317938440" sldId="2147483648"/>
              <pc:sldLayoutMk cId="3509685658" sldId="2147483656"/>
              <ac:spMk id="33" creationId="{C8CC8D4B-7518-FD8C-4E08-6FCB8BA2FDA3}"/>
            </ac:spMkLst>
          </pc:spChg>
          <pc:spChg chg="add mod">
            <ac:chgData name="Mohd Salman" userId="a1cce0b1-7b4d-46cd-ad12-0959f4eb6fdb" providerId="ADAL" clId="{0448F6E2-EFC4-492D-991B-A86BA35E402C}" dt="2024-09-05T13:17:13.363" v="232" actId="571"/>
            <ac:spMkLst>
              <pc:docMk/>
              <pc:sldMasterMk cId="1317938440" sldId="2147483648"/>
              <pc:sldLayoutMk cId="3509685658" sldId="2147483656"/>
              <ac:spMk id="34" creationId="{2A39EE71-4B99-7139-98AB-016BC357A2AD}"/>
            </ac:spMkLst>
          </pc:spChg>
          <pc:spChg chg="add mod">
            <ac:chgData name="Mohd Salman" userId="a1cce0b1-7b4d-46cd-ad12-0959f4eb6fdb" providerId="ADAL" clId="{0448F6E2-EFC4-492D-991B-A86BA35E402C}" dt="2024-09-05T13:18:11.793" v="254" actId="403"/>
            <ac:spMkLst>
              <pc:docMk/>
              <pc:sldMasterMk cId="1317938440" sldId="2147483648"/>
              <pc:sldLayoutMk cId="3509685658" sldId="2147483656"/>
              <ac:spMk id="35" creationId="{CE0C7ED1-13B9-7D29-F4E3-AAFA491BFDC7}"/>
            </ac:spMkLst>
          </pc:spChg>
          <pc:picChg chg="add del mod">
            <ac:chgData name="Mohd Salman" userId="a1cce0b1-7b4d-46cd-ad12-0959f4eb6fdb" providerId="ADAL" clId="{0448F6E2-EFC4-492D-991B-A86BA35E402C}" dt="2024-09-05T13:15:46.760" v="189" actId="478"/>
            <ac:picMkLst>
              <pc:docMk/>
              <pc:sldMasterMk cId="1317938440" sldId="2147483648"/>
              <pc:sldLayoutMk cId="3509685658" sldId="2147483656"/>
              <ac:picMk id="15" creationId="{3F0C1004-CB27-0D97-FE8B-50DCA407F633}"/>
            </ac:picMkLst>
          </pc:picChg>
          <pc:picChg chg="add del mod">
            <ac:chgData name="Mohd Salman" userId="a1cce0b1-7b4d-46cd-ad12-0959f4eb6fdb" providerId="ADAL" clId="{0448F6E2-EFC4-492D-991B-A86BA35E402C}" dt="2024-09-05T13:15:46.760" v="189" actId="478"/>
            <ac:picMkLst>
              <pc:docMk/>
              <pc:sldMasterMk cId="1317938440" sldId="2147483648"/>
              <pc:sldLayoutMk cId="3509685658" sldId="2147483656"/>
              <ac:picMk id="16" creationId="{E935F7BD-03C8-D14A-5C63-D9531EAE088A}"/>
            </ac:picMkLst>
          </pc:picChg>
          <pc:picChg chg="add del mod">
            <ac:chgData name="Mohd Salman" userId="a1cce0b1-7b4d-46cd-ad12-0959f4eb6fdb" providerId="ADAL" clId="{0448F6E2-EFC4-492D-991B-A86BA35E402C}" dt="2024-09-05T13:15:46.760" v="189" actId="478"/>
            <ac:picMkLst>
              <pc:docMk/>
              <pc:sldMasterMk cId="1317938440" sldId="2147483648"/>
              <pc:sldLayoutMk cId="3509685658" sldId="2147483656"/>
              <ac:picMk id="17" creationId="{7E1F5610-9513-3543-C5A2-3B868AC79A1C}"/>
            </ac:picMkLst>
          </pc:picChg>
          <pc:picChg chg="add del mod">
            <ac:chgData name="Mohd Salman" userId="a1cce0b1-7b4d-46cd-ad12-0959f4eb6fdb" providerId="ADAL" clId="{0448F6E2-EFC4-492D-991B-A86BA35E402C}" dt="2024-09-05T13:15:46.760" v="189" actId="478"/>
            <ac:picMkLst>
              <pc:docMk/>
              <pc:sldMasterMk cId="1317938440" sldId="2147483648"/>
              <pc:sldLayoutMk cId="3509685658" sldId="2147483656"/>
              <ac:picMk id="20" creationId="{30F491E1-C159-3F5C-8138-599F94B64E6C}"/>
            </ac:picMkLst>
          </pc:picChg>
        </pc:sldLayoutChg>
        <pc:sldLayoutChg chg="addSp delSp modSp add mod ord modTransition">
          <pc:chgData name="Mohd Salman" userId="a1cce0b1-7b4d-46cd-ad12-0959f4eb6fdb" providerId="ADAL" clId="{0448F6E2-EFC4-492D-991B-A86BA35E402C}" dt="2024-09-05T13:22:46.218" v="362" actId="478"/>
          <pc:sldLayoutMkLst>
            <pc:docMk/>
            <pc:sldMasterMk cId="1317938440" sldId="2147483648"/>
            <pc:sldLayoutMk cId="2313176419" sldId="2147483657"/>
          </pc:sldLayoutMkLst>
          <pc:spChg chg="del mod">
            <ac:chgData name="Mohd Salman" userId="a1cce0b1-7b4d-46cd-ad12-0959f4eb6fdb" providerId="ADAL" clId="{0448F6E2-EFC4-492D-991B-A86BA35E402C}" dt="2024-09-05T13:19:13.046" v="272" actId="21"/>
            <ac:spMkLst>
              <pc:docMk/>
              <pc:sldMasterMk cId="1317938440" sldId="2147483648"/>
              <pc:sldLayoutMk cId="2313176419" sldId="2147483657"/>
              <ac:spMk id="2" creationId="{08764EC1-6965-3D61-D98F-925DA692DD7F}"/>
            </ac:spMkLst>
          </pc:spChg>
          <pc:spChg chg="add del mod">
            <ac:chgData name="Mohd Salman" userId="a1cce0b1-7b4d-46cd-ad12-0959f4eb6fdb" providerId="ADAL" clId="{0448F6E2-EFC4-492D-991B-A86BA35E402C}" dt="2024-09-05T13:19:14.693" v="273" actId="478"/>
            <ac:spMkLst>
              <pc:docMk/>
              <pc:sldMasterMk cId="1317938440" sldId="2147483648"/>
              <pc:sldLayoutMk cId="2313176419" sldId="2147483657"/>
              <ac:spMk id="4" creationId="{F3D1ED19-0C70-F4FD-9EC2-698411626387}"/>
            </ac:spMkLst>
          </pc:spChg>
          <pc:spChg chg="add del mod">
            <ac:chgData name="Mohd Salman" userId="a1cce0b1-7b4d-46cd-ad12-0959f4eb6fdb" providerId="ADAL" clId="{0448F6E2-EFC4-492D-991B-A86BA35E402C}" dt="2024-09-05T13:20:12.091" v="297" actId="478"/>
            <ac:spMkLst>
              <pc:docMk/>
              <pc:sldMasterMk cId="1317938440" sldId="2147483648"/>
              <pc:sldLayoutMk cId="2313176419" sldId="2147483657"/>
              <ac:spMk id="5" creationId="{76392039-5C74-7B39-9E3E-9DC56D414066}"/>
            </ac:spMkLst>
          </pc:spChg>
          <pc:spChg chg="add mod">
            <ac:chgData name="Mohd Salman" userId="a1cce0b1-7b4d-46cd-ad12-0959f4eb6fdb" providerId="ADAL" clId="{0448F6E2-EFC4-492D-991B-A86BA35E402C}" dt="2024-09-05T13:19:53.326" v="290" actId="12789"/>
            <ac:spMkLst>
              <pc:docMk/>
              <pc:sldMasterMk cId="1317938440" sldId="2147483648"/>
              <pc:sldLayoutMk cId="2313176419" sldId="2147483657"/>
              <ac:spMk id="6" creationId="{A2F8EB8E-B909-501C-0588-6716BAF6F454}"/>
            </ac:spMkLst>
          </pc:spChg>
          <pc:spChg chg="del">
            <ac:chgData name="Mohd Salman" userId="a1cce0b1-7b4d-46cd-ad12-0959f4eb6fdb" providerId="ADAL" clId="{0448F6E2-EFC4-492D-991B-A86BA35E402C}" dt="2024-09-05T13:18:46.159" v="260" actId="478"/>
            <ac:spMkLst>
              <pc:docMk/>
              <pc:sldMasterMk cId="1317938440" sldId="2147483648"/>
              <pc:sldLayoutMk cId="2313176419" sldId="2147483657"/>
              <ac:spMk id="7" creationId="{426B88F1-870D-A635-ABA1-DDD9C44290D4}"/>
            </ac:spMkLst>
          </pc:spChg>
          <pc:spChg chg="add del mod">
            <ac:chgData name="Mohd Salman" userId="a1cce0b1-7b4d-46cd-ad12-0959f4eb6fdb" providerId="ADAL" clId="{0448F6E2-EFC4-492D-991B-A86BA35E402C}" dt="2024-09-05T13:20:12.091" v="297" actId="478"/>
            <ac:spMkLst>
              <pc:docMk/>
              <pc:sldMasterMk cId="1317938440" sldId="2147483648"/>
              <pc:sldLayoutMk cId="2313176419" sldId="2147483657"/>
              <ac:spMk id="8" creationId="{122370A6-1B00-2220-5F62-01BF3284EB22}"/>
            </ac:spMkLst>
          </pc:spChg>
          <pc:spChg chg="add mod">
            <ac:chgData name="Mohd Salman" userId="a1cce0b1-7b4d-46cd-ad12-0959f4eb6fdb" providerId="ADAL" clId="{0448F6E2-EFC4-492D-991B-A86BA35E402C}" dt="2024-09-05T13:19:58.359" v="292" actId="12789"/>
            <ac:spMkLst>
              <pc:docMk/>
              <pc:sldMasterMk cId="1317938440" sldId="2147483648"/>
              <pc:sldLayoutMk cId="2313176419" sldId="2147483657"/>
              <ac:spMk id="9" creationId="{BBB2434E-C19D-3EFF-6B89-F0A12BAE8307}"/>
            </ac:spMkLst>
          </pc:spChg>
          <pc:spChg chg="add del mod">
            <ac:chgData name="Mohd Salman" userId="a1cce0b1-7b4d-46cd-ad12-0959f4eb6fdb" providerId="ADAL" clId="{0448F6E2-EFC4-492D-991B-A86BA35E402C}" dt="2024-09-05T13:20:12.091" v="297" actId="478"/>
            <ac:spMkLst>
              <pc:docMk/>
              <pc:sldMasterMk cId="1317938440" sldId="2147483648"/>
              <pc:sldLayoutMk cId="2313176419" sldId="2147483657"/>
              <ac:spMk id="10" creationId="{303651BC-5301-0147-2836-BFE2E6E9A738}"/>
            </ac:spMkLst>
          </pc:spChg>
          <pc:spChg chg="add 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11" creationId="{0C31D1D2-5EE3-F17F-051A-D4FB8CD37CD4}"/>
            </ac:spMkLst>
          </pc:spChg>
          <pc:spChg chg="add del mod">
            <ac:chgData name="Mohd Salman" userId="a1cce0b1-7b4d-46cd-ad12-0959f4eb6fdb" providerId="ADAL" clId="{0448F6E2-EFC4-492D-991B-A86BA35E402C}" dt="2024-09-05T13:20:40.723" v="306" actId="478"/>
            <ac:spMkLst>
              <pc:docMk/>
              <pc:sldMasterMk cId="1317938440" sldId="2147483648"/>
              <pc:sldLayoutMk cId="2313176419" sldId="2147483657"/>
              <ac:spMk id="12" creationId="{7ED7F839-60EA-206F-D092-B9ABCD77DC26}"/>
            </ac:spMkLst>
          </pc:spChg>
          <pc:spChg chg="add 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13" creationId="{225AA782-0F8F-30CB-32AB-1F8486C92D11}"/>
            </ac:spMkLst>
          </pc:spChg>
          <pc:spChg chg="del">
            <ac:chgData name="Mohd Salman" userId="a1cce0b1-7b4d-46cd-ad12-0959f4eb6fdb" providerId="ADAL" clId="{0448F6E2-EFC4-492D-991B-A86BA35E402C}" dt="2024-09-05T13:18:46.159" v="260" actId="478"/>
            <ac:spMkLst>
              <pc:docMk/>
              <pc:sldMasterMk cId="1317938440" sldId="2147483648"/>
              <pc:sldLayoutMk cId="2313176419" sldId="2147483657"/>
              <ac:spMk id="18" creationId="{A03FECE6-37FE-09B8-AF3C-200F98A72473}"/>
            </ac:spMkLst>
          </pc:spChg>
          <pc:spChg chg="del">
            <ac:chgData name="Mohd Salman" userId="a1cce0b1-7b4d-46cd-ad12-0959f4eb6fdb" providerId="ADAL" clId="{0448F6E2-EFC4-492D-991B-A86BA35E402C}" dt="2024-09-05T13:18:46.159" v="260" actId="478"/>
            <ac:spMkLst>
              <pc:docMk/>
              <pc:sldMasterMk cId="1317938440" sldId="2147483648"/>
              <pc:sldLayoutMk cId="2313176419" sldId="2147483657"/>
              <ac:spMk id="19" creationId="{FF6CA8D6-9F95-C1BB-8336-A87336CCB7D1}"/>
            </ac:spMkLst>
          </pc:spChg>
          <pc:spChg chg="del mod">
            <ac:chgData name="Mohd Salman" userId="a1cce0b1-7b4d-46cd-ad12-0959f4eb6fdb" providerId="ADAL" clId="{0448F6E2-EFC4-492D-991B-A86BA35E402C}" dt="2024-09-05T13:22:46.218" v="362" actId="478"/>
            <ac:spMkLst>
              <pc:docMk/>
              <pc:sldMasterMk cId="1317938440" sldId="2147483648"/>
              <pc:sldLayoutMk cId="2313176419" sldId="2147483657"/>
              <ac:spMk id="21" creationId="{550CA720-84DF-8495-129B-5A8263EFA254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22" creationId="{090B5A2B-994F-EA73-E34B-A18476BA59DD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23" creationId="{39A1ADE0-5BB1-F3B8-44BC-EC0D00164D13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24" creationId="{26FC039A-D763-432A-E6B1-A8CA740BC6DD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25" creationId="{FEAD7DB0-AA2D-91CC-0AEF-D1C66F18461C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26" creationId="{08E42E42-C633-EE4B-9788-EFC54D5B7C4A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27" creationId="{77CC04F7-0769-D165-A926-0B3B6D85F1E6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29" creationId="{9B52C60F-3362-9791-5C30-46C0C791AB5B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30" creationId="{99FBEE87-08F5-753F-E2CF-3A7B1F91E9EB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31" creationId="{A21810C3-352B-92D1-4260-727A4A429D68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32" creationId="{92867433-6634-D607-D4A7-6FA83E23AA80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33" creationId="{5F723FD2-B19A-C748-1335-46854ABC180F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34" creationId="{62BAB015-D707-D36A-0F5B-AD4A0BC4571E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36" creationId="{AFB5B4D2-4391-BDCE-75D6-E9AD3D8CBA28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37" creationId="{580FF4FD-A671-94E8-0C6A-26DA19E04170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38" creationId="{C4115AF4-FE16-BF66-3982-537AD960E52B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39" creationId="{E99B2EAC-C656-B5A6-5C22-652B76303EFE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40" creationId="{75578000-A179-BB48-D974-403AF19D1E29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41" creationId="{D516B91E-192E-6C2B-84EB-89FBADC5CF4A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43" creationId="{D146F41D-316C-AD70-E54D-893ECFC6BF70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44" creationId="{50B2B0C3-F051-D417-1BA6-65DEFD2CAE2B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45" creationId="{416D9730-E510-B98A-625D-C8F62A9217B1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46" creationId="{DE72F65C-59CE-C2AC-0F53-4029B463B450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47" creationId="{B2980B36-6FD7-3773-5B96-567AFA682817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48" creationId="{F5699163-01E0-6E86-C05B-1104DFA1CEE3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49" creationId="{335EDC8C-9B7E-642B-4921-6F8273D4637B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50" creationId="{919404E9-8FEB-32A0-3F6B-0009B2245D66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51" creationId="{AFA3C4B2-154C-3DE5-B40C-2BA3BB5ADA44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52" creationId="{6BF7564A-666D-AA30-9920-961D1AE1094A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55" creationId="{24F51584-F697-8233-AEC8-165C25AE281D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56" creationId="{341FDC23-CAE4-A5B3-5E08-CD0B2B1E6229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57" creationId="{5AD02E97-4287-6E0A-5C0A-02AEF9030FC0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58" creationId="{B7941451-72D5-6C60-B444-8E3A5E43CCCF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59" creationId="{208ED686-8EDE-A92E-484C-90EF6BB8F5FD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60" creationId="{3D27EBFD-57DD-132B-F6B3-20D40185C9DA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61" creationId="{9FA5564C-15CE-31C8-366F-9E7BCCE659DC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62" creationId="{C6380416-52E1-2110-49CD-3A0BB04D3C4A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63" creationId="{5AED8C23-B57D-B9A9-73AA-0BDFD89A9DCE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64" creationId="{30DD3660-5D28-D0D8-76B5-C53A5738C625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65" creationId="{F1902A26-1C7A-9D7F-BCC9-819E76EB2752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66" creationId="{CFBB955E-1397-1846-096D-8FD92A29680C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67" creationId="{3CAB769E-6EC8-4349-B2FA-547DA3F2B7F3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68" creationId="{363C3DFA-2358-86A0-D728-3C9B28FD8C7C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69" creationId="{69442B2E-093D-D40B-3116-3280C1439BE1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70" creationId="{C7BB5A6E-ACBD-5631-C685-BC4213BD3729}"/>
            </ac:spMkLst>
          </pc:spChg>
          <pc:spChg chg="mod">
            <ac:chgData name="Mohd Salman" userId="a1cce0b1-7b4d-46cd-ad12-0959f4eb6fdb" providerId="ADAL" clId="{0448F6E2-EFC4-492D-991B-A86BA35E402C}" dt="2024-09-05T13:18:49.091" v="262"/>
            <ac:spMkLst>
              <pc:docMk/>
              <pc:sldMasterMk cId="1317938440" sldId="2147483648"/>
              <pc:sldLayoutMk cId="2313176419" sldId="2147483657"/>
              <ac:spMk id="71" creationId="{A095A600-6101-88FE-E02F-ED232931FEE1}"/>
            </ac:spMkLst>
          </pc:spChg>
          <pc:spChg chg="add mod">
            <ac:chgData name="Mohd Salman" userId="a1cce0b1-7b4d-46cd-ad12-0959f4eb6fdb" providerId="ADAL" clId="{0448F6E2-EFC4-492D-991B-A86BA35E402C}" dt="2024-09-05T13:21:14.985" v="319" actId="14100"/>
            <ac:spMkLst>
              <pc:docMk/>
              <pc:sldMasterMk cId="1317938440" sldId="2147483648"/>
              <pc:sldLayoutMk cId="2313176419" sldId="2147483657"/>
              <ac:spMk id="72" creationId="{08764EC1-6965-3D61-D98F-925DA692DD7F}"/>
            </ac:spMkLst>
          </pc:spChg>
          <pc:spChg chg="add mod">
            <ac:chgData name="Mohd Salman" userId="a1cce0b1-7b4d-46cd-ad12-0959f4eb6fdb" providerId="ADAL" clId="{0448F6E2-EFC4-492D-991B-A86BA35E402C}" dt="2024-09-05T13:19:53.326" v="290" actId="12789"/>
            <ac:spMkLst>
              <pc:docMk/>
              <pc:sldMasterMk cId="1317938440" sldId="2147483648"/>
              <pc:sldLayoutMk cId="2313176419" sldId="2147483657"/>
              <ac:spMk id="74" creationId="{005BB014-90C4-AECC-42CA-FA5610FE7E56}"/>
            </ac:spMkLst>
          </pc:spChg>
          <pc:spChg chg="add mod">
            <ac:chgData name="Mohd Salman" userId="a1cce0b1-7b4d-46cd-ad12-0959f4eb6fdb" providerId="ADAL" clId="{0448F6E2-EFC4-492D-991B-A86BA35E402C}" dt="2024-09-05T13:19:58.359" v="292" actId="12789"/>
            <ac:spMkLst>
              <pc:docMk/>
              <pc:sldMasterMk cId="1317938440" sldId="2147483648"/>
              <pc:sldLayoutMk cId="2313176419" sldId="2147483657"/>
              <ac:spMk id="75" creationId="{E332FA61-C304-A531-86A7-FEB81C74EB91}"/>
            </ac:spMkLst>
          </pc:spChg>
          <pc:spChg chg="add mod">
            <ac:chgData name="Mohd Salman" userId="a1cce0b1-7b4d-46cd-ad12-0959f4eb6fdb" providerId="ADAL" clId="{0448F6E2-EFC4-492D-991B-A86BA35E402C}" dt="2024-09-05T13:20:00.841" v="293" actId="571"/>
            <ac:spMkLst>
              <pc:docMk/>
              <pc:sldMasterMk cId="1317938440" sldId="2147483648"/>
              <pc:sldLayoutMk cId="2313176419" sldId="2147483657"/>
              <ac:spMk id="76" creationId="{91E1E976-6F06-1057-AEA6-E4E0F56409C2}"/>
            </ac:spMkLst>
          </pc:spChg>
          <pc:spChg chg="add mod">
            <ac:chgData name="Mohd Salman" userId="a1cce0b1-7b4d-46cd-ad12-0959f4eb6fdb" providerId="ADAL" clId="{0448F6E2-EFC4-492D-991B-A86BA35E402C}" dt="2024-09-05T13:20:03.392" v="294" actId="571"/>
            <ac:spMkLst>
              <pc:docMk/>
              <pc:sldMasterMk cId="1317938440" sldId="2147483648"/>
              <pc:sldLayoutMk cId="2313176419" sldId="2147483657"/>
              <ac:spMk id="77" creationId="{D0866660-4952-1E5B-AE36-C6092CC26B32}"/>
            </ac:spMkLst>
          </pc:spChg>
          <pc:spChg chg="add mod">
            <ac:chgData name="Mohd Salman" userId="a1cce0b1-7b4d-46cd-ad12-0959f4eb6fdb" providerId="ADAL" clId="{0448F6E2-EFC4-492D-991B-A86BA35E402C}" dt="2024-09-05T13:22:19.612" v="355" actId="1036"/>
            <ac:spMkLst>
              <pc:docMk/>
              <pc:sldMasterMk cId="1317938440" sldId="2147483648"/>
              <pc:sldLayoutMk cId="2313176419" sldId="2147483657"/>
              <ac:spMk id="78" creationId="{B7452CB8-43EE-AAD8-343B-AB5314C71C53}"/>
            </ac:spMkLst>
          </pc:spChg>
          <pc:spChg chg="add mod">
            <ac:chgData name="Mohd Salman" userId="a1cce0b1-7b4d-46cd-ad12-0959f4eb6fdb" providerId="ADAL" clId="{0448F6E2-EFC4-492D-991B-A86BA35E402C}" dt="2024-09-05T13:20:32.752" v="303" actId="14100"/>
            <ac:spMkLst>
              <pc:docMk/>
              <pc:sldMasterMk cId="1317938440" sldId="2147483648"/>
              <pc:sldLayoutMk cId="2313176419" sldId="2147483657"/>
              <ac:spMk id="79" creationId="{CF86B084-3DA6-648B-46AB-0FC12A49449A}"/>
            </ac:spMkLst>
          </pc:spChg>
          <pc:spChg chg="add mod">
            <ac:chgData name="Mohd Salman" userId="a1cce0b1-7b4d-46cd-ad12-0959f4eb6fdb" providerId="ADAL" clId="{0448F6E2-EFC4-492D-991B-A86BA35E402C}" dt="2024-09-05T13:22:19.612" v="355" actId="1036"/>
            <ac:spMkLst>
              <pc:docMk/>
              <pc:sldMasterMk cId="1317938440" sldId="2147483648"/>
              <pc:sldLayoutMk cId="2313176419" sldId="2147483657"/>
              <ac:spMk id="80" creationId="{F0D6AE1C-3D6B-25E4-024D-E7358E3210DF}"/>
            </ac:spMkLst>
          </pc:spChg>
          <pc:spChg chg="add mod">
            <ac:chgData name="Mohd Salman" userId="a1cce0b1-7b4d-46cd-ad12-0959f4eb6fdb" providerId="ADAL" clId="{0448F6E2-EFC4-492D-991B-A86BA35E402C}" dt="2024-09-05T13:20:35.344" v="304" actId="571"/>
            <ac:spMkLst>
              <pc:docMk/>
              <pc:sldMasterMk cId="1317938440" sldId="2147483648"/>
              <pc:sldLayoutMk cId="2313176419" sldId="2147483657"/>
              <ac:spMk id="81" creationId="{53C2CEEE-B26D-C938-5EE4-FEA6C221FDF7}"/>
            </ac:spMkLst>
          </pc:spChg>
          <pc:spChg chg="add mod">
            <ac:chgData name="Mohd Salman" userId="a1cce0b1-7b4d-46cd-ad12-0959f4eb6fdb" providerId="ADAL" clId="{0448F6E2-EFC4-492D-991B-A86BA35E402C}" dt="2024-09-05T13:22:19.612" v="355" actId="1036"/>
            <ac:spMkLst>
              <pc:docMk/>
              <pc:sldMasterMk cId="1317938440" sldId="2147483648"/>
              <pc:sldLayoutMk cId="2313176419" sldId="2147483657"/>
              <ac:spMk id="82" creationId="{887630A4-8F97-35C2-1433-CC7C264D9571}"/>
            </ac:spMkLst>
          </pc:spChg>
          <pc:spChg chg="add mod">
            <ac:chgData name="Mohd Salman" userId="a1cce0b1-7b4d-46cd-ad12-0959f4eb6fdb" providerId="ADAL" clId="{0448F6E2-EFC4-492D-991B-A86BA35E402C}" dt="2024-09-05T13:20:39.112" v="305" actId="571"/>
            <ac:spMkLst>
              <pc:docMk/>
              <pc:sldMasterMk cId="1317938440" sldId="2147483648"/>
              <pc:sldLayoutMk cId="2313176419" sldId="2147483657"/>
              <ac:spMk id="83" creationId="{4798D6FF-BA0A-4C88-8775-9E9251C9A32E}"/>
            </ac:spMkLst>
          </pc:spChg>
          <pc:spChg chg="add mod">
            <ac:chgData name="Mohd Salman" userId="a1cce0b1-7b4d-46cd-ad12-0959f4eb6fdb" providerId="ADAL" clId="{0448F6E2-EFC4-492D-991B-A86BA35E402C}" dt="2024-09-05T13:22:19.612" v="355" actId="1036"/>
            <ac:spMkLst>
              <pc:docMk/>
              <pc:sldMasterMk cId="1317938440" sldId="2147483648"/>
              <pc:sldLayoutMk cId="2313176419" sldId="2147483657"/>
              <ac:spMk id="84" creationId="{62D224FC-E0A6-67B7-1CB9-FD4D5CA18EB9}"/>
            </ac:spMkLst>
          </pc:spChg>
          <pc:spChg chg="add mod">
            <ac:chgData name="Mohd Salman" userId="a1cce0b1-7b4d-46cd-ad12-0959f4eb6fdb" providerId="ADAL" clId="{0448F6E2-EFC4-492D-991B-A86BA35E402C}" dt="2024-09-05T13:20:43.656" v="307" actId="571"/>
            <ac:spMkLst>
              <pc:docMk/>
              <pc:sldMasterMk cId="1317938440" sldId="2147483648"/>
              <pc:sldLayoutMk cId="2313176419" sldId="2147483657"/>
              <ac:spMk id="85" creationId="{89A7E20F-2E02-92CA-6F7E-01BA329458D9}"/>
            </ac:spMkLst>
          </pc:spChg>
          <pc:grpChg chg="add del mod">
            <ac:chgData name="Mohd Salman" userId="a1cce0b1-7b4d-46cd-ad12-0959f4eb6fdb" providerId="ADAL" clId="{0448F6E2-EFC4-492D-991B-A86BA35E402C}" dt="2024-09-05T13:19:04.525" v="267" actId="478"/>
            <ac:grpSpMkLst>
              <pc:docMk/>
              <pc:sldMasterMk cId="1317938440" sldId="2147483648"/>
              <pc:sldLayoutMk cId="2313176419" sldId="2147483657"/>
              <ac:grpSpMk id="14" creationId="{BC721A03-4DD8-0564-9ED3-1E9DB82B7CF6}"/>
            </ac:grpSpMkLst>
          </pc:grpChg>
          <pc:grpChg chg="mod">
            <ac:chgData name="Mohd Salman" userId="a1cce0b1-7b4d-46cd-ad12-0959f4eb6fdb" providerId="ADAL" clId="{0448F6E2-EFC4-492D-991B-A86BA35E402C}" dt="2024-09-05T13:18:49.091" v="262"/>
            <ac:grpSpMkLst>
              <pc:docMk/>
              <pc:sldMasterMk cId="1317938440" sldId="2147483648"/>
              <pc:sldLayoutMk cId="2313176419" sldId="2147483657"/>
              <ac:grpSpMk id="15" creationId="{2D62A9F9-DC69-3E02-E8BF-3B35F7AEAE15}"/>
            </ac:grpSpMkLst>
          </pc:grpChg>
          <pc:grpChg chg="mod">
            <ac:chgData name="Mohd Salman" userId="a1cce0b1-7b4d-46cd-ad12-0959f4eb6fdb" providerId="ADAL" clId="{0448F6E2-EFC4-492D-991B-A86BA35E402C}" dt="2024-09-05T13:18:49.091" v="262"/>
            <ac:grpSpMkLst>
              <pc:docMk/>
              <pc:sldMasterMk cId="1317938440" sldId="2147483648"/>
              <pc:sldLayoutMk cId="2313176419" sldId="2147483657"/>
              <ac:grpSpMk id="16" creationId="{03547F7C-0B49-5925-F11E-B0B9FCE3D3EC}"/>
            </ac:grpSpMkLst>
          </pc:grpChg>
          <pc:grpChg chg="mod">
            <ac:chgData name="Mohd Salman" userId="a1cce0b1-7b4d-46cd-ad12-0959f4eb6fdb" providerId="ADAL" clId="{0448F6E2-EFC4-492D-991B-A86BA35E402C}" dt="2024-09-05T13:18:49.091" v="262"/>
            <ac:grpSpMkLst>
              <pc:docMk/>
              <pc:sldMasterMk cId="1317938440" sldId="2147483648"/>
              <pc:sldLayoutMk cId="2313176419" sldId="2147483657"/>
              <ac:grpSpMk id="17" creationId="{2971BFB2-A2DF-2CEF-8C84-44CA0D7927BE}"/>
            </ac:grpSpMkLst>
          </pc:grpChg>
          <pc:grpChg chg="mod">
            <ac:chgData name="Mohd Salman" userId="a1cce0b1-7b4d-46cd-ad12-0959f4eb6fdb" providerId="ADAL" clId="{0448F6E2-EFC4-492D-991B-A86BA35E402C}" dt="2024-09-05T13:18:49.091" v="262"/>
            <ac:grpSpMkLst>
              <pc:docMk/>
              <pc:sldMasterMk cId="1317938440" sldId="2147483648"/>
              <pc:sldLayoutMk cId="2313176419" sldId="2147483657"/>
              <ac:grpSpMk id="20" creationId="{09119C33-1155-2F1C-42DB-E9098FCECADE}"/>
            </ac:grpSpMkLst>
          </pc:grpChg>
          <pc:grpChg chg="mod">
            <ac:chgData name="Mohd Salman" userId="a1cce0b1-7b4d-46cd-ad12-0959f4eb6fdb" providerId="ADAL" clId="{0448F6E2-EFC4-492D-991B-A86BA35E402C}" dt="2024-09-05T13:18:49.091" v="262"/>
            <ac:grpSpMkLst>
              <pc:docMk/>
              <pc:sldMasterMk cId="1317938440" sldId="2147483648"/>
              <pc:sldLayoutMk cId="2313176419" sldId="2147483657"/>
              <ac:grpSpMk id="28" creationId="{9BC4C592-FE8C-064B-6270-81D19340FAA7}"/>
            </ac:grpSpMkLst>
          </pc:grpChg>
          <pc:grpChg chg="mod">
            <ac:chgData name="Mohd Salman" userId="a1cce0b1-7b4d-46cd-ad12-0959f4eb6fdb" providerId="ADAL" clId="{0448F6E2-EFC4-492D-991B-A86BA35E402C}" dt="2024-09-05T13:18:49.091" v="262"/>
            <ac:grpSpMkLst>
              <pc:docMk/>
              <pc:sldMasterMk cId="1317938440" sldId="2147483648"/>
              <pc:sldLayoutMk cId="2313176419" sldId="2147483657"/>
              <ac:grpSpMk id="35" creationId="{6ADE4039-FBA8-F29C-E693-D0AEEB0D0CEA}"/>
            </ac:grpSpMkLst>
          </pc:grpChg>
          <pc:grpChg chg="add del mod">
            <ac:chgData name="Mohd Salman" userId="a1cce0b1-7b4d-46cd-ad12-0959f4eb6fdb" providerId="ADAL" clId="{0448F6E2-EFC4-492D-991B-A86BA35E402C}" dt="2024-09-05T13:19:04.525" v="267" actId="478"/>
            <ac:grpSpMkLst>
              <pc:docMk/>
              <pc:sldMasterMk cId="1317938440" sldId="2147483648"/>
              <pc:sldLayoutMk cId="2313176419" sldId="2147483657"/>
              <ac:grpSpMk id="42" creationId="{EDA0F511-2516-3E1B-2657-64CBE0AF030D}"/>
            </ac:grpSpMkLst>
          </pc:grpChg>
          <pc:grpChg chg="add del mod">
            <ac:chgData name="Mohd Salman" userId="a1cce0b1-7b4d-46cd-ad12-0959f4eb6fdb" providerId="ADAL" clId="{0448F6E2-EFC4-492D-991B-A86BA35E402C}" dt="2024-09-05T13:19:04.525" v="267" actId="478"/>
            <ac:grpSpMkLst>
              <pc:docMk/>
              <pc:sldMasterMk cId="1317938440" sldId="2147483648"/>
              <pc:sldLayoutMk cId="2313176419" sldId="2147483657"/>
              <ac:grpSpMk id="54" creationId="{0082EC9F-2F40-53E0-BF1C-5289C2D43446}"/>
            </ac:grpSpMkLst>
          </pc:grpChg>
          <pc:picChg chg="add del mod">
            <ac:chgData name="Mohd Salman" userId="a1cce0b1-7b4d-46cd-ad12-0959f4eb6fdb" providerId="ADAL" clId="{0448F6E2-EFC4-492D-991B-A86BA35E402C}" dt="2024-09-05T13:19:04.525" v="267" actId="478"/>
            <ac:picMkLst>
              <pc:docMk/>
              <pc:sldMasterMk cId="1317938440" sldId="2147483648"/>
              <pc:sldLayoutMk cId="2313176419" sldId="2147483657"/>
              <ac:picMk id="53" creationId="{5B99ADF0-C4FB-CFB0-02D6-FDDB8E550790}"/>
            </ac:picMkLst>
          </pc:picChg>
          <pc:cxnChg chg="add mod">
            <ac:chgData name="Mohd Salman" userId="a1cce0b1-7b4d-46cd-ad12-0959f4eb6fdb" providerId="ADAL" clId="{0448F6E2-EFC4-492D-991B-A86BA35E402C}" dt="2024-09-05T13:21:19.152" v="320" actId="14100"/>
            <ac:cxnSpMkLst>
              <pc:docMk/>
              <pc:sldMasterMk cId="1317938440" sldId="2147483648"/>
              <pc:sldLayoutMk cId="2313176419" sldId="2147483657"/>
              <ac:cxnSpMk id="3" creationId="{BBF78AFD-90C3-92B1-5B41-B463F6AB9E74}"/>
            </ac:cxnSpMkLst>
          </pc:cxnChg>
        </pc:sldLayoutChg>
        <pc:sldLayoutChg chg="addSp delSp modSp add mod modTransition">
          <pc:chgData name="Mohd Salman" userId="a1cce0b1-7b4d-46cd-ad12-0959f4eb6fdb" providerId="ADAL" clId="{0448F6E2-EFC4-492D-991B-A86BA35E402C}" dt="2024-09-05T13:26:32.724" v="468" actId="403"/>
          <pc:sldLayoutMkLst>
            <pc:docMk/>
            <pc:sldMasterMk cId="1317938440" sldId="2147483648"/>
            <pc:sldLayoutMk cId="2559529717" sldId="2147483658"/>
          </pc:sldLayoutMkLst>
          <pc:spChg chg="add del mod">
            <ac:chgData name="Mohd Salman" userId="a1cce0b1-7b4d-46cd-ad12-0959f4eb6fdb" providerId="ADAL" clId="{0448F6E2-EFC4-492D-991B-A86BA35E402C}" dt="2024-09-05T13:23:06.488" v="370" actId="478"/>
            <ac:spMkLst>
              <pc:docMk/>
              <pc:sldMasterMk cId="1317938440" sldId="2147483648"/>
              <pc:sldLayoutMk cId="2559529717" sldId="2147483658"/>
              <ac:spMk id="2" creationId="{24B117EA-C41C-582F-194C-ED55B17E37B4}"/>
            </ac:spMkLst>
          </pc:spChg>
          <pc:spChg chg="add mod">
            <ac:chgData name="Mohd Salman" userId="a1cce0b1-7b4d-46cd-ad12-0959f4eb6fdb" providerId="ADAL" clId="{0448F6E2-EFC4-492D-991B-A86BA35E402C}" dt="2024-09-05T13:22:49.921" v="365"/>
            <ac:spMkLst>
              <pc:docMk/>
              <pc:sldMasterMk cId="1317938440" sldId="2147483648"/>
              <pc:sldLayoutMk cId="2559529717" sldId="2147483658"/>
              <ac:spMk id="4" creationId="{24377F85-BF76-BC06-E7FF-88D8C157B035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6" creationId="{A2F8EB8E-B909-501C-0588-6716BAF6F454}"/>
            </ac:spMkLst>
          </pc:spChg>
          <pc:spChg chg="mod topLvl">
            <ac:chgData name="Mohd Salman" userId="a1cce0b1-7b4d-46cd-ad12-0959f4eb6fdb" providerId="ADAL" clId="{0448F6E2-EFC4-492D-991B-A86BA35E402C}" dt="2024-09-05T13:24:07.013" v="408" actId="165"/>
            <ac:spMkLst>
              <pc:docMk/>
              <pc:sldMasterMk cId="1317938440" sldId="2147483648"/>
              <pc:sldLayoutMk cId="2559529717" sldId="2147483658"/>
              <ac:spMk id="8" creationId="{E078C33B-CFA8-71AB-B93A-FE61994CD248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9" creationId="{BBB2434E-C19D-3EFF-6B89-F0A12BAE8307}"/>
            </ac:spMkLst>
          </pc:spChg>
          <pc:spChg chg="del mod topLvl">
            <ac:chgData name="Mohd Salman" userId="a1cce0b1-7b4d-46cd-ad12-0959f4eb6fdb" providerId="ADAL" clId="{0448F6E2-EFC4-492D-991B-A86BA35E402C}" dt="2024-09-05T13:24:21.186" v="423" actId="478"/>
            <ac:spMkLst>
              <pc:docMk/>
              <pc:sldMasterMk cId="1317938440" sldId="2147483648"/>
              <pc:sldLayoutMk cId="2559529717" sldId="2147483658"/>
              <ac:spMk id="10" creationId="{C89101BD-B673-F0D3-D8BA-41E15891A4E7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11" creationId="{0C31D1D2-5EE3-F17F-051A-D4FB8CD37CD4}"/>
            </ac:spMkLst>
          </pc:spChg>
          <pc:spChg chg="add del mod">
            <ac:chgData name="Mohd Salman" userId="a1cce0b1-7b4d-46cd-ad12-0959f4eb6fdb" providerId="ADAL" clId="{0448F6E2-EFC4-492D-991B-A86BA35E402C}" dt="2024-09-05T13:24:31.482" v="430" actId="478"/>
            <ac:spMkLst>
              <pc:docMk/>
              <pc:sldMasterMk cId="1317938440" sldId="2147483648"/>
              <pc:sldLayoutMk cId="2559529717" sldId="2147483658"/>
              <ac:spMk id="12" creationId="{25BA8711-77B0-5054-7882-8FE70653B689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13" creationId="{225AA782-0F8F-30CB-32AB-1F8486C92D11}"/>
            </ac:spMkLst>
          </pc:spChg>
          <pc:spChg chg="add del mod">
            <ac:chgData name="Mohd Salman" userId="a1cce0b1-7b4d-46cd-ad12-0959f4eb6fdb" providerId="ADAL" clId="{0448F6E2-EFC4-492D-991B-A86BA35E402C}" dt="2024-09-05T13:23:21.439" v="374" actId="21"/>
            <ac:spMkLst>
              <pc:docMk/>
              <pc:sldMasterMk cId="1317938440" sldId="2147483648"/>
              <pc:sldLayoutMk cId="2559529717" sldId="2147483658"/>
              <ac:spMk id="14" creationId="{7454C714-0E54-A465-176E-97CC412416EB}"/>
            </ac:spMkLst>
          </pc:spChg>
          <pc:spChg chg="add del mod">
            <ac:chgData name="Mohd Salman" userId="a1cce0b1-7b4d-46cd-ad12-0959f4eb6fdb" providerId="ADAL" clId="{0448F6E2-EFC4-492D-991B-A86BA35E402C}" dt="2024-09-05T13:23:37.987" v="384" actId="478"/>
            <ac:spMkLst>
              <pc:docMk/>
              <pc:sldMasterMk cId="1317938440" sldId="2147483648"/>
              <pc:sldLayoutMk cId="2559529717" sldId="2147483658"/>
              <ac:spMk id="15" creationId="{7454C714-0E54-A465-176E-97CC412416EB}"/>
            </ac:spMkLst>
          </pc:spChg>
          <pc:spChg chg="add del mod">
            <ac:chgData name="Mohd Salman" userId="a1cce0b1-7b4d-46cd-ad12-0959f4eb6fdb" providerId="ADAL" clId="{0448F6E2-EFC4-492D-991B-A86BA35E402C}" dt="2024-09-05T13:23:37.114" v="383" actId="21"/>
            <ac:spMkLst>
              <pc:docMk/>
              <pc:sldMasterMk cId="1317938440" sldId="2147483648"/>
              <pc:sldLayoutMk cId="2559529717" sldId="2147483658"/>
              <ac:spMk id="16" creationId="{C3552EC1-6BC1-ED66-81D8-589753238D67}"/>
            </ac:spMkLst>
          </pc:spChg>
          <pc:spChg chg="add mod">
            <ac:chgData name="Mohd Salman" userId="a1cce0b1-7b4d-46cd-ad12-0959f4eb6fdb" providerId="ADAL" clId="{0448F6E2-EFC4-492D-991B-A86BA35E402C}" dt="2024-09-05T13:24:03.848" v="407" actId="14100"/>
            <ac:spMkLst>
              <pc:docMk/>
              <pc:sldMasterMk cId="1317938440" sldId="2147483648"/>
              <pc:sldLayoutMk cId="2559529717" sldId="2147483658"/>
              <ac:spMk id="17" creationId="{C3552EC1-6BC1-ED66-81D8-589753238D67}"/>
            </ac:spMkLst>
          </pc:spChg>
          <pc:spChg chg="add del mod">
            <ac:chgData name="Mohd Salman" userId="a1cce0b1-7b4d-46cd-ad12-0959f4eb6fdb" providerId="ADAL" clId="{0448F6E2-EFC4-492D-991B-A86BA35E402C}" dt="2024-09-05T13:24:19.518" v="422" actId="21"/>
            <ac:spMkLst>
              <pc:docMk/>
              <pc:sldMasterMk cId="1317938440" sldId="2147483648"/>
              <pc:sldLayoutMk cId="2559529717" sldId="2147483658"/>
              <ac:spMk id="18" creationId="{3FC0D442-933B-1512-8D2E-2F2F593D9DAB}"/>
            </ac:spMkLst>
          </pc:spChg>
          <pc:spChg chg="add mod">
            <ac:chgData name="Mohd Salman" userId="a1cce0b1-7b4d-46cd-ad12-0959f4eb6fdb" providerId="ADAL" clId="{0448F6E2-EFC4-492D-991B-A86BA35E402C}" dt="2024-09-05T13:26:32.724" v="468" actId="403"/>
            <ac:spMkLst>
              <pc:docMk/>
              <pc:sldMasterMk cId="1317938440" sldId="2147483648"/>
              <pc:sldLayoutMk cId="2559529717" sldId="2147483658"/>
              <ac:spMk id="19" creationId="{3FC0D442-933B-1512-8D2E-2F2F593D9DAB}"/>
            </ac:spMkLst>
          </pc:spChg>
          <pc:spChg chg="add mod">
            <ac:chgData name="Mohd Salman" userId="a1cce0b1-7b4d-46cd-ad12-0959f4eb6fdb" providerId="ADAL" clId="{0448F6E2-EFC4-492D-991B-A86BA35E402C}" dt="2024-09-05T13:24:25.685" v="427" actId="571"/>
            <ac:spMkLst>
              <pc:docMk/>
              <pc:sldMasterMk cId="1317938440" sldId="2147483648"/>
              <pc:sldLayoutMk cId="2559529717" sldId="2147483658"/>
              <ac:spMk id="20" creationId="{1145263C-9D6B-F2CE-2B8C-7CEB9624E1F7}"/>
            </ac:spMkLst>
          </pc:spChg>
          <pc:spChg chg="del">
            <ac:chgData name="Mohd Salman" userId="a1cce0b1-7b4d-46cd-ad12-0959f4eb6fdb" providerId="ADAL" clId="{0448F6E2-EFC4-492D-991B-A86BA35E402C}" dt="2024-09-05T13:22:43.888" v="361" actId="478"/>
            <ac:spMkLst>
              <pc:docMk/>
              <pc:sldMasterMk cId="1317938440" sldId="2147483648"/>
              <pc:sldLayoutMk cId="2559529717" sldId="2147483658"/>
              <ac:spMk id="21" creationId="{550CA720-84DF-8495-129B-5A8263EFA254}"/>
            </ac:spMkLst>
          </pc:spChg>
          <pc:spChg chg="add del mod">
            <ac:chgData name="Mohd Salman" userId="a1cce0b1-7b4d-46cd-ad12-0959f4eb6fdb" providerId="ADAL" clId="{0448F6E2-EFC4-492D-991B-A86BA35E402C}" dt="2024-09-05T13:24:29.619" v="429" actId="21"/>
            <ac:spMkLst>
              <pc:docMk/>
              <pc:sldMasterMk cId="1317938440" sldId="2147483648"/>
              <pc:sldLayoutMk cId="2559529717" sldId="2147483658"/>
              <ac:spMk id="22" creationId="{E31137AA-054D-E0EF-3079-07FA7F1EB168}"/>
            </ac:spMkLst>
          </pc:spChg>
          <pc:spChg chg="add mod">
            <ac:chgData name="Mohd Salman" userId="a1cce0b1-7b4d-46cd-ad12-0959f4eb6fdb" providerId="ADAL" clId="{0448F6E2-EFC4-492D-991B-A86BA35E402C}" dt="2024-09-05T13:24:44.243" v="452" actId="1035"/>
            <ac:spMkLst>
              <pc:docMk/>
              <pc:sldMasterMk cId="1317938440" sldId="2147483648"/>
              <pc:sldLayoutMk cId="2559529717" sldId="2147483658"/>
              <ac:spMk id="23" creationId="{E31137AA-054D-E0EF-3079-07FA7F1EB168}"/>
            </ac:spMkLst>
          </pc:spChg>
          <pc:spChg chg="mod ord">
            <ac:chgData name="Mohd Salman" userId="a1cce0b1-7b4d-46cd-ad12-0959f4eb6fdb" providerId="ADAL" clId="{0448F6E2-EFC4-492D-991B-A86BA35E402C}" dt="2024-09-05T13:23:43.186" v="387" actId="166"/>
            <ac:spMkLst>
              <pc:docMk/>
              <pc:sldMasterMk cId="1317938440" sldId="2147483648"/>
              <pc:sldLayoutMk cId="2559529717" sldId="2147483658"/>
              <ac:spMk id="72" creationId="{08764EC1-6965-3D61-D98F-925DA692DD7F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74" creationId="{005BB014-90C4-AECC-42CA-FA5610FE7E56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75" creationId="{E332FA61-C304-A531-86A7-FEB81C74EB91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76" creationId="{91E1E976-6F06-1057-AEA6-E4E0F56409C2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77" creationId="{D0866660-4952-1E5B-AE36-C6092CC26B32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78" creationId="{B7452CB8-43EE-AAD8-343B-AB5314C71C53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79" creationId="{CF86B084-3DA6-648B-46AB-0FC12A49449A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80" creationId="{F0D6AE1C-3D6B-25E4-024D-E7358E3210DF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81" creationId="{53C2CEEE-B26D-C938-5EE4-FEA6C221FDF7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82" creationId="{887630A4-8F97-35C2-1433-CC7C264D9571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83" creationId="{4798D6FF-BA0A-4C88-8775-9E9251C9A32E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84" creationId="{62D224FC-E0A6-67B7-1CB9-FD4D5CA18EB9}"/>
            </ac:spMkLst>
          </pc:spChg>
          <pc:spChg chg="del">
            <ac:chgData name="Mohd Salman" userId="a1cce0b1-7b4d-46cd-ad12-0959f4eb6fdb" providerId="ADAL" clId="{0448F6E2-EFC4-492D-991B-A86BA35E402C}" dt="2024-09-05T13:22:47.987" v="363" actId="478"/>
            <ac:spMkLst>
              <pc:docMk/>
              <pc:sldMasterMk cId="1317938440" sldId="2147483648"/>
              <pc:sldLayoutMk cId="2559529717" sldId="2147483658"/>
              <ac:spMk id="85" creationId="{89A7E20F-2E02-92CA-6F7E-01BA329458D9}"/>
            </ac:spMkLst>
          </pc:spChg>
          <pc:grpChg chg="add del mod">
            <ac:chgData name="Mohd Salman" userId="a1cce0b1-7b4d-46cd-ad12-0959f4eb6fdb" providerId="ADAL" clId="{0448F6E2-EFC4-492D-991B-A86BA35E402C}" dt="2024-09-05T13:24:07.013" v="408" actId="165"/>
            <ac:grpSpMkLst>
              <pc:docMk/>
              <pc:sldMasterMk cId="1317938440" sldId="2147483648"/>
              <pc:sldLayoutMk cId="2559529717" sldId="2147483658"/>
              <ac:grpSpMk id="7" creationId="{2C240154-E9F6-2C09-534C-78E8D7EF7218}"/>
            </ac:grpSpMkLst>
          </pc:grpChg>
          <pc:picChg chg="add del mod">
            <ac:chgData name="Mohd Salman" userId="a1cce0b1-7b4d-46cd-ad12-0959f4eb6fdb" providerId="ADAL" clId="{0448F6E2-EFC4-492D-991B-A86BA35E402C}" dt="2024-09-05T13:23:23.282" v="375" actId="478"/>
            <ac:picMkLst>
              <pc:docMk/>
              <pc:sldMasterMk cId="1317938440" sldId="2147483648"/>
              <pc:sldLayoutMk cId="2559529717" sldId="2147483658"/>
              <ac:picMk id="5" creationId="{399EA5EB-542F-EFD8-6C6C-F530135BADD1}"/>
            </ac:picMkLst>
          </pc:picChg>
          <pc:cxnChg chg="del">
            <ac:chgData name="Mohd Salman" userId="a1cce0b1-7b4d-46cd-ad12-0959f4eb6fdb" providerId="ADAL" clId="{0448F6E2-EFC4-492D-991B-A86BA35E402C}" dt="2024-09-05T13:22:49.152" v="364" actId="478"/>
            <ac:cxnSpMkLst>
              <pc:docMk/>
              <pc:sldMasterMk cId="1317938440" sldId="2147483648"/>
              <pc:sldLayoutMk cId="2559529717" sldId="2147483658"/>
              <ac:cxnSpMk id="3" creationId="{BBF78AFD-90C3-92B1-5B41-B463F6AB9E74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DBC2C9-5374-DDAD-E0BD-EAE9C894D7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A5BB8-BD67-53AF-2347-CC8D23DA10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7A4F0-B430-4DAB-BF98-BC1649A03EB8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F5BCB-5A00-CC1C-E73D-C296F309FA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1D964-7DBD-183C-5086-CA12818A2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62EE5-D106-43F5-9DDB-9010927329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6106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A5BBB-DC20-48A3-A185-72AB5FB4A88D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DDD39-DA83-41B6-B8C2-4C8E12424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33000">
              <a:srgbClr val="FF7131"/>
            </a:gs>
            <a:gs pos="58000">
              <a:srgbClr val="FF3C68"/>
            </a:gs>
            <a:gs pos="100000">
              <a:srgbClr val="872C9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572989-AC6D-E970-6FFC-8A48E0F037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1000578"/>
            <a:ext cx="6095999" cy="5857422"/>
          </a:xfrm>
          <a:custGeom>
            <a:avLst/>
            <a:gdLst>
              <a:gd name="connsiteX0" fmla="*/ 2438399 w 6095999"/>
              <a:gd name="connsiteY0" fmla="*/ 0 h 5857422"/>
              <a:gd name="connsiteX1" fmla="*/ 6095999 w 6095999"/>
              <a:gd name="connsiteY1" fmla="*/ 3657599 h 5857422"/>
              <a:gd name="connsiteX2" fmla="*/ 5471339 w 6095999"/>
              <a:gd name="connsiteY2" fmla="*/ 5702598 h 5857422"/>
              <a:gd name="connsiteX3" fmla="*/ 5355563 w 6095999"/>
              <a:gd name="connsiteY3" fmla="*/ 5857422 h 5857422"/>
              <a:gd name="connsiteX4" fmla="*/ 0 w 6095999"/>
              <a:gd name="connsiteY4" fmla="*/ 5857422 h 5857422"/>
              <a:gd name="connsiteX5" fmla="*/ 0 w 6095999"/>
              <a:gd name="connsiteY5" fmla="*/ 936852 h 5857422"/>
              <a:gd name="connsiteX6" fmla="*/ 111826 w 6095999"/>
              <a:gd name="connsiteY6" fmla="*/ 835218 h 5857422"/>
              <a:gd name="connsiteX7" fmla="*/ 2438399 w 6095999"/>
              <a:gd name="connsiteY7" fmla="*/ 0 h 585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5857422">
                <a:moveTo>
                  <a:pt x="2438399" y="0"/>
                </a:moveTo>
                <a:cubicBezTo>
                  <a:pt x="4458436" y="0"/>
                  <a:pt x="6095999" y="1637563"/>
                  <a:pt x="6095999" y="3657599"/>
                </a:cubicBezTo>
                <a:cubicBezTo>
                  <a:pt x="6095999" y="4415113"/>
                  <a:pt x="5865717" y="5118841"/>
                  <a:pt x="5471339" y="5702598"/>
                </a:cubicBezTo>
                <a:lnTo>
                  <a:pt x="5355563" y="5857422"/>
                </a:lnTo>
                <a:lnTo>
                  <a:pt x="0" y="5857422"/>
                </a:lnTo>
                <a:lnTo>
                  <a:pt x="0" y="936852"/>
                </a:lnTo>
                <a:lnTo>
                  <a:pt x="111826" y="835218"/>
                </a:lnTo>
                <a:cubicBezTo>
                  <a:pt x="744075" y="313440"/>
                  <a:pt x="1554633" y="0"/>
                  <a:pt x="24383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09FD9E-1360-33F4-656B-E33ED090D181}"/>
              </a:ext>
            </a:extLst>
          </p:cNvPr>
          <p:cNvSpPr/>
          <p:nvPr userDrawn="1"/>
        </p:nvSpPr>
        <p:spPr>
          <a:xfrm>
            <a:off x="11036300" y="5733595"/>
            <a:ext cx="1639207" cy="1639207"/>
          </a:xfrm>
          <a:prstGeom prst="ellipse">
            <a:avLst/>
          </a:prstGeom>
          <a:noFill/>
          <a:ln w="177800"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892EEB8-3554-62C5-3679-8D9EBF1E31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5179" y="1168400"/>
            <a:ext cx="5219700" cy="273526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AEDF555-A8B6-8EA3-4F3F-5B2D01C08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5179" y="3995738"/>
            <a:ext cx="5219700" cy="136366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54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gradFill>
          <a:gsLst>
            <a:gs pos="0">
              <a:srgbClr val="FF7131"/>
            </a:gs>
            <a:gs pos="47000">
              <a:srgbClr val="FF3C68"/>
            </a:gs>
            <a:gs pos="100000">
              <a:srgbClr val="872C9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26D136E-E6B7-B0EB-A8AB-4455D5634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097" y="1"/>
            <a:ext cx="6311902" cy="6857999"/>
          </a:xfrm>
          <a:custGeom>
            <a:avLst/>
            <a:gdLst>
              <a:gd name="connsiteX0" fmla="*/ 1479255 w 6311902"/>
              <a:gd name="connsiteY0" fmla="*/ 0 h 6857999"/>
              <a:gd name="connsiteX1" fmla="*/ 6311902 w 6311902"/>
              <a:gd name="connsiteY1" fmla="*/ 0 h 6857999"/>
              <a:gd name="connsiteX2" fmla="*/ 6311902 w 6311902"/>
              <a:gd name="connsiteY2" fmla="*/ 6857999 h 6857999"/>
              <a:gd name="connsiteX3" fmla="*/ 1479256 w 6311902"/>
              <a:gd name="connsiteY3" fmla="*/ 6857999 h 6857999"/>
              <a:gd name="connsiteX4" fmla="*/ 1381886 w 6311902"/>
              <a:gd name="connsiteY4" fmla="*/ 6765166 h 6857999"/>
              <a:gd name="connsiteX5" fmla="*/ 0 w 6311902"/>
              <a:gd name="connsiteY5" fmla="*/ 3428999 h 6857999"/>
              <a:gd name="connsiteX6" fmla="*/ 1381886 w 6311902"/>
              <a:gd name="connsiteY6" fmla="*/ 9283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1902" h="6857999">
                <a:moveTo>
                  <a:pt x="1479255" y="0"/>
                </a:moveTo>
                <a:lnTo>
                  <a:pt x="6311902" y="0"/>
                </a:lnTo>
                <a:lnTo>
                  <a:pt x="6311902" y="6857999"/>
                </a:lnTo>
                <a:lnTo>
                  <a:pt x="1479256" y="6857999"/>
                </a:lnTo>
                <a:lnTo>
                  <a:pt x="1381886" y="6765166"/>
                </a:lnTo>
                <a:cubicBezTo>
                  <a:pt x="528086" y="5911366"/>
                  <a:pt x="0" y="4731853"/>
                  <a:pt x="0" y="3428999"/>
                </a:cubicBezTo>
                <a:cubicBezTo>
                  <a:pt x="0" y="2126145"/>
                  <a:pt x="528086" y="946632"/>
                  <a:pt x="1381886" y="928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0EAF47-4916-F3C7-5579-FB192830BDDE}"/>
              </a:ext>
            </a:extLst>
          </p:cNvPr>
          <p:cNvSpPr/>
          <p:nvPr userDrawn="1"/>
        </p:nvSpPr>
        <p:spPr>
          <a:xfrm>
            <a:off x="889000" y="3655645"/>
            <a:ext cx="438150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1C90C4-A3A9-5F53-CFA9-99D65CA2E949}"/>
              </a:ext>
            </a:extLst>
          </p:cNvPr>
          <p:cNvSpPr/>
          <p:nvPr userDrawn="1"/>
        </p:nvSpPr>
        <p:spPr>
          <a:xfrm>
            <a:off x="889000" y="4265557"/>
            <a:ext cx="438150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B3141C-B9A2-2714-FAC9-CB4237041C68}"/>
              </a:ext>
            </a:extLst>
          </p:cNvPr>
          <p:cNvSpPr/>
          <p:nvPr userDrawn="1"/>
        </p:nvSpPr>
        <p:spPr>
          <a:xfrm>
            <a:off x="889000" y="4875468"/>
            <a:ext cx="438150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128680-8867-76CA-3CC2-5321CA0CE3AD}"/>
              </a:ext>
            </a:extLst>
          </p:cNvPr>
          <p:cNvGrpSpPr/>
          <p:nvPr userDrawn="1"/>
        </p:nvGrpSpPr>
        <p:grpSpPr>
          <a:xfrm>
            <a:off x="1032136" y="3761020"/>
            <a:ext cx="151879" cy="227401"/>
            <a:chOff x="5518151" y="2563813"/>
            <a:chExt cx="1155700" cy="1730375"/>
          </a:xfrm>
          <a:solidFill>
            <a:schemeClr val="tx1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5E5CBF0-74EB-C19C-1F30-E21C5C8E6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8151" y="2563813"/>
              <a:ext cx="1155700" cy="1730375"/>
            </a:xfrm>
            <a:custGeom>
              <a:avLst/>
              <a:gdLst>
                <a:gd name="T0" fmla="*/ 203 w 1454"/>
                <a:gd name="T1" fmla="*/ 0 h 2180"/>
                <a:gd name="T2" fmla="*/ 142 w 1454"/>
                <a:gd name="T3" fmla="*/ 10 h 2180"/>
                <a:gd name="T4" fmla="*/ 89 w 1454"/>
                <a:gd name="T5" fmla="*/ 34 h 2180"/>
                <a:gd name="T6" fmla="*/ 47 w 1454"/>
                <a:gd name="T7" fmla="*/ 74 h 2180"/>
                <a:gd name="T8" fmla="*/ 17 w 1454"/>
                <a:gd name="T9" fmla="*/ 123 h 2180"/>
                <a:gd name="T10" fmla="*/ 2 w 1454"/>
                <a:gd name="T11" fmla="*/ 180 h 2180"/>
                <a:gd name="T12" fmla="*/ 0 w 1454"/>
                <a:gd name="T13" fmla="*/ 1979 h 2180"/>
                <a:gd name="T14" fmla="*/ 9 w 1454"/>
                <a:gd name="T15" fmla="*/ 2038 h 2180"/>
                <a:gd name="T16" fmla="*/ 34 w 1454"/>
                <a:gd name="T17" fmla="*/ 2091 h 2180"/>
                <a:gd name="T18" fmla="*/ 74 w 1454"/>
                <a:gd name="T19" fmla="*/ 2134 h 2180"/>
                <a:gd name="T20" fmla="*/ 123 w 1454"/>
                <a:gd name="T21" fmla="*/ 2165 h 2180"/>
                <a:gd name="T22" fmla="*/ 182 w 1454"/>
                <a:gd name="T23" fmla="*/ 2180 h 2180"/>
                <a:gd name="T24" fmla="*/ 1251 w 1454"/>
                <a:gd name="T25" fmla="*/ 2180 h 2180"/>
                <a:gd name="T26" fmla="*/ 1312 w 1454"/>
                <a:gd name="T27" fmla="*/ 2170 h 2180"/>
                <a:gd name="T28" fmla="*/ 1365 w 1454"/>
                <a:gd name="T29" fmla="*/ 2146 h 2180"/>
                <a:gd name="T30" fmla="*/ 1407 w 1454"/>
                <a:gd name="T31" fmla="*/ 2106 h 2180"/>
                <a:gd name="T32" fmla="*/ 1437 w 1454"/>
                <a:gd name="T33" fmla="*/ 2057 h 2180"/>
                <a:gd name="T34" fmla="*/ 1452 w 1454"/>
                <a:gd name="T35" fmla="*/ 2000 h 2180"/>
                <a:gd name="T36" fmla="*/ 1454 w 1454"/>
                <a:gd name="T37" fmla="*/ 201 h 2180"/>
                <a:gd name="T38" fmla="*/ 1445 w 1454"/>
                <a:gd name="T39" fmla="*/ 142 h 2180"/>
                <a:gd name="T40" fmla="*/ 1420 w 1454"/>
                <a:gd name="T41" fmla="*/ 89 h 2180"/>
                <a:gd name="T42" fmla="*/ 1380 w 1454"/>
                <a:gd name="T43" fmla="*/ 46 h 2180"/>
                <a:gd name="T44" fmla="*/ 1331 w 1454"/>
                <a:gd name="T45" fmla="*/ 15 h 2180"/>
                <a:gd name="T46" fmla="*/ 1272 w 1454"/>
                <a:gd name="T47" fmla="*/ 0 h 2180"/>
                <a:gd name="T48" fmla="*/ 81 w 1454"/>
                <a:gd name="T49" fmla="*/ 363 h 2180"/>
                <a:gd name="T50" fmla="*/ 81 w 1454"/>
                <a:gd name="T51" fmla="*/ 1614 h 2180"/>
                <a:gd name="T52" fmla="*/ 1251 w 1454"/>
                <a:gd name="T53" fmla="*/ 80 h 2180"/>
                <a:gd name="T54" fmla="*/ 1276 w 1454"/>
                <a:gd name="T55" fmla="*/ 84 h 2180"/>
                <a:gd name="T56" fmla="*/ 1310 w 1454"/>
                <a:gd name="T57" fmla="*/ 95 h 2180"/>
                <a:gd name="T58" fmla="*/ 1352 w 1454"/>
                <a:gd name="T59" fmla="*/ 135 h 2180"/>
                <a:gd name="T60" fmla="*/ 1367 w 1454"/>
                <a:gd name="T61" fmla="*/ 165 h 2180"/>
                <a:gd name="T62" fmla="*/ 1373 w 1454"/>
                <a:gd name="T63" fmla="*/ 201 h 2180"/>
                <a:gd name="T64" fmla="*/ 81 w 1454"/>
                <a:gd name="T65" fmla="*/ 201 h 2180"/>
                <a:gd name="T66" fmla="*/ 83 w 1454"/>
                <a:gd name="T67" fmla="*/ 177 h 2180"/>
                <a:gd name="T68" fmla="*/ 95 w 1454"/>
                <a:gd name="T69" fmla="*/ 144 h 2180"/>
                <a:gd name="T70" fmla="*/ 135 w 1454"/>
                <a:gd name="T71" fmla="*/ 101 h 2180"/>
                <a:gd name="T72" fmla="*/ 167 w 1454"/>
                <a:gd name="T73" fmla="*/ 85 h 2180"/>
                <a:gd name="T74" fmla="*/ 203 w 1454"/>
                <a:gd name="T75" fmla="*/ 80 h 2180"/>
                <a:gd name="T76" fmla="*/ 203 w 1454"/>
                <a:gd name="T77" fmla="*/ 2100 h 2180"/>
                <a:gd name="T78" fmla="*/ 178 w 1454"/>
                <a:gd name="T79" fmla="*/ 2096 h 2180"/>
                <a:gd name="T80" fmla="*/ 144 w 1454"/>
                <a:gd name="T81" fmla="*/ 2085 h 2180"/>
                <a:gd name="T82" fmla="*/ 102 w 1454"/>
                <a:gd name="T83" fmla="*/ 2045 h 2180"/>
                <a:gd name="T84" fmla="*/ 87 w 1454"/>
                <a:gd name="T85" fmla="*/ 2015 h 2180"/>
                <a:gd name="T86" fmla="*/ 81 w 1454"/>
                <a:gd name="T87" fmla="*/ 1979 h 2180"/>
                <a:gd name="T88" fmla="*/ 1373 w 1454"/>
                <a:gd name="T89" fmla="*/ 1979 h 2180"/>
                <a:gd name="T90" fmla="*/ 1371 w 1454"/>
                <a:gd name="T91" fmla="*/ 2003 h 2180"/>
                <a:gd name="T92" fmla="*/ 1359 w 1454"/>
                <a:gd name="T93" fmla="*/ 2036 h 2180"/>
                <a:gd name="T94" fmla="*/ 1319 w 1454"/>
                <a:gd name="T95" fmla="*/ 2079 h 2180"/>
                <a:gd name="T96" fmla="*/ 1287 w 1454"/>
                <a:gd name="T97" fmla="*/ 2095 h 2180"/>
                <a:gd name="T98" fmla="*/ 1251 w 1454"/>
                <a:gd name="T99" fmla="*/ 2100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4" h="2180">
                  <a:moveTo>
                    <a:pt x="1251" y="0"/>
                  </a:moveTo>
                  <a:lnTo>
                    <a:pt x="203" y="0"/>
                  </a:lnTo>
                  <a:lnTo>
                    <a:pt x="203" y="0"/>
                  </a:lnTo>
                  <a:lnTo>
                    <a:pt x="182" y="0"/>
                  </a:lnTo>
                  <a:lnTo>
                    <a:pt x="161" y="4"/>
                  </a:lnTo>
                  <a:lnTo>
                    <a:pt x="142" y="10"/>
                  </a:lnTo>
                  <a:lnTo>
                    <a:pt x="123" y="15"/>
                  </a:lnTo>
                  <a:lnTo>
                    <a:pt x="106" y="25"/>
                  </a:lnTo>
                  <a:lnTo>
                    <a:pt x="89" y="34"/>
                  </a:lnTo>
                  <a:lnTo>
                    <a:pt x="74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4" y="89"/>
                  </a:lnTo>
                  <a:lnTo>
                    <a:pt x="24" y="106"/>
                  </a:lnTo>
                  <a:lnTo>
                    <a:pt x="17" y="123"/>
                  </a:lnTo>
                  <a:lnTo>
                    <a:pt x="9" y="142"/>
                  </a:lnTo>
                  <a:lnTo>
                    <a:pt x="4" y="161"/>
                  </a:lnTo>
                  <a:lnTo>
                    <a:pt x="2" y="180"/>
                  </a:lnTo>
                  <a:lnTo>
                    <a:pt x="0" y="201"/>
                  </a:lnTo>
                  <a:lnTo>
                    <a:pt x="0" y="1979"/>
                  </a:lnTo>
                  <a:lnTo>
                    <a:pt x="0" y="1979"/>
                  </a:lnTo>
                  <a:lnTo>
                    <a:pt x="2" y="2000"/>
                  </a:lnTo>
                  <a:lnTo>
                    <a:pt x="4" y="2019"/>
                  </a:lnTo>
                  <a:lnTo>
                    <a:pt x="9" y="2038"/>
                  </a:lnTo>
                  <a:lnTo>
                    <a:pt x="17" y="2057"/>
                  </a:lnTo>
                  <a:lnTo>
                    <a:pt x="24" y="2074"/>
                  </a:lnTo>
                  <a:lnTo>
                    <a:pt x="34" y="2091"/>
                  </a:lnTo>
                  <a:lnTo>
                    <a:pt x="47" y="2106"/>
                  </a:lnTo>
                  <a:lnTo>
                    <a:pt x="59" y="2121"/>
                  </a:lnTo>
                  <a:lnTo>
                    <a:pt x="74" y="2134"/>
                  </a:lnTo>
                  <a:lnTo>
                    <a:pt x="89" y="2146"/>
                  </a:lnTo>
                  <a:lnTo>
                    <a:pt x="106" y="2155"/>
                  </a:lnTo>
                  <a:lnTo>
                    <a:pt x="123" y="2165"/>
                  </a:lnTo>
                  <a:lnTo>
                    <a:pt x="142" y="2170"/>
                  </a:lnTo>
                  <a:lnTo>
                    <a:pt x="161" y="2176"/>
                  </a:lnTo>
                  <a:lnTo>
                    <a:pt x="182" y="2180"/>
                  </a:lnTo>
                  <a:lnTo>
                    <a:pt x="203" y="2180"/>
                  </a:lnTo>
                  <a:lnTo>
                    <a:pt x="1251" y="2180"/>
                  </a:lnTo>
                  <a:lnTo>
                    <a:pt x="1251" y="2180"/>
                  </a:lnTo>
                  <a:lnTo>
                    <a:pt x="1272" y="2180"/>
                  </a:lnTo>
                  <a:lnTo>
                    <a:pt x="1293" y="2176"/>
                  </a:lnTo>
                  <a:lnTo>
                    <a:pt x="1312" y="2170"/>
                  </a:lnTo>
                  <a:lnTo>
                    <a:pt x="1331" y="2165"/>
                  </a:lnTo>
                  <a:lnTo>
                    <a:pt x="1348" y="2155"/>
                  </a:lnTo>
                  <a:lnTo>
                    <a:pt x="1365" y="2146"/>
                  </a:lnTo>
                  <a:lnTo>
                    <a:pt x="1380" y="2134"/>
                  </a:lnTo>
                  <a:lnTo>
                    <a:pt x="1395" y="2121"/>
                  </a:lnTo>
                  <a:lnTo>
                    <a:pt x="1407" y="2106"/>
                  </a:lnTo>
                  <a:lnTo>
                    <a:pt x="1420" y="2091"/>
                  </a:lnTo>
                  <a:lnTo>
                    <a:pt x="1430" y="2074"/>
                  </a:lnTo>
                  <a:lnTo>
                    <a:pt x="1437" y="2057"/>
                  </a:lnTo>
                  <a:lnTo>
                    <a:pt x="1445" y="2038"/>
                  </a:lnTo>
                  <a:lnTo>
                    <a:pt x="1450" y="2019"/>
                  </a:lnTo>
                  <a:lnTo>
                    <a:pt x="1452" y="2000"/>
                  </a:lnTo>
                  <a:lnTo>
                    <a:pt x="1454" y="1979"/>
                  </a:lnTo>
                  <a:lnTo>
                    <a:pt x="1454" y="201"/>
                  </a:lnTo>
                  <a:lnTo>
                    <a:pt x="1454" y="201"/>
                  </a:lnTo>
                  <a:lnTo>
                    <a:pt x="1452" y="180"/>
                  </a:lnTo>
                  <a:lnTo>
                    <a:pt x="1450" y="161"/>
                  </a:lnTo>
                  <a:lnTo>
                    <a:pt x="1445" y="142"/>
                  </a:lnTo>
                  <a:lnTo>
                    <a:pt x="1437" y="123"/>
                  </a:lnTo>
                  <a:lnTo>
                    <a:pt x="1430" y="106"/>
                  </a:lnTo>
                  <a:lnTo>
                    <a:pt x="1420" y="89"/>
                  </a:lnTo>
                  <a:lnTo>
                    <a:pt x="1407" y="74"/>
                  </a:lnTo>
                  <a:lnTo>
                    <a:pt x="1395" y="59"/>
                  </a:lnTo>
                  <a:lnTo>
                    <a:pt x="1380" y="46"/>
                  </a:lnTo>
                  <a:lnTo>
                    <a:pt x="1365" y="34"/>
                  </a:lnTo>
                  <a:lnTo>
                    <a:pt x="1348" y="25"/>
                  </a:lnTo>
                  <a:lnTo>
                    <a:pt x="1331" y="15"/>
                  </a:lnTo>
                  <a:lnTo>
                    <a:pt x="1312" y="10"/>
                  </a:lnTo>
                  <a:lnTo>
                    <a:pt x="1293" y="4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51" y="0"/>
                  </a:lnTo>
                  <a:close/>
                  <a:moveTo>
                    <a:pt x="81" y="363"/>
                  </a:moveTo>
                  <a:lnTo>
                    <a:pt x="1373" y="363"/>
                  </a:lnTo>
                  <a:lnTo>
                    <a:pt x="1373" y="1614"/>
                  </a:lnTo>
                  <a:lnTo>
                    <a:pt x="81" y="1614"/>
                  </a:lnTo>
                  <a:lnTo>
                    <a:pt x="81" y="363"/>
                  </a:lnTo>
                  <a:close/>
                  <a:moveTo>
                    <a:pt x="203" y="80"/>
                  </a:moveTo>
                  <a:lnTo>
                    <a:pt x="1251" y="80"/>
                  </a:lnTo>
                  <a:lnTo>
                    <a:pt x="1251" y="80"/>
                  </a:lnTo>
                  <a:lnTo>
                    <a:pt x="1264" y="82"/>
                  </a:lnTo>
                  <a:lnTo>
                    <a:pt x="1276" y="84"/>
                  </a:lnTo>
                  <a:lnTo>
                    <a:pt x="1287" y="85"/>
                  </a:lnTo>
                  <a:lnTo>
                    <a:pt x="1299" y="89"/>
                  </a:lnTo>
                  <a:lnTo>
                    <a:pt x="1310" y="95"/>
                  </a:lnTo>
                  <a:lnTo>
                    <a:pt x="1319" y="101"/>
                  </a:lnTo>
                  <a:lnTo>
                    <a:pt x="1338" y="116"/>
                  </a:lnTo>
                  <a:lnTo>
                    <a:pt x="1352" y="135"/>
                  </a:lnTo>
                  <a:lnTo>
                    <a:pt x="1359" y="144"/>
                  </a:lnTo>
                  <a:lnTo>
                    <a:pt x="1363" y="154"/>
                  </a:lnTo>
                  <a:lnTo>
                    <a:pt x="1367" y="165"/>
                  </a:lnTo>
                  <a:lnTo>
                    <a:pt x="1371" y="177"/>
                  </a:lnTo>
                  <a:lnTo>
                    <a:pt x="1373" y="190"/>
                  </a:lnTo>
                  <a:lnTo>
                    <a:pt x="1373" y="201"/>
                  </a:lnTo>
                  <a:lnTo>
                    <a:pt x="1373" y="283"/>
                  </a:lnTo>
                  <a:lnTo>
                    <a:pt x="81" y="283"/>
                  </a:lnTo>
                  <a:lnTo>
                    <a:pt x="81" y="201"/>
                  </a:lnTo>
                  <a:lnTo>
                    <a:pt x="81" y="201"/>
                  </a:lnTo>
                  <a:lnTo>
                    <a:pt x="81" y="190"/>
                  </a:lnTo>
                  <a:lnTo>
                    <a:pt x="83" y="177"/>
                  </a:lnTo>
                  <a:lnTo>
                    <a:pt x="87" y="165"/>
                  </a:lnTo>
                  <a:lnTo>
                    <a:pt x="91" y="154"/>
                  </a:lnTo>
                  <a:lnTo>
                    <a:pt x="95" y="144"/>
                  </a:lnTo>
                  <a:lnTo>
                    <a:pt x="102" y="135"/>
                  </a:lnTo>
                  <a:lnTo>
                    <a:pt x="116" y="116"/>
                  </a:lnTo>
                  <a:lnTo>
                    <a:pt x="135" y="101"/>
                  </a:lnTo>
                  <a:lnTo>
                    <a:pt x="144" y="95"/>
                  </a:lnTo>
                  <a:lnTo>
                    <a:pt x="155" y="89"/>
                  </a:lnTo>
                  <a:lnTo>
                    <a:pt x="167" y="85"/>
                  </a:lnTo>
                  <a:lnTo>
                    <a:pt x="178" y="84"/>
                  </a:lnTo>
                  <a:lnTo>
                    <a:pt x="190" y="82"/>
                  </a:lnTo>
                  <a:lnTo>
                    <a:pt x="203" y="80"/>
                  </a:lnTo>
                  <a:lnTo>
                    <a:pt x="203" y="80"/>
                  </a:lnTo>
                  <a:close/>
                  <a:moveTo>
                    <a:pt x="1251" y="2100"/>
                  </a:moveTo>
                  <a:lnTo>
                    <a:pt x="203" y="2100"/>
                  </a:lnTo>
                  <a:lnTo>
                    <a:pt x="203" y="2100"/>
                  </a:lnTo>
                  <a:lnTo>
                    <a:pt x="190" y="2098"/>
                  </a:lnTo>
                  <a:lnTo>
                    <a:pt x="178" y="2096"/>
                  </a:lnTo>
                  <a:lnTo>
                    <a:pt x="167" y="2095"/>
                  </a:lnTo>
                  <a:lnTo>
                    <a:pt x="155" y="2091"/>
                  </a:lnTo>
                  <a:lnTo>
                    <a:pt x="144" y="2085"/>
                  </a:lnTo>
                  <a:lnTo>
                    <a:pt x="135" y="2079"/>
                  </a:lnTo>
                  <a:lnTo>
                    <a:pt x="116" y="2064"/>
                  </a:lnTo>
                  <a:lnTo>
                    <a:pt x="102" y="2045"/>
                  </a:lnTo>
                  <a:lnTo>
                    <a:pt x="95" y="2036"/>
                  </a:lnTo>
                  <a:lnTo>
                    <a:pt x="91" y="2026"/>
                  </a:lnTo>
                  <a:lnTo>
                    <a:pt x="87" y="2015"/>
                  </a:lnTo>
                  <a:lnTo>
                    <a:pt x="83" y="2003"/>
                  </a:lnTo>
                  <a:lnTo>
                    <a:pt x="81" y="1990"/>
                  </a:lnTo>
                  <a:lnTo>
                    <a:pt x="81" y="1979"/>
                  </a:lnTo>
                  <a:lnTo>
                    <a:pt x="81" y="1696"/>
                  </a:lnTo>
                  <a:lnTo>
                    <a:pt x="1373" y="1696"/>
                  </a:lnTo>
                  <a:lnTo>
                    <a:pt x="1373" y="1979"/>
                  </a:lnTo>
                  <a:lnTo>
                    <a:pt x="1373" y="1979"/>
                  </a:lnTo>
                  <a:lnTo>
                    <a:pt x="1373" y="1990"/>
                  </a:lnTo>
                  <a:lnTo>
                    <a:pt x="1371" y="2003"/>
                  </a:lnTo>
                  <a:lnTo>
                    <a:pt x="1367" y="2015"/>
                  </a:lnTo>
                  <a:lnTo>
                    <a:pt x="1363" y="2026"/>
                  </a:lnTo>
                  <a:lnTo>
                    <a:pt x="1359" y="2036"/>
                  </a:lnTo>
                  <a:lnTo>
                    <a:pt x="1352" y="2045"/>
                  </a:lnTo>
                  <a:lnTo>
                    <a:pt x="1338" y="2064"/>
                  </a:lnTo>
                  <a:lnTo>
                    <a:pt x="1319" y="2079"/>
                  </a:lnTo>
                  <a:lnTo>
                    <a:pt x="1310" y="2085"/>
                  </a:lnTo>
                  <a:lnTo>
                    <a:pt x="1299" y="2091"/>
                  </a:lnTo>
                  <a:lnTo>
                    <a:pt x="1287" y="2095"/>
                  </a:lnTo>
                  <a:lnTo>
                    <a:pt x="1276" y="2096"/>
                  </a:lnTo>
                  <a:lnTo>
                    <a:pt x="1264" y="2098"/>
                  </a:lnTo>
                  <a:lnTo>
                    <a:pt x="1251" y="2100"/>
                  </a:lnTo>
                  <a:lnTo>
                    <a:pt x="1251" y="2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7B017C7-CE20-B891-6072-30FEC6B90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4038600"/>
              <a:ext cx="193675" cy="63500"/>
            </a:xfrm>
            <a:custGeom>
              <a:avLst/>
              <a:gdLst>
                <a:gd name="T0" fmla="*/ 204 w 244"/>
                <a:gd name="T1" fmla="*/ 0 h 82"/>
                <a:gd name="T2" fmla="*/ 40 w 244"/>
                <a:gd name="T3" fmla="*/ 0 h 82"/>
                <a:gd name="T4" fmla="*/ 40 w 244"/>
                <a:gd name="T5" fmla="*/ 0 h 82"/>
                <a:gd name="T6" fmla="*/ 33 w 244"/>
                <a:gd name="T7" fmla="*/ 0 h 82"/>
                <a:gd name="T8" fmla="*/ 25 w 244"/>
                <a:gd name="T9" fmla="*/ 4 h 82"/>
                <a:gd name="T10" fmla="*/ 19 w 244"/>
                <a:gd name="T11" fmla="*/ 8 h 82"/>
                <a:gd name="T12" fmla="*/ 12 w 244"/>
                <a:gd name="T13" fmla="*/ 12 h 82"/>
                <a:gd name="T14" fmla="*/ 8 w 244"/>
                <a:gd name="T15" fmla="*/ 17 h 82"/>
                <a:gd name="T16" fmla="*/ 4 w 244"/>
                <a:gd name="T17" fmla="*/ 25 h 82"/>
                <a:gd name="T18" fmla="*/ 2 w 244"/>
                <a:gd name="T19" fmla="*/ 32 h 82"/>
                <a:gd name="T20" fmla="*/ 0 w 244"/>
                <a:gd name="T21" fmla="*/ 40 h 82"/>
                <a:gd name="T22" fmla="*/ 0 w 244"/>
                <a:gd name="T23" fmla="*/ 40 h 82"/>
                <a:gd name="T24" fmla="*/ 2 w 244"/>
                <a:gd name="T25" fmla="*/ 50 h 82"/>
                <a:gd name="T26" fmla="*/ 4 w 244"/>
                <a:gd name="T27" fmla="*/ 57 h 82"/>
                <a:gd name="T28" fmla="*/ 8 w 244"/>
                <a:gd name="T29" fmla="*/ 63 h 82"/>
                <a:gd name="T30" fmla="*/ 12 w 244"/>
                <a:gd name="T31" fmla="*/ 69 h 82"/>
                <a:gd name="T32" fmla="*/ 19 w 244"/>
                <a:gd name="T33" fmla="*/ 74 h 82"/>
                <a:gd name="T34" fmla="*/ 25 w 244"/>
                <a:gd name="T35" fmla="*/ 78 h 82"/>
                <a:gd name="T36" fmla="*/ 33 w 244"/>
                <a:gd name="T37" fmla="*/ 80 h 82"/>
                <a:gd name="T38" fmla="*/ 40 w 244"/>
                <a:gd name="T39" fmla="*/ 82 h 82"/>
                <a:gd name="T40" fmla="*/ 204 w 244"/>
                <a:gd name="T41" fmla="*/ 82 h 82"/>
                <a:gd name="T42" fmla="*/ 204 w 244"/>
                <a:gd name="T43" fmla="*/ 82 h 82"/>
                <a:gd name="T44" fmla="*/ 211 w 244"/>
                <a:gd name="T45" fmla="*/ 80 h 82"/>
                <a:gd name="T46" fmla="*/ 219 w 244"/>
                <a:gd name="T47" fmla="*/ 78 h 82"/>
                <a:gd name="T48" fmla="*/ 225 w 244"/>
                <a:gd name="T49" fmla="*/ 74 h 82"/>
                <a:gd name="T50" fmla="*/ 232 w 244"/>
                <a:gd name="T51" fmla="*/ 69 h 82"/>
                <a:gd name="T52" fmla="*/ 236 w 244"/>
                <a:gd name="T53" fmla="*/ 63 h 82"/>
                <a:gd name="T54" fmla="*/ 240 w 244"/>
                <a:gd name="T55" fmla="*/ 57 h 82"/>
                <a:gd name="T56" fmla="*/ 242 w 244"/>
                <a:gd name="T57" fmla="*/ 50 h 82"/>
                <a:gd name="T58" fmla="*/ 244 w 244"/>
                <a:gd name="T59" fmla="*/ 40 h 82"/>
                <a:gd name="T60" fmla="*/ 244 w 244"/>
                <a:gd name="T61" fmla="*/ 40 h 82"/>
                <a:gd name="T62" fmla="*/ 242 w 244"/>
                <a:gd name="T63" fmla="*/ 32 h 82"/>
                <a:gd name="T64" fmla="*/ 240 w 244"/>
                <a:gd name="T65" fmla="*/ 25 h 82"/>
                <a:gd name="T66" fmla="*/ 236 w 244"/>
                <a:gd name="T67" fmla="*/ 17 h 82"/>
                <a:gd name="T68" fmla="*/ 232 w 244"/>
                <a:gd name="T69" fmla="*/ 12 h 82"/>
                <a:gd name="T70" fmla="*/ 225 w 244"/>
                <a:gd name="T71" fmla="*/ 8 h 82"/>
                <a:gd name="T72" fmla="*/ 219 w 244"/>
                <a:gd name="T73" fmla="*/ 4 h 82"/>
                <a:gd name="T74" fmla="*/ 211 w 244"/>
                <a:gd name="T75" fmla="*/ 0 h 82"/>
                <a:gd name="T76" fmla="*/ 204 w 244"/>
                <a:gd name="T77" fmla="*/ 0 h 82"/>
                <a:gd name="T78" fmla="*/ 204 w 244"/>
                <a:gd name="T7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4" h="82">
                  <a:moveTo>
                    <a:pt x="204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4"/>
                  </a:lnTo>
                  <a:lnTo>
                    <a:pt x="19" y="8"/>
                  </a:lnTo>
                  <a:lnTo>
                    <a:pt x="12" y="12"/>
                  </a:lnTo>
                  <a:lnTo>
                    <a:pt x="8" y="17"/>
                  </a:lnTo>
                  <a:lnTo>
                    <a:pt x="4" y="25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0"/>
                  </a:lnTo>
                  <a:lnTo>
                    <a:pt x="4" y="57"/>
                  </a:lnTo>
                  <a:lnTo>
                    <a:pt x="8" y="63"/>
                  </a:lnTo>
                  <a:lnTo>
                    <a:pt x="12" y="69"/>
                  </a:lnTo>
                  <a:lnTo>
                    <a:pt x="19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2"/>
                  </a:lnTo>
                  <a:lnTo>
                    <a:pt x="204" y="82"/>
                  </a:lnTo>
                  <a:lnTo>
                    <a:pt x="204" y="82"/>
                  </a:lnTo>
                  <a:lnTo>
                    <a:pt x="211" y="80"/>
                  </a:lnTo>
                  <a:lnTo>
                    <a:pt x="219" y="78"/>
                  </a:lnTo>
                  <a:lnTo>
                    <a:pt x="225" y="74"/>
                  </a:lnTo>
                  <a:lnTo>
                    <a:pt x="232" y="69"/>
                  </a:lnTo>
                  <a:lnTo>
                    <a:pt x="236" y="63"/>
                  </a:lnTo>
                  <a:lnTo>
                    <a:pt x="240" y="57"/>
                  </a:lnTo>
                  <a:lnTo>
                    <a:pt x="242" y="50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42" y="32"/>
                  </a:lnTo>
                  <a:lnTo>
                    <a:pt x="240" y="25"/>
                  </a:lnTo>
                  <a:lnTo>
                    <a:pt x="236" y="17"/>
                  </a:lnTo>
                  <a:lnTo>
                    <a:pt x="232" y="12"/>
                  </a:lnTo>
                  <a:lnTo>
                    <a:pt x="225" y="8"/>
                  </a:lnTo>
                  <a:lnTo>
                    <a:pt x="219" y="4"/>
                  </a:lnTo>
                  <a:lnTo>
                    <a:pt x="211" y="0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Graphic 3">
            <a:extLst>
              <a:ext uri="{FF2B5EF4-FFF2-40B4-BE49-F238E27FC236}">
                <a16:creationId xmlns:a16="http://schemas.microsoft.com/office/drawing/2014/main" id="{E38D312F-9843-916B-0F98-CDABB3FD6D34}"/>
              </a:ext>
            </a:extLst>
          </p:cNvPr>
          <p:cNvSpPr/>
          <p:nvPr userDrawn="1"/>
        </p:nvSpPr>
        <p:spPr>
          <a:xfrm>
            <a:off x="994029" y="4401007"/>
            <a:ext cx="228093" cy="167250"/>
          </a:xfrm>
          <a:custGeom>
            <a:avLst/>
            <a:gdLst>
              <a:gd name="connsiteX0" fmla="*/ 2407349 w 4814887"/>
              <a:gd name="connsiteY0" fmla="*/ 0 h 3530536"/>
              <a:gd name="connsiteX1" fmla="*/ 4417124 w 4814887"/>
              <a:gd name="connsiteY1" fmla="*/ 0 h 3530536"/>
              <a:gd name="connsiteX2" fmla="*/ 4814888 w 4814887"/>
              <a:gd name="connsiteY2" fmla="*/ 396335 h 3530536"/>
              <a:gd name="connsiteX3" fmla="*/ 4814888 w 4814887"/>
              <a:gd name="connsiteY3" fmla="*/ 3122009 h 3530536"/>
              <a:gd name="connsiteX4" fmla="*/ 4407694 w 4814887"/>
              <a:gd name="connsiteY4" fmla="*/ 3530537 h 3530536"/>
              <a:gd name="connsiteX5" fmla="*/ 407480 w 4814887"/>
              <a:gd name="connsiteY5" fmla="*/ 3530537 h 3530536"/>
              <a:gd name="connsiteX6" fmla="*/ 0 w 4814887"/>
              <a:gd name="connsiteY6" fmla="*/ 3122200 h 3530536"/>
              <a:gd name="connsiteX7" fmla="*/ 0 w 4814887"/>
              <a:gd name="connsiteY7" fmla="*/ 403003 h 3530536"/>
              <a:gd name="connsiteX8" fmla="*/ 404050 w 4814887"/>
              <a:gd name="connsiteY8" fmla="*/ 0 h 3530536"/>
              <a:gd name="connsiteX9" fmla="*/ 2407349 w 4814887"/>
              <a:gd name="connsiteY9" fmla="*/ 0 h 3530536"/>
              <a:gd name="connsiteX10" fmla="*/ 4092797 w 4814887"/>
              <a:gd name="connsiteY10" fmla="*/ 3369278 h 3530536"/>
              <a:gd name="connsiteX11" fmla="*/ 4092797 w 4814887"/>
              <a:gd name="connsiteY11" fmla="*/ 3321653 h 3530536"/>
              <a:gd name="connsiteX12" fmla="*/ 4092988 w 4814887"/>
              <a:gd name="connsiteY12" fmla="*/ 1392079 h 3530536"/>
              <a:gd name="connsiteX13" fmla="*/ 4096703 w 4814887"/>
              <a:gd name="connsiteY13" fmla="*/ 1344359 h 3530536"/>
              <a:gd name="connsiteX14" fmla="*/ 4173665 w 4814887"/>
              <a:gd name="connsiteY14" fmla="*/ 1284351 h 3530536"/>
              <a:gd name="connsiteX15" fmla="*/ 4249960 w 4814887"/>
              <a:gd name="connsiteY15" fmla="*/ 1345121 h 3530536"/>
              <a:gd name="connsiteX16" fmla="*/ 4253580 w 4814887"/>
              <a:gd name="connsiteY16" fmla="*/ 1392841 h 3530536"/>
              <a:gd name="connsiteX17" fmla="*/ 4253675 w 4814887"/>
              <a:gd name="connsiteY17" fmla="*/ 3325559 h 3530536"/>
              <a:gd name="connsiteX18" fmla="*/ 4253675 w 4814887"/>
              <a:gd name="connsiteY18" fmla="*/ 3371183 h 3530536"/>
              <a:gd name="connsiteX19" fmla="*/ 4409218 w 4814887"/>
              <a:gd name="connsiteY19" fmla="*/ 3371183 h 3530536"/>
              <a:gd name="connsiteX20" fmla="*/ 4655344 w 4814887"/>
              <a:gd name="connsiteY20" fmla="*/ 3125629 h 3530536"/>
              <a:gd name="connsiteX21" fmla="*/ 4655344 w 4814887"/>
              <a:gd name="connsiteY21" fmla="*/ 746570 h 3530536"/>
              <a:gd name="connsiteX22" fmla="*/ 4653058 w 4814887"/>
              <a:gd name="connsiteY22" fmla="*/ 716756 h 3530536"/>
              <a:gd name="connsiteX23" fmla="*/ 4631150 w 4814887"/>
              <a:gd name="connsiteY23" fmla="*/ 730377 h 3530536"/>
              <a:gd name="connsiteX24" fmla="*/ 3873818 w 4814887"/>
              <a:gd name="connsiteY24" fmla="*/ 1252347 h 3530536"/>
              <a:gd name="connsiteX25" fmla="*/ 2470214 w 4814887"/>
              <a:gd name="connsiteY25" fmla="*/ 2220373 h 3530536"/>
              <a:gd name="connsiteX26" fmla="*/ 2345436 w 4814887"/>
              <a:gd name="connsiteY26" fmla="*/ 2220944 h 3530536"/>
              <a:gd name="connsiteX27" fmla="*/ 319373 w 4814887"/>
              <a:gd name="connsiteY27" fmla="*/ 823341 h 3530536"/>
              <a:gd name="connsiteX28" fmla="*/ 160877 w 4814887"/>
              <a:gd name="connsiteY28" fmla="*/ 714947 h 3530536"/>
              <a:gd name="connsiteX29" fmla="*/ 159353 w 4814887"/>
              <a:gd name="connsiteY29" fmla="*/ 744855 h 3530536"/>
              <a:gd name="connsiteX30" fmla="*/ 159544 w 4814887"/>
              <a:gd name="connsiteY30" fmla="*/ 3130391 h 3530536"/>
              <a:gd name="connsiteX31" fmla="*/ 239840 w 4814887"/>
              <a:gd name="connsiteY31" fmla="*/ 3309080 h 3530536"/>
              <a:gd name="connsiteX32" fmla="*/ 560927 w 4814887"/>
              <a:gd name="connsiteY32" fmla="*/ 3371088 h 3530536"/>
              <a:gd name="connsiteX33" fmla="*/ 560927 w 4814887"/>
              <a:gd name="connsiteY33" fmla="*/ 3321082 h 3530536"/>
              <a:gd name="connsiteX34" fmla="*/ 561023 w 4814887"/>
              <a:gd name="connsiteY34" fmla="*/ 1391507 h 3530536"/>
              <a:gd name="connsiteX35" fmla="*/ 564261 w 4814887"/>
              <a:gd name="connsiteY35" fmla="*/ 1346930 h 3530536"/>
              <a:gd name="connsiteX36" fmla="*/ 642461 w 4814887"/>
              <a:gd name="connsiteY36" fmla="*/ 1284446 h 3530536"/>
              <a:gd name="connsiteX37" fmla="*/ 718185 w 4814887"/>
              <a:gd name="connsiteY37" fmla="*/ 1345978 h 3530536"/>
              <a:gd name="connsiteX38" fmla="*/ 721614 w 4814887"/>
              <a:gd name="connsiteY38" fmla="*/ 1393793 h 3530536"/>
              <a:gd name="connsiteX39" fmla="*/ 721709 w 4814887"/>
              <a:gd name="connsiteY39" fmla="*/ 3323368 h 3530536"/>
              <a:gd name="connsiteX40" fmla="*/ 721709 w 4814887"/>
              <a:gd name="connsiteY40" fmla="*/ 3369469 h 3530536"/>
              <a:gd name="connsiteX41" fmla="*/ 4092512 w 4814887"/>
              <a:gd name="connsiteY41" fmla="*/ 3369469 h 3530536"/>
              <a:gd name="connsiteX42" fmla="*/ 2407349 w 4814887"/>
              <a:gd name="connsiteY42" fmla="*/ 1336358 h 3530536"/>
              <a:gd name="connsiteX43" fmla="*/ 2541365 w 4814887"/>
              <a:gd name="connsiteY43" fmla="*/ 1244632 h 3530536"/>
              <a:gd name="connsiteX44" fmla="*/ 3831717 w 4814887"/>
              <a:gd name="connsiteY44" fmla="*/ 361283 h 3530536"/>
              <a:gd name="connsiteX45" fmla="*/ 3956399 w 4814887"/>
              <a:gd name="connsiteY45" fmla="*/ 372809 h 3530536"/>
              <a:gd name="connsiteX46" fmla="*/ 3920490 w 4814887"/>
              <a:gd name="connsiteY46" fmla="*/ 494824 h 3530536"/>
              <a:gd name="connsiteX47" fmla="*/ 3753707 w 4814887"/>
              <a:gd name="connsiteY47" fmla="*/ 608743 h 3530536"/>
              <a:gd name="connsiteX48" fmla="*/ 2460117 w 4814887"/>
              <a:gd name="connsiteY48" fmla="*/ 1494092 h 3530536"/>
              <a:gd name="connsiteX49" fmla="*/ 2353723 w 4814887"/>
              <a:gd name="connsiteY49" fmla="*/ 1493615 h 3530536"/>
              <a:gd name="connsiteX50" fmla="*/ 1919954 w 4814887"/>
              <a:gd name="connsiteY50" fmla="*/ 1196912 h 3530536"/>
              <a:gd name="connsiteX51" fmla="*/ 423005 w 4814887"/>
              <a:gd name="connsiteY51" fmla="*/ 173355 h 3530536"/>
              <a:gd name="connsiteX52" fmla="*/ 376047 w 4814887"/>
              <a:gd name="connsiteY52" fmla="*/ 160687 h 3530536"/>
              <a:gd name="connsiteX53" fmla="*/ 211169 w 4814887"/>
              <a:gd name="connsiteY53" fmla="*/ 248412 h 3530536"/>
              <a:gd name="connsiteX54" fmla="*/ 277844 w 4814887"/>
              <a:gd name="connsiteY54" fmla="*/ 601218 h 3530536"/>
              <a:gd name="connsiteX55" fmla="*/ 2385822 w 4814887"/>
              <a:gd name="connsiteY55" fmla="*/ 2055400 h 3530536"/>
              <a:gd name="connsiteX56" fmla="*/ 2430399 w 4814887"/>
              <a:gd name="connsiteY56" fmla="*/ 2054638 h 3530536"/>
              <a:gd name="connsiteX57" fmla="*/ 3195161 w 4814887"/>
              <a:gd name="connsiteY57" fmla="*/ 1526572 h 3530536"/>
              <a:gd name="connsiteX58" fmla="*/ 4545711 w 4814887"/>
              <a:gd name="connsiteY58" fmla="*/ 594551 h 3530536"/>
              <a:gd name="connsiteX59" fmla="*/ 4643628 w 4814887"/>
              <a:gd name="connsiteY59" fmla="*/ 329279 h 3530536"/>
              <a:gd name="connsiteX60" fmla="*/ 4409313 w 4814887"/>
              <a:gd name="connsiteY60" fmla="*/ 159353 h 3530536"/>
              <a:gd name="connsiteX61" fmla="*/ 723614 w 4814887"/>
              <a:gd name="connsiteY61" fmla="*/ 159353 h 3530536"/>
              <a:gd name="connsiteX62" fmla="*/ 691134 w 4814887"/>
              <a:gd name="connsiteY62" fmla="*/ 161925 h 3530536"/>
              <a:gd name="connsiteX63" fmla="*/ 2407444 w 4814887"/>
              <a:gd name="connsiteY63" fmla="*/ 1336262 h 353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814887" h="3530536">
                <a:moveTo>
                  <a:pt x="2407349" y="0"/>
                </a:moveTo>
                <a:cubicBezTo>
                  <a:pt x="3077242" y="0"/>
                  <a:pt x="3747230" y="0"/>
                  <a:pt x="4417124" y="0"/>
                </a:cubicBezTo>
                <a:cubicBezTo>
                  <a:pt x="4638199" y="0"/>
                  <a:pt x="4814888" y="176117"/>
                  <a:pt x="4814888" y="396335"/>
                </a:cubicBezTo>
                <a:cubicBezTo>
                  <a:pt x="4814888" y="1304925"/>
                  <a:pt x="4814888" y="2213420"/>
                  <a:pt x="4814888" y="3122009"/>
                </a:cubicBezTo>
                <a:cubicBezTo>
                  <a:pt x="4814888" y="3353657"/>
                  <a:pt x="4638675" y="3530537"/>
                  <a:pt x="4407694" y="3530537"/>
                </a:cubicBezTo>
                <a:cubicBezTo>
                  <a:pt x="3074289" y="3530537"/>
                  <a:pt x="1740884" y="3530537"/>
                  <a:pt x="407480" y="3530537"/>
                </a:cubicBezTo>
                <a:cubicBezTo>
                  <a:pt x="176308" y="3530537"/>
                  <a:pt x="0" y="3353848"/>
                  <a:pt x="0" y="3122200"/>
                </a:cubicBezTo>
                <a:cubicBezTo>
                  <a:pt x="0" y="2215801"/>
                  <a:pt x="0" y="1309402"/>
                  <a:pt x="0" y="403003"/>
                </a:cubicBezTo>
                <a:cubicBezTo>
                  <a:pt x="0" y="173546"/>
                  <a:pt x="173927" y="0"/>
                  <a:pt x="404050" y="0"/>
                </a:cubicBezTo>
                <a:cubicBezTo>
                  <a:pt x="1071848" y="0"/>
                  <a:pt x="1739551" y="0"/>
                  <a:pt x="2407349" y="0"/>
                </a:cubicBezTo>
                <a:close/>
                <a:moveTo>
                  <a:pt x="4092797" y="3369278"/>
                </a:moveTo>
                <a:cubicBezTo>
                  <a:pt x="4092797" y="3351466"/>
                  <a:pt x="4092797" y="3336608"/>
                  <a:pt x="4092797" y="3321653"/>
                </a:cubicBezTo>
                <a:cubicBezTo>
                  <a:pt x="4092797" y="2678430"/>
                  <a:pt x="4092797" y="2035302"/>
                  <a:pt x="4092988" y="1392079"/>
                </a:cubicBezTo>
                <a:cubicBezTo>
                  <a:pt x="4092988" y="1376172"/>
                  <a:pt x="4093369" y="1359789"/>
                  <a:pt x="4096703" y="1344359"/>
                </a:cubicBezTo>
                <a:cubicBezTo>
                  <a:pt x="4104513" y="1308259"/>
                  <a:pt x="4136708" y="1284161"/>
                  <a:pt x="4173665" y="1284351"/>
                </a:cubicBezTo>
                <a:cubicBezTo>
                  <a:pt x="4210622" y="1284542"/>
                  <a:pt x="4242340" y="1308830"/>
                  <a:pt x="4249960" y="1345121"/>
                </a:cubicBezTo>
                <a:cubicBezTo>
                  <a:pt x="4253198" y="1360646"/>
                  <a:pt x="4253580" y="1376934"/>
                  <a:pt x="4253580" y="1392841"/>
                </a:cubicBezTo>
                <a:cubicBezTo>
                  <a:pt x="4253770" y="2037112"/>
                  <a:pt x="4253675" y="2681383"/>
                  <a:pt x="4253675" y="3325559"/>
                </a:cubicBezTo>
                <a:cubicBezTo>
                  <a:pt x="4253675" y="3340037"/>
                  <a:pt x="4253675" y="3354420"/>
                  <a:pt x="4253675" y="3371183"/>
                </a:cubicBezTo>
                <a:cubicBezTo>
                  <a:pt x="4308920" y="3371183"/>
                  <a:pt x="4359116" y="3371374"/>
                  <a:pt x="4409218" y="3371183"/>
                </a:cubicBezTo>
                <a:cubicBezTo>
                  <a:pt x="4548473" y="3370707"/>
                  <a:pt x="4655249" y="3264599"/>
                  <a:pt x="4655344" y="3125629"/>
                </a:cubicBezTo>
                <a:cubicBezTo>
                  <a:pt x="4655534" y="2332577"/>
                  <a:pt x="4655439" y="1539621"/>
                  <a:pt x="4655344" y="746570"/>
                </a:cubicBezTo>
                <a:cubicBezTo>
                  <a:pt x="4655344" y="737711"/>
                  <a:pt x="4654010" y="728758"/>
                  <a:pt x="4653058" y="716756"/>
                </a:cubicBezTo>
                <a:cubicBezTo>
                  <a:pt x="4643438" y="722662"/>
                  <a:pt x="4637151" y="726281"/>
                  <a:pt x="4631150" y="730377"/>
                </a:cubicBezTo>
                <a:cubicBezTo>
                  <a:pt x="4378643" y="904304"/>
                  <a:pt x="4126230" y="1078325"/>
                  <a:pt x="3873818" y="1252347"/>
                </a:cubicBezTo>
                <a:cubicBezTo>
                  <a:pt x="3405949" y="1574959"/>
                  <a:pt x="2938177" y="1897761"/>
                  <a:pt x="2470214" y="2220373"/>
                </a:cubicBezTo>
                <a:cubicBezTo>
                  <a:pt x="2417350" y="2256854"/>
                  <a:pt x="2397252" y="2256663"/>
                  <a:pt x="2345436" y="2220944"/>
                </a:cubicBezTo>
                <a:cubicBezTo>
                  <a:pt x="1670114" y="1755077"/>
                  <a:pt x="994791" y="1289209"/>
                  <a:pt x="319373" y="823341"/>
                </a:cubicBezTo>
                <a:cubicBezTo>
                  <a:pt x="267938" y="787908"/>
                  <a:pt x="216218" y="752856"/>
                  <a:pt x="160877" y="714947"/>
                </a:cubicBezTo>
                <a:cubicBezTo>
                  <a:pt x="160115" y="728567"/>
                  <a:pt x="159353" y="736663"/>
                  <a:pt x="159353" y="744855"/>
                </a:cubicBezTo>
                <a:cubicBezTo>
                  <a:pt x="159353" y="1540002"/>
                  <a:pt x="159163" y="2335149"/>
                  <a:pt x="159544" y="3130391"/>
                </a:cubicBezTo>
                <a:cubicBezTo>
                  <a:pt x="159544" y="3201162"/>
                  <a:pt x="187452" y="3260789"/>
                  <a:pt x="239840" y="3309080"/>
                </a:cubicBezTo>
                <a:cubicBezTo>
                  <a:pt x="334328" y="3396139"/>
                  <a:pt x="449294" y="3366040"/>
                  <a:pt x="560927" y="3371088"/>
                </a:cubicBezTo>
                <a:cubicBezTo>
                  <a:pt x="560927" y="3350895"/>
                  <a:pt x="560927" y="3335941"/>
                  <a:pt x="560927" y="3321082"/>
                </a:cubicBezTo>
                <a:cubicBezTo>
                  <a:pt x="560927" y="2677859"/>
                  <a:pt x="560927" y="2034731"/>
                  <a:pt x="561023" y="1391507"/>
                </a:cubicBezTo>
                <a:cubicBezTo>
                  <a:pt x="561023" y="1376648"/>
                  <a:pt x="561308" y="1361408"/>
                  <a:pt x="564261" y="1346930"/>
                </a:cubicBezTo>
                <a:cubicBezTo>
                  <a:pt x="571881" y="1309116"/>
                  <a:pt x="604266" y="1283970"/>
                  <a:pt x="642461" y="1284446"/>
                </a:cubicBezTo>
                <a:cubicBezTo>
                  <a:pt x="679418" y="1284923"/>
                  <a:pt x="710756" y="1309497"/>
                  <a:pt x="718185" y="1345978"/>
                </a:cubicBezTo>
                <a:cubicBezTo>
                  <a:pt x="721328" y="1361504"/>
                  <a:pt x="721614" y="1377791"/>
                  <a:pt x="721614" y="1393793"/>
                </a:cubicBezTo>
                <a:cubicBezTo>
                  <a:pt x="721805" y="2037017"/>
                  <a:pt x="721709" y="2680145"/>
                  <a:pt x="721709" y="3323368"/>
                </a:cubicBezTo>
                <a:lnTo>
                  <a:pt x="721709" y="3369469"/>
                </a:lnTo>
                <a:lnTo>
                  <a:pt x="4092512" y="3369469"/>
                </a:lnTo>
                <a:close/>
                <a:moveTo>
                  <a:pt x="2407349" y="1336358"/>
                </a:moveTo>
                <a:cubicBezTo>
                  <a:pt x="2453354" y="1304925"/>
                  <a:pt x="2497360" y="1274731"/>
                  <a:pt x="2541365" y="1244632"/>
                </a:cubicBezTo>
                <a:cubicBezTo>
                  <a:pt x="2971610" y="950405"/>
                  <a:pt x="3402140" y="656558"/>
                  <a:pt x="3831717" y="361283"/>
                </a:cubicBezTo>
                <a:cubicBezTo>
                  <a:pt x="3885914" y="324041"/>
                  <a:pt x="3935921" y="342329"/>
                  <a:pt x="3956399" y="372809"/>
                </a:cubicBezTo>
                <a:cubicBezTo>
                  <a:pt x="3983927" y="413861"/>
                  <a:pt x="3970782" y="460248"/>
                  <a:pt x="3920490" y="494824"/>
                </a:cubicBezTo>
                <a:cubicBezTo>
                  <a:pt x="3865055" y="532924"/>
                  <a:pt x="3809238" y="570738"/>
                  <a:pt x="3753707" y="608743"/>
                </a:cubicBezTo>
                <a:cubicBezTo>
                  <a:pt x="3322511" y="903827"/>
                  <a:pt x="2891409" y="1199102"/>
                  <a:pt x="2460117" y="1494092"/>
                </a:cubicBezTo>
                <a:cubicBezTo>
                  <a:pt x="2420779" y="1520952"/>
                  <a:pt x="2393537" y="1520762"/>
                  <a:pt x="2353723" y="1493615"/>
                </a:cubicBezTo>
                <a:cubicBezTo>
                  <a:pt x="2209038" y="1394841"/>
                  <a:pt x="2064544" y="1295876"/>
                  <a:pt x="1919954" y="1196912"/>
                </a:cubicBezTo>
                <a:cubicBezTo>
                  <a:pt x="1421225" y="855536"/>
                  <a:pt x="922401" y="514064"/>
                  <a:pt x="423005" y="173355"/>
                </a:cubicBezTo>
                <a:cubicBezTo>
                  <a:pt x="410242" y="164592"/>
                  <a:pt x="391287" y="159258"/>
                  <a:pt x="376047" y="160687"/>
                </a:cubicBezTo>
                <a:cubicBezTo>
                  <a:pt x="309467" y="166878"/>
                  <a:pt x="253079" y="195167"/>
                  <a:pt x="211169" y="248412"/>
                </a:cubicBezTo>
                <a:cubicBezTo>
                  <a:pt x="121253" y="362617"/>
                  <a:pt x="149924" y="513112"/>
                  <a:pt x="277844" y="601218"/>
                </a:cubicBezTo>
                <a:cubicBezTo>
                  <a:pt x="980599" y="1085755"/>
                  <a:pt x="1683449" y="1570292"/>
                  <a:pt x="2385822" y="2055400"/>
                </a:cubicBezTo>
                <a:cubicBezTo>
                  <a:pt x="2403062" y="2067306"/>
                  <a:pt x="2414302" y="2065782"/>
                  <a:pt x="2430399" y="2054638"/>
                </a:cubicBezTo>
                <a:cubicBezTo>
                  <a:pt x="2685098" y="1878330"/>
                  <a:pt x="2940177" y="1702499"/>
                  <a:pt x="3195161" y="1526572"/>
                </a:cubicBezTo>
                <a:cubicBezTo>
                  <a:pt x="3645408" y="1215962"/>
                  <a:pt x="4095750" y="905542"/>
                  <a:pt x="4545711" y="594551"/>
                </a:cubicBezTo>
                <a:cubicBezTo>
                  <a:pt x="4640009" y="529400"/>
                  <a:pt x="4675251" y="431101"/>
                  <a:pt x="4643628" y="329279"/>
                </a:cubicBezTo>
                <a:cubicBezTo>
                  <a:pt x="4611720" y="226505"/>
                  <a:pt x="4519708" y="159353"/>
                  <a:pt x="4409313" y="159353"/>
                </a:cubicBezTo>
                <a:cubicBezTo>
                  <a:pt x="3180779" y="159258"/>
                  <a:pt x="1952244" y="159353"/>
                  <a:pt x="723614" y="159353"/>
                </a:cubicBezTo>
                <a:cubicBezTo>
                  <a:pt x="714851" y="159353"/>
                  <a:pt x="706184" y="160687"/>
                  <a:pt x="691134" y="161925"/>
                </a:cubicBezTo>
                <a:cubicBezTo>
                  <a:pt x="1266444" y="555593"/>
                  <a:pt x="1835944" y="945261"/>
                  <a:pt x="2407444" y="133626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 88">
            <a:extLst>
              <a:ext uri="{FF2B5EF4-FFF2-40B4-BE49-F238E27FC236}">
                <a16:creationId xmlns:a16="http://schemas.microsoft.com/office/drawing/2014/main" id="{B3156A9F-9123-4DD0-3D28-D5713E7564C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8353" y="4964821"/>
            <a:ext cx="259444" cy="259444"/>
          </a:xfrm>
          <a:custGeom>
            <a:avLst/>
            <a:gdLst>
              <a:gd name="T0" fmla="*/ 90 w 104"/>
              <a:gd name="T1" fmla="*/ 88 h 104"/>
              <a:gd name="T2" fmla="*/ 104 w 104"/>
              <a:gd name="T3" fmla="*/ 52 h 104"/>
              <a:gd name="T4" fmla="*/ 90 w 104"/>
              <a:gd name="T5" fmla="*/ 16 h 104"/>
              <a:gd name="T6" fmla="*/ 14 w 104"/>
              <a:gd name="T7" fmla="*/ 16 h 104"/>
              <a:gd name="T8" fmla="*/ 0 w 104"/>
              <a:gd name="T9" fmla="*/ 52 h 104"/>
              <a:gd name="T10" fmla="*/ 14 w 104"/>
              <a:gd name="T11" fmla="*/ 88 h 104"/>
              <a:gd name="T12" fmla="*/ 66 w 104"/>
              <a:gd name="T13" fmla="*/ 98 h 104"/>
              <a:gd name="T14" fmla="*/ 86 w 104"/>
              <a:gd name="T15" fmla="*/ 86 h 104"/>
              <a:gd name="T16" fmla="*/ 89 w 104"/>
              <a:gd name="T17" fmla="*/ 83 h 104"/>
              <a:gd name="T18" fmla="*/ 82 w 104"/>
              <a:gd name="T19" fmla="*/ 54 h 104"/>
              <a:gd name="T20" fmla="*/ 89 w 104"/>
              <a:gd name="T21" fmla="*/ 83 h 104"/>
              <a:gd name="T22" fmla="*/ 82 w 104"/>
              <a:gd name="T23" fmla="*/ 50 h 104"/>
              <a:gd name="T24" fmla="*/ 89 w 104"/>
              <a:gd name="T25" fmla="*/ 21 h 104"/>
              <a:gd name="T26" fmla="*/ 86 w 104"/>
              <a:gd name="T27" fmla="*/ 18 h 104"/>
              <a:gd name="T28" fmla="*/ 66 w 104"/>
              <a:gd name="T29" fmla="*/ 6 h 104"/>
              <a:gd name="T30" fmla="*/ 54 w 104"/>
              <a:gd name="T31" fmla="*/ 4 h 104"/>
              <a:gd name="T32" fmla="*/ 54 w 104"/>
              <a:gd name="T33" fmla="*/ 26 h 104"/>
              <a:gd name="T34" fmla="*/ 54 w 104"/>
              <a:gd name="T35" fmla="*/ 30 h 104"/>
              <a:gd name="T36" fmla="*/ 78 w 104"/>
              <a:gd name="T37" fmla="*/ 50 h 104"/>
              <a:gd name="T38" fmla="*/ 54 w 104"/>
              <a:gd name="T39" fmla="*/ 30 h 104"/>
              <a:gd name="T40" fmla="*/ 78 w 104"/>
              <a:gd name="T41" fmla="*/ 54 h 104"/>
              <a:gd name="T42" fmla="*/ 54 w 104"/>
              <a:gd name="T43" fmla="*/ 74 h 104"/>
              <a:gd name="T44" fmla="*/ 54 w 104"/>
              <a:gd name="T45" fmla="*/ 78 h 104"/>
              <a:gd name="T46" fmla="*/ 54 w 104"/>
              <a:gd name="T47" fmla="*/ 100 h 104"/>
              <a:gd name="T48" fmla="*/ 18 w 104"/>
              <a:gd name="T49" fmla="*/ 86 h 104"/>
              <a:gd name="T50" fmla="*/ 38 w 104"/>
              <a:gd name="T51" fmla="*/ 98 h 104"/>
              <a:gd name="T52" fmla="*/ 50 w 104"/>
              <a:gd name="T53" fmla="*/ 100 h 104"/>
              <a:gd name="T54" fmla="*/ 50 w 104"/>
              <a:gd name="T55" fmla="*/ 78 h 104"/>
              <a:gd name="T56" fmla="*/ 50 w 104"/>
              <a:gd name="T57" fmla="*/ 74 h 104"/>
              <a:gd name="T58" fmla="*/ 26 w 104"/>
              <a:gd name="T59" fmla="*/ 54 h 104"/>
              <a:gd name="T60" fmla="*/ 50 w 104"/>
              <a:gd name="T61" fmla="*/ 74 h 104"/>
              <a:gd name="T62" fmla="*/ 26 w 104"/>
              <a:gd name="T63" fmla="*/ 50 h 104"/>
              <a:gd name="T64" fmla="*/ 50 w 104"/>
              <a:gd name="T65" fmla="*/ 30 h 104"/>
              <a:gd name="T66" fmla="*/ 50 w 104"/>
              <a:gd name="T67" fmla="*/ 4 h 104"/>
              <a:gd name="T68" fmla="*/ 31 w 104"/>
              <a:gd name="T69" fmla="*/ 23 h 104"/>
              <a:gd name="T70" fmla="*/ 38 w 104"/>
              <a:gd name="T71" fmla="*/ 6 h 104"/>
              <a:gd name="T72" fmla="*/ 18 w 104"/>
              <a:gd name="T73" fmla="*/ 18 h 104"/>
              <a:gd name="T74" fmla="*/ 15 w 104"/>
              <a:gd name="T75" fmla="*/ 21 h 104"/>
              <a:gd name="T76" fmla="*/ 22 w 104"/>
              <a:gd name="T77" fmla="*/ 50 h 104"/>
              <a:gd name="T78" fmla="*/ 15 w 104"/>
              <a:gd name="T79" fmla="*/ 21 h 104"/>
              <a:gd name="T80" fmla="*/ 22 w 104"/>
              <a:gd name="T81" fmla="*/ 54 h 104"/>
              <a:gd name="T82" fmla="*/ 15 w 104"/>
              <a:gd name="T83" fmla="*/ 8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4" h="104">
                <a:moveTo>
                  <a:pt x="52" y="104"/>
                </a:moveTo>
                <a:cubicBezTo>
                  <a:pt x="67" y="104"/>
                  <a:pt x="80" y="98"/>
                  <a:pt x="90" y="88"/>
                </a:cubicBezTo>
                <a:cubicBezTo>
                  <a:pt x="90" y="87"/>
                  <a:pt x="91" y="86"/>
                  <a:pt x="92" y="85"/>
                </a:cubicBezTo>
                <a:cubicBezTo>
                  <a:pt x="100" y="76"/>
                  <a:pt x="104" y="65"/>
                  <a:pt x="104" y="52"/>
                </a:cubicBezTo>
                <a:cubicBezTo>
                  <a:pt x="104" y="39"/>
                  <a:pt x="100" y="28"/>
                  <a:pt x="92" y="19"/>
                </a:cubicBezTo>
                <a:cubicBezTo>
                  <a:pt x="91" y="18"/>
                  <a:pt x="90" y="17"/>
                  <a:pt x="90" y="16"/>
                </a:cubicBezTo>
                <a:cubicBezTo>
                  <a:pt x="80" y="6"/>
                  <a:pt x="67" y="0"/>
                  <a:pt x="52" y="0"/>
                </a:cubicBezTo>
                <a:cubicBezTo>
                  <a:pt x="37" y="0"/>
                  <a:pt x="24" y="6"/>
                  <a:pt x="14" y="16"/>
                </a:cubicBezTo>
                <a:cubicBezTo>
                  <a:pt x="14" y="17"/>
                  <a:pt x="13" y="18"/>
                  <a:pt x="12" y="19"/>
                </a:cubicBezTo>
                <a:cubicBezTo>
                  <a:pt x="4" y="28"/>
                  <a:pt x="0" y="39"/>
                  <a:pt x="0" y="52"/>
                </a:cubicBezTo>
                <a:cubicBezTo>
                  <a:pt x="0" y="65"/>
                  <a:pt x="4" y="76"/>
                  <a:pt x="12" y="85"/>
                </a:cubicBezTo>
                <a:cubicBezTo>
                  <a:pt x="13" y="86"/>
                  <a:pt x="14" y="87"/>
                  <a:pt x="14" y="88"/>
                </a:cubicBezTo>
                <a:cubicBezTo>
                  <a:pt x="24" y="98"/>
                  <a:pt x="37" y="104"/>
                  <a:pt x="52" y="104"/>
                </a:cubicBezTo>
                <a:close/>
                <a:moveTo>
                  <a:pt x="66" y="98"/>
                </a:moveTo>
                <a:cubicBezTo>
                  <a:pt x="70" y="94"/>
                  <a:pt x="74" y="88"/>
                  <a:pt x="77" y="82"/>
                </a:cubicBezTo>
                <a:cubicBezTo>
                  <a:pt x="80" y="83"/>
                  <a:pt x="83" y="84"/>
                  <a:pt x="86" y="86"/>
                </a:cubicBezTo>
                <a:cubicBezTo>
                  <a:pt x="81" y="91"/>
                  <a:pt x="74" y="96"/>
                  <a:pt x="66" y="98"/>
                </a:cubicBezTo>
                <a:close/>
                <a:moveTo>
                  <a:pt x="89" y="83"/>
                </a:moveTo>
                <a:cubicBezTo>
                  <a:pt x="86" y="81"/>
                  <a:pt x="82" y="79"/>
                  <a:pt x="78" y="78"/>
                </a:cubicBezTo>
                <a:cubicBezTo>
                  <a:pt x="80" y="71"/>
                  <a:pt x="82" y="63"/>
                  <a:pt x="82" y="54"/>
                </a:cubicBezTo>
                <a:cubicBezTo>
                  <a:pt x="100" y="54"/>
                  <a:pt x="100" y="54"/>
                  <a:pt x="100" y="54"/>
                </a:cubicBezTo>
                <a:cubicBezTo>
                  <a:pt x="99" y="65"/>
                  <a:pt x="95" y="75"/>
                  <a:pt x="89" y="83"/>
                </a:cubicBezTo>
                <a:close/>
                <a:moveTo>
                  <a:pt x="100" y="50"/>
                </a:moveTo>
                <a:cubicBezTo>
                  <a:pt x="82" y="50"/>
                  <a:pt x="82" y="50"/>
                  <a:pt x="82" y="50"/>
                </a:cubicBezTo>
                <a:cubicBezTo>
                  <a:pt x="82" y="41"/>
                  <a:pt x="80" y="33"/>
                  <a:pt x="78" y="26"/>
                </a:cubicBezTo>
                <a:cubicBezTo>
                  <a:pt x="82" y="25"/>
                  <a:pt x="86" y="23"/>
                  <a:pt x="89" y="21"/>
                </a:cubicBezTo>
                <a:cubicBezTo>
                  <a:pt x="95" y="29"/>
                  <a:pt x="99" y="39"/>
                  <a:pt x="100" y="50"/>
                </a:cubicBezTo>
                <a:close/>
                <a:moveTo>
                  <a:pt x="86" y="18"/>
                </a:moveTo>
                <a:cubicBezTo>
                  <a:pt x="83" y="20"/>
                  <a:pt x="80" y="21"/>
                  <a:pt x="77" y="22"/>
                </a:cubicBezTo>
                <a:cubicBezTo>
                  <a:pt x="74" y="16"/>
                  <a:pt x="70" y="10"/>
                  <a:pt x="66" y="6"/>
                </a:cubicBezTo>
                <a:cubicBezTo>
                  <a:pt x="74" y="8"/>
                  <a:pt x="81" y="13"/>
                  <a:pt x="86" y="18"/>
                </a:cubicBezTo>
                <a:close/>
                <a:moveTo>
                  <a:pt x="54" y="4"/>
                </a:moveTo>
                <a:cubicBezTo>
                  <a:pt x="62" y="5"/>
                  <a:pt x="68" y="13"/>
                  <a:pt x="73" y="23"/>
                </a:cubicBezTo>
                <a:cubicBezTo>
                  <a:pt x="67" y="25"/>
                  <a:pt x="61" y="26"/>
                  <a:pt x="54" y="26"/>
                </a:cubicBezTo>
                <a:lnTo>
                  <a:pt x="54" y="4"/>
                </a:lnTo>
                <a:close/>
                <a:moveTo>
                  <a:pt x="54" y="30"/>
                </a:moveTo>
                <a:cubicBezTo>
                  <a:pt x="61" y="30"/>
                  <a:pt x="68" y="29"/>
                  <a:pt x="74" y="27"/>
                </a:cubicBezTo>
                <a:cubicBezTo>
                  <a:pt x="76" y="34"/>
                  <a:pt x="78" y="42"/>
                  <a:pt x="78" y="50"/>
                </a:cubicBezTo>
                <a:cubicBezTo>
                  <a:pt x="54" y="50"/>
                  <a:pt x="54" y="50"/>
                  <a:pt x="54" y="50"/>
                </a:cubicBezTo>
                <a:lnTo>
                  <a:pt x="54" y="30"/>
                </a:lnTo>
                <a:close/>
                <a:moveTo>
                  <a:pt x="54" y="54"/>
                </a:moveTo>
                <a:cubicBezTo>
                  <a:pt x="78" y="54"/>
                  <a:pt x="78" y="54"/>
                  <a:pt x="78" y="54"/>
                </a:cubicBezTo>
                <a:cubicBezTo>
                  <a:pt x="78" y="62"/>
                  <a:pt x="76" y="70"/>
                  <a:pt x="74" y="77"/>
                </a:cubicBezTo>
                <a:cubicBezTo>
                  <a:pt x="68" y="75"/>
                  <a:pt x="61" y="74"/>
                  <a:pt x="54" y="74"/>
                </a:cubicBezTo>
                <a:lnTo>
                  <a:pt x="54" y="54"/>
                </a:lnTo>
                <a:close/>
                <a:moveTo>
                  <a:pt x="54" y="78"/>
                </a:moveTo>
                <a:cubicBezTo>
                  <a:pt x="61" y="78"/>
                  <a:pt x="67" y="79"/>
                  <a:pt x="73" y="81"/>
                </a:cubicBezTo>
                <a:cubicBezTo>
                  <a:pt x="68" y="91"/>
                  <a:pt x="62" y="99"/>
                  <a:pt x="54" y="100"/>
                </a:cubicBezTo>
                <a:lnTo>
                  <a:pt x="54" y="78"/>
                </a:lnTo>
                <a:close/>
                <a:moveTo>
                  <a:pt x="18" y="86"/>
                </a:moveTo>
                <a:cubicBezTo>
                  <a:pt x="21" y="84"/>
                  <a:pt x="24" y="83"/>
                  <a:pt x="27" y="82"/>
                </a:cubicBezTo>
                <a:cubicBezTo>
                  <a:pt x="30" y="88"/>
                  <a:pt x="34" y="94"/>
                  <a:pt x="38" y="98"/>
                </a:cubicBezTo>
                <a:cubicBezTo>
                  <a:pt x="30" y="96"/>
                  <a:pt x="23" y="91"/>
                  <a:pt x="18" y="86"/>
                </a:cubicBezTo>
                <a:close/>
                <a:moveTo>
                  <a:pt x="50" y="100"/>
                </a:moveTo>
                <a:cubicBezTo>
                  <a:pt x="42" y="99"/>
                  <a:pt x="36" y="91"/>
                  <a:pt x="31" y="81"/>
                </a:cubicBezTo>
                <a:cubicBezTo>
                  <a:pt x="37" y="79"/>
                  <a:pt x="43" y="78"/>
                  <a:pt x="50" y="78"/>
                </a:cubicBezTo>
                <a:lnTo>
                  <a:pt x="50" y="100"/>
                </a:lnTo>
                <a:close/>
                <a:moveTo>
                  <a:pt x="50" y="74"/>
                </a:moveTo>
                <a:cubicBezTo>
                  <a:pt x="43" y="74"/>
                  <a:pt x="36" y="75"/>
                  <a:pt x="30" y="77"/>
                </a:cubicBezTo>
                <a:cubicBezTo>
                  <a:pt x="28" y="70"/>
                  <a:pt x="26" y="62"/>
                  <a:pt x="26" y="54"/>
                </a:cubicBezTo>
                <a:cubicBezTo>
                  <a:pt x="50" y="54"/>
                  <a:pt x="50" y="54"/>
                  <a:pt x="50" y="54"/>
                </a:cubicBezTo>
                <a:lnTo>
                  <a:pt x="50" y="74"/>
                </a:lnTo>
                <a:close/>
                <a:moveTo>
                  <a:pt x="50" y="50"/>
                </a:moveTo>
                <a:cubicBezTo>
                  <a:pt x="26" y="50"/>
                  <a:pt x="26" y="50"/>
                  <a:pt x="26" y="50"/>
                </a:cubicBezTo>
                <a:cubicBezTo>
                  <a:pt x="26" y="42"/>
                  <a:pt x="28" y="34"/>
                  <a:pt x="30" y="27"/>
                </a:cubicBezTo>
                <a:cubicBezTo>
                  <a:pt x="36" y="29"/>
                  <a:pt x="43" y="30"/>
                  <a:pt x="50" y="30"/>
                </a:cubicBezTo>
                <a:lnTo>
                  <a:pt x="50" y="50"/>
                </a:lnTo>
                <a:close/>
                <a:moveTo>
                  <a:pt x="50" y="4"/>
                </a:moveTo>
                <a:cubicBezTo>
                  <a:pt x="50" y="26"/>
                  <a:pt x="50" y="26"/>
                  <a:pt x="50" y="26"/>
                </a:cubicBezTo>
                <a:cubicBezTo>
                  <a:pt x="43" y="26"/>
                  <a:pt x="37" y="25"/>
                  <a:pt x="31" y="23"/>
                </a:cubicBezTo>
                <a:cubicBezTo>
                  <a:pt x="36" y="13"/>
                  <a:pt x="42" y="5"/>
                  <a:pt x="50" y="4"/>
                </a:cubicBezTo>
                <a:close/>
                <a:moveTo>
                  <a:pt x="38" y="6"/>
                </a:moveTo>
                <a:cubicBezTo>
                  <a:pt x="34" y="10"/>
                  <a:pt x="30" y="16"/>
                  <a:pt x="27" y="22"/>
                </a:cubicBezTo>
                <a:cubicBezTo>
                  <a:pt x="24" y="21"/>
                  <a:pt x="21" y="20"/>
                  <a:pt x="18" y="18"/>
                </a:cubicBezTo>
                <a:cubicBezTo>
                  <a:pt x="23" y="13"/>
                  <a:pt x="30" y="8"/>
                  <a:pt x="38" y="6"/>
                </a:cubicBezTo>
                <a:close/>
                <a:moveTo>
                  <a:pt x="15" y="21"/>
                </a:moveTo>
                <a:cubicBezTo>
                  <a:pt x="18" y="23"/>
                  <a:pt x="22" y="25"/>
                  <a:pt x="26" y="26"/>
                </a:cubicBezTo>
                <a:cubicBezTo>
                  <a:pt x="24" y="33"/>
                  <a:pt x="22" y="41"/>
                  <a:pt x="22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5" y="39"/>
                  <a:pt x="9" y="29"/>
                  <a:pt x="15" y="21"/>
                </a:cubicBezTo>
                <a:close/>
                <a:moveTo>
                  <a:pt x="4" y="54"/>
                </a:moveTo>
                <a:cubicBezTo>
                  <a:pt x="22" y="54"/>
                  <a:pt x="22" y="54"/>
                  <a:pt x="22" y="54"/>
                </a:cubicBezTo>
                <a:cubicBezTo>
                  <a:pt x="22" y="63"/>
                  <a:pt x="24" y="71"/>
                  <a:pt x="26" y="78"/>
                </a:cubicBezTo>
                <a:cubicBezTo>
                  <a:pt x="22" y="79"/>
                  <a:pt x="18" y="81"/>
                  <a:pt x="15" y="83"/>
                </a:cubicBezTo>
                <a:cubicBezTo>
                  <a:pt x="9" y="75"/>
                  <a:pt x="5" y="65"/>
                  <a:pt x="4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A4E8CB0-41B3-3AE9-83B8-1E7F43174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925" y="533400"/>
            <a:ext cx="4676775" cy="1746987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  <a:endParaRPr lang="en-GB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4FEAE320-043A-0498-03DC-D8BECA2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25" y="2372462"/>
            <a:ext cx="4676775" cy="96763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D8C227B3-3898-1A77-FC26-7B60636B7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5259" y="3655645"/>
            <a:ext cx="4108442" cy="4381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4BD3535F-A0FB-CD60-2898-307D70CD3A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5259" y="4269588"/>
            <a:ext cx="4108442" cy="4381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0291D48F-9316-8056-898B-56281143FD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65259" y="4875468"/>
            <a:ext cx="4108442" cy="4381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5711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899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26B88F1-870D-A635-ABA1-DDD9C44290D4}"/>
              </a:ext>
            </a:extLst>
          </p:cNvPr>
          <p:cNvSpPr/>
          <p:nvPr userDrawn="1"/>
        </p:nvSpPr>
        <p:spPr>
          <a:xfrm>
            <a:off x="8470900" y="3136900"/>
            <a:ext cx="5676900" cy="5676900"/>
          </a:xfrm>
          <a:prstGeom prst="ellipse">
            <a:avLst/>
          </a:prstGeom>
          <a:noFill/>
          <a:ln w="206375">
            <a:gradFill flip="none" rotWithShape="1">
              <a:gsLst>
                <a:gs pos="0">
                  <a:srgbClr val="FF7131"/>
                </a:gs>
                <a:gs pos="47000">
                  <a:srgbClr val="FF3C68"/>
                </a:gs>
                <a:gs pos="100000">
                  <a:srgbClr val="872C96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03FECE6-37FE-09B8-AF3C-200F98A72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94400" y="635000"/>
            <a:ext cx="5588000" cy="5588000"/>
          </a:xfrm>
          <a:custGeom>
            <a:avLst/>
            <a:gdLst>
              <a:gd name="connsiteX0" fmla="*/ 2794000 w 5588000"/>
              <a:gd name="connsiteY0" fmla="*/ 0 h 5588000"/>
              <a:gd name="connsiteX1" fmla="*/ 5588000 w 5588000"/>
              <a:gd name="connsiteY1" fmla="*/ 2794000 h 5588000"/>
              <a:gd name="connsiteX2" fmla="*/ 2794000 w 5588000"/>
              <a:gd name="connsiteY2" fmla="*/ 5588000 h 5588000"/>
              <a:gd name="connsiteX3" fmla="*/ 0 w 5588000"/>
              <a:gd name="connsiteY3" fmla="*/ 2794000 h 5588000"/>
              <a:gd name="connsiteX4" fmla="*/ 477172 w 5588000"/>
              <a:gd name="connsiteY4" fmla="*/ 1231848 h 5588000"/>
              <a:gd name="connsiteX5" fmla="*/ 548188 w 5588000"/>
              <a:gd name="connsiteY5" fmla="*/ 1136879 h 5588000"/>
              <a:gd name="connsiteX6" fmla="*/ 596056 w 5588000"/>
              <a:gd name="connsiteY6" fmla="*/ 1162861 h 5588000"/>
              <a:gd name="connsiteX7" fmla="*/ 749301 w 5588000"/>
              <a:gd name="connsiteY7" fmla="*/ 1193800 h 5588000"/>
              <a:gd name="connsiteX8" fmla="*/ 1143000 w 5588000"/>
              <a:gd name="connsiteY8" fmla="*/ 800101 h 5588000"/>
              <a:gd name="connsiteX9" fmla="*/ 1112061 w 5588000"/>
              <a:gd name="connsiteY9" fmla="*/ 646856 h 5588000"/>
              <a:gd name="connsiteX10" fmla="*/ 1081133 w 5588000"/>
              <a:gd name="connsiteY10" fmla="*/ 589874 h 5588000"/>
              <a:gd name="connsiteX11" fmla="*/ 1231848 w 5588000"/>
              <a:gd name="connsiteY11" fmla="*/ 477171 h 5588000"/>
              <a:gd name="connsiteX12" fmla="*/ 2794000 w 5588000"/>
              <a:gd name="connsiteY12" fmla="*/ 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8000" h="5588000">
                <a:moveTo>
                  <a:pt x="2794000" y="0"/>
                </a:moveTo>
                <a:cubicBezTo>
                  <a:pt x="4337084" y="0"/>
                  <a:pt x="5588000" y="1250916"/>
                  <a:pt x="5588000" y="2794000"/>
                </a:cubicBezTo>
                <a:cubicBezTo>
                  <a:pt x="5588000" y="4337084"/>
                  <a:pt x="4337084" y="5588000"/>
                  <a:pt x="2794000" y="5588000"/>
                </a:cubicBezTo>
                <a:cubicBezTo>
                  <a:pt x="1250916" y="5588000"/>
                  <a:pt x="0" y="4337084"/>
                  <a:pt x="0" y="2794000"/>
                </a:cubicBezTo>
                <a:cubicBezTo>
                  <a:pt x="0" y="2215344"/>
                  <a:pt x="175910" y="1677773"/>
                  <a:pt x="477172" y="1231848"/>
                </a:cubicBezTo>
                <a:lnTo>
                  <a:pt x="548188" y="1136879"/>
                </a:lnTo>
                <a:lnTo>
                  <a:pt x="596056" y="1162861"/>
                </a:lnTo>
                <a:cubicBezTo>
                  <a:pt x="643157" y="1182784"/>
                  <a:pt x="694943" y="1193800"/>
                  <a:pt x="749301" y="1193800"/>
                </a:cubicBezTo>
                <a:cubicBezTo>
                  <a:pt x="966735" y="1193800"/>
                  <a:pt x="1143000" y="1017535"/>
                  <a:pt x="1143000" y="800101"/>
                </a:cubicBezTo>
                <a:cubicBezTo>
                  <a:pt x="1143000" y="745743"/>
                  <a:pt x="1131984" y="693957"/>
                  <a:pt x="1112061" y="646856"/>
                </a:cubicBezTo>
                <a:lnTo>
                  <a:pt x="1081133" y="589874"/>
                </a:lnTo>
                <a:lnTo>
                  <a:pt x="1231848" y="477171"/>
                </a:lnTo>
                <a:cubicBezTo>
                  <a:pt x="1677773" y="175910"/>
                  <a:pt x="2215344" y="0"/>
                  <a:pt x="2794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64EC1-6965-3D61-D98F-925DA692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002" y="721428"/>
            <a:ext cx="4514216" cy="1660561"/>
          </a:xfrm>
        </p:spPr>
        <p:txBody>
          <a:bodyPr anchor="b"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6CA8D6-9F95-C1BB-8336-A87336CCB7D1}"/>
              </a:ext>
            </a:extLst>
          </p:cNvPr>
          <p:cNvSpPr/>
          <p:nvPr userDrawn="1"/>
        </p:nvSpPr>
        <p:spPr>
          <a:xfrm>
            <a:off x="6350002" y="1041402"/>
            <a:ext cx="787398" cy="787398"/>
          </a:xfrm>
          <a:prstGeom prst="ellipse">
            <a:avLst/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 w="2063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50CA720-84DF-8495-129B-5A8263EFA2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729" y="2408238"/>
            <a:ext cx="4513872" cy="35861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31091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bg>
      <p:bgPr>
        <a:gradFill>
          <a:gsLst>
            <a:gs pos="0">
              <a:srgbClr val="FF7131"/>
            </a:gs>
            <a:gs pos="47000">
              <a:srgbClr val="FF3C68"/>
            </a:gs>
            <a:gs pos="100000">
              <a:srgbClr val="872C9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AAD95F0-4FDC-E605-C68A-EFBB5B3E15A8}"/>
              </a:ext>
            </a:extLst>
          </p:cNvPr>
          <p:cNvSpPr/>
          <p:nvPr userDrawn="1"/>
        </p:nvSpPr>
        <p:spPr>
          <a:xfrm>
            <a:off x="0" y="2621026"/>
            <a:ext cx="12192000" cy="4236974"/>
          </a:xfrm>
          <a:custGeom>
            <a:avLst/>
            <a:gdLst>
              <a:gd name="connsiteX0" fmla="*/ 12192000 w 12192000"/>
              <a:gd name="connsiteY0" fmla="*/ 0 h 4236974"/>
              <a:gd name="connsiteX1" fmla="*/ 12192000 w 12192000"/>
              <a:gd name="connsiteY1" fmla="*/ 4236974 h 4236974"/>
              <a:gd name="connsiteX2" fmla="*/ 0 w 12192000"/>
              <a:gd name="connsiteY2" fmla="*/ 4236974 h 4236974"/>
              <a:gd name="connsiteX3" fmla="*/ 0 w 12192000"/>
              <a:gd name="connsiteY3" fmla="*/ 2636117 h 4236974"/>
              <a:gd name="connsiteX4" fmla="*/ 232705 w 12192000"/>
              <a:gd name="connsiteY4" fmla="*/ 2404528 h 4236974"/>
              <a:gd name="connsiteX5" fmla="*/ 1866900 w 12192000"/>
              <a:gd name="connsiteY5" fmla="*/ 1379474 h 4236974"/>
              <a:gd name="connsiteX6" fmla="*/ 4838700 w 12192000"/>
              <a:gd name="connsiteY6" fmla="*/ 2065274 h 4236974"/>
              <a:gd name="connsiteX7" fmla="*/ 7518400 w 12192000"/>
              <a:gd name="connsiteY7" fmla="*/ 744474 h 4236974"/>
              <a:gd name="connsiteX8" fmla="*/ 9842500 w 12192000"/>
              <a:gd name="connsiteY8" fmla="*/ 1531874 h 4236974"/>
              <a:gd name="connsiteX9" fmla="*/ 12086606 w 12192000"/>
              <a:gd name="connsiteY9" fmla="*/ 73807 h 423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236974">
                <a:moveTo>
                  <a:pt x="12192000" y="0"/>
                </a:moveTo>
                <a:lnTo>
                  <a:pt x="12192000" y="4236974"/>
                </a:lnTo>
                <a:lnTo>
                  <a:pt x="0" y="4236974"/>
                </a:lnTo>
                <a:lnTo>
                  <a:pt x="0" y="2636117"/>
                </a:lnTo>
                <a:lnTo>
                  <a:pt x="232705" y="2404528"/>
                </a:lnTo>
                <a:cubicBezTo>
                  <a:pt x="723073" y="1938407"/>
                  <a:pt x="1308630" y="1498537"/>
                  <a:pt x="1866900" y="1379474"/>
                </a:cubicBezTo>
                <a:cubicBezTo>
                  <a:pt x="2760133" y="1188974"/>
                  <a:pt x="3896783" y="2171107"/>
                  <a:pt x="4838700" y="2065274"/>
                </a:cubicBezTo>
                <a:cubicBezTo>
                  <a:pt x="5780617" y="1959441"/>
                  <a:pt x="6684433" y="833374"/>
                  <a:pt x="7518400" y="744474"/>
                </a:cubicBezTo>
                <a:cubicBezTo>
                  <a:pt x="8352367" y="655574"/>
                  <a:pt x="9019117" y="1682157"/>
                  <a:pt x="9842500" y="1531874"/>
                </a:cubicBezTo>
                <a:cubicBezTo>
                  <a:pt x="10511499" y="1409769"/>
                  <a:pt x="11462758" y="527516"/>
                  <a:pt x="12086606" y="7380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512E3F-BB29-D774-CBF2-A7863F76F962}"/>
              </a:ext>
            </a:extLst>
          </p:cNvPr>
          <p:cNvSpPr/>
          <p:nvPr userDrawn="1"/>
        </p:nvSpPr>
        <p:spPr>
          <a:xfrm>
            <a:off x="0" y="3689334"/>
            <a:ext cx="12192000" cy="3168666"/>
          </a:xfrm>
          <a:custGeom>
            <a:avLst/>
            <a:gdLst>
              <a:gd name="connsiteX0" fmla="*/ 10033000 w 12192000"/>
              <a:gd name="connsiteY0" fmla="*/ 389 h 3168666"/>
              <a:gd name="connsiteX1" fmla="*/ 12137802 w 12192000"/>
              <a:gd name="connsiteY1" fmla="*/ 882940 h 3168666"/>
              <a:gd name="connsiteX2" fmla="*/ 12192000 w 12192000"/>
              <a:gd name="connsiteY2" fmla="*/ 916602 h 3168666"/>
              <a:gd name="connsiteX3" fmla="*/ 12192000 w 12192000"/>
              <a:gd name="connsiteY3" fmla="*/ 3168666 h 3168666"/>
              <a:gd name="connsiteX4" fmla="*/ 0 w 12192000"/>
              <a:gd name="connsiteY4" fmla="*/ 3168666 h 3168666"/>
              <a:gd name="connsiteX5" fmla="*/ 0 w 12192000"/>
              <a:gd name="connsiteY5" fmla="*/ 691436 h 3168666"/>
              <a:gd name="connsiteX6" fmla="*/ 84378 w 12192000"/>
              <a:gd name="connsiteY6" fmla="*/ 751723 h 3168666"/>
              <a:gd name="connsiteX7" fmla="*/ 2146300 w 12192000"/>
              <a:gd name="connsiteY7" fmla="*/ 1854589 h 3168666"/>
              <a:gd name="connsiteX8" fmla="*/ 4635501 w 12192000"/>
              <a:gd name="connsiteY8" fmla="*/ 330589 h 3168666"/>
              <a:gd name="connsiteX9" fmla="*/ 7747000 w 12192000"/>
              <a:gd name="connsiteY9" fmla="*/ 1638689 h 3168666"/>
              <a:gd name="connsiteX10" fmla="*/ 10033000 w 12192000"/>
              <a:gd name="connsiteY10" fmla="*/ 389 h 31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168666">
                <a:moveTo>
                  <a:pt x="10033000" y="389"/>
                </a:moveTo>
                <a:cubicBezTo>
                  <a:pt x="10592594" y="-15486"/>
                  <a:pt x="11444056" y="456465"/>
                  <a:pt x="12137802" y="882940"/>
                </a:cubicBezTo>
                <a:lnTo>
                  <a:pt x="12192000" y="916602"/>
                </a:lnTo>
                <a:lnTo>
                  <a:pt x="12192000" y="3168666"/>
                </a:lnTo>
                <a:lnTo>
                  <a:pt x="0" y="3168666"/>
                </a:lnTo>
                <a:lnTo>
                  <a:pt x="0" y="691436"/>
                </a:lnTo>
                <a:lnTo>
                  <a:pt x="84378" y="751723"/>
                </a:lnTo>
                <a:cubicBezTo>
                  <a:pt x="718286" y="1210387"/>
                  <a:pt x="1543844" y="1853134"/>
                  <a:pt x="2146300" y="1854589"/>
                </a:cubicBezTo>
                <a:cubicBezTo>
                  <a:pt x="3022600" y="1856706"/>
                  <a:pt x="3702050" y="366572"/>
                  <a:pt x="4635501" y="330589"/>
                </a:cubicBezTo>
                <a:cubicBezTo>
                  <a:pt x="5568951" y="294606"/>
                  <a:pt x="6847417" y="1693722"/>
                  <a:pt x="7747000" y="1638689"/>
                </a:cubicBezTo>
                <a:cubicBezTo>
                  <a:pt x="8646583" y="1583656"/>
                  <a:pt x="9137650" y="25789"/>
                  <a:pt x="10033000" y="389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5F41FF-BDED-697B-7274-35A4DAA8E281}"/>
              </a:ext>
            </a:extLst>
          </p:cNvPr>
          <p:cNvSpPr/>
          <p:nvPr userDrawn="1"/>
        </p:nvSpPr>
        <p:spPr>
          <a:xfrm>
            <a:off x="876959" y="2544969"/>
            <a:ext cx="1048199" cy="10481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613213-6AEE-33D5-4FA7-9924FA2E478E}"/>
              </a:ext>
            </a:extLst>
          </p:cNvPr>
          <p:cNvSpPr/>
          <p:nvPr userDrawn="1"/>
        </p:nvSpPr>
        <p:spPr>
          <a:xfrm>
            <a:off x="3616615" y="2544969"/>
            <a:ext cx="1048199" cy="10481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28228D-054A-D81A-6A1C-80D42150BAA8}"/>
              </a:ext>
            </a:extLst>
          </p:cNvPr>
          <p:cNvSpPr/>
          <p:nvPr userDrawn="1"/>
        </p:nvSpPr>
        <p:spPr>
          <a:xfrm>
            <a:off x="6356271" y="2544969"/>
            <a:ext cx="1048199" cy="10481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8B0067-588B-A20B-E9B8-86C8BC0EAA13}"/>
              </a:ext>
            </a:extLst>
          </p:cNvPr>
          <p:cNvSpPr/>
          <p:nvPr userDrawn="1"/>
        </p:nvSpPr>
        <p:spPr>
          <a:xfrm>
            <a:off x="9095926" y="2544969"/>
            <a:ext cx="1048199" cy="10481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8764EC1-6965-3D61-D98F-925DA692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49853"/>
            <a:ext cx="10972800" cy="1207547"/>
          </a:xfrm>
        </p:spPr>
        <p:txBody>
          <a:bodyPr anchor="t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37C99F6-C20B-44D0-1785-7A5FC7F008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2373" y="2710384"/>
            <a:ext cx="717372" cy="717370"/>
          </a:xfrm>
          <a:prstGeom prst="ellipse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8E67E09-E972-36A0-4516-EC79DA6951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2028" y="2710384"/>
            <a:ext cx="717372" cy="717370"/>
          </a:xfrm>
          <a:prstGeom prst="ellipse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F1085E9-E6D7-57EA-3A95-87768F0B33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21684" y="2710384"/>
            <a:ext cx="717372" cy="717370"/>
          </a:xfrm>
          <a:prstGeom prst="ellipse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28A4009-F611-C57F-F5B6-C0D1E01FEB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61339" y="2710384"/>
            <a:ext cx="717372" cy="717370"/>
          </a:xfrm>
          <a:prstGeom prst="ellipse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FE6C8C12-AD9B-7460-0B6D-C7A2488939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12" y="3669225"/>
            <a:ext cx="2302002" cy="487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B9CB81C1-BC26-16BB-48BD-D72D32EE6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812" y="4173906"/>
            <a:ext cx="2302002" cy="19284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AF30A117-3B63-E37F-12E1-38AB08D43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6615" y="3669225"/>
            <a:ext cx="2302002" cy="487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BC696C52-F57B-DFFE-813E-193D265430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6615" y="4173906"/>
            <a:ext cx="2302002" cy="19284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2848CADD-A71F-7C86-2756-42D2C38694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6271" y="3669225"/>
            <a:ext cx="2302002" cy="487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C8CC8D4B-7518-FD8C-4E08-6FCB8BA2FD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6271" y="4173906"/>
            <a:ext cx="2302002" cy="19284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2A39EE71-4B99-7139-98AB-016BC357A2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5926" y="3669225"/>
            <a:ext cx="2302002" cy="487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CE0C7ED1-13B9-7D29-F4E3-AAFA491BFD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95926" y="4173906"/>
            <a:ext cx="2302002" cy="19284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50968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F78AFD-90C3-92B1-5B41-B463F6AB9E74}"/>
              </a:ext>
            </a:extLst>
          </p:cNvPr>
          <p:cNvCxnSpPr>
            <a:cxnSpLocks/>
          </p:cNvCxnSpPr>
          <p:nvPr userDrawn="1"/>
        </p:nvCxnSpPr>
        <p:spPr>
          <a:xfrm>
            <a:off x="4049485" y="3114675"/>
            <a:ext cx="0" cy="3764754"/>
          </a:xfrm>
          <a:prstGeom prst="line">
            <a:avLst/>
          </a:prstGeom>
          <a:ln w="184150">
            <a:solidFill>
              <a:srgbClr val="FF71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2F8EB8E-B909-501C-0588-6716BAF6F454}"/>
              </a:ext>
            </a:extLst>
          </p:cNvPr>
          <p:cNvSpPr/>
          <p:nvPr userDrawn="1"/>
        </p:nvSpPr>
        <p:spPr>
          <a:xfrm>
            <a:off x="5329645" y="791146"/>
            <a:ext cx="853440" cy="853440"/>
          </a:xfrm>
          <a:prstGeom prst="ellipse">
            <a:avLst/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B2434E-C19D-3EFF-6B89-F0A12BAE8307}"/>
              </a:ext>
            </a:extLst>
          </p:cNvPr>
          <p:cNvSpPr/>
          <p:nvPr userDrawn="1"/>
        </p:nvSpPr>
        <p:spPr>
          <a:xfrm>
            <a:off x="5329645" y="2284588"/>
            <a:ext cx="853440" cy="853440"/>
          </a:xfrm>
          <a:prstGeom prst="ellipse">
            <a:avLst/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1D1D2-5EE3-F17F-051A-D4FB8CD37CD4}"/>
              </a:ext>
            </a:extLst>
          </p:cNvPr>
          <p:cNvSpPr/>
          <p:nvPr userDrawn="1"/>
        </p:nvSpPr>
        <p:spPr>
          <a:xfrm>
            <a:off x="5329645" y="3778030"/>
            <a:ext cx="853440" cy="853440"/>
          </a:xfrm>
          <a:prstGeom prst="ellipse">
            <a:avLst/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5AA782-0F8F-30CB-32AB-1F8486C92D11}"/>
              </a:ext>
            </a:extLst>
          </p:cNvPr>
          <p:cNvSpPr/>
          <p:nvPr userDrawn="1"/>
        </p:nvSpPr>
        <p:spPr>
          <a:xfrm>
            <a:off x="5329645" y="5271471"/>
            <a:ext cx="853440" cy="853440"/>
          </a:xfrm>
          <a:prstGeom prst="ellipse">
            <a:avLst/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08764EC1-6965-3D61-D98F-925DA692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833145"/>
            <a:ext cx="3751853" cy="2186280"/>
          </a:xfrm>
        </p:spPr>
        <p:txBody>
          <a:bodyPr anchor="t">
            <a:normAutofit/>
          </a:bodyPr>
          <a:lstStyle>
            <a:lvl1pPr algn="r">
              <a:defRPr sz="4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title</a:t>
            </a:r>
            <a:endParaRPr lang="en-GB" dirty="0"/>
          </a:p>
        </p:txBody>
      </p: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005BB014-90C4-AECC-42CA-FA5610FE7E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4181" y="885683"/>
            <a:ext cx="664369" cy="664367"/>
          </a:xfrm>
          <a:prstGeom prst="ellipse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E332FA61-C304-A531-86A7-FEB81C74EB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24181" y="2379125"/>
            <a:ext cx="664369" cy="664367"/>
          </a:xfrm>
          <a:prstGeom prst="ellipse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76" name="Picture Placeholder 75">
            <a:extLst>
              <a:ext uri="{FF2B5EF4-FFF2-40B4-BE49-F238E27FC236}">
                <a16:creationId xmlns:a16="http://schemas.microsoft.com/office/drawing/2014/main" id="{91E1E976-6F06-1057-AEA6-E4E0F56409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4181" y="3872565"/>
            <a:ext cx="664369" cy="664367"/>
          </a:xfrm>
          <a:prstGeom prst="ellipse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D0866660-4952-1E5B-AE36-C6092CC26B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181" y="5366006"/>
            <a:ext cx="664369" cy="664367"/>
          </a:xfrm>
          <a:prstGeom prst="ellipse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78" name="Text Placeholder 20">
            <a:extLst>
              <a:ext uri="{FF2B5EF4-FFF2-40B4-BE49-F238E27FC236}">
                <a16:creationId xmlns:a16="http://schemas.microsoft.com/office/drawing/2014/main" id="{B7452CB8-43EE-AAD8-343B-AB5314C71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2242" y="829246"/>
            <a:ext cx="4807763" cy="4042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9" name="Text Placeholder 20">
            <a:extLst>
              <a:ext uri="{FF2B5EF4-FFF2-40B4-BE49-F238E27FC236}">
                <a16:creationId xmlns:a16="http://schemas.microsoft.com/office/drawing/2014/main" id="{CF86B084-3DA6-648B-46AB-0FC12A494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2242" y="1238251"/>
            <a:ext cx="4807763" cy="8270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0" name="Text Placeholder 20">
            <a:extLst>
              <a:ext uri="{FF2B5EF4-FFF2-40B4-BE49-F238E27FC236}">
                <a16:creationId xmlns:a16="http://schemas.microsoft.com/office/drawing/2014/main" id="{F0D6AE1C-3D6B-25E4-024D-E7358E3210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2242" y="2321489"/>
            <a:ext cx="4807763" cy="4042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53C2CEEE-B26D-C938-5EE4-FEA6C221FD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2242" y="2730494"/>
            <a:ext cx="4807763" cy="8270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2" name="Text Placeholder 20">
            <a:extLst>
              <a:ext uri="{FF2B5EF4-FFF2-40B4-BE49-F238E27FC236}">
                <a16:creationId xmlns:a16="http://schemas.microsoft.com/office/drawing/2014/main" id="{887630A4-8F97-35C2-1433-CC7C264D95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2242" y="3816130"/>
            <a:ext cx="4807763" cy="4042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3" name="Text Placeholder 20">
            <a:extLst>
              <a:ext uri="{FF2B5EF4-FFF2-40B4-BE49-F238E27FC236}">
                <a16:creationId xmlns:a16="http://schemas.microsoft.com/office/drawing/2014/main" id="{4798D6FF-BA0A-4C88-8775-9E9251C9A3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2242" y="4225135"/>
            <a:ext cx="4807763" cy="8270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62D224FC-E0A6-67B7-1CB9-FD4D5CA18E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2242" y="5306616"/>
            <a:ext cx="4807763" cy="4042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5" name="Text Placeholder 20">
            <a:extLst>
              <a:ext uri="{FF2B5EF4-FFF2-40B4-BE49-F238E27FC236}">
                <a16:creationId xmlns:a16="http://schemas.microsoft.com/office/drawing/2014/main" id="{89A7E20F-2E02-92CA-6F7E-01BA32945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2242" y="5715621"/>
            <a:ext cx="4807763" cy="8270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31317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Success St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4377F85-BF76-BC06-E7FF-88D8C157B035}"/>
              </a:ext>
            </a:extLst>
          </p:cNvPr>
          <p:cNvSpPr/>
          <p:nvPr userDrawn="1"/>
        </p:nvSpPr>
        <p:spPr>
          <a:xfrm>
            <a:off x="4314268" y="1817753"/>
            <a:ext cx="8835674" cy="8835674"/>
          </a:xfrm>
          <a:prstGeom prst="ellipse">
            <a:avLst/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8C33B-CFA8-71AB-B93A-FE61994CD248}"/>
              </a:ext>
            </a:extLst>
          </p:cNvPr>
          <p:cNvSpPr txBox="1"/>
          <p:nvPr/>
        </p:nvSpPr>
        <p:spPr>
          <a:xfrm>
            <a:off x="6843746" y="2745042"/>
            <a:ext cx="762053" cy="597722"/>
          </a:xfrm>
          <a:custGeom>
            <a:avLst/>
            <a:gdLst/>
            <a:ahLst/>
            <a:cxnLst/>
            <a:rect l="l" t="t" r="r" b="b"/>
            <a:pathLst>
              <a:path w="445391" h="349346">
                <a:moveTo>
                  <a:pt x="417966" y="0"/>
                </a:moveTo>
                <a:lnTo>
                  <a:pt x="439917" y="35333"/>
                </a:lnTo>
                <a:cubicBezTo>
                  <a:pt x="402277" y="53580"/>
                  <a:pt x="372800" y="74813"/>
                  <a:pt x="351484" y="99031"/>
                </a:cubicBezTo>
                <a:cubicBezTo>
                  <a:pt x="330168" y="123250"/>
                  <a:pt x="317844" y="152611"/>
                  <a:pt x="314511" y="187114"/>
                </a:cubicBezTo>
                <a:lnTo>
                  <a:pt x="342488" y="187114"/>
                </a:lnTo>
                <a:cubicBezTo>
                  <a:pt x="363135" y="187114"/>
                  <a:pt x="379952" y="189437"/>
                  <a:pt x="392940" y="194082"/>
                </a:cubicBezTo>
                <a:cubicBezTo>
                  <a:pt x="405928" y="198726"/>
                  <a:pt x="416419" y="205196"/>
                  <a:pt x="424412" y="213490"/>
                </a:cubicBezTo>
                <a:cubicBezTo>
                  <a:pt x="432069" y="221452"/>
                  <a:pt x="437479" y="230244"/>
                  <a:pt x="440644" y="239865"/>
                </a:cubicBezTo>
                <a:cubicBezTo>
                  <a:pt x="443809" y="249486"/>
                  <a:pt x="445391" y="259439"/>
                  <a:pt x="445391" y="269723"/>
                </a:cubicBezTo>
                <a:cubicBezTo>
                  <a:pt x="445391" y="290956"/>
                  <a:pt x="436827" y="309535"/>
                  <a:pt x="419700" y="325460"/>
                </a:cubicBezTo>
                <a:cubicBezTo>
                  <a:pt x="402573" y="341384"/>
                  <a:pt x="382366" y="349346"/>
                  <a:pt x="359081" y="349346"/>
                </a:cubicBezTo>
                <a:cubicBezTo>
                  <a:pt x="322499" y="349346"/>
                  <a:pt x="294396" y="337237"/>
                  <a:pt x="274773" y="313018"/>
                </a:cubicBezTo>
                <a:cubicBezTo>
                  <a:pt x="255150" y="288800"/>
                  <a:pt x="245338" y="255292"/>
                  <a:pt x="245338" y="212494"/>
                </a:cubicBezTo>
                <a:cubicBezTo>
                  <a:pt x="245338" y="172683"/>
                  <a:pt x="262218" y="132540"/>
                  <a:pt x="295977" y="92064"/>
                </a:cubicBezTo>
                <a:cubicBezTo>
                  <a:pt x="329737" y="51589"/>
                  <a:pt x="370400" y="20901"/>
                  <a:pt x="417966" y="0"/>
                </a:cubicBezTo>
                <a:close/>
                <a:moveTo>
                  <a:pt x="172628" y="0"/>
                </a:moveTo>
                <a:lnTo>
                  <a:pt x="194578" y="35333"/>
                </a:lnTo>
                <a:cubicBezTo>
                  <a:pt x="156939" y="53580"/>
                  <a:pt x="127461" y="74813"/>
                  <a:pt x="106146" y="99031"/>
                </a:cubicBezTo>
                <a:cubicBezTo>
                  <a:pt x="84830" y="123250"/>
                  <a:pt x="72505" y="152611"/>
                  <a:pt x="69172" y="187114"/>
                </a:cubicBezTo>
                <a:lnTo>
                  <a:pt x="97149" y="187114"/>
                </a:lnTo>
                <a:cubicBezTo>
                  <a:pt x="117796" y="187114"/>
                  <a:pt x="134614" y="189437"/>
                  <a:pt x="147602" y="194082"/>
                </a:cubicBezTo>
                <a:cubicBezTo>
                  <a:pt x="160590" y="198726"/>
                  <a:pt x="171080" y="205196"/>
                  <a:pt x="179074" y="213490"/>
                </a:cubicBezTo>
                <a:cubicBezTo>
                  <a:pt x="186730" y="221452"/>
                  <a:pt x="192141" y="230244"/>
                  <a:pt x="195305" y="239865"/>
                </a:cubicBezTo>
                <a:cubicBezTo>
                  <a:pt x="198470" y="249486"/>
                  <a:pt x="200052" y="259439"/>
                  <a:pt x="200052" y="269723"/>
                </a:cubicBezTo>
                <a:cubicBezTo>
                  <a:pt x="200052" y="290956"/>
                  <a:pt x="191489" y="309535"/>
                  <a:pt x="174362" y="325460"/>
                </a:cubicBezTo>
                <a:cubicBezTo>
                  <a:pt x="157234" y="341384"/>
                  <a:pt x="137028" y="349346"/>
                  <a:pt x="113742" y="349346"/>
                </a:cubicBezTo>
                <a:cubicBezTo>
                  <a:pt x="77160" y="349346"/>
                  <a:pt x="49058" y="337237"/>
                  <a:pt x="29434" y="313018"/>
                </a:cubicBezTo>
                <a:cubicBezTo>
                  <a:pt x="9811" y="288800"/>
                  <a:pt x="0" y="255292"/>
                  <a:pt x="0" y="212494"/>
                </a:cubicBezTo>
                <a:cubicBezTo>
                  <a:pt x="0" y="172683"/>
                  <a:pt x="16879" y="132540"/>
                  <a:pt x="50639" y="92064"/>
                </a:cubicBezTo>
                <a:cubicBezTo>
                  <a:pt x="84398" y="51589"/>
                  <a:pt x="125061" y="20901"/>
                  <a:pt x="17262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8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3552EC1-6BC1-ED66-81D8-589753238D67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92200" y="1092200"/>
            <a:ext cx="5555343" cy="57658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IN" dirty="0"/>
              <a:t>Insert </a:t>
            </a:r>
            <a:r>
              <a:rPr lang="en-IN" dirty="0" err="1"/>
              <a:t>png</a:t>
            </a:r>
            <a:r>
              <a:rPr lang="en-IN" dirty="0"/>
              <a:t> image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08764EC1-6965-3D61-D98F-925DA692DD7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599" y="833145"/>
            <a:ext cx="3751853" cy="2186280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title</a:t>
            </a:r>
            <a:endParaRPr lang="en-GB" dirty="0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3FC0D442-933B-1512-8D2E-2F2F593D9D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0265" y="3162200"/>
            <a:ext cx="4352135" cy="24918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31137AA-054D-E0EF-3079-07FA7F1EB1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0265" y="5730141"/>
            <a:ext cx="4352135" cy="5275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595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>
            <a:extLst>
              <a:ext uri="{FF2B5EF4-FFF2-40B4-BE49-F238E27FC236}">
                <a16:creationId xmlns:a16="http://schemas.microsoft.com/office/drawing/2014/main" id="{08764EC1-6965-3D61-D98F-925DA692DD7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601" y="833146"/>
            <a:ext cx="10972800" cy="926644"/>
          </a:xfrm>
        </p:spPr>
        <p:txBody>
          <a:bodyPr anchor="t">
            <a:normAutofit/>
          </a:bodyPr>
          <a:lstStyle>
            <a:lvl1pPr algn="ctr">
              <a:defRPr sz="4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grpSp>
        <p:nvGrpSpPr>
          <p:cNvPr id="3" name="Graphic 2">
            <a:extLst>
              <a:ext uri="{FF2B5EF4-FFF2-40B4-BE49-F238E27FC236}">
                <a16:creationId xmlns:a16="http://schemas.microsoft.com/office/drawing/2014/main" id="{64E00AE9-C9A6-1801-76AE-4D28677B693D}"/>
              </a:ext>
            </a:extLst>
          </p:cNvPr>
          <p:cNvGrpSpPr/>
          <p:nvPr userDrawn="1"/>
        </p:nvGrpSpPr>
        <p:grpSpPr>
          <a:xfrm>
            <a:off x="2779852" y="3641316"/>
            <a:ext cx="6632377" cy="977094"/>
            <a:chOff x="2779852" y="3196697"/>
            <a:chExt cx="6632377" cy="977094"/>
          </a:xfrm>
          <a:solidFill>
            <a:srgbClr val="231F20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C20B2C8-3551-BDEF-8CD2-1D18CB8BD68A}"/>
                </a:ext>
              </a:extLst>
            </p:cNvPr>
            <p:cNvSpPr/>
            <p:nvPr/>
          </p:nvSpPr>
          <p:spPr>
            <a:xfrm>
              <a:off x="3738868" y="3785282"/>
              <a:ext cx="54363" cy="54272"/>
            </a:xfrm>
            <a:custGeom>
              <a:avLst/>
              <a:gdLst>
                <a:gd name="connsiteX0" fmla="*/ 44243 w 54363"/>
                <a:gd name="connsiteY0" fmla="*/ 6066 h 54272"/>
                <a:gd name="connsiteX1" fmla="*/ 6066 w 54363"/>
                <a:gd name="connsiteY1" fmla="*/ 10130 h 54272"/>
                <a:gd name="connsiteX2" fmla="*/ 10130 w 54363"/>
                <a:gd name="connsiteY2" fmla="*/ 48307 h 54272"/>
                <a:gd name="connsiteX3" fmla="*/ 27131 w 54363"/>
                <a:gd name="connsiteY3" fmla="*/ 54272 h 54272"/>
                <a:gd name="connsiteX4" fmla="*/ 48344 w 54363"/>
                <a:gd name="connsiteY4" fmla="*/ 44206 h 54272"/>
                <a:gd name="connsiteX5" fmla="*/ 44281 w 54363"/>
                <a:gd name="connsiteY5" fmla="*/ 6029 h 5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63" h="54272">
                  <a:moveTo>
                    <a:pt x="44243" y="6066"/>
                  </a:moveTo>
                  <a:cubicBezTo>
                    <a:pt x="32537" y="-3441"/>
                    <a:pt x="15424" y="-1539"/>
                    <a:pt x="6066" y="10130"/>
                  </a:cubicBezTo>
                  <a:cubicBezTo>
                    <a:pt x="-3441" y="21799"/>
                    <a:pt x="-1539" y="38949"/>
                    <a:pt x="10130" y="48307"/>
                  </a:cubicBezTo>
                  <a:cubicBezTo>
                    <a:pt x="15163" y="52371"/>
                    <a:pt x="21128" y="54272"/>
                    <a:pt x="27131" y="54272"/>
                  </a:cubicBezTo>
                  <a:cubicBezTo>
                    <a:pt x="35146" y="54272"/>
                    <a:pt x="43013" y="50880"/>
                    <a:pt x="48344" y="44206"/>
                  </a:cubicBezTo>
                  <a:cubicBezTo>
                    <a:pt x="57740" y="32537"/>
                    <a:pt x="55950" y="15387"/>
                    <a:pt x="44281" y="6029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72786F1-F4B1-EB95-55DD-FBEB4BF36590}"/>
                </a:ext>
              </a:extLst>
            </p:cNvPr>
            <p:cNvSpPr/>
            <p:nvPr/>
          </p:nvSpPr>
          <p:spPr>
            <a:xfrm>
              <a:off x="3893109" y="3896130"/>
              <a:ext cx="54374" cy="54377"/>
            </a:xfrm>
            <a:custGeom>
              <a:avLst/>
              <a:gdLst>
                <a:gd name="connsiteX0" fmla="*/ 41816 w 54374"/>
                <a:gd name="connsiteY0" fmla="*/ 4344 h 54377"/>
                <a:gd name="connsiteX1" fmla="*/ 4310 w 54374"/>
                <a:gd name="connsiteY1" fmla="*/ 12509 h 54377"/>
                <a:gd name="connsiteX2" fmla="*/ 12624 w 54374"/>
                <a:gd name="connsiteY2" fmla="*/ 50164 h 54377"/>
                <a:gd name="connsiteX3" fmla="*/ 27164 w 54374"/>
                <a:gd name="connsiteY3" fmla="*/ 54377 h 54377"/>
                <a:gd name="connsiteX4" fmla="*/ 50130 w 54374"/>
                <a:gd name="connsiteY4" fmla="*/ 41888 h 54377"/>
                <a:gd name="connsiteX5" fmla="*/ 41853 w 54374"/>
                <a:gd name="connsiteY5" fmla="*/ 4381 h 5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4" h="54377">
                  <a:moveTo>
                    <a:pt x="41816" y="4344"/>
                  </a:moveTo>
                  <a:cubicBezTo>
                    <a:pt x="29177" y="-3821"/>
                    <a:pt x="12325" y="-130"/>
                    <a:pt x="4310" y="12509"/>
                  </a:cubicBezTo>
                  <a:cubicBezTo>
                    <a:pt x="-3855" y="25297"/>
                    <a:pt x="-52" y="41999"/>
                    <a:pt x="12624" y="50164"/>
                  </a:cubicBezTo>
                  <a:cubicBezTo>
                    <a:pt x="17097" y="53035"/>
                    <a:pt x="22131" y="54377"/>
                    <a:pt x="27164" y="54377"/>
                  </a:cubicBezTo>
                  <a:cubicBezTo>
                    <a:pt x="36149" y="54377"/>
                    <a:pt x="44985" y="50015"/>
                    <a:pt x="50130" y="41888"/>
                  </a:cubicBezTo>
                  <a:cubicBezTo>
                    <a:pt x="58145" y="29249"/>
                    <a:pt x="54492" y="12397"/>
                    <a:pt x="41853" y="4381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052-CBFD-3B0A-24E7-60677F48C897}"/>
                </a:ext>
              </a:extLst>
            </p:cNvPr>
            <p:cNvSpPr/>
            <p:nvPr/>
          </p:nvSpPr>
          <p:spPr>
            <a:xfrm>
              <a:off x="3597519" y="3658362"/>
              <a:ext cx="54357" cy="54283"/>
            </a:xfrm>
            <a:custGeom>
              <a:avLst/>
              <a:gdLst>
                <a:gd name="connsiteX0" fmla="*/ 7941 w 54357"/>
                <a:gd name="connsiteY0" fmla="*/ 7941 h 54283"/>
                <a:gd name="connsiteX1" fmla="*/ 7941 w 54357"/>
                <a:gd name="connsiteY1" fmla="*/ 46417 h 54283"/>
                <a:gd name="connsiteX2" fmla="*/ 27104 w 54357"/>
                <a:gd name="connsiteY2" fmla="*/ 54283 h 54283"/>
                <a:gd name="connsiteX3" fmla="*/ 46416 w 54357"/>
                <a:gd name="connsiteY3" fmla="*/ 46417 h 54283"/>
                <a:gd name="connsiteX4" fmla="*/ 46416 w 54357"/>
                <a:gd name="connsiteY4" fmla="*/ 7941 h 54283"/>
                <a:gd name="connsiteX5" fmla="*/ 7941 w 54357"/>
                <a:gd name="connsiteY5" fmla="*/ 7941 h 5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57" h="54283">
                  <a:moveTo>
                    <a:pt x="7941" y="7941"/>
                  </a:moveTo>
                  <a:cubicBezTo>
                    <a:pt x="-2647" y="18529"/>
                    <a:pt x="-2647" y="35679"/>
                    <a:pt x="7941" y="46417"/>
                  </a:cubicBezTo>
                  <a:cubicBezTo>
                    <a:pt x="13235" y="51711"/>
                    <a:pt x="20170" y="54283"/>
                    <a:pt x="27104" y="54283"/>
                  </a:cubicBezTo>
                  <a:cubicBezTo>
                    <a:pt x="34039" y="54283"/>
                    <a:pt x="41085" y="51711"/>
                    <a:pt x="46416" y="46417"/>
                  </a:cubicBezTo>
                  <a:cubicBezTo>
                    <a:pt x="57005" y="35679"/>
                    <a:pt x="57005" y="18567"/>
                    <a:pt x="46416" y="7941"/>
                  </a:cubicBezTo>
                  <a:cubicBezTo>
                    <a:pt x="35828" y="-2647"/>
                    <a:pt x="18567" y="-2647"/>
                    <a:pt x="7941" y="7941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605A2B-5572-00BD-7F33-E3787BCC10FB}"/>
                </a:ext>
              </a:extLst>
            </p:cNvPr>
            <p:cNvSpPr/>
            <p:nvPr/>
          </p:nvSpPr>
          <p:spPr>
            <a:xfrm>
              <a:off x="4058612" y="3989519"/>
              <a:ext cx="54321" cy="54343"/>
            </a:xfrm>
            <a:custGeom>
              <a:avLst/>
              <a:gdLst>
                <a:gd name="connsiteX0" fmla="*/ 39125 w 54321"/>
                <a:gd name="connsiteY0" fmla="*/ 2819 h 54343"/>
                <a:gd name="connsiteX1" fmla="*/ 2849 w 54321"/>
                <a:gd name="connsiteY1" fmla="*/ 15197 h 54343"/>
                <a:gd name="connsiteX2" fmla="*/ 15078 w 54321"/>
                <a:gd name="connsiteY2" fmla="*/ 51622 h 54343"/>
                <a:gd name="connsiteX3" fmla="*/ 27194 w 54321"/>
                <a:gd name="connsiteY3" fmla="*/ 54343 h 54343"/>
                <a:gd name="connsiteX4" fmla="*/ 51503 w 54321"/>
                <a:gd name="connsiteY4" fmla="*/ 39244 h 54343"/>
                <a:gd name="connsiteX5" fmla="*/ 39125 w 54321"/>
                <a:gd name="connsiteY5" fmla="*/ 2819 h 5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21" h="54343">
                  <a:moveTo>
                    <a:pt x="39125" y="2819"/>
                  </a:moveTo>
                  <a:cubicBezTo>
                    <a:pt x="25666" y="-3855"/>
                    <a:pt x="9373" y="1738"/>
                    <a:pt x="2849" y="15197"/>
                  </a:cubicBezTo>
                  <a:cubicBezTo>
                    <a:pt x="-3825" y="28656"/>
                    <a:pt x="1619" y="44948"/>
                    <a:pt x="15078" y="51622"/>
                  </a:cubicBezTo>
                  <a:cubicBezTo>
                    <a:pt x="19030" y="53523"/>
                    <a:pt x="23093" y="54343"/>
                    <a:pt x="27194" y="54343"/>
                  </a:cubicBezTo>
                  <a:cubicBezTo>
                    <a:pt x="37111" y="54343"/>
                    <a:pt x="46768" y="48751"/>
                    <a:pt x="51503" y="39244"/>
                  </a:cubicBezTo>
                  <a:cubicBezTo>
                    <a:pt x="58176" y="25785"/>
                    <a:pt x="52584" y="9493"/>
                    <a:pt x="39125" y="2819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351E3B-27FF-8D46-C4D8-00D51F317FAC}"/>
                </a:ext>
              </a:extLst>
            </p:cNvPr>
            <p:cNvSpPr/>
            <p:nvPr/>
          </p:nvSpPr>
          <p:spPr>
            <a:xfrm>
              <a:off x="4233214" y="4064248"/>
              <a:ext cx="54410" cy="54365"/>
            </a:xfrm>
            <a:custGeom>
              <a:avLst/>
              <a:gdLst>
                <a:gd name="connsiteX0" fmla="*/ 36581 w 54410"/>
                <a:gd name="connsiteY0" fmla="*/ 1648 h 54365"/>
                <a:gd name="connsiteX1" fmla="*/ 1647 w 54410"/>
                <a:gd name="connsiteY1" fmla="*/ 17940 h 54365"/>
                <a:gd name="connsiteX2" fmla="*/ 17977 w 54410"/>
                <a:gd name="connsiteY2" fmla="*/ 52725 h 54365"/>
                <a:gd name="connsiteX3" fmla="*/ 27223 w 54410"/>
                <a:gd name="connsiteY3" fmla="*/ 54365 h 54365"/>
                <a:gd name="connsiteX4" fmla="*/ 52762 w 54410"/>
                <a:gd name="connsiteY4" fmla="*/ 36544 h 54365"/>
                <a:gd name="connsiteX5" fmla="*/ 36581 w 54410"/>
                <a:gd name="connsiteY5" fmla="*/ 1610 h 5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10" h="54365">
                  <a:moveTo>
                    <a:pt x="36581" y="1648"/>
                  </a:moveTo>
                  <a:cubicBezTo>
                    <a:pt x="22451" y="-3497"/>
                    <a:pt x="6830" y="3810"/>
                    <a:pt x="1647" y="17940"/>
                  </a:cubicBezTo>
                  <a:cubicBezTo>
                    <a:pt x="-3498" y="31958"/>
                    <a:pt x="3810" y="47580"/>
                    <a:pt x="17977" y="52725"/>
                  </a:cubicBezTo>
                  <a:cubicBezTo>
                    <a:pt x="20960" y="53806"/>
                    <a:pt x="24092" y="54365"/>
                    <a:pt x="27223" y="54365"/>
                  </a:cubicBezTo>
                  <a:cubicBezTo>
                    <a:pt x="38371" y="54365"/>
                    <a:pt x="48847" y="47580"/>
                    <a:pt x="52762" y="36544"/>
                  </a:cubicBezTo>
                  <a:cubicBezTo>
                    <a:pt x="57907" y="22414"/>
                    <a:pt x="50599" y="6793"/>
                    <a:pt x="36581" y="1610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E428931-9D02-B540-BF92-5AEC9B6A1774}"/>
                </a:ext>
              </a:extLst>
            </p:cNvPr>
            <p:cNvSpPr/>
            <p:nvPr/>
          </p:nvSpPr>
          <p:spPr>
            <a:xfrm>
              <a:off x="3456137" y="3531240"/>
              <a:ext cx="54360" cy="54309"/>
            </a:xfrm>
            <a:custGeom>
              <a:avLst/>
              <a:gdLst>
                <a:gd name="connsiteX0" fmla="*/ 44149 w 54360"/>
                <a:gd name="connsiteY0" fmla="*/ 6066 h 54309"/>
                <a:gd name="connsiteX1" fmla="*/ 44299 w 54360"/>
                <a:gd name="connsiteY1" fmla="*/ 6066 h 54309"/>
                <a:gd name="connsiteX2" fmla="*/ 5972 w 54360"/>
                <a:gd name="connsiteY2" fmla="*/ 10130 h 54309"/>
                <a:gd name="connsiteX3" fmla="*/ 10185 w 54360"/>
                <a:gd name="connsiteY3" fmla="*/ 48307 h 54309"/>
                <a:gd name="connsiteX4" fmla="*/ 27186 w 54360"/>
                <a:gd name="connsiteY4" fmla="*/ 54310 h 54309"/>
                <a:gd name="connsiteX5" fmla="*/ 48400 w 54360"/>
                <a:gd name="connsiteY5" fmla="*/ 44243 h 54309"/>
                <a:gd name="connsiteX6" fmla="*/ 44187 w 54360"/>
                <a:gd name="connsiteY6" fmla="*/ 6066 h 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60" h="54309">
                  <a:moveTo>
                    <a:pt x="44149" y="6066"/>
                  </a:moveTo>
                  <a:lnTo>
                    <a:pt x="44299" y="6066"/>
                  </a:lnTo>
                  <a:cubicBezTo>
                    <a:pt x="32629" y="-3441"/>
                    <a:pt x="15479" y="-1539"/>
                    <a:pt x="5972" y="10130"/>
                  </a:cubicBezTo>
                  <a:cubicBezTo>
                    <a:pt x="-3423" y="21799"/>
                    <a:pt x="-1522" y="38949"/>
                    <a:pt x="10185" y="48307"/>
                  </a:cubicBezTo>
                  <a:cubicBezTo>
                    <a:pt x="15218" y="52371"/>
                    <a:pt x="21183" y="54310"/>
                    <a:pt x="27186" y="54310"/>
                  </a:cubicBezTo>
                  <a:cubicBezTo>
                    <a:pt x="35052" y="54310"/>
                    <a:pt x="42956" y="50917"/>
                    <a:pt x="48400" y="44243"/>
                  </a:cubicBezTo>
                  <a:cubicBezTo>
                    <a:pt x="57795" y="32574"/>
                    <a:pt x="55856" y="15424"/>
                    <a:pt x="44187" y="6066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83995F-7D4F-C650-B5BC-581E0A843BC4}"/>
                </a:ext>
              </a:extLst>
            </p:cNvPr>
            <p:cNvSpPr/>
            <p:nvPr/>
          </p:nvSpPr>
          <p:spPr>
            <a:xfrm>
              <a:off x="2961668" y="3252014"/>
              <a:ext cx="54378" cy="54402"/>
            </a:xfrm>
            <a:custGeom>
              <a:avLst/>
              <a:gdLst>
                <a:gd name="connsiteX0" fmla="*/ 36536 w 54378"/>
                <a:gd name="connsiteY0" fmla="*/ 1647 h 54402"/>
                <a:gd name="connsiteX1" fmla="*/ 1603 w 54378"/>
                <a:gd name="connsiteY1" fmla="*/ 17977 h 54402"/>
                <a:gd name="connsiteX2" fmla="*/ 17932 w 54378"/>
                <a:gd name="connsiteY2" fmla="*/ 52762 h 54402"/>
                <a:gd name="connsiteX3" fmla="*/ 27179 w 54378"/>
                <a:gd name="connsiteY3" fmla="*/ 54402 h 54402"/>
                <a:gd name="connsiteX4" fmla="*/ 52717 w 54378"/>
                <a:gd name="connsiteY4" fmla="*/ 36581 h 54402"/>
                <a:gd name="connsiteX5" fmla="*/ 36536 w 54378"/>
                <a:gd name="connsiteY5" fmla="*/ 1647 h 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8" h="54402">
                  <a:moveTo>
                    <a:pt x="36536" y="1647"/>
                  </a:moveTo>
                  <a:cubicBezTo>
                    <a:pt x="22406" y="-3498"/>
                    <a:pt x="6748" y="3810"/>
                    <a:pt x="1603" y="17977"/>
                  </a:cubicBezTo>
                  <a:cubicBezTo>
                    <a:pt x="-3430" y="31958"/>
                    <a:pt x="3765" y="47617"/>
                    <a:pt x="17932" y="52762"/>
                  </a:cubicBezTo>
                  <a:cubicBezTo>
                    <a:pt x="20915" y="53843"/>
                    <a:pt x="24196" y="54402"/>
                    <a:pt x="27179" y="54402"/>
                  </a:cubicBezTo>
                  <a:cubicBezTo>
                    <a:pt x="38326" y="54402"/>
                    <a:pt x="48802" y="47617"/>
                    <a:pt x="52717" y="36581"/>
                  </a:cubicBezTo>
                  <a:cubicBezTo>
                    <a:pt x="57862" y="22451"/>
                    <a:pt x="50666" y="6830"/>
                    <a:pt x="36536" y="1647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C30415-D432-9824-A424-05611C963D6C}"/>
                </a:ext>
              </a:extLst>
            </p:cNvPr>
            <p:cNvSpPr/>
            <p:nvPr/>
          </p:nvSpPr>
          <p:spPr>
            <a:xfrm>
              <a:off x="3136313" y="3326824"/>
              <a:ext cx="54440" cy="54343"/>
            </a:xfrm>
            <a:custGeom>
              <a:avLst/>
              <a:gdLst>
                <a:gd name="connsiteX0" fmla="*/ 39244 w 54440"/>
                <a:gd name="connsiteY0" fmla="*/ 2819 h 54343"/>
                <a:gd name="connsiteX1" fmla="*/ 2819 w 54440"/>
                <a:gd name="connsiteY1" fmla="*/ 15197 h 54343"/>
                <a:gd name="connsiteX2" fmla="*/ 15197 w 54440"/>
                <a:gd name="connsiteY2" fmla="*/ 51622 h 54343"/>
                <a:gd name="connsiteX3" fmla="*/ 27164 w 54440"/>
                <a:gd name="connsiteY3" fmla="*/ 54343 h 54343"/>
                <a:gd name="connsiteX4" fmla="*/ 51622 w 54440"/>
                <a:gd name="connsiteY4" fmla="*/ 39244 h 54343"/>
                <a:gd name="connsiteX5" fmla="*/ 39244 w 54440"/>
                <a:gd name="connsiteY5" fmla="*/ 2819 h 5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40" h="54343">
                  <a:moveTo>
                    <a:pt x="39244" y="2819"/>
                  </a:moveTo>
                  <a:cubicBezTo>
                    <a:pt x="25785" y="-3855"/>
                    <a:pt x="9493" y="1738"/>
                    <a:pt x="2819" y="15197"/>
                  </a:cubicBezTo>
                  <a:cubicBezTo>
                    <a:pt x="-3855" y="28656"/>
                    <a:pt x="1738" y="44985"/>
                    <a:pt x="15197" y="51622"/>
                  </a:cubicBezTo>
                  <a:cubicBezTo>
                    <a:pt x="19000" y="53523"/>
                    <a:pt x="23212" y="54343"/>
                    <a:pt x="27164" y="54343"/>
                  </a:cubicBezTo>
                  <a:cubicBezTo>
                    <a:pt x="37231" y="54343"/>
                    <a:pt x="46887" y="48751"/>
                    <a:pt x="51622" y="39244"/>
                  </a:cubicBezTo>
                  <a:cubicBezTo>
                    <a:pt x="58295" y="25785"/>
                    <a:pt x="52703" y="9493"/>
                    <a:pt x="39244" y="2819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556F8A1-1CE5-918C-995F-949F914D9AA5}"/>
                </a:ext>
              </a:extLst>
            </p:cNvPr>
            <p:cNvSpPr/>
            <p:nvPr/>
          </p:nvSpPr>
          <p:spPr>
            <a:xfrm>
              <a:off x="2779852" y="3196733"/>
              <a:ext cx="54418" cy="54317"/>
            </a:xfrm>
            <a:custGeom>
              <a:avLst/>
              <a:gdLst>
                <a:gd name="connsiteX0" fmla="*/ 33655 w 54418"/>
                <a:gd name="connsiteY0" fmla="*/ 780 h 54317"/>
                <a:gd name="connsiteX1" fmla="*/ 33804 w 54418"/>
                <a:gd name="connsiteY1" fmla="*/ 780 h 54317"/>
                <a:gd name="connsiteX2" fmla="*/ 772 w 54418"/>
                <a:gd name="connsiteY2" fmla="*/ 20764 h 54317"/>
                <a:gd name="connsiteX3" fmla="*/ 20755 w 54418"/>
                <a:gd name="connsiteY3" fmla="*/ 53647 h 54317"/>
                <a:gd name="connsiteX4" fmla="*/ 27280 w 54418"/>
                <a:gd name="connsiteY4" fmla="*/ 54318 h 54317"/>
                <a:gd name="connsiteX5" fmla="*/ 53639 w 54418"/>
                <a:gd name="connsiteY5" fmla="*/ 33663 h 54317"/>
                <a:gd name="connsiteX6" fmla="*/ 33655 w 54418"/>
                <a:gd name="connsiteY6" fmla="*/ 780 h 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8" h="54317">
                  <a:moveTo>
                    <a:pt x="33655" y="780"/>
                  </a:moveTo>
                  <a:lnTo>
                    <a:pt x="33804" y="780"/>
                  </a:lnTo>
                  <a:cubicBezTo>
                    <a:pt x="19115" y="-2761"/>
                    <a:pt x="4463" y="6075"/>
                    <a:pt x="772" y="20764"/>
                  </a:cubicBezTo>
                  <a:cubicBezTo>
                    <a:pt x="-2770" y="35304"/>
                    <a:pt x="6215" y="49993"/>
                    <a:pt x="20755" y="53647"/>
                  </a:cubicBezTo>
                  <a:cubicBezTo>
                    <a:pt x="22918" y="54206"/>
                    <a:pt x="25117" y="54318"/>
                    <a:pt x="27280" y="54318"/>
                  </a:cubicBezTo>
                  <a:cubicBezTo>
                    <a:pt x="39508" y="54318"/>
                    <a:pt x="50656" y="46041"/>
                    <a:pt x="53639" y="33663"/>
                  </a:cubicBezTo>
                  <a:cubicBezTo>
                    <a:pt x="57180" y="19123"/>
                    <a:pt x="48344" y="4322"/>
                    <a:pt x="33655" y="780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8E01A3-731A-9AC1-1D58-2D159EBDC998}"/>
                </a:ext>
              </a:extLst>
            </p:cNvPr>
            <p:cNvSpPr/>
            <p:nvPr/>
          </p:nvSpPr>
          <p:spPr>
            <a:xfrm>
              <a:off x="3301850" y="3420244"/>
              <a:ext cx="54396" cy="54390"/>
            </a:xfrm>
            <a:custGeom>
              <a:avLst/>
              <a:gdLst>
                <a:gd name="connsiteX0" fmla="*/ 41850 w 54396"/>
                <a:gd name="connsiteY0" fmla="*/ 4394 h 54390"/>
                <a:gd name="connsiteX1" fmla="*/ 41850 w 54396"/>
                <a:gd name="connsiteY1" fmla="*/ 4245 h 54390"/>
                <a:gd name="connsiteX2" fmla="*/ 4344 w 54396"/>
                <a:gd name="connsiteY2" fmla="*/ 12522 h 54390"/>
                <a:gd name="connsiteX3" fmla="*/ 12509 w 54396"/>
                <a:gd name="connsiteY3" fmla="*/ 50028 h 54390"/>
                <a:gd name="connsiteX4" fmla="*/ 27198 w 54396"/>
                <a:gd name="connsiteY4" fmla="*/ 54390 h 54390"/>
                <a:gd name="connsiteX5" fmla="*/ 50052 w 54396"/>
                <a:gd name="connsiteY5" fmla="*/ 41901 h 54390"/>
                <a:gd name="connsiteX6" fmla="*/ 41888 w 54396"/>
                <a:gd name="connsiteY6" fmla="*/ 4394 h 5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96" h="54390">
                  <a:moveTo>
                    <a:pt x="41850" y="4394"/>
                  </a:moveTo>
                  <a:lnTo>
                    <a:pt x="41850" y="4245"/>
                  </a:lnTo>
                  <a:cubicBezTo>
                    <a:pt x="29212" y="-3770"/>
                    <a:pt x="12360" y="-117"/>
                    <a:pt x="4344" y="12522"/>
                  </a:cubicBezTo>
                  <a:cubicBezTo>
                    <a:pt x="-3821" y="25161"/>
                    <a:pt x="-130" y="42012"/>
                    <a:pt x="12509" y="50028"/>
                  </a:cubicBezTo>
                  <a:cubicBezTo>
                    <a:pt x="17132" y="53011"/>
                    <a:pt x="22165" y="54390"/>
                    <a:pt x="27198" y="54390"/>
                  </a:cubicBezTo>
                  <a:cubicBezTo>
                    <a:pt x="36183" y="54390"/>
                    <a:pt x="44870" y="49916"/>
                    <a:pt x="50052" y="41901"/>
                  </a:cubicBezTo>
                  <a:cubicBezTo>
                    <a:pt x="58217" y="29262"/>
                    <a:pt x="54526" y="12410"/>
                    <a:pt x="41888" y="4394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D6C5187-5099-A786-6CC7-9A2B96CF0488}"/>
                </a:ext>
              </a:extLst>
            </p:cNvPr>
            <p:cNvSpPr/>
            <p:nvPr/>
          </p:nvSpPr>
          <p:spPr>
            <a:xfrm>
              <a:off x="4415088" y="4119482"/>
              <a:ext cx="54315" cy="54309"/>
            </a:xfrm>
            <a:custGeom>
              <a:avLst/>
              <a:gdLst>
                <a:gd name="connsiteX0" fmla="*/ 33589 w 54315"/>
                <a:gd name="connsiteY0" fmla="*/ 772 h 54309"/>
                <a:gd name="connsiteX1" fmla="*/ 817 w 54315"/>
                <a:gd name="connsiteY1" fmla="*/ 20755 h 54309"/>
                <a:gd name="connsiteX2" fmla="*/ 20652 w 54315"/>
                <a:gd name="connsiteY2" fmla="*/ 53638 h 54309"/>
                <a:gd name="connsiteX3" fmla="*/ 27176 w 54315"/>
                <a:gd name="connsiteY3" fmla="*/ 54310 h 54309"/>
                <a:gd name="connsiteX4" fmla="*/ 53535 w 54315"/>
                <a:gd name="connsiteY4" fmla="*/ 33655 h 54309"/>
                <a:gd name="connsiteX5" fmla="*/ 33551 w 54315"/>
                <a:gd name="connsiteY5" fmla="*/ 772 h 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15" h="54309">
                  <a:moveTo>
                    <a:pt x="33589" y="772"/>
                  </a:moveTo>
                  <a:cubicBezTo>
                    <a:pt x="19048" y="-2770"/>
                    <a:pt x="4359" y="6215"/>
                    <a:pt x="817" y="20755"/>
                  </a:cubicBezTo>
                  <a:cubicBezTo>
                    <a:pt x="-2836" y="35296"/>
                    <a:pt x="6112" y="49985"/>
                    <a:pt x="20652" y="53638"/>
                  </a:cubicBezTo>
                  <a:cubicBezTo>
                    <a:pt x="22814" y="54198"/>
                    <a:pt x="25013" y="54310"/>
                    <a:pt x="27176" y="54310"/>
                  </a:cubicBezTo>
                  <a:cubicBezTo>
                    <a:pt x="39405" y="54310"/>
                    <a:pt x="50552" y="46033"/>
                    <a:pt x="53535" y="33655"/>
                  </a:cubicBezTo>
                  <a:cubicBezTo>
                    <a:pt x="57076" y="19115"/>
                    <a:pt x="48241" y="4426"/>
                    <a:pt x="33551" y="772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9EE5E5-AB68-EFE3-603A-5F25691A72BC}"/>
                </a:ext>
              </a:extLst>
            </p:cNvPr>
            <p:cNvSpPr/>
            <p:nvPr/>
          </p:nvSpPr>
          <p:spPr>
            <a:xfrm>
              <a:off x="5927466" y="3785019"/>
              <a:ext cx="54391" cy="54386"/>
            </a:xfrm>
            <a:custGeom>
              <a:avLst/>
              <a:gdLst>
                <a:gd name="connsiteX0" fmla="*/ 10157 w 54391"/>
                <a:gd name="connsiteY0" fmla="*/ 6031 h 54386"/>
                <a:gd name="connsiteX1" fmla="*/ 6094 w 54391"/>
                <a:gd name="connsiteY1" fmla="*/ 44208 h 54386"/>
                <a:gd name="connsiteX2" fmla="*/ 27307 w 54391"/>
                <a:gd name="connsiteY2" fmla="*/ 54387 h 54386"/>
                <a:gd name="connsiteX3" fmla="*/ 44308 w 54391"/>
                <a:gd name="connsiteY3" fmla="*/ 48421 h 54386"/>
                <a:gd name="connsiteX4" fmla="*/ 48372 w 54391"/>
                <a:gd name="connsiteY4" fmla="*/ 10095 h 54386"/>
                <a:gd name="connsiteX5" fmla="*/ 10195 w 54391"/>
                <a:gd name="connsiteY5" fmla="*/ 6031 h 5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91" h="54386">
                  <a:moveTo>
                    <a:pt x="10157" y="6031"/>
                  </a:moveTo>
                  <a:cubicBezTo>
                    <a:pt x="-1549" y="15426"/>
                    <a:pt x="-3451" y="32539"/>
                    <a:pt x="6094" y="44208"/>
                  </a:cubicBezTo>
                  <a:cubicBezTo>
                    <a:pt x="11388" y="50882"/>
                    <a:pt x="19291" y="54387"/>
                    <a:pt x="27307" y="54387"/>
                  </a:cubicBezTo>
                  <a:cubicBezTo>
                    <a:pt x="33272" y="54387"/>
                    <a:pt x="39275" y="52336"/>
                    <a:pt x="44308" y="48421"/>
                  </a:cubicBezTo>
                  <a:cubicBezTo>
                    <a:pt x="55978" y="38914"/>
                    <a:pt x="57767" y="21764"/>
                    <a:pt x="48372" y="10095"/>
                  </a:cubicBezTo>
                  <a:cubicBezTo>
                    <a:pt x="38977" y="-1612"/>
                    <a:pt x="21864" y="-3364"/>
                    <a:pt x="10195" y="6031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378873-44DB-6CA1-788D-809988853BD5}"/>
                </a:ext>
              </a:extLst>
            </p:cNvPr>
            <p:cNvSpPr/>
            <p:nvPr/>
          </p:nvSpPr>
          <p:spPr>
            <a:xfrm>
              <a:off x="5773189" y="3895951"/>
              <a:ext cx="54372" cy="54406"/>
            </a:xfrm>
            <a:custGeom>
              <a:avLst/>
              <a:gdLst>
                <a:gd name="connsiteX0" fmla="*/ 12472 w 54372"/>
                <a:gd name="connsiteY0" fmla="*/ 4262 h 54406"/>
                <a:gd name="connsiteX1" fmla="*/ 4307 w 54372"/>
                <a:gd name="connsiteY1" fmla="*/ 41917 h 54406"/>
                <a:gd name="connsiteX2" fmla="*/ 27161 w 54372"/>
                <a:gd name="connsiteY2" fmla="*/ 54407 h 54406"/>
                <a:gd name="connsiteX3" fmla="*/ 41851 w 54372"/>
                <a:gd name="connsiteY3" fmla="*/ 50194 h 54406"/>
                <a:gd name="connsiteX4" fmla="*/ 50127 w 54372"/>
                <a:gd name="connsiteY4" fmla="*/ 12538 h 54406"/>
                <a:gd name="connsiteX5" fmla="*/ 12472 w 54372"/>
                <a:gd name="connsiteY5" fmla="*/ 4262 h 5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2" h="54406">
                  <a:moveTo>
                    <a:pt x="12472" y="4262"/>
                  </a:moveTo>
                  <a:cubicBezTo>
                    <a:pt x="-17" y="12427"/>
                    <a:pt x="-3858" y="29278"/>
                    <a:pt x="4307" y="41917"/>
                  </a:cubicBezTo>
                  <a:cubicBezTo>
                    <a:pt x="9452" y="50082"/>
                    <a:pt x="18176" y="54407"/>
                    <a:pt x="27161" y="54407"/>
                  </a:cubicBezTo>
                  <a:cubicBezTo>
                    <a:pt x="32195" y="54407"/>
                    <a:pt x="37340" y="53064"/>
                    <a:pt x="41851" y="50194"/>
                  </a:cubicBezTo>
                  <a:cubicBezTo>
                    <a:pt x="54489" y="42029"/>
                    <a:pt x="58143" y="25177"/>
                    <a:pt x="50127" y="12538"/>
                  </a:cubicBezTo>
                  <a:cubicBezTo>
                    <a:pt x="41963" y="-100"/>
                    <a:pt x="25260" y="-3791"/>
                    <a:pt x="12472" y="4262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32065C-C778-E9DD-70F0-B78476DE40F9}"/>
                </a:ext>
              </a:extLst>
            </p:cNvPr>
            <p:cNvSpPr/>
            <p:nvPr/>
          </p:nvSpPr>
          <p:spPr>
            <a:xfrm>
              <a:off x="5433060" y="4064234"/>
              <a:ext cx="54325" cy="54378"/>
            </a:xfrm>
            <a:custGeom>
              <a:avLst/>
              <a:gdLst>
                <a:gd name="connsiteX0" fmla="*/ 17842 w 54325"/>
                <a:gd name="connsiteY0" fmla="*/ 1661 h 54378"/>
                <a:gd name="connsiteX1" fmla="*/ 1661 w 54325"/>
                <a:gd name="connsiteY1" fmla="*/ 36446 h 54378"/>
                <a:gd name="connsiteX2" fmla="*/ 27088 w 54325"/>
                <a:gd name="connsiteY2" fmla="*/ 54379 h 54378"/>
                <a:gd name="connsiteX3" fmla="*/ 36483 w 54325"/>
                <a:gd name="connsiteY3" fmla="*/ 52626 h 54378"/>
                <a:gd name="connsiteX4" fmla="*/ 36483 w 54325"/>
                <a:gd name="connsiteY4" fmla="*/ 52776 h 54378"/>
                <a:gd name="connsiteX5" fmla="*/ 52664 w 54325"/>
                <a:gd name="connsiteY5" fmla="*/ 17842 h 54378"/>
                <a:gd name="connsiteX6" fmla="*/ 17879 w 54325"/>
                <a:gd name="connsiteY6" fmla="*/ 1661 h 5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25" h="54378">
                  <a:moveTo>
                    <a:pt x="17842" y="1661"/>
                  </a:moveTo>
                  <a:cubicBezTo>
                    <a:pt x="3712" y="6695"/>
                    <a:pt x="-3484" y="22316"/>
                    <a:pt x="1661" y="36446"/>
                  </a:cubicBezTo>
                  <a:cubicBezTo>
                    <a:pt x="5613" y="47444"/>
                    <a:pt x="16052" y="54379"/>
                    <a:pt x="27088" y="54379"/>
                  </a:cubicBezTo>
                  <a:cubicBezTo>
                    <a:pt x="30220" y="54379"/>
                    <a:pt x="33352" y="53820"/>
                    <a:pt x="36483" y="52626"/>
                  </a:cubicBezTo>
                  <a:lnTo>
                    <a:pt x="36483" y="52776"/>
                  </a:lnTo>
                  <a:cubicBezTo>
                    <a:pt x="50613" y="47631"/>
                    <a:pt x="57809" y="31972"/>
                    <a:pt x="52664" y="17842"/>
                  </a:cubicBezTo>
                  <a:cubicBezTo>
                    <a:pt x="47481" y="3712"/>
                    <a:pt x="32009" y="-3484"/>
                    <a:pt x="17879" y="1661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B9F7C2-F07F-8724-C3A3-74023CA59F1D}"/>
                </a:ext>
              </a:extLst>
            </p:cNvPr>
            <p:cNvSpPr/>
            <p:nvPr/>
          </p:nvSpPr>
          <p:spPr>
            <a:xfrm>
              <a:off x="5607771" y="3989423"/>
              <a:ext cx="54305" cy="54326"/>
            </a:xfrm>
            <a:custGeom>
              <a:avLst/>
              <a:gdLst>
                <a:gd name="connsiteX0" fmla="*/ 15077 w 54305"/>
                <a:gd name="connsiteY0" fmla="*/ 2803 h 54326"/>
                <a:gd name="connsiteX1" fmla="*/ 2849 w 54305"/>
                <a:gd name="connsiteY1" fmla="*/ 39228 h 54326"/>
                <a:gd name="connsiteX2" fmla="*/ 27194 w 54305"/>
                <a:gd name="connsiteY2" fmla="*/ 54327 h 54326"/>
                <a:gd name="connsiteX3" fmla="*/ 39274 w 54305"/>
                <a:gd name="connsiteY3" fmla="*/ 51605 h 54326"/>
                <a:gd name="connsiteX4" fmla="*/ 39125 w 54305"/>
                <a:gd name="connsiteY4" fmla="*/ 51605 h 54326"/>
                <a:gd name="connsiteX5" fmla="*/ 51502 w 54305"/>
                <a:gd name="connsiteY5" fmla="*/ 15180 h 54326"/>
                <a:gd name="connsiteX6" fmla="*/ 15077 w 54305"/>
                <a:gd name="connsiteY6" fmla="*/ 2803 h 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05" h="54326">
                  <a:moveTo>
                    <a:pt x="15077" y="2803"/>
                  </a:moveTo>
                  <a:cubicBezTo>
                    <a:pt x="1618" y="9476"/>
                    <a:pt x="-3825" y="25769"/>
                    <a:pt x="2849" y="39228"/>
                  </a:cubicBezTo>
                  <a:cubicBezTo>
                    <a:pt x="7472" y="48884"/>
                    <a:pt x="17128" y="54327"/>
                    <a:pt x="27194" y="54327"/>
                  </a:cubicBezTo>
                  <a:cubicBezTo>
                    <a:pt x="31258" y="54327"/>
                    <a:pt x="35359" y="53507"/>
                    <a:pt x="39274" y="51605"/>
                  </a:cubicBezTo>
                  <a:lnTo>
                    <a:pt x="39125" y="51605"/>
                  </a:lnTo>
                  <a:cubicBezTo>
                    <a:pt x="52584" y="44932"/>
                    <a:pt x="58139" y="28639"/>
                    <a:pt x="51502" y="15180"/>
                  </a:cubicBezTo>
                  <a:cubicBezTo>
                    <a:pt x="44829" y="1721"/>
                    <a:pt x="28536" y="-3834"/>
                    <a:pt x="15077" y="2803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3A294A6-F298-6DB4-BE61-E56B07AF109C}"/>
                </a:ext>
              </a:extLst>
            </p:cNvPr>
            <p:cNvSpPr/>
            <p:nvPr/>
          </p:nvSpPr>
          <p:spPr>
            <a:xfrm>
              <a:off x="5251154" y="4119473"/>
              <a:ext cx="54418" cy="54318"/>
            </a:xfrm>
            <a:custGeom>
              <a:avLst/>
              <a:gdLst>
                <a:gd name="connsiteX0" fmla="*/ 20755 w 54418"/>
                <a:gd name="connsiteY0" fmla="*/ 781 h 54318"/>
                <a:gd name="connsiteX1" fmla="*/ 772 w 54418"/>
                <a:gd name="connsiteY1" fmla="*/ 33664 h 54318"/>
                <a:gd name="connsiteX2" fmla="*/ 27280 w 54418"/>
                <a:gd name="connsiteY2" fmla="*/ 54318 h 54318"/>
                <a:gd name="connsiteX3" fmla="*/ 33655 w 54418"/>
                <a:gd name="connsiteY3" fmla="*/ 53498 h 54318"/>
                <a:gd name="connsiteX4" fmla="*/ 53639 w 54418"/>
                <a:gd name="connsiteY4" fmla="*/ 20615 h 54318"/>
                <a:gd name="connsiteX5" fmla="*/ 20755 w 54418"/>
                <a:gd name="connsiteY5" fmla="*/ 781 h 5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18" h="54318">
                  <a:moveTo>
                    <a:pt x="20755" y="781"/>
                  </a:moveTo>
                  <a:cubicBezTo>
                    <a:pt x="6215" y="4323"/>
                    <a:pt x="-2770" y="18975"/>
                    <a:pt x="772" y="33664"/>
                  </a:cubicBezTo>
                  <a:cubicBezTo>
                    <a:pt x="3904" y="46042"/>
                    <a:pt x="15051" y="54318"/>
                    <a:pt x="27280" y="54318"/>
                  </a:cubicBezTo>
                  <a:cubicBezTo>
                    <a:pt x="29330" y="54318"/>
                    <a:pt x="31493" y="54057"/>
                    <a:pt x="33655" y="53498"/>
                  </a:cubicBezTo>
                  <a:cubicBezTo>
                    <a:pt x="48344" y="49956"/>
                    <a:pt x="57180" y="35304"/>
                    <a:pt x="53639" y="20615"/>
                  </a:cubicBezTo>
                  <a:cubicBezTo>
                    <a:pt x="50097" y="6075"/>
                    <a:pt x="35295" y="-2761"/>
                    <a:pt x="20755" y="781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45EC79A-A67E-EEA2-376F-49D2E776DFC1}"/>
                </a:ext>
              </a:extLst>
            </p:cNvPr>
            <p:cNvSpPr/>
            <p:nvPr/>
          </p:nvSpPr>
          <p:spPr>
            <a:xfrm>
              <a:off x="6068858" y="3658101"/>
              <a:ext cx="54357" cy="54283"/>
            </a:xfrm>
            <a:custGeom>
              <a:avLst/>
              <a:gdLst>
                <a:gd name="connsiteX0" fmla="*/ 7941 w 54357"/>
                <a:gd name="connsiteY0" fmla="*/ 7941 h 54283"/>
                <a:gd name="connsiteX1" fmla="*/ 7941 w 54357"/>
                <a:gd name="connsiteY1" fmla="*/ 46417 h 54283"/>
                <a:gd name="connsiteX2" fmla="*/ 27254 w 54357"/>
                <a:gd name="connsiteY2" fmla="*/ 54283 h 54283"/>
                <a:gd name="connsiteX3" fmla="*/ 46417 w 54357"/>
                <a:gd name="connsiteY3" fmla="*/ 46417 h 54283"/>
                <a:gd name="connsiteX4" fmla="*/ 46417 w 54357"/>
                <a:gd name="connsiteY4" fmla="*/ 7941 h 54283"/>
                <a:gd name="connsiteX5" fmla="*/ 7978 w 54357"/>
                <a:gd name="connsiteY5" fmla="*/ 7941 h 5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57" h="54283">
                  <a:moveTo>
                    <a:pt x="7941" y="7941"/>
                  </a:moveTo>
                  <a:cubicBezTo>
                    <a:pt x="-2647" y="18529"/>
                    <a:pt x="-2647" y="35791"/>
                    <a:pt x="7941" y="46417"/>
                  </a:cubicBezTo>
                  <a:cubicBezTo>
                    <a:pt x="13235" y="51711"/>
                    <a:pt x="20282" y="54283"/>
                    <a:pt x="27254" y="54283"/>
                  </a:cubicBezTo>
                  <a:cubicBezTo>
                    <a:pt x="34225" y="54283"/>
                    <a:pt x="41122" y="51711"/>
                    <a:pt x="46417" y="46417"/>
                  </a:cubicBezTo>
                  <a:cubicBezTo>
                    <a:pt x="57005" y="35828"/>
                    <a:pt x="57005" y="18567"/>
                    <a:pt x="46417" y="7941"/>
                  </a:cubicBezTo>
                  <a:cubicBezTo>
                    <a:pt x="35828" y="-2647"/>
                    <a:pt x="18566" y="-2647"/>
                    <a:pt x="7978" y="7941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D7B1698-3426-8FE3-99FF-3C8CBDBB8246}"/>
                </a:ext>
              </a:extLst>
            </p:cNvPr>
            <p:cNvSpPr/>
            <p:nvPr/>
          </p:nvSpPr>
          <p:spPr>
            <a:xfrm>
              <a:off x="6886452" y="3196697"/>
              <a:ext cx="54327" cy="54354"/>
            </a:xfrm>
            <a:custGeom>
              <a:avLst/>
              <a:gdLst>
                <a:gd name="connsiteX0" fmla="*/ 20664 w 54327"/>
                <a:gd name="connsiteY0" fmla="*/ 817 h 54354"/>
                <a:gd name="connsiteX1" fmla="*/ 829 w 54327"/>
                <a:gd name="connsiteY1" fmla="*/ 33700 h 54354"/>
                <a:gd name="connsiteX2" fmla="*/ 27188 w 54327"/>
                <a:gd name="connsiteY2" fmla="*/ 54354 h 54354"/>
                <a:gd name="connsiteX3" fmla="*/ 33564 w 54327"/>
                <a:gd name="connsiteY3" fmla="*/ 53534 h 54354"/>
                <a:gd name="connsiteX4" fmla="*/ 53547 w 54327"/>
                <a:gd name="connsiteY4" fmla="*/ 20800 h 54354"/>
                <a:gd name="connsiteX5" fmla="*/ 20664 w 54327"/>
                <a:gd name="connsiteY5" fmla="*/ 817 h 5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27" h="54354">
                  <a:moveTo>
                    <a:pt x="20664" y="817"/>
                  </a:moveTo>
                  <a:cubicBezTo>
                    <a:pt x="6124" y="4359"/>
                    <a:pt x="-2861" y="19011"/>
                    <a:pt x="829" y="33700"/>
                  </a:cubicBezTo>
                  <a:cubicBezTo>
                    <a:pt x="3812" y="46078"/>
                    <a:pt x="14960" y="54354"/>
                    <a:pt x="27188" y="54354"/>
                  </a:cubicBezTo>
                  <a:cubicBezTo>
                    <a:pt x="29239" y="54354"/>
                    <a:pt x="31401" y="54093"/>
                    <a:pt x="33564" y="53534"/>
                  </a:cubicBezTo>
                  <a:cubicBezTo>
                    <a:pt x="48253" y="49992"/>
                    <a:pt x="57088" y="35340"/>
                    <a:pt x="53547" y="20800"/>
                  </a:cubicBezTo>
                  <a:cubicBezTo>
                    <a:pt x="50005" y="6111"/>
                    <a:pt x="35204" y="-2837"/>
                    <a:pt x="20664" y="817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E2E453D-D25C-CFAC-4544-D648E6176CFC}"/>
                </a:ext>
              </a:extLst>
            </p:cNvPr>
            <p:cNvSpPr/>
            <p:nvPr/>
          </p:nvSpPr>
          <p:spPr>
            <a:xfrm>
              <a:off x="6704557" y="3251962"/>
              <a:ext cx="54402" cy="54416"/>
            </a:xfrm>
            <a:custGeom>
              <a:avLst/>
              <a:gdLst>
                <a:gd name="connsiteX0" fmla="*/ 17973 w 54402"/>
                <a:gd name="connsiteY0" fmla="*/ 1699 h 54416"/>
                <a:gd name="connsiteX1" fmla="*/ 1643 w 54402"/>
                <a:gd name="connsiteY1" fmla="*/ 36483 h 54416"/>
                <a:gd name="connsiteX2" fmla="*/ 27182 w 54402"/>
                <a:gd name="connsiteY2" fmla="*/ 54416 h 54416"/>
                <a:gd name="connsiteX3" fmla="*/ 36577 w 54402"/>
                <a:gd name="connsiteY3" fmla="*/ 52776 h 54416"/>
                <a:gd name="connsiteX4" fmla="*/ 52757 w 54402"/>
                <a:gd name="connsiteY4" fmla="*/ 17842 h 54416"/>
                <a:gd name="connsiteX5" fmla="*/ 17973 w 54402"/>
                <a:gd name="connsiteY5" fmla="*/ 1661 h 5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02" h="54416">
                  <a:moveTo>
                    <a:pt x="17973" y="1699"/>
                  </a:moveTo>
                  <a:cubicBezTo>
                    <a:pt x="3843" y="6732"/>
                    <a:pt x="-3502" y="22353"/>
                    <a:pt x="1643" y="36483"/>
                  </a:cubicBezTo>
                  <a:cubicBezTo>
                    <a:pt x="5707" y="47482"/>
                    <a:pt x="16183" y="54416"/>
                    <a:pt x="27182" y="54416"/>
                  </a:cubicBezTo>
                  <a:cubicBezTo>
                    <a:pt x="30313" y="54416"/>
                    <a:pt x="33445" y="53857"/>
                    <a:pt x="36577" y="52776"/>
                  </a:cubicBezTo>
                  <a:cubicBezTo>
                    <a:pt x="50558" y="47631"/>
                    <a:pt x="57902" y="31972"/>
                    <a:pt x="52757" y="17842"/>
                  </a:cubicBezTo>
                  <a:cubicBezTo>
                    <a:pt x="47612" y="3712"/>
                    <a:pt x="32103" y="-3484"/>
                    <a:pt x="17973" y="1661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581BCD1-E9B1-824E-DCED-AD27B7D29E35}"/>
                </a:ext>
              </a:extLst>
            </p:cNvPr>
            <p:cNvSpPr/>
            <p:nvPr/>
          </p:nvSpPr>
          <p:spPr>
            <a:xfrm>
              <a:off x="6364486" y="3420106"/>
              <a:ext cx="54338" cy="54416"/>
            </a:xfrm>
            <a:custGeom>
              <a:avLst/>
              <a:gdLst>
                <a:gd name="connsiteX0" fmla="*/ 12548 w 54338"/>
                <a:gd name="connsiteY0" fmla="*/ 4272 h 54416"/>
                <a:gd name="connsiteX1" fmla="*/ 4234 w 54338"/>
                <a:gd name="connsiteY1" fmla="*/ 41927 h 54416"/>
                <a:gd name="connsiteX2" fmla="*/ 27201 w 54338"/>
                <a:gd name="connsiteY2" fmla="*/ 54417 h 54416"/>
                <a:gd name="connsiteX3" fmla="*/ 41740 w 54338"/>
                <a:gd name="connsiteY3" fmla="*/ 50054 h 54416"/>
                <a:gd name="connsiteX4" fmla="*/ 50054 w 54338"/>
                <a:gd name="connsiteY4" fmla="*/ 12548 h 54416"/>
                <a:gd name="connsiteX5" fmla="*/ 12548 w 54338"/>
                <a:gd name="connsiteY5" fmla="*/ 4234 h 5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38" h="54416">
                  <a:moveTo>
                    <a:pt x="12548" y="4272"/>
                  </a:moveTo>
                  <a:cubicBezTo>
                    <a:pt x="-90" y="12437"/>
                    <a:pt x="-3781" y="29288"/>
                    <a:pt x="4234" y="41927"/>
                  </a:cubicBezTo>
                  <a:cubicBezTo>
                    <a:pt x="9379" y="49943"/>
                    <a:pt x="18253" y="54417"/>
                    <a:pt x="27201" y="54417"/>
                  </a:cubicBezTo>
                  <a:cubicBezTo>
                    <a:pt x="32234" y="54417"/>
                    <a:pt x="37267" y="53074"/>
                    <a:pt x="41740" y="50054"/>
                  </a:cubicBezTo>
                  <a:cubicBezTo>
                    <a:pt x="54379" y="42039"/>
                    <a:pt x="58182" y="25187"/>
                    <a:pt x="50054" y="12548"/>
                  </a:cubicBezTo>
                  <a:cubicBezTo>
                    <a:pt x="42039" y="-90"/>
                    <a:pt x="25187" y="-3781"/>
                    <a:pt x="12548" y="4234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B045C6-A56A-F16D-189A-2772AF1C8684}"/>
                </a:ext>
              </a:extLst>
            </p:cNvPr>
            <p:cNvSpPr/>
            <p:nvPr/>
          </p:nvSpPr>
          <p:spPr>
            <a:xfrm>
              <a:off x="6210241" y="3531084"/>
              <a:ext cx="54403" cy="54315"/>
            </a:xfrm>
            <a:custGeom>
              <a:avLst/>
              <a:gdLst>
                <a:gd name="connsiteX0" fmla="*/ 10095 w 54403"/>
                <a:gd name="connsiteY0" fmla="*/ 5961 h 54315"/>
                <a:gd name="connsiteX1" fmla="*/ 6031 w 54403"/>
                <a:gd name="connsiteY1" fmla="*/ 44138 h 54315"/>
                <a:gd name="connsiteX2" fmla="*/ 27245 w 54403"/>
                <a:gd name="connsiteY2" fmla="*/ 54316 h 54315"/>
                <a:gd name="connsiteX3" fmla="*/ 44246 w 54403"/>
                <a:gd name="connsiteY3" fmla="*/ 48351 h 54315"/>
                <a:gd name="connsiteX4" fmla="*/ 48309 w 54403"/>
                <a:gd name="connsiteY4" fmla="*/ 10173 h 54315"/>
                <a:gd name="connsiteX5" fmla="*/ 10132 w 54403"/>
                <a:gd name="connsiteY5" fmla="*/ 5961 h 5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03" h="54315">
                  <a:moveTo>
                    <a:pt x="10095" y="5961"/>
                  </a:moveTo>
                  <a:cubicBezTo>
                    <a:pt x="-1612" y="15356"/>
                    <a:pt x="-3364" y="32468"/>
                    <a:pt x="6031" y="44138"/>
                  </a:cubicBezTo>
                  <a:cubicBezTo>
                    <a:pt x="11326" y="50811"/>
                    <a:pt x="19229" y="54316"/>
                    <a:pt x="27245" y="54316"/>
                  </a:cubicBezTo>
                  <a:cubicBezTo>
                    <a:pt x="33248" y="54316"/>
                    <a:pt x="39213" y="52414"/>
                    <a:pt x="44246" y="48351"/>
                  </a:cubicBezTo>
                  <a:cubicBezTo>
                    <a:pt x="55952" y="38844"/>
                    <a:pt x="57854" y="21843"/>
                    <a:pt x="48309" y="10173"/>
                  </a:cubicBezTo>
                  <a:cubicBezTo>
                    <a:pt x="38951" y="-1496"/>
                    <a:pt x="21802" y="-3435"/>
                    <a:pt x="10132" y="5961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D88114-5A25-7E03-C74A-838863E9C121}"/>
                </a:ext>
              </a:extLst>
            </p:cNvPr>
            <p:cNvSpPr/>
            <p:nvPr/>
          </p:nvSpPr>
          <p:spPr>
            <a:xfrm>
              <a:off x="6529951" y="3326654"/>
              <a:ext cx="54351" cy="54476"/>
            </a:xfrm>
            <a:custGeom>
              <a:avLst/>
              <a:gdLst>
                <a:gd name="connsiteX0" fmla="*/ 15077 w 54351"/>
                <a:gd name="connsiteY0" fmla="*/ 2840 h 54476"/>
                <a:gd name="connsiteX1" fmla="*/ 2849 w 54351"/>
                <a:gd name="connsiteY1" fmla="*/ 39265 h 54476"/>
                <a:gd name="connsiteX2" fmla="*/ 27194 w 54351"/>
                <a:gd name="connsiteY2" fmla="*/ 54476 h 54476"/>
                <a:gd name="connsiteX3" fmla="*/ 39274 w 54351"/>
                <a:gd name="connsiteY3" fmla="*/ 51605 h 54476"/>
                <a:gd name="connsiteX4" fmla="*/ 51502 w 54351"/>
                <a:gd name="connsiteY4" fmla="*/ 15180 h 54476"/>
                <a:gd name="connsiteX5" fmla="*/ 15077 w 54351"/>
                <a:gd name="connsiteY5" fmla="*/ 2803 h 5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51" h="54476">
                  <a:moveTo>
                    <a:pt x="15077" y="2840"/>
                  </a:moveTo>
                  <a:cubicBezTo>
                    <a:pt x="1618" y="9513"/>
                    <a:pt x="-3825" y="25806"/>
                    <a:pt x="2849" y="39265"/>
                  </a:cubicBezTo>
                  <a:cubicBezTo>
                    <a:pt x="7584" y="48921"/>
                    <a:pt x="17128" y="54476"/>
                    <a:pt x="27194" y="54476"/>
                  </a:cubicBezTo>
                  <a:cubicBezTo>
                    <a:pt x="31258" y="54476"/>
                    <a:pt x="35359" y="53507"/>
                    <a:pt x="39274" y="51605"/>
                  </a:cubicBezTo>
                  <a:cubicBezTo>
                    <a:pt x="52733" y="44932"/>
                    <a:pt x="58176" y="28639"/>
                    <a:pt x="51502" y="15180"/>
                  </a:cubicBezTo>
                  <a:cubicBezTo>
                    <a:pt x="44829" y="1721"/>
                    <a:pt x="28537" y="-3834"/>
                    <a:pt x="15077" y="2803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5D844D-C6EC-C145-7658-0C874C75D25B}"/>
                </a:ext>
              </a:extLst>
            </p:cNvPr>
            <p:cNvSpPr/>
            <p:nvPr/>
          </p:nvSpPr>
          <p:spPr>
            <a:xfrm>
              <a:off x="8244640" y="3420244"/>
              <a:ext cx="54359" cy="54390"/>
            </a:xfrm>
            <a:custGeom>
              <a:avLst/>
              <a:gdLst>
                <a:gd name="connsiteX0" fmla="*/ 41850 w 54359"/>
                <a:gd name="connsiteY0" fmla="*/ 4245 h 54390"/>
                <a:gd name="connsiteX1" fmla="*/ 4344 w 54359"/>
                <a:gd name="connsiteY1" fmla="*/ 12522 h 54390"/>
                <a:gd name="connsiteX2" fmla="*/ 12509 w 54359"/>
                <a:gd name="connsiteY2" fmla="*/ 50028 h 54390"/>
                <a:gd name="connsiteX3" fmla="*/ 27198 w 54359"/>
                <a:gd name="connsiteY3" fmla="*/ 54390 h 54390"/>
                <a:gd name="connsiteX4" fmla="*/ 50015 w 54359"/>
                <a:gd name="connsiteY4" fmla="*/ 41751 h 54390"/>
                <a:gd name="connsiteX5" fmla="*/ 41850 w 54359"/>
                <a:gd name="connsiteY5" fmla="*/ 4245 h 5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59" h="54390">
                  <a:moveTo>
                    <a:pt x="41850" y="4245"/>
                  </a:moveTo>
                  <a:cubicBezTo>
                    <a:pt x="29212" y="-3770"/>
                    <a:pt x="12360" y="-117"/>
                    <a:pt x="4344" y="12522"/>
                  </a:cubicBezTo>
                  <a:cubicBezTo>
                    <a:pt x="-3821" y="25161"/>
                    <a:pt x="-130" y="42012"/>
                    <a:pt x="12509" y="50028"/>
                  </a:cubicBezTo>
                  <a:cubicBezTo>
                    <a:pt x="17132" y="52899"/>
                    <a:pt x="22165" y="54390"/>
                    <a:pt x="27198" y="54390"/>
                  </a:cubicBezTo>
                  <a:cubicBezTo>
                    <a:pt x="36146" y="54390"/>
                    <a:pt x="44870" y="49916"/>
                    <a:pt x="50015" y="41751"/>
                  </a:cubicBezTo>
                  <a:cubicBezTo>
                    <a:pt x="58180" y="29113"/>
                    <a:pt x="54489" y="12410"/>
                    <a:pt x="41850" y="4245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34C9E27-68F7-6EFB-97BD-13CF6ED0937E}"/>
                </a:ext>
              </a:extLst>
            </p:cNvPr>
            <p:cNvSpPr/>
            <p:nvPr/>
          </p:nvSpPr>
          <p:spPr>
            <a:xfrm>
              <a:off x="8835908" y="3896081"/>
              <a:ext cx="54363" cy="54425"/>
            </a:xfrm>
            <a:custGeom>
              <a:avLst/>
              <a:gdLst>
                <a:gd name="connsiteX0" fmla="*/ 41806 w 54363"/>
                <a:gd name="connsiteY0" fmla="*/ 4244 h 54425"/>
                <a:gd name="connsiteX1" fmla="*/ 4301 w 54363"/>
                <a:gd name="connsiteY1" fmla="*/ 12558 h 54425"/>
                <a:gd name="connsiteX2" fmla="*/ 12614 w 54363"/>
                <a:gd name="connsiteY2" fmla="*/ 50064 h 54425"/>
                <a:gd name="connsiteX3" fmla="*/ 27154 w 54363"/>
                <a:gd name="connsiteY3" fmla="*/ 54426 h 54425"/>
                <a:gd name="connsiteX4" fmla="*/ 50120 w 54363"/>
                <a:gd name="connsiteY4" fmla="*/ 41936 h 54425"/>
                <a:gd name="connsiteX5" fmla="*/ 41806 w 54363"/>
                <a:gd name="connsiteY5" fmla="*/ 4281 h 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63" h="54425">
                  <a:moveTo>
                    <a:pt x="41806" y="4244"/>
                  </a:moveTo>
                  <a:cubicBezTo>
                    <a:pt x="29168" y="-3772"/>
                    <a:pt x="12316" y="-119"/>
                    <a:pt x="4301" y="12558"/>
                  </a:cubicBezTo>
                  <a:cubicBezTo>
                    <a:pt x="-3865" y="25196"/>
                    <a:pt x="-24" y="42048"/>
                    <a:pt x="12614" y="50064"/>
                  </a:cubicBezTo>
                  <a:cubicBezTo>
                    <a:pt x="17088" y="53046"/>
                    <a:pt x="22121" y="54426"/>
                    <a:pt x="27154" y="54426"/>
                  </a:cubicBezTo>
                  <a:cubicBezTo>
                    <a:pt x="36102" y="54426"/>
                    <a:pt x="44938" y="49952"/>
                    <a:pt x="50120" y="41936"/>
                  </a:cubicBezTo>
                  <a:cubicBezTo>
                    <a:pt x="58136" y="29297"/>
                    <a:pt x="54482" y="12446"/>
                    <a:pt x="41806" y="4281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1F91336-D383-B772-E97E-F207A65E2F5E}"/>
                </a:ext>
              </a:extLst>
            </p:cNvPr>
            <p:cNvSpPr/>
            <p:nvPr/>
          </p:nvSpPr>
          <p:spPr>
            <a:xfrm>
              <a:off x="9001402" y="3989519"/>
              <a:ext cx="54321" cy="54343"/>
            </a:xfrm>
            <a:custGeom>
              <a:avLst/>
              <a:gdLst>
                <a:gd name="connsiteX0" fmla="*/ 39125 w 54321"/>
                <a:gd name="connsiteY0" fmla="*/ 2819 h 54343"/>
                <a:gd name="connsiteX1" fmla="*/ 2849 w 54321"/>
                <a:gd name="connsiteY1" fmla="*/ 15197 h 54343"/>
                <a:gd name="connsiteX2" fmla="*/ 15077 w 54321"/>
                <a:gd name="connsiteY2" fmla="*/ 51622 h 54343"/>
                <a:gd name="connsiteX3" fmla="*/ 27045 w 54321"/>
                <a:gd name="connsiteY3" fmla="*/ 54343 h 54343"/>
                <a:gd name="connsiteX4" fmla="*/ 51502 w 54321"/>
                <a:gd name="connsiteY4" fmla="*/ 39244 h 54343"/>
                <a:gd name="connsiteX5" fmla="*/ 39125 w 54321"/>
                <a:gd name="connsiteY5" fmla="*/ 2819 h 5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21" h="54343">
                  <a:moveTo>
                    <a:pt x="39125" y="2819"/>
                  </a:moveTo>
                  <a:cubicBezTo>
                    <a:pt x="25666" y="-3855"/>
                    <a:pt x="9336" y="1738"/>
                    <a:pt x="2849" y="15197"/>
                  </a:cubicBezTo>
                  <a:cubicBezTo>
                    <a:pt x="-3825" y="28656"/>
                    <a:pt x="1618" y="44948"/>
                    <a:pt x="15077" y="51622"/>
                  </a:cubicBezTo>
                  <a:cubicBezTo>
                    <a:pt x="18880" y="53523"/>
                    <a:pt x="23093" y="54343"/>
                    <a:pt x="27045" y="54343"/>
                  </a:cubicBezTo>
                  <a:cubicBezTo>
                    <a:pt x="37074" y="54343"/>
                    <a:pt x="46730" y="48751"/>
                    <a:pt x="51502" y="39244"/>
                  </a:cubicBezTo>
                  <a:cubicBezTo>
                    <a:pt x="58176" y="25785"/>
                    <a:pt x="52584" y="9493"/>
                    <a:pt x="39125" y="2819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2B69FF7-148D-88F6-FADA-F50738D59065}"/>
                </a:ext>
              </a:extLst>
            </p:cNvPr>
            <p:cNvSpPr/>
            <p:nvPr/>
          </p:nvSpPr>
          <p:spPr>
            <a:xfrm>
              <a:off x="9357811" y="4119482"/>
              <a:ext cx="54418" cy="54309"/>
            </a:xfrm>
            <a:custGeom>
              <a:avLst/>
              <a:gdLst>
                <a:gd name="connsiteX0" fmla="*/ 33655 w 54418"/>
                <a:gd name="connsiteY0" fmla="*/ 772 h 54309"/>
                <a:gd name="connsiteX1" fmla="*/ 772 w 54418"/>
                <a:gd name="connsiteY1" fmla="*/ 20755 h 54309"/>
                <a:gd name="connsiteX2" fmla="*/ 20755 w 54418"/>
                <a:gd name="connsiteY2" fmla="*/ 53638 h 54309"/>
                <a:gd name="connsiteX3" fmla="*/ 27280 w 54418"/>
                <a:gd name="connsiteY3" fmla="*/ 54310 h 54309"/>
                <a:gd name="connsiteX4" fmla="*/ 53639 w 54418"/>
                <a:gd name="connsiteY4" fmla="*/ 33655 h 54309"/>
                <a:gd name="connsiteX5" fmla="*/ 33655 w 54418"/>
                <a:gd name="connsiteY5" fmla="*/ 772 h 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18" h="54309">
                  <a:moveTo>
                    <a:pt x="33655" y="772"/>
                  </a:moveTo>
                  <a:cubicBezTo>
                    <a:pt x="19115" y="-2770"/>
                    <a:pt x="4426" y="6215"/>
                    <a:pt x="772" y="20755"/>
                  </a:cubicBezTo>
                  <a:cubicBezTo>
                    <a:pt x="-2770" y="35296"/>
                    <a:pt x="6215" y="49985"/>
                    <a:pt x="20755" y="53638"/>
                  </a:cubicBezTo>
                  <a:cubicBezTo>
                    <a:pt x="22918" y="54198"/>
                    <a:pt x="25117" y="54310"/>
                    <a:pt x="27280" y="54310"/>
                  </a:cubicBezTo>
                  <a:cubicBezTo>
                    <a:pt x="39508" y="54310"/>
                    <a:pt x="50656" y="46033"/>
                    <a:pt x="53639" y="33655"/>
                  </a:cubicBezTo>
                  <a:cubicBezTo>
                    <a:pt x="57180" y="19115"/>
                    <a:pt x="48345" y="4426"/>
                    <a:pt x="33655" y="772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D06C8D-48DA-CA0C-5176-0603E96A9267}"/>
                </a:ext>
              </a:extLst>
            </p:cNvPr>
            <p:cNvSpPr/>
            <p:nvPr/>
          </p:nvSpPr>
          <p:spPr>
            <a:xfrm>
              <a:off x="9176041" y="4064248"/>
              <a:ext cx="54410" cy="54365"/>
            </a:xfrm>
            <a:custGeom>
              <a:avLst/>
              <a:gdLst>
                <a:gd name="connsiteX0" fmla="*/ 36581 w 54410"/>
                <a:gd name="connsiteY0" fmla="*/ 1648 h 54365"/>
                <a:gd name="connsiteX1" fmla="*/ 1647 w 54410"/>
                <a:gd name="connsiteY1" fmla="*/ 17940 h 54365"/>
                <a:gd name="connsiteX2" fmla="*/ 17977 w 54410"/>
                <a:gd name="connsiteY2" fmla="*/ 52725 h 54365"/>
                <a:gd name="connsiteX3" fmla="*/ 27223 w 54410"/>
                <a:gd name="connsiteY3" fmla="*/ 54365 h 54365"/>
                <a:gd name="connsiteX4" fmla="*/ 52762 w 54410"/>
                <a:gd name="connsiteY4" fmla="*/ 36544 h 54365"/>
                <a:gd name="connsiteX5" fmla="*/ 36581 w 54410"/>
                <a:gd name="connsiteY5" fmla="*/ 1610 h 5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10" h="54365">
                  <a:moveTo>
                    <a:pt x="36581" y="1648"/>
                  </a:moveTo>
                  <a:cubicBezTo>
                    <a:pt x="22451" y="-3497"/>
                    <a:pt x="6792" y="3810"/>
                    <a:pt x="1647" y="17940"/>
                  </a:cubicBezTo>
                  <a:cubicBezTo>
                    <a:pt x="-3498" y="31958"/>
                    <a:pt x="3810" y="47580"/>
                    <a:pt x="17977" y="52725"/>
                  </a:cubicBezTo>
                  <a:cubicBezTo>
                    <a:pt x="20960" y="53806"/>
                    <a:pt x="24091" y="54365"/>
                    <a:pt x="27223" y="54365"/>
                  </a:cubicBezTo>
                  <a:cubicBezTo>
                    <a:pt x="38371" y="54365"/>
                    <a:pt x="48698" y="47580"/>
                    <a:pt x="52762" y="36544"/>
                  </a:cubicBezTo>
                  <a:cubicBezTo>
                    <a:pt x="57907" y="22414"/>
                    <a:pt x="50599" y="6793"/>
                    <a:pt x="36581" y="1610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61B74AD-D820-93C1-C636-9184C0FC494B}"/>
                </a:ext>
              </a:extLst>
            </p:cNvPr>
            <p:cNvSpPr/>
            <p:nvPr/>
          </p:nvSpPr>
          <p:spPr>
            <a:xfrm>
              <a:off x="8681657" y="3785227"/>
              <a:ext cx="54407" cy="54327"/>
            </a:xfrm>
            <a:custGeom>
              <a:avLst/>
              <a:gdLst>
                <a:gd name="connsiteX0" fmla="*/ 44244 w 54407"/>
                <a:gd name="connsiteY0" fmla="*/ 5972 h 54327"/>
                <a:gd name="connsiteX1" fmla="*/ 6066 w 54407"/>
                <a:gd name="connsiteY1" fmla="*/ 10185 h 54327"/>
                <a:gd name="connsiteX2" fmla="*/ 10130 w 54407"/>
                <a:gd name="connsiteY2" fmla="*/ 48362 h 54327"/>
                <a:gd name="connsiteX3" fmla="*/ 27131 w 54407"/>
                <a:gd name="connsiteY3" fmla="*/ 54328 h 54327"/>
                <a:gd name="connsiteX4" fmla="*/ 48344 w 54407"/>
                <a:gd name="connsiteY4" fmla="*/ 44149 h 54327"/>
                <a:gd name="connsiteX5" fmla="*/ 44244 w 54407"/>
                <a:gd name="connsiteY5" fmla="*/ 5972 h 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07" h="54327">
                  <a:moveTo>
                    <a:pt x="44244" y="5972"/>
                  </a:moveTo>
                  <a:cubicBezTo>
                    <a:pt x="32574" y="-3423"/>
                    <a:pt x="15424" y="-1521"/>
                    <a:pt x="6066" y="10185"/>
                  </a:cubicBezTo>
                  <a:cubicBezTo>
                    <a:pt x="-3441" y="21855"/>
                    <a:pt x="-1539" y="38855"/>
                    <a:pt x="10130" y="48362"/>
                  </a:cubicBezTo>
                  <a:cubicBezTo>
                    <a:pt x="15163" y="52314"/>
                    <a:pt x="21128" y="54328"/>
                    <a:pt x="27131" y="54328"/>
                  </a:cubicBezTo>
                  <a:cubicBezTo>
                    <a:pt x="35146" y="54328"/>
                    <a:pt x="43013" y="50786"/>
                    <a:pt x="48344" y="44149"/>
                  </a:cubicBezTo>
                  <a:cubicBezTo>
                    <a:pt x="57852" y="32443"/>
                    <a:pt x="55950" y="15330"/>
                    <a:pt x="44244" y="5972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C7DFD39-A6EB-72B5-BA75-50651A69C3D5}"/>
                </a:ext>
              </a:extLst>
            </p:cNvPr>
            <p:cNvSpPr/>
            <p:nvPr/>
          </p:nvSpPr>
          <p:spPr>
            <a:xfrm>
              <a:off x="7722642" y="3196697"/>
              <a:ext cx="54418" cy="54354"/>
            </a:xfrm>
            <a:custGeom>
              <a:avLst/>
              <a:gdLst>
                <a:gd name="connsiteX0" fmla="*/ 33655 w 54418"/>
                <a:gd name="connsiteY0" fmla="*/ 817 h 54354"/>
                <a:gd name="connsiteX1" fmla="*/ 772 w 54418"/>
                <a:gd name="connsiteY1" fmla="*/ 20652 h 54354"/>
                <a:gd name="connsiteX2" fmla="*/ 20755 w 54418"/>
                <a:gd name="connsiteY2" fmla="*/ 53535 h 54354"/>
                <a:gd name="connsiteX3" fmla="*/ 27280 w 54418"/>
                <a:gd name="connsiteY3" fmla="*/ 54355 h 54354"/>
                <a:gd name="connsiteX4" fmla="*/ 53638 w 54418"/>
                <a:gd name="connsiteY4" fmla="*/ 33700 h 54354"/>
                <a:gd name="connsiteX5" fmla="*/ 33655 w 54418"/>
                <a:gd name="connsiteY5" fmla="*/ 817 h 5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18" h="54354">
                  <a:moveTo>
                    <a:pt x="33655" y="817"/>
                  </a:moveTo>
                  <a:cubicBezTo>
                    <a:pt x="19115" y="-2836"/>
                    <a:pt x="4426" y="6111"/>
                    <a:pt x="772" y="20652"/>
                  </a:cubicBezTo>
                  <a:cubicBezTo>
                    <a:pt x="-2770" y="35341"/>
                    <a:pt x="6215" y="49993"/>
                    <a:pt x="20755" y="53535"/>
                  </a:cubicBezTo>
                  <a:cubicBezTo>
                    <a:pt x="22917" y="54094"/>
                    <a:pt x="25117" y="54355"/>
                    <a:pt x="27280" y="54355"/>
                  </a:cubicBezTo>
                  <a:cubicBezTo>
                    <a:pt x="39508" y="54355"/>
                    <a:pt x="50507" y="46078"/>
                    <a:pt x="53638" y="33700"/>
                  </a:cubicBezTo>
                  <a:cubicBezTo>
                    <a:pt x="57180" y="19011"/>
                    <a:pt x="48344" y="4359"/>
                    <a:pt x="33655" y="817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ACC2414-15A9-E7A5-1F94-718D255BF245}"/>
                </a:ext>
              </a:extLst>
            </p:cNvPr>
            <p:cNvSpPr/>
            <p:nvPr/>
          </p:nvSpPr>
          <p:spPr>
            <a:xfrm>
              <a:off x="8540309" y="3658213"/>
              <a:ext cx="54357" cy="54432"/>
            </a:xfrm>
            <a:custGeom>
              <a:avLst/>
              <a:gdLst>
                <a:gd name="connsiteX0" fmla="*/ 7941 w 54357"/>
                <a:gd name="connsiteY0" fmla="*/ 7941 h 54432"/>
                <a:gd name="connsiteX1" fmla="*/ 7941 w 54357"/>
                <a:gd name="connsiteY1" fmla="*/ 46417 h 54432"/>
                <a:gd name="connsiteX2" fmla="*/ 27104 w 54357"/>
                <a:gd name="connsiteY2" fmla="*/ 54432 h 54432"/>
                <a:gd name="connsiteX3" fmla="*/ 46416 w 54357"/>
                <a:gd name="connsiteY3" fmla="*/ 46417 h 54432"/>
                <a:gd name="connsiteX4" fmla="*/ 46416 w 54357"/>
                <a:gd name="connsiteY4" fmla="*/ 7941 h 54432"/>
                <a:gd name="connsiteX5" fmla="*/ 7941 w 54357"/>
                <a:gd name="connsiteY5" fmla="*/ 7941 h 5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57" h="54432">
                  <a:moveTo>
                    <a:pt x="7941" y="7941"/>
                  </a:moveTo>
                  <a:cubicBezTo>
                    <a:pt x="-2647" y="18529"/>
                    <a:pt x="-2647" y="35791"/>
                    <a:pt x="7941" y="46417"/>
                  </a:cubicBezTo>
                  <a:cubicBezTo>
                    <a:pt x="13235" y="51711"/>
                    <a:pt x="20170" y="54432"/>
                    <a:pt x="27104" y="54432"/>
                  </a:cubicBezTo>
                  <a:cubicBezTo>
                    <a:pt x="34039" y="54432"/>
                    <a:pt x="41085" y="51711"/>
                    <a:pt x="46416" y="46417"/>
                  </a:cubicBezTo>
                  <a:cubicBezTo>
                    <a:pt x="57005" y="35828"/>
                    <a:pt x="57005" y="18567"/>
                    <a:pt x="46416" y="7941"/>
                  </a:cubicBezTo>
                  <a:cubicBezTo>
                    <a:pt x="35828" y="-2647"/>
                    <a:pt x="18529" y="-2647"/>
                    <a:pt x="7941" y="7941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1186798-0AB1-2F3D-9776-A109DD749E15}"/>
                </a:ext>
              </a:extLst>
            </p:cNvPr>
            <p:cNvSpPr/>
            <p:nvPr/>
          </p:nvSpPr>
          <p:spPr>
            <a:xfrm>
              <a:off x="8079140" y="3326794"/>
              <a:ext cx="54441" cy="54373"/>
            </a:xfrm>
            <a:custGeom>
              <a:avLst/>
              <a:gdLst>
                <a:gd name="connsiteX0" fmla="*/ 39244 w 54441"/>
                <a:gd name="connsiteY0" fmla="*/ 2849 h 54373"/>
                <a:gd name="connsiteX1" fmla="*/ 2819 w 54441"/>
                <a:gd name="connsiteY1" fmla="*/ 15078 h 54373"/>
                <a:gd name="connsiteX2" fmla="*/ 15197 w 54441"/>
                <a:gd name="connsiteY2" fmla="*/ 51503 h 54373"/>
                <a:gd name="connsiteX3" fmla="*/ 27164 w 54441"/>
                <a:gd name="connsiteY3" fmla="*/ 54373 h 54373"/>
                <a:gd name="connsiteX4" fmla="*/ 51622 w 54441"/>
                <a:gd name="connsiteY4" fmla="*/ 39274 h 54373"/>
                <a:gd name="connsiteX5" fmla="*/ 39281 w 54441"/>
                <a:gd name="connsiteY5" fmla="*/ 2849 h 5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41" h="54373">
                  <a:moveTo>
                    <a:pt x="39244" y="2849"/>
                  </a:moveTo>
                  <a:cubicBezTo>
                    <a:pt x="25785" y="-3825"/>
                    <a:pt x="9455" y="1619"/>
                    <a:pt x="2819" y="15078"/>
                  </a:cubicBezTo>
                  <a:cubicBezTo>
                    <a:pt x="-3855" y="28537"/>
                    <a:pt x="1738" y="44829"/>
                    <a:pt x="15197" y="51503"/>
                  </a:cubicBezTo>
                  <a:cubicBezTo>
                    <a:pt x="18999" y="53404"/>
                    <a:pt x="23212" y="54373"/>
                    <a:pt x="27164" y="54373"/>
                  </a:cubicBezTo>
                  <a:cubicBezTo>
                    <a:pt x="37231" y="54373"/>
                    <a:pt x="46887" y="48781"/>
                    <a:pt x="51622" y="39274"/>
                  </a:cubicBezTo>
                  <a:cubicBezTo>
                    <a:pt x="58295" y="25815"/>
                    <a:pt x="52703" y="9523"/>
                    <a:pt x="39281" y="2849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9B49288-E449-7915-95EE-56FB9779065E}"/>
                </a:ext>
              </a:extLst>
            </p:cNvPr>
            <p:cNvSpPr/>
            <p:nvPr/>
          </p:nvSpPr>
          <p:spPr>
            <a:xfrm>
              <a:off x="7904412" y="3252000"/>
              <a:ext cx="54373" cy="54416"/>
            </a:xfrm>
            <a:custGeom>
              <a:avLst/>
              <a:gdLst>
                <a:gd name="connsiteX0" fmla="*/ 36581 w 54373"/>
                <a:gd name="connsiteY0" fmla="*/ 1661 h 54416"/>
                <a:gd name="connsiteX1" fmla="*/ 1648 w 54373"/>
                <a:gd name="connsiteY1" fmla="*/ 17842 h 54416"/>
                <a:gd name="connsiteX2" fmla="*/ 17940 w 54373"/>
                <a:gd name="connsiteY2" fmla="*/ 52776 h 54416"/>
                <a:gd name="connsiteX3" fmla="*/ 27186 w 54373"/>
                <a:gd name="connsiteY3" fmla="*/ 54416 h 54416"/>
                <a:gd name="connsiteX4" fmla="*/ 52725 w 54373"/>
                <a:gd name="connsiteY4" fmla="*/ 36483 h 54416"/>
                <a:gd name="connsiteX5" fmla="*/ 36544 w 54373"/>
                <a:gd name="connsiteY5" fmla="*/ 1699 h 5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3" h="54416">
                  <a:moveTo>
                    <a:pt x="36581" y="1661"/>
                  </a:moveTo>
                  <a:cubicBezTo>
                    <a:pt x="22451" y="-3484"/>
                    <a:pt x="6830" y="3712"/>
                    <a:pt x="1648" y="17842"/>
                  </a:cubicBezTo>
                  <a:cubicBezTo>
                    <a:pt x="-3497" y="31972"/>
                    <a:pt x="3810" y="47593"/>
                    <a:pt x="17940" y="52776"/>
                  </a:cubicBezTo>
                  <a:cubicBezTo>
                    <a:pt x="20923" y="53857"/>
                    <a:pt x="24055" y="54416"/>
                    <a:pt x="27186" y="54416"/>
                  </a:cubicBezTo>
                  <a:cubicBezTo>
                    <a:pt x="38334" y="54416"/>
                    <a:pt x="48810" y="47482"/>
                    <a:pt x="52725" y="36483"/>
                  </a:cubicBezTo>
                  <a:cubicBezTo>
                    <a:pt x="57870" y="22353"/>
                    <a:pt x="50562" y="6844"/>
                    <a:pt x="36544" y="1699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B4245C3-D017-BF53-DDE0-F39AA3C89763}"/>
                </a:ext>
              </a:extLst>
            </p:cNvPr>
            <p:cNvSpPr/>
            <p:nvPr/>
          </p:nvSpPr>
          <p:spPr>
            <a:xfrm>
              <a:off x="8398917" y="3531222"/>
              <a:ext cx="54391" cy="54364"/>
            </a:xfrm>
            <a:custGeom>
              <a:avLst/>
              <a:gdLst>
                <a:gd name="connsiteX0" fmla="*/ 44271 w 54391"/>
                <a:gd name="connsiteY0" fmla="*/ 5972 h 54364"/>
                <a:gd name="connsiteX1" fmla="*/ 5945 w 54391"/>
                <a:gd name="connsiteY1" fmla="*/ 10185 h 54364"/>
                <a:gd name="connsiteX2" fmla="*/ 10158 w 54391"/>
                <a:gd name="connsiteY2" fmla="*/ 48362 h 54364"/>
                <a:gd name="connsiteX3" fmla="*/ 27158 w 54391"/>
                <a:gd name="connsiteY3" fmla="*/ 54365 h 54364"/>
                <a:gd name="connsiteX4" fmla="*/ 48372 w 54391"/>
                <a:gd name="connsiteY4" fmla="*/ 44299 h 54364"/>
                <a:gd name="connsiteX5" fmla="*/ 44308 w 54391"/>
                <a:gd name="connsiteY5" fmla="*/ 5972 h 5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91" h="54364">
                  <a:moveTo>
                    <a:pt x="44271" y="5972"/>
                  </a:moveTo>
                  <a:cubicBezTo>
                    <a:pt x="32453" y="-3423"/>
                    <a:pt x="15452" y="-1521"/>
                    <a:pt x="5945" y="10185"/>
                  </a:cubicBezTo>
                  <a:cubicBezTo>
                    <a:pt x="-3413" y="21855"/>
                    <a:pt x="-1512" y="39004"/>
                    <a:pt x="10158" y="48362"/>
                  </a:cubicBezTo>
                  <a:cubicBezTo>
                    <a:pt x="15191" y="52426"/>
                    <a:pt x="21156" y="54365"/>
                    <a:pt x="27158" y="54365"/>
                  </a:cubicBezTo>
                  <a:cubicBezTo>
                    <a:pt x="35025" y="54365"/>
                    <a:pt x="42929" y="50972"/>
                    <a:pt x="48372" y="44299"/>
                  </a:cubicBezTo>
                  <a:cubicBezTo>
                    <a:pt x="57767" y="32629"/>
                    <a:pt x="55978" y="15367"/>
                    <a:pt x="44308" y="5972"/>
                  </a:cubicBezTo>
                  <a:close/>
                </a:path>
              </a:pathLst>
            </a:custGeom>
            <a:solidFill>
              <a:srgbClr val="231F20"/>
            </a:solidFill>
            <a:ln w="3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FFB71CA-6843-3B57-C7A6-A63C92F9B6A1}"/>
              </a:ext>
            </a:extLst>
          </p:cNvPr>
          <p:cNvSpPr/>
          <p:nvPr userDrawn="1"/>
        </p:nvSpPr>
        <p:spPr>
          <a:xfrm>
            <a:off x="2143431" y="3372693"/>
            <a:ext cx="490710" cy="490711"/>
          </a:xfrm>
          <a:custGeom>
            <a:avLst/>
            <a:gdLst>
              <a:gd name="connsiteX0" fmla="*/ 245355 w 490710"/>
              <a:gd name="connsiteY0" fmla="*/ 490711 h 490711"/>
              <a:gd name="connsiteX1" fmla="*/ 0 w 490710"/>
              <a:gd name="connsiteY1" fmla="*/ 245356 h 490711"/>
              <a:gd name="connsiteX2" fmla="*/ 245355 w 490710"/>
              <a:gd name="connsiteY2" fmla="*/ 0 h 490711"/>
              <a:gd name="connsiteX3" fmla="*/ 490711 w 490710"/>
              <a:gd name="connsiteY3" fmla="*/ 245356 h 490711"/>
              <a:gd name="connsiteX4" fmla="*/ 245355 w 490710"/>
              <a:gd name="connsiteY4" fmla="*/ 490711 h 490711"/>
              <a:gd name="connsiteX5" fmla="*/ 245355 w 490710"/>
              <a:gd name="connsiteY5" fmla="*/ 27179 h 490711"/>
              <a:gd name="connsiteX6" fmla="*/ 27179 w 490710"/>
              <a:gd name="connsiteY6" fmla="*/ 245356 h 490711"/>
              <a:gd name="connsiteX7" fmla="*/ 245355 w 490710"/>
              <a:gd name="connsiteY7" fmla="*/ 463532 h 490711"/>
              <a:gd name="connsiteX8" fmla="*/ 463532 w 490710"/>
              <a:gd name="connsiteY8" fmla="*/ 245356 h 490711"/>
              <a:gd name="connsiteX9" fmla="*/ 245355 w 490710"/>
              <a:gd name="connsiteY9" fmla="*/ 27179 h 49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710" h="490711">
                <a:moveTo>
                  <a:pt x="245355" y="490711"/>
                </a:moveTo>
                <a:cubicBezTo>
                  <a:pt x="110058" y="490711"/>
                  <a:pt x="0" y="380653"/>
                  <a:pt x="0" y="245356"/>
                </a:cubicBezTo>
                <a:cubicBezTo>
                  <a:pt x="0" y="110058"/>
                  <a:pt x="110058" y="0"/>
                  <a:pt x="245355" y="0"/>
                </a:cubicBezTo>
                <a:cubicBezTo>
                  <a:pt x="380653" y="0"/>
                  <a:pt x="490711" y="110058"/>
                  <a:pt x="490711" y="245356"/>
                </a:cubicBezTo>
                <a:cubicBezTo>
                  <a:pt x="490711" y="380653"/>
                  <a:pt x="380653" y="490711"/>
                  <a:pt x="245355" y="490711"/>
                </a:cubicBezTo>
                <a:close/>
                <a:moveTo>
                  <a:pt x="245355" y="27179"/>
                </a:moveTo>
                <a:cubicBezTo>
                  <a:pt x="125045" y="27179"/>
                  <a:pt x="27179" y="125045"/>
                  <a:pt x="27179" y="245356"/>
                </a:cubicBezTo>
                <a:cubicBezTo>
                  <a:pt x="27179" y="365666"/>
                  <a:pt x="125045" y="463532"/>
                  <a:pt x="245355" y="463532"/>
                </a:cubicBezTo>
                <a:cubicBezTo>
                  <a:pt x="365666" y="463532"/>
                  <a:pt x="463532" y="365666"/>
                  <a:pt x="463532" y="245356"/>
                </a:cubicBezTo>
                <a:cubicBezTo>
                  <a:pt x="463532" y="125045"/>
                  <a:pt x="365666" y="27179"/>
                  <a:pt x="245355" y="27179"/>
                </a:cubicBezTo>
                <a:close/>
              </a:path>
            </a:pathLst>
          </a:custGeom>
          <a:solidFill>
            <a:srgbClr val="231F20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03BD14E-2ACB-2894-BB52-C7EA90CFCCA1}"/>
              </a:ext>
            </a:extLst>
          </p:cNvPr>
          <p:cNvSpPr/>
          <p:nvPr userDrawn="1"/>
        </p:nvSpPr>
        <p:spPr>
          <a:xfrm>
            <a:off x="4614881" y="4396393"/>
            <a:ext cx="490710" cy="490711"/>
          </a:xfrm>
          <a:custGeom>
            <a:avLst/>
            <a:gdLst>
              <a:gd name="connsiteX0" fmla="*/ 245355 w 490710"/>
              <a:gd name="connsiteY0" fmla="*/ 490711 h 490711"/>
              <a:gd name="connsiteX1" fmla="*/ 0 w 490710"/>
              <a:gd name="connsiteY1" fmla="*/ 245356 h 490711"/>
              <a:gd name="connsiteX2" fmla="*/ 245355 w 490710"/>
              <a:gd name="connsiteY2" fmla="*/ 0 h 490711"/>
              <a:gd name="connsiteX3" fmla="*/ 490711 w 490710"/>
              <a:gd name="connsiteY3" fmla="*/ 245356 h 490711"/>
              <a:gd name="connsiteX4" fmla="*/ 245355 w 490710"/>
              <a:gd name="connsiteY4" fmla="*/ 490711 h 490711"/>
              <a:gd name="connsiteX5" fmla="*/ 245355 w 490710"/>
              <a:gd name="connsiteY5" fmla="*/ 27179 h 490711"/>
              <a:gd name="connsiteX6" fmla="*/ 27179 w 490710"/>
              <a:gd name="connsiteY6" fmla="*/ 245356 h 490711"/>
              <a:gd name="connsiteX7" fmla="*/ 245355 w 490710"/>
              <a:gd name="connsiteY7" fmla="*/ 463532 h 490711"/>
              <a:gd name="connsiteX8" fmla="*/ 463532 w 490710"/>
              <a:gd name="connsiteY8" fmla="*/ 245356 h 490711"/>
              <a:gd name="connsiteX9" fmla="*/ 245355 w 490710"/>
              <a:gd name="connsiteY9" fmla="*/ 27179 h 49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710" h="490711">
                <a:moveTo>
                  <a:pt x="245355" y="490711"/>
                </a:moveTo>
                <a:cubicBezTo>
                  <a:pt x="110058" y="490711"/>
                  <a:pt x="0" y="380654"/>
                  <a:pt x="0" y="245356"/>
                </a:cubicBezTo>
                <a:cubicBezTo>
                  <a:pt x="0" y="110058"/>
                  <a:pt x="110058" y="0"/>
                  <a:pt x="245355" y="0"/>
                </a:cubicBezTo>
                <a:cubicBezTo>
                  <a:pt x="380653" y="0"/>
                  <a:pt x="490711" y="110058"/>
                  <a:pt x="490711" y="245356"/>
                </a:cubicBezTo>
                <a:cubicBezTo>
                  <a:pt x="490711" y="380654"/>
                  <a:pt x="380653" y="490711"/>
                  <a:pt x="245355" y="490711"/>
                </a:cubicBezTo>
                <a:close/>
                <a:moveTo>
                  <a:pt x="245355" y="27179"/>
                </a:moveTo>
                <a:cubicBezTo>
                  <a:pt x="125045" y="27179"/>
                  <a:pt x="27179" y="125045"/>
                  <a:pt x="27179" y="245356"/>
                </a:cubicBezTo>
                <a:cubicBezTo>
                  <a:pt x="27179" y="365666"/>
                  <a:pt x="125045" y="463532"/>
                  <a:pt x="245355" y="463532"/>
                </a:cubicBezTo>
                <a:cubicBezTo>
                  <a:pt x="365666" y="463532"/>
                  <a:pt x="463532" y="365666"/>
                  <a:pt x="463532" y="245356"/>
                </a:cubicBezTo>
                <a:cubicBezTo>
                  <a:pt x="463532" y="125045"/>
                  <a:pt x="365666" y="27179"/>
                  <a:pt x="245355" y="27179"/>
                </a:cubicBezTo>
                <a:close/>
              </a:path>
            </a:pathLst>
          </a:custGeom>
          <a:solidFill>
            <a:srgbClr val="231F20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93A2FED-BC48-8F9A-B1EA-0161C6C047CD}"/>
              </a:ext>
            </a:extLst>
          </p:cNvPr>
          <p:cNvSpPr/>
          <p:nvPr userDrawn="1"/>
        </p:nvSpPr>
        <p:spPr>
          <a:xfrm>
            <a:off x="2224968" y="3454229"/>
            <a:ext cx="327637" cy="327637"/>
          </a:xfrm>
          <a:custGeom>
            <a:avLst/>
            <a:gdLst>
              <a:gd name="connsiteX0" fmla="*/ 163819 w 327637"/>
              <a:gd name="connsiteY0" fmla="*/ 327638 h 327637"/>
              <a:gd name="connsiteX1" fmla="*/ 0 w 327637"/>
              <a:gd name="connsiteY1" fmla="*/ 163819 h 327637"/>
              <a:gd name="connsiteX2" fmla="*/ 163819 w 327637"/>
              <a:gd name="connsiteY2" fmla="*/ 0 h 327637"/>
              <a:gd name="connsiteX3" fmla="*/ 327638 w 327637"/>
              <a:gd name="connsiteY3" fmla="*/ 163819 h 327637"/>
              <a:gd name="connsiteX4" fmla="*/ 163819 w 327637"/>
              <a:gd name="connsiteY4" fmla="*/ 327638 h 32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37" h="327637">
                <a:moveTo>
                  <a:pt x="163819" y="327638"/>
                </a:moveTo>
                <a:cubicBezTo>
                  <a:pt x="73484" y="327638"/>
                  <a:pt x="0" y="254154"/>
                  <a:pt x="0" y="163819"/>
                </a:cubicBezTo>
                <a:cubicBezTo>
                  <a:pt x="0" y="73484"/>
                  <a:pt x="73484" y="0"/>
                  <a:pt x="163819" y="0"/>
                </a:cubicBezTo>
                <a:cubicBezTo>
                  <a:pt x="254154" y="0"/>
                  <a:pt x="327638" y="73484"/>
                  <a:pt x="327638" y="163819"/>
                </a:cubicBezTo>
                <a:cubicBezTo>
                  <a:pt x="327638" y="254154"/>
                  <a:pt x="254154" y="327638"/>
                  <a:pt x="163819" y="327638"/>
                </a:cubicBezTo>
                <a:close/>
              </a:path>
            </a:pathLst>
          </a:custGeom>
          <a:solidFill>
            <a:srgbClr val="FE3C67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F61FD4D-2980-2D7C-04F5-4F759B83C0BF}"/>
              </a:ext>
            </a:extLst>
          </p:cNvPr>
          <p:cNvSpPr/>
          <p:nvPr userDrawn="1"/>
        </p:nvSpPr>
        <p:spPr>
          <a:xfrm>
            <a:off x="4696418" y="4477930"/>
            <a:ext cx="327637" cy="327637"/>
          </a:xfrm>
          <a:custGeom>
            <a:avLst/>
            <a:gdLst>
              <a:gd name="connsiteX0" fmla="*/ 163819 w 327637"/>
              <a:gd name="connsiteY0" fmla="*/ 327638 h 327637"/>
              <a:gd name="connsiteX1" fmla="*/ 0 w 327637"/>
              <a:gd name="connsiteY1" fmla="*/ 163819 h 327637"/>
              <a:gd name="connsiteX2" fmla="*/ 163819 w 327637"/>
              <a:gd name="connsiteY2" fmla="*/ 0 h 327637"/>
              <a:gd name="connsiteX3" fmla="*/ 327638 w 327637"/>
              <a:gd name="connsiteY3" fmla="*/ 163819 h 327637"/>
              <a:gd name="connsiteX4" fmla="*/ 163819 w 327637"/>
              <a:gd name="connsiteY4" fmla="*/ 327638 h 32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37" h="327637">
                <a:moveTo>
                  <a:pt x="163819" y="327638"/>
                </a:moveTo>
                <a:cubicBezTo>
                  <a:pt x="73484" y="327638"/>
                  <a:pt x="0" y="254154"/>
                  <a:pt x="0" y="163819"/>
                </a:cubicBezTo>
                <a:cubicBezTo>
                  <a:pt x="0" y="73484"/>
                  <a:pt x="73484" y="0"/>
                  <a:pt x="163819" y="0"/>
                </a:cubicBezTo>
                <a:cubicBezTo>
                  <a:pt x="254154" y="0"/>
                  <a:pt x="327638" y="73484"/>
                  <a:pt x="327638" y="163819"/>
                </a:cubicBezTo>
                <a:cubicBezTo>
                  <a:pt x="327638" y="254154"/>
                  <a:pt x="254154" y="327638"/>
                  <a:pt x="163819" y="327638"/>
                </a:cubicBezTo>
                <a:close/>
              </a:path>
            </a:pathLst>
          </a:custGeom>
          <a:solidFill>
            <a:srgbClr val="872C96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E761583-279D-592A-5FC7-7C4B539D23A7}"/>
              </a:ext>
            </a:extLst>
          </p:cNvPr>
          <p:cNvSpPr/>
          <p:nvPr userDrawn="1"/>
        </p:nvSpPr>
        <p:spPr>
          <a:xfrm>
            <a:off x="7086295" y="3372693"/>
            <a:ext cx="490748" cy="490711"/>
          </a:xfrm>
          <a:custGeom>
            <a:avLst/>
            <a:gdLst>
              <a:gd name="connsiteX0" fmla="*/ 245356 w 490748"/>
              <a:gd name="connsiteY0" fmla="*/ 490711 h 490711"/>
              <a:gd name="connsiteX1" fmla="*/ 0 w 490748"/>
              <a:gd name="connsiteY1" fmla="*/ 245356 h 490711"/>
              <a:gd name="connsiteX2" fmla="*/ 245356 w 490748"/>
              <a:gd name="connsiteY2" fmla="*/ 0 h 490711"/>
              <a:gd name="connsiteX3" fmla="*/ 490748 w 490748"/>
              <a:gd name="connsiteY3" fmla="*/ 245356 h 490711"/>
              <a:gd name="connsiteX4" fmla="*/ 245356 w 490748"/>
              <a:gd name="connsiteY4" fmla="*/ 490711 h 490711"/>
              <a:gd name="connsiteX5" fmla="*/ 245356 w 490748"/>
              <a:gd name="connsiteY5" fmla="*/ 27179 h 490711"/>
              <a:gd name="connsiteX6" fmla="*/ 27179 w 490748"/>
              <a:gd name="connsiteY6" fmla="*/ 245356 h 490711"/>
              <a:gd name="connsiteX7" fmla="*/ 245356 w 490748"/>
              <a:gd name="connsiteY7" fmla="*/ 463532 h 490711"/>
              <a:gd name="connsiteX8" fmla="*/ 463532 w 490748"/>
              <a:gd name="connsiteY8" fmla="*/ 245356 h 490711"/>
              <a:gd name="connsiteX9" fmla="*/ 245356 w 490748"/>
              <a:gd name="connsiteY9" fmla="*/ 27179 h 49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748" h="490711">
                <a:moveTo>
                  <a:pt x="245356" y="490711"/>
                </a:moveTo>
                <a:cubicBezTo>
                  <a:pt x="110058" y="490711"/>
                  <a:pt x="0" y="380653"/>
                  <a:pt x="0" y="245356"/>
                </a:cubicBezTo>
                <a:cubicBezTo>
                  <a:pt x="0" y="110058"/>
                  <a:pt x="110058" y="0"/>
                  <a:pt x="245356" y="0"/>
                </a:cubicBezTo>
                <a:cubicBezTo>
                  <a:pt x="380653" y="0"/>
                  <a:pt x="490748" y="110058"/>
                  <a:pt x="490748" y="245356"/>
                </a:cubicBezTo>
                <a:cubicBezTo>
                  <a:pt x="490748" y="380653"/>
                  <a:pt x="380691" y="490711"/>
                  <a:pt x="245356" y="490711"/>
                </a:cubicBezTo>
                <a:close/>
                <a:moveTo>
                  <a:pt x="245356" y="27179"/>
                </a:moveTo>
                <a:cubicBezTo>
                  <a:pt x="125045" y="27179"/>
                  <a:pt x="27179" y="125045"/>
                  <a:pt x="27179" y="245356"/>
                </a:cubicBezTo>
                <a:cubicBezTo>
                  <a:pt x="27179" y="365666"/>
                  <a:pt x="125045" y="463532"/>
                  <a:pt x="245356" y="463532"/>
                </a:cubicBezTo>
                <a:cubicBezTo>
                  <a:pt x="365666" y="463532"/>
                  <a:pt x="463532" y="365666"/>
                  <a:pt x="463532" y="245356"/>
                </a:cubicBezTo>
                <a:cubicBezTo>
                  <a:pt x="463532" y="125045"/>
                  <a:pt x="365628" y="27179"/>
                  <a:pt x="245356" y="27179"/>
                </a:cubicBezTo>
                <a:close/>
              </a:path>
            </a:pathLst>
          </a:custGeom>
          <a:solidFill>
            <a:srgbClr val="231F20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F9CA05E-D9DE-2685-5E20-CFCFAEE2A554}"/>
              </a:ext>
            </a:extLst>
          </p:cNvPr>
          <p:cNvSpPr/>
          <p:nvPr userDrawn="1"/>
        </p:nvSpPr>
        <p:spPr>
          <a:xfrm>
            <a:off x="7167831" y="3454229"/>
            <a:ext cx="327637" cy="327637"/>
          </a:xfrm>
          <a:custGeom>
            <a:avLst/>
            <a:gdLst>
              <a:gd name="connsiteX0" fmla="*/ 163819 w 327637"/>
              <a:gd name="connsiteY0" fmla="*/ 327638 h 327637"/>
              <a:gd name="connsiteX1" fmla="*/ 0 w 327637"/>
              <a:gd name="connsiteY1" fmla="*/ 163819 h 327637"/>
              <a:gd name="connsiteX2" fmla="*/ 163819 w 327637"/>
              <a:gd name="connsiteY2" fmla="*/ 0 h 327637"/>
              <a:gd name="connsiteX3" fmla="*/ 327638 w 327637"/>
              <a:gd name="connsiteY3" fmla="*/ 163819 h 327637"/>
              <a:gd name="connsiteX4" fmla="*/ 163819 w 327637"/>
              <a:gd name="connsiteY4" fmla="*/ 327638 h 32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37" h="327637">
                <a:moveTo>
                  <a:pt x="163819" y="327638"/>
                </a:moveTo>
                <a:cubicBezTo>
                  <a:pt x="73483" y="327638"/>
                  <a:pt x="0" y="254154"/>
                  <a:pt x="0" y="163819"/>
                </a:cubicBezTo>
                <a:cubicBezTo>
                  <a:pt x="0" y="73484"/>
                  <a:pt x="73483" y="0"/>
                  <a:pt x="163819" y="0"/>
                </a:cubicBezTo>
                <a:cubicBezTo>
                  <a:pt x="254154" y="0"/>
                  <a:pt x="327638" y="73484"/>
                  <a:pt x="327638" y="163819"/>
                </a:cubicBezTo>
                <a:cubicBezTo>
                  <a:pt x="327638" y="254154"/>
                  <a:pt x="254154" y="327638"/>
                  <a:pt x="163819" y="327638"/>
                </a:cubicBezTo>
                <a:close/>
              </a:path>
            </a:pathLst>
          </a:custGeom>
          <a:solidFill>
            <a:srgbClr val="FE3C67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7C3C97B-2687-F81C-7B69-E2B8411CB219}"/>
              </a:ext>
            </a:extLst>
          </p:cNvPr>
          <p:cNvSpPr/>
          <p:nvPr userDrawn="1"/>
        </p:nvSpPr>
        <p:spPr>
          <a:xfrm>
            <a:off x="9557745" y="4396393"/>
            <a:ext cx="490747" cy="490711"/>
          </a:xfrm>
          <a:custGeom>
            <a:avLst/>
            <a:gdLst>
              <a:gd name="connsiteX0" fmla="*/ 245356 w 490747"/>
              <a:gd name="connsiteY0" fmla="*/ 490711 h 490711"/>
              <a:gd name="connsiteX1" fmla="*/ 0 w 490747"/>
              <a:gd name="connsiteY1" fmla="*/ 245356 h 490711"/>
              <a:gd name="connsiteX2" fmla="*/ 245356 w 490747"/>
              <a:gd name="connsiteY2" fmla="*/ 0 h 490711"/>
              <a:gd name="connsiteX3" fmla="*/ 490748 w 490747"/>
              <a:gd name="connsiteY3" fmla="*/ 245356 h 490711"/>
              <a:gd name="connsiteX4" fmla="*/ 245356 w 490747"/>
              <a:gd name="connsiteY4" fmla="*/ 490711 h 490711"/>
              <a:gd name="connsiteX5" fmla="*/ 245356 w 490747"/>
              <a:gd name="connsiteY5" fmla="*/ 27179 h 490711"/>
              <a:gd name="connsiteX6" fmla="*/ 27179 w 490747"/>
              <a:gd name="connsiteY6" fmla="*/ 245356 h 490711"/>
              <a:gd name="connsiteX7" fmla="*/ 245356 w 490747"/>
              <a:gd name="connsiteY7" fmla="*/ 463532 h 490711"/>
              <a:gd name="connsiteX8" fmla="*/ 463532 w 490747"/>
              <a:gd name="connsiteY8" fmla="*/ 245356 h 490711"/>
              <a:gd name="connsiteX9" fmla="*/ 245356 w 490747"/>
              <a:gd name="connsiteY9" fmla="*/ 27179 h 49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747" h="490711">
                <a:moveTo>
                  <a:pt x="245356" y="490711"/>
                </a:moveTo>
                <a:cubicBezTo>
                  <a:pt x="110058" y="490711"/>
                  <a:pt x="0" y="380654"/>
                  <a:pt x="0" y="245356"/>
                </a:cubicBezTo>
                <a:cubicBezTo>
                  <a:pt x="0" y="110058"/>
                  <a:pt x="110058" y="0"/>
                  <a:pt x="245356" y="0"/>
                </a:cubicBezTo>
                <a:cubicBezTo>
                  <a:pt x="380654" y="0"/>
                  <a:pt x="490748" y="110058"/>
                  <a:pt x="490748" y="245356"/>
                </a:cubicBezTo>
                <a:cubicBezTo>
                  <a:pt x="490748" y="380654"/>
                  <a:pt x="380690" y="490711"/>
                  <a:pt x="245356" y="490711"/>
                </a:cubicBezTo>
                <a:close/>
                <a:moveTo>
                  <a:pt x="245356" y="27179"/>
                </a:moveTo>
                <a:cubicBezTo>
                  <a:pt x="125045" y="27179"/>
                  <a:pt x="27179" y="125045"/>
                  <a:pt x="27179" y="245356"/>
                </a:cubicBezTo>
                <a:cubicBezTo>
                  <a:pt x="27179" y="365666"/>
                  <a:pt x="125045" y="463532"/>
                  <a:pt x="245356" y="463532"/>
                </a:cubicBezTo>
                <a:cubicBezTo>
                  <a:pt x="365666" y="463532"/>
                  <a:pt x="463532" y="365666"/>
                  <a:pt x="463532" y="245356"/>
                </a:cubicBezTo>
                <a:cubicBezTo>
                  <a:pt x="463532" y="125045"/>
                  <a:pt x="365629" y="27179"/>
                  <a:pt x="245356" y="27179"/>
                </a:cubicBezTo>
                <a:close/>
              </a:path>
            </a:pathLst>
          </a:custGeom>
          <a:solidFill>
            <a:srgbClr val="231F20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44826B1-59DF-9477-11C2-2B01340974C6}"/>
              </a:ext>
            </a:extLst>
          </p:cNvPr>
          <p:cNvSpPr/>
          <p:nvPr userDrawn="1"/>
        </p:nvSpPr>
        <p:spPr>
          <a:xfrm>
            <a:off x="9639281" y="4477930"/>
            <a:ext cx="327638" cy="327637"/>
          </a:xfrm>
          <a:custGeom>
            <a:avLst/>
            <a:gdLst>
              <a:gd name="connsiteX0" fmla="*/ 163820 w 327638"/>
              <a:gd name="connsiteY0" fmla="*/ 327638 h 327637"/>
              <a:gd name="connsiteX1" fmla="*/ 0 w 327638"/>
              <a:gd name="connsiteY1" fmla="*/ 163819 h 327637"/>
              <a:gd name="connsiteX2" fmla="*/ 163820 w 327638"/>
              <a:gd name="connsiteY2" fmla="*/ 0 h 327637"/>
              <a:gd name="connsiteX3" fmla="*/ 327638 w 327638"/>
              <a:gd name="connsiteY3" fmla="*/ 163819 h 327637"/>
              <a:gd name="connsiteX4" fmla="*/ 163820 w 327638"/>
              <a:gd name="connsiteY4" fmla="*/ 327638 h 32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38" h="327637">
                <a:moveTo>
                  <a:pt x="163820" y="327638"/>
                </a:moveTo>
                <a:cubicBezTo>
                  <a:pt x="73484" y="327638"/>
                  <a:pt x="0" y="254154"/>
                  <a:pt x="0" y="163819"/>
                </a:cubicBezTo>
                <a:cubicBezTo>
                  <a:pt x="0" y="73484"/>
                  <a:pt x="73484" y="0"/>
                  <a:pt x="163820" y="0"/>
                </a:cubicBezTo>
                <a:cubicBezTo>
                  <a:pt x="254155" y="0"/>
                  <a:pt x="327638" y="73484"/>
                  <a:pt x="327638" y="163819"/>
                </a:cubicBezTo>
                <a:cubicBezTo>
                  <a:pt x="327638" y="254154"/>
                  <a:pt x="254155" y="327638"/>
                  <a:pt x="163820" y="327638"/>
                </a:cubicBezTo>
                <a:close/>
              </a:path>
            </a:pathLst>
          </a:custGeom>
          <a:solidFill>
            <a:srgbClr val="872C96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AC025B6-8A8F-582D-9842-20C50A7A6B44}"/>
              </a:ext>
            </a:extLst>
          </p:cNvPr>
          <p:cNvSpPr/>
          <p:nvPr userDrawn="1"/>
        </p:nvSpPr>
        <p:spPr>
          <a:xfrm>
            <a:off x="4224050" y="2911659"/>
            <a:ext cx="1272373" cy="1393989"/>
          </a:xfrm>
          <a:custGeom>
            <a:avLst/>
            <a:gdLst>
              <a:gd name="connsiteX0" fmla="*/ 636187 w 1272373"/>
              <a:gd name="connsiteY0" fmla="*/ 1393990 h 1393989"/>
              <a:gd name="connsiteX1" fmla="*/ 549878 w 1272373"/>
              <a:gd name="connsiteY1" fmla="*/ 1266372 h 1393989"/>
              <a:gd name="connsiteX2" fmla="*/ 0 w 1272373"/>
              <a:gd name="connsiteY2" fmla="*/ 636187 h 1393989"/>
              <a:gd name="connsiteX3" fmla="*/ 636187 w 1272373"/>
              <a:gd name="connsiteY3" fmla="*/ 0 h 1393989"/>
              <a:gd name="connsiteX4" fmla="*/ 1272374 w 1272373"/>
              <a:gd name="connsiteY4" fmla="*/ 636187 h 1393989"/>
              <a:gd name="connsiteX5" fmla="*/ 722496 w 1272373"/>
              <a:gd name="connsiteY5" fmla="*/ 1266372 h 1393989"/>
              <a:gd name="connsiteX6" fmla="*/ 636187 w 1272373"/>
              <a:gd name="connsiteY6" fmla="*/ 1393990 h 1393989"/>
              <a:gd name="connsiteX7" fmla="*/ 636187 w 1272373"/>
              <a:gd name="connsiteY7" fmla="*/ 27179 h 1393989"/>
              <a:gd name="connsiteX8" fmla="*/ 27179 w 1272373"/>
              <a:gd name="connsiteY8" fmla="*/ 636187 h 1393989"/>
              <a:gd name="connsiteX9" fmla="*/ 559422 w 1272373"/>
              <a:gd name="connsiteY9" fmla="*/ 1240200 h 1393989"/>
              <a:gd name="connsiteX10" fmla="*/ 565537 w 1272373"/>
              <a:gd name="connsiteY10" fmla="*/ 1240983 h 1393989"/>
              <a:gd name="connsiteX11" fmla="*/ 636224 w 1272373"/>
              <a:gd name="connsiteY11" fmla="*/ 1345485 h 1393989"/>
              <a:gd name="connsiteX12" fmla="*/ 706912 w 1272373"/>
              <a:gd name="connsiteY12" fmla="*/ 1240983 h 1393989"/>
              <a:gd name="connsiteX13" fmla="*/ 713026 w 1272373"/>
              <a:gd name="connsiteY13" fmla="*/ 1240200 h 1393989"/>
              <a:gd name="connsiteX14" fmla="*/ 1245269 w 1272373"/>
              <a:gd name="connsiteY14" fmla="*/ 636187 h 1393989"/>
              <a:gd name="connsiteX15" fmla="*/ 636261 w 1272373"/>
              <a:gd name="connsiteY15" fmla="*/ 27179 h 13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2373" h="1393989">
                <a:moveTo>
                  <a:pt x="636187" y="1393990"/>
                </a:moveTo>
                <a:lnTo>
                  <a:pt x="549878" y="1266372"/>
                </a:lnTo>
                <a:cubicBezTo>
                  <a:pt x="235960" y="1223758"/>
                  <a:pt x="0" y="953945"/>
                  <a:pt x="0" y="636187"/>
                </a:cubicBezTo>
                <a:cubicBezTo>
                  <a:pt x="0" y="285397"/>
                  <a:pt x="285359" y="0"/>
                  <a:pt x="636187" y="0"/>
                </a:cubicBezTo>
                <a:cubicBezTo>
                  <a:pt x="987014" y="0"/>
                  <a:pt x="1272374" y="285397"/>
                  <a:pt x="1272374" y="636187"/>
                </a:cubicBezTo>
                <a:cubicBezTo>
                  <a:pt x="1272374" y="953945"/>
                  <a:pt x="1036414" y="1223758"/>
                  <a:pt x="722496" y="1266372"/>
                </a:cubicBezTo>
                <a:lnTo>
                  <a:pt x="636187" y="1393990"/>
                </a:lnTo>
                <a:close/>
                <a:moveTo>
                  <a:pt x="636187" y="27179"/>
                </a:moveTo>
                <a:cubicBezTo>
                  <a:pt x="300384" y="27179"/>
                  <a:pt x="27179" y="300384"/>
                  <a:pt x="27179" y="636187"/>
                </a:cubicBezTo>
                <a:cubicBezTo>
                  <a:pt x="27179" y="942350"/>
                  <a:pt x="255981" y="1202022"/>
                  <a:pt x="559422" y="1240200"/>
                </a:cubicBezTo>
                <a:lnTo>
                  <a:pt x="565537" y="1240983"/>
                </a:lnTo>
                <a:lnTo>
                  <a:pt x="636224" y="1345485"/>
                </a:lnTo>
                <a:lnTo>
                  <a:pt x="706912" y="1240983"/>
                </a:lnTo>
                <a:lnTo>
                  <a:pt x="713026" y="1240200"/>
                </a:lnTo>
                <a:cubicBezTo>
                  <a:pt x="1016430" y="1202022"/>
                  <a:pt x="1245269" y="942350"/>
                  <a:pt x="1245269" y="636187"/>
                </a:cubicBezTo>
                <a:cubicBezTo>
                  <a:pt x="1245269" y="300384"/>
                  <a:pt x="972064" y="27179"/>
                  <a:pt x="636261" y="27179"/>
                </a:cubicBezTo>
                <a:close/>
              </a:path>
            </a:pathLst>
          </a:custGeom>
          <a:solidFill>
            <a:srgbClr val="872C96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65369BB0-AB3E-B46A-64D7-3D4FA96EE6A3}"/>
              </a:ext>
            </a:extLst>
          </p:cNvPr>
          <p:cNvSpPr/>
          <p:nvPr userDrawn="1"/>
        </p:nvSpPr>
        <p:spPr>
          <a:xfrm>
            <a:off x="9166914" y="2911659"/>
            <a:ext cx="1272411" cy="1393989"/>
          </a:xfrm>
          <a:custGeom>
            <a:avLst/>
            <a:gdLst>
              <a:gd name="connsiteX0" fmla="*/ 636187 w 1272411"/>
              <a:gd name="connsiteY0" fmla="*/ 1393990 h 1393989"/>
              <a:gd name="connsiteX1" fmla="*/ 549878 w 1272411"/>
              <a:gd name="connsiteY1" fmla="*/ 1266372 h 1393989"/>
              <a:gd name="connsiteX2" fmla="*/ 0 w 1272411"/>
              <a:gd name="connsiteY2" fmla="*/ 636187 h 1393989"/>
              <a:gd name="connsiteX3" fmla="*/ 636225 w 1272411"/>
              <a:gd name="connsiteY3" fmla="*/ 0 h 1393989"/>
              <a:gd name="connsiteX4" fmla="*/ 1272411 w 1272411"/>
              <a:gd name="connsiteY4" fmla="*/ 636187 h 1393989"/>
              <a:gd name="connsiteX5" fmla="*/ 722533 w 1272411"/>
              <a:gd name="connsiteY5" fmla="*/ 1266372 h 1393989"/>
              <a:gd name="connsiteX6" fmla="*/ 636225 w 1272411"/>
              <a:gd name="connsiteY6" fmla="*/ 1393990 h 1393989"/>
              <a:gd name="connsiteX7" fmla="*/ 636187 w 1272411"/>
              <a:gd name="connsiteY7" fmla="*/ 27179 h 1393989"/>
              <a:gd name="connsiteX8" fmla="*/ 27179 w 1272411"/>
              <a:gd name="connsiteY8" fmla="*/ 636187 h 1393989"/>
              <a:gd name="connsiteX9" fmla="*/ 559423 w 1272411"/>
              <a:gd name="connsiteY9" fmla="*/ 1240200 h 1393989"/>
              <a:gd name="connsiteX10" fmla="*/ 565537 w 1272411"/>
              <a:gd name="connsiteY10" fmla="*/ 1240983 h 1393989"/>
              <a:gd name="connsiteX11" fmla="*/ 636225 w 1272411"/>
              <a:gd name="connsiteY11" fmla="*/ 1345485 h 1393989"/>
              <a:gd name="connsiteX12" fmla="*/ 706875 w 1272411"/>
              <a:gd name="connsiteY12" fmla="*/ 1240983 h 1393989"/>
              <a:gd name="connsiteX13" fmla="*/ 712989 w 1272411"/>
              <a:gd name="connsiteY13" fmla="*/ 1240200 h 1393989"/>
              <a:gd name="connsiteX14" fmla="*/ 1245232 w 1272411"/>
              <a:gd name="connsiteY14" fmla="*/ 636187 h 1393989"/>
              <a:gd name="connsiteX15" fmla="*/ 636225 w 1272411"/>
              <a:gd name="connsiteY15" fmla="*/ 27179 h 13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2411" h="1393989">
                <a:moveTo>
                  <a:pt x="636187" y="1393990"/>
                </a:moveTo>
                <a:lnTo>
                  <a:pt x="549878" y="1266372"/>
                </a:lnTo>
                <a:cubicBezTo>
                  <a:pt x="235960" y="1223758"/>
                  <a:pt x="0" y="953945"/>
                  <a:pt x="0" y="636187"/>
                </a:cubicBezTo>
                <a:cubicBezTo>
                  <a:pt x="0" y="285397"/>
                  <a:pt x="285397" y="0"/>
                  <a:pt x="636225" y="0"/>
                </a:cubicBezTo>
                <a:cubicBezTo>
                  <a:pt x="987052" y="0"/>
                  <a:pt x="1272411" y="285397"/>
                  <a:pt x="1272411" y="636187"/>
                </a:cubicBezTo>
                <a:cubicBezTo>
                  <a:pt x="1272411" y="953945"/>
                  <a:pt x="1036451" y="1223795"/>
                  <a:pt x="722533" y="1266372"/>
                </a:cubicBezTo>
                <a:lnTo>
                  <a:pt x="636225" y="1393990"/>
                </a:lnTo>
                <a:close/>
                <a:moveTo>
                  <a:pt x="636187" y="27179"/>
                </a:moveTo>
                <a:cubicBezTo>
                  <a:pt x="300385" y="27179"/>
                  <a:pt x="27179" y="300384"/>
                  <a:pt x="27179" y="636187"/>
                </a:cubicBezTo>
                <a:cubicBezTo>
                  <a:pt x="27179" y="942350"/>
                  <a:pt x="255982" y="1202022"/>
                  <a:pt x="559423" y="1240200"/>
                </a:cubicBezTo>
                <a:lnTo>
                  <a:pt x="565537" y="1240983"/>
                </a:lnTo>
                <a:lnTo>
                  <a:pt x="636225" y="1345485"/>
                </a:lnTo>
                <a:lnTo>
                  <a:pt x="706875" y="1240983"/>
                </a:lnTo>
                <a:lnTo>
                  <a:pt x="712989" y="1240200"/>
                </a:lnTo>
                <a:cubicBezTo>
                  <a:pt x="1016431" y="1202022"/>
                  <a:pt x="1245232" y="942350"/>
                  <a:pt x="1245232" y="636187"/>
                </a:cubicBezTo>
                <a:cubicBezTo>
                  <a:pt x="1245232" y="300384"/>
                  <a:pt x="972027" y="27179"/>
                  <a:pt x="636225" y="27179"/>
                </a:cubicBezTo>
                <a:close/>
              </a:path>
            </a:pathLst>
          </a:custGeom>
          <a:solidFill>
            <a:srgbClr val="872C96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20980D1-B0A0-CE62-60A8-F0F176521635}"/>
              </a:ext>
            </a:extLst>
          </p:cNvPr>
          <p:cNvSpPr/>
          <p:nvPr userDrawn="1"/>
        </p:nvSpPr>
        <p:spPr>
          <a:xfrm>
            <a:off x="4351484" y="3039057"/>
            <a:ext cx="1017541" cy="1017541"/>
          </a:xfrm>
          <a:custGeom>
            <a:avLst/>
            <a:gdLst>
              <a:gd name="connsiteX0" fmla="*/ 1017434 w 1017541"/>
              <a:gd name="connsiteY0" fmla="*/ 517215 h 1017541"/>
              <a:gd name="connsiteX1" fmla="*/ 500327 w 1017541"/>
              <a:gd name="connsiteY1" fmla="*/ 1017470 h 1017541"/>
              <a:gd name="connsiteX2" fmla="*/ 71 w 1017541"/>
              <a:gd name="connsiteY2" fmla="*/ 500363 h 1017541"/>
              <a:gd name="connsiteX3" fmla="*/ 517178 w 1017541"/>
              <a:gd name="connsiteY3" fmla="*/ 70 h 1017541"/>
              <a:gd name="connsiteX4" fmla="*/ 1017471 w 1017541"/>
              <a:gd name="connsiteY4" fmla="*/ 517177 h 10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541" h="1017541">
                <a:moveTo>
                  <a:pt x="1017434" y="517215"/>
                </a:moveTo>
                <a:cubicBezTo>
                  <a:pt x="1012773" y="798138"/>
                  <a:pt x="781250" y="1022130"/>
                  <a:pt x="500327" y="1017470"/>
                </a:cubicBezTo>
                <a:cubicBezTo>
                  <a:pt x="219367" y="1012810"/>
                  <a:pt x="-4589" y="781286"/>
                  <a:pt x="71" y="500363"/>
                </a:cubicBezTo>
                <a:cubicBezTo>
                  <a:pt x="4732" y="219403"/>
                  <a:pt x="236256" y="-4553"/>
                  <a:pt x="517178" y="70"/>
                </a:cubicBezTo>
                <a:cubicBezTo>
                  <a:pt x="798101" y="4731"/>
                  <a:pt x="1022094" y="236254"/>
                  <a:pt x="1017471" y="517177"/>
                </a:cubicBezTo>
                <a:close/>
              </a:path>
            </a:pathLst>
          </a:custGeom>
          <a:solidFill>
            <a:schemeClr val="bg1"/>
          </a:solidFill>
          <a:ln w="3728" cap="flat">
            <a:noFill/>
            <a:prstDash val="solid"/>
            <a:miter/>
          </a:ln>
          <a:effectLst>
            <a:outerShdw blurRad="190500" dist="50800" dir="54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2685D87-7680-6897-2F17-AA6752C21245}"/>
              </a:ext>
            </a:extLst>
          </p:cNvPr>
          <p:cNvSpPr/>
          <p:nvPr userDrawn="1"/>
        </p:nvSpPr>
        <p:spPr>
          <a:xfrm>
            <a:off x="9294348" y="3039057"/>
            <a:ext cx="1017541" cy="1017541"/>
          </a:xfrm>
          <a:custGeom>
            <a:avLst/>
            <a:gdLst>
              <a:gd name="connsiteX0" fmla="*/ 1017434 w 1017541"/>
              <a:gd name="connsiteY0" fmla="*/ 517215 h 1017541"/>
              <a:gd name="connsiteX1" fmla="*/ 500327 w 1017541"/>
              <a:gd name="connsiteY1" fmla="*/ 1017470 h 1017541"/>
              <a:gd name="connsiteX2" fmla="*/ 71 w 1017541"/>
              <a:gd name="connsiteY2" fmla="*/ 500363 h 1017541"/>
              <a:gd name="connsiteX3" fmla="*/ 517179 w 1017541"/>
              <a:gd name="connsiteY3" fmla="*/ 70 h 1017541"/>
              <a:gd name="connsiteX4" fmla="*/ 1017471 w 1017541"/>
              <a:gd name="connsiteY4" fmla="*/ 517177 h 10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541" h="1017541">
                <a:moveTo>
                  <a:pt x="1017434" y="517215"/>
                </a:moveTo>
                <a:cubicBezTo>
                  <a:pt x="1012773" y="798138"/>
                  <a:pt x="781249" y="1022130"/>
                  <a:pt x="500327" y="1017470"/>
                </a:cubicBezTo>
                <a:cubicBezTo>
                  <a:pt x="219366" y="1012810"/>
                  <a:pt x="-4589" y="781286"/>
                  <a:pt x="71" y="500363"/>
                </a:cubicBezTo>
                <a:cubicBezTo>
                  <a:pt x="4732" y="219403"/>
                  <a:pt x="236255" y="-4553"/>
                  <a:pt x="517179" y="70"/>
                </a:cubicBezTo>
                <a:cubicBezTo>
                  <a:pt x="798101" y="4731"/>
                  <a:pt x="1022094" y="236254"/>
                  <a:pt x="1017471" y="517177"/>
                </a:cubicBezTo>
                <a:close/>
              </a:path>
            </a:pathLst>
          </a:custGeom>
          <a:solidFill>
            <a:schemeClr val="bg1"/>
          </a:solidFill>
          <a:ln w="3728" cap="flat">
            <a:noFill/>
            <a:prstDash val="solid"/>
            <a:miter/>
          </a:ln>
          <a:effectLst>
            <a:outerShdw blurRad="190500" dist="50800" dir="54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861F825B-FA63-8CCF-E70F-4DD63320128E}"/>
              </a:ext>
            </a:extLst>
          </p:cNvPr>
          <p:cNvSpPr/>
          <p:nvPr userDrawn="1"/>
        </p:nvSpPr>
        <p:spPr>
          <a:xfrm>
            <a:off x="1743154" y="1884040"/>
            <a:ext cx="1272373" cy="1393989"/>
          </a:xfrm>
          <a:custGeom>
            <a:avLst/>
            <a:gdLst>
              <a:gd name="connsiteX0" fmla="*/ 636187 w 1272373"/>
              <a:gd name="connsiteY0" fmla="*/ 1393990 h 1393989"/>
              <a:gd name="connsiteX1" fmla="*/ 549878 w 1272373"/>
              <a:gd name="connsiteY1" fmla="*/ 1266372 h 1393989"/>
              <a:gd name="connsiteX2" fmla="*/ 0 w 1272373"/>
              <a:gd name="connsiteY2" fmla="*/ 636187 h 1393989"/>
              <a:gd name="connsiteX3" fmla="*/ 636187 w 1272373"/>
              <a:gd name="connsiteY3" fmla="*/ 0 h 1393989"/>
              <a:gd name="connsiteX4" fmla="*/ 1272374 w 1272373"/>
              <a:gd name="connsiteY4" fmla="*/ 636187 h 1393989"/>
              <a:gd name="connsiteX5" fmla="*/ 722496 w 1272373"/>
              <a:gd name="connsiteY5" fmla="*/ 1266372 h 1393989"/>
              <a:gd name="connsiteX6" fmla="*/ 636187 w 1272373"/>
              <a:gd name="connsiteY6" fmla="*/ 1393990 h 1393989"/>
              <a:gd name="connsiteX7" fmla="*/ 636187 w 1272373"/>
              <a:gd name="connsiteY7" fmla="*/ 27179 h 1393989"/>
              <a:gd name="connsiteX8" fmla="*/ 27179 w 1272373"/>
              <a:gd name="connsiteY8" fmla="*/ 636187 h 1393989"/>
              <a:gd name="connsiteX9" fmla="*/ 559422 w 1272373"/>
              <a:gd name="connsiteY9" fmla="*/ 1240200 h 1393989"/>
              <a:gd name="connsiteX10" fmla="*/ 565537 w 1272373"/>
              <a:gd name="connsiteY10" fmla="*/ 1240983 h 1393989"/>
              <a:gd name="connsiteX11" fmla="*/ 636224 w 1272373"/>
              <a:gd name="connsiteY11" fmla="*/ 1345485 h 1393989"/>
              <a:gd name="connsiteX12" fmla="*/ 706912 w 1272373"/>
              <a:gd name="connsiteY12" fmla="*/ 1240983 h 1393989"/>
              <a:gd name="connsiteX13" fmla="*/ 713026 w 1272373"/>
              <a:gd name="connsiteY13" fmla="*/ 1240200 h 1393989"/>
              <a:gd name="connsiteX14" fmla="*/ 1245269 w 1272373"/>
              <a:gd name="connsiteY14" fmla="*/ 636187 h 1393989"/>
              <a:gd name="connsiteX15" fmla="*/ 636261 w 1272373"/>
              <a:gd name="connsiteY15" fmla="*/ 27179 h 13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2373" h="1393989">
                <a:moveTo>
                  <a:pt x="636187" y="1393990"/>
                </a:moveTo>
                <a:lnTo>
                  <a:pt x="549878" y="1266372"/>
                </a:lnTo>
                <a:cubicBezTo>
                  <a:pt x="235960" y="1223758"/>
                  <a:pt x="0" y="953945"/>
                  <a:pt x="0" y="636187"/>
                </a:cubicBezTo>
                <a:cubicBezTo>
                  <a:pt x="0" y="285397"/>
                  <a:pt x="285359" y="0"/>
                  <a:pt x="636187" y="0"/>
                </a:cubicBezTo>
                <a:cubicBezTo>
                  <a:pt x="987014" y="0"/>
                  <a:pt x="1272374" y="285397"/>
                  <a:pt x="1272374" y="636187"/>
                </a:cubicBezTo>
                <a:cubicBezTo>
                  <a:pt x="1272374" y="953945"/>
                  <a:pt x="1036414" y="1223758"/>
                  <a:pt x="722496" y="1266372"/>
                </a:cubicBezTo>
                <a:lnTo>
                  <a:pt x="636187" y="1393990"/>
                </a:lnTo>
                <a:close/>
                <a:moveTo>
                  <a:pt x="636187" y="27179"/>
                </a:moveTo>
                <a:cubicBezTo>
                  <a:pt x="300384" y="27179"/>
                  <a:pt x="27179" y="300384"/>
                  <a:pt x="27179" y="636187"/>
                </a:cubicBezTo>
                <a:cubicBezTo>
                  <a:pt x="27179" y="942350"/>
                  <a:pt x="255981" y="1202022"/>
                  <a:pt x="559422" y="1240200"/>
                </a:cubicBezTo>
                <a:lnTo>
                  <a:pt x="565537" y="1240983"/>
                </a:lnTo>
                <a:lnTo>
                  <a:pt x="636224" y="1345485"/>
                </a:lnTo>
                <a:lnTo>
                  <a:pt x="706912" y="1240983"/>
                </a:lnTo>
                <a:lnTo>
                  <a:pt x="713026" y="1240200"/>
                </a:lnTo>
                <a:cubicBezTo>
                  <a:pt x="1016430" y="1202022"/>
                  <a:pt x="1245269" y="942350"/>
                  <a:pt x="1245269" y="636187"/>
                </a:cubicBezTo>
                <a:cubicBezTo>
                  <a:pt x="1245269" y="300384"/>
                  <a:pt x="972064" y="27179"/>
                  <a:pt x="636261" y="27179"/>
                </a:cubicBezTo>
                <a:close/>
              </a:path>
            </a:pathLst>
          </a:custGeom>
          <a:solidFill>
            <a:srgbClr val="FE3C67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7F0491C-C68D-1E32-1706-70B3A72A0CDB}"/>
              </a:ext>
            </a:extLst>
          </p:cNvPr>
          <p:cNvSpPr/>
          <p:nvPr userDrawn="1"/>
        </p:nvSpPr>
        <p:spPr>
          <a:xfrm>
            <a:off x="6686018" y="1884040"/>
            <a:ext cx="1272411" cy="1393989"/>
          </a:xfrm>
          <a:custGeom>
            <a:avLst/>
            <a:gdLst>
              <a:gd name="connsiteX0" fmla="*/ 636187 w 1272411"/>
              <a:gd name="connsiteY0" fmla="*/ 1393990 h 1393989"/>
              <a:gd name="connsiteX1" fmla="*/ 549878 w 1272411"/>
              <a:gd name="connsiteY1" fmla="*/ 1266372 h 1393989"/>
              <a:gd name="connsiteX2" fmla="*/ 0 w 1272411"/>
              <a:gd name="connsiteY2" fmla="*/ 636187 h 1393989"/>
              <a:gd name="connsiteX3" fmla="*/ 636225 w 1272411"/>
              <a:gd name="connsiteY3" fmla="*/ 0 h 1393989"/>
              <a:gd name="connsiteX4" fmla="*/ 1272411 w 1272411"/>
              <a:gd name="connsiteY4" fmla="*/ 636187 h 1393989"/>
              <a:gd name="connsiteX5" fmla="*/ 722533 w 1272411"/>
              <a:gd name="connsiteY5" fmla="*/ 1266372 h 1393989"/>
              <a:gd name="connsiteX6" fmla="*/ 636225 w 1272411"/>
              <a:gd name="connsiteY6" fmla="*/ 1393990 h 1393989"/>
              <a:gd name="connsiteX7" fmla="*/ 636187 w 1272411"/>
              <a:gd name="connsiteY7" fmla="*/ 27179 h 1393989"/>
              <a:gd name="connsiteX8" fmla="*/ 27179 w 1272411"/>
              <a:gd name="connsiteY8" fmla="*/ 636187 h 1393989"/>
              <a:gd name="connsiteX9" fmla="*/ 559423 w 1272411"/>
              <a:gd name="connsiteY9" fmla="*/ 1240200 h 1393989"/>
              <a:gd name="connsiteX10" fmla="*/ 565537 w 1272411"/>
              <a:gd name="connsiteY10" fmla="*/ 1240983 h 1393989"/>
              <a:gd name="connsiteX11" fmla="*/ 636225 w 1272411"/>
              <a:gd name="connsiteY11" fmla="*/ 1345485 h 1393989"/>
              <a:gd name="connsiteX12" fmla="*/ 706875 w 1272411"/>
              <a:gd name="connsiteY12" fmla="*/ 1240983 h 1393989"/>
              <a:gd name="connsiteX13" fmla="*/ 712989 w 1272411"/>
              <a:gd name="connsiteY13" fmla="*/ 1240200 h 1393989"/>
              <a:gd name="connsiteX14" fmla="*/ 1245232 w 1272411"/>
              <a:gd name="connsiteY14" fmla="*/ 636187 h 1393989"/>
              <a:gd name="connsiteX15" fmla="*/ 636225 w 1272411"/>
              <a:gd name="connsiteY15" fmla="*/ 27179 h 13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2411" h="1393989">
                <a:moveTo>
                  <a:pt x="636187" y="1393990"/>
                </a:moveTo>
                <a:lnTo>
                  <a:pt x="549878" y="1266372"/>
                </a:lnTo>
                <a:cubicBezTo>
                  <a:pt x="235960" y="1223758"/>
                  <a:pt x="0" y="953945"/>
                  <a:pt x="0" y="636187"/>
                </a:cubicBezTo>
                <a:cubicBezTo>
                  <a:pt x="0" y="285397"/>
                  <a:pt x="285397" y="0"/>
                  <a:pt x="636225" y="0"/>
                </a:cubicBezTo>
                <a:cubicBezTo>
                  <a:pt x="987052" y="0"/>
                  <a:pt x="1272411" y="285397"/>
                  <a:pt x="1272411" y="636187"/>
                </a:cubicBezTo>
                <a:cubicBezTo>
                  <a:pt x="1272411" y="953945"/>
                  <a:pt x="1036451" y="1223795"/>
                  <a:pt x="722533" y="1266372"/>
                </a:cubicBezTo>
                <a:lnTo>
                  <a:pt x="636225" y="1393990"/>
                </a:lnTo>
                <a:close/>
                <a:moveTo>
                  <a:pt x="636187" y="27179"/>
                </a:moveTo>
                <a:cubicBezTo>
                  <a:pt x="300385" y="27179"/>
                  <a:pt x="27179" y="300384"/>
                  <a:pt x="27179" y="636187"/>
                </a:cubicBezTo>
                <a:cubicBezTo>
                  <a:pt x="27179" y="942350"/>
                  <a:pt x="255982" y="1202022"/>
                  <a:pt x="559423" y="1240200"/>
                </a:cubicBezTo>
                <a:lnTo>
                  <a:pt x="565537" y="1240983"/>
                </a:lnTo>
                <a:lnTo>
                  <a:pt x="636225" y="1345485"/>
                </a:lnTo>
                <a:lnTo>
                  <a:pt x="706875" y="1240983"/>
                </a:lnTo>
                <a:lnTo>
                  <a:pt x="712989" y="1240200"/>
                </a:lnTo>
                <a:cubicBezTo>
                  <a:pt x="1016431" y="1202022"/>
                  <a:pt x="1245232" y="942350"/>
                  <a:pt x="1245232" y="636187"/>
                </a:cubicBezTo>
                <a:cubicBezTo>
                  <a:pt x="1245232" y="300384"/>
                  <a:pt x="972027" y="27179"/>
                  <a:pt x="636225" y="27179"/>
                </a:cubicBezTo>
                <a:close/>
              </a:path>
            </a:pathLst>
          </a:custGeom>
          <a:solidFill>
            <a:srgbClr val="FE3C67"/>
          </a:solidFill>
          <a:ln w="3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3E9B14A7-5F69-232D-3A50-56D34CF11CF0}"/>
              </a:ext>
            </a:extLst>
          </p:cNvPr>
          <p:cNvSpPr/>
          <p:nvPr userDrawn="1"/>
        </p:nvSpPr>
        <p:spPr>
          <a:xfrm>
            <a:off x="1870588" y="2011438"/>
            <a:ext cx="1017541" cy="1017541"/>
          </a:xfrm>
          <a:custGeom>
            <a:avLst/>
            <a:gdLst>
              <a:gd name="connsiteX0" fmla="*/ 1017434 w 1017541"/>
              <a:gd name="connsiteY0" fmla="*/ 517215 h 1017541"/>
              <a:gd name="connsiteX1" fmla="*/ 500327 w 1017541"/>
              <a:gd name="connsiteY1" fmla="*/ 1017470 h 1017541"/>
              <a:gd name="connsiteX2" fmla="*/ 71 w 1017541"/>
              <a:gd name="connsiteY2" fmla="*/ 500363 h 1017541"/>
              <a:gd name="connsiteX3" fmla="*/ 517178 w 1017541"/>
              <a:gd name="connsiteY3" fmla="*/ 70 h 1017541"/>
              <a:gd name="connsiteX4" fmla="*/ 1017471 w 1017541"/>
              <a:gd name="connsiteY4" fmla="*/ 517177 h 10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541" h="1017541">
                <a:moveTo>
                  <a:pt x="1017434" y="517215"/>
                </a:moveTo>
                <a:cubicBezTo>
                  <a:pt x="1012773" y="798138"/>
                  <a:pt x="781250" y="1022130"/>
                  <a:pt x="500327" y="1017470"/>
                </a:cubicBezTo>
                <a:cubicBezTo>
                  <a:pt x="219367" y="1012810"/>
                  <a:pt x="-4589" y="781286"/>
                  <a:pt x="71" y="500363"/>
                </a:cubicBezTo>
                <a:cubicBezTo>
                  <a:pt x="4732" y="219403"/>
                  <a:pt x="236256" y="-4553"/>
                  <a:pt x="517178" y="70"/>
                </a:cubicBezTo>
                <a:cubicBezTo>
                  <a:pt x="798101" y="4731"/>
                  <a:pt x="1022094" y="236254"/>
                  <a:pt x="1017471" y="517177"/>
                </a:cubicBezTo>
                <a:close/>
              </a:path>
            </a:pathLst>
          </a:custGeom>
          <a:solidFill>
            <a:schemeClr val="bg1"/>
          </a:solidFill>
          <a:ln w="3728" cap="flat">
            <a:noFill/>
            <a:prstDash val="solid"/>
            <a:miter/>
          </a:ln>
          <a:effectLst>
            <a:outerShdw blurRad="190500" dist="50800" dir="54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E9545A8-167E-A456-C914-A8F860867574}"/>
              </a:ext>
            </a:extLst>
          </p:cNvPr>
          <p:cNvSpPr/>
          <p:nvPr userDrawn="1"/>
        </p:nvSpPr>
        <p:spPr>
          <a:xfrm>
            <a:off x="6813452" y="2011438"/>
            <a:ext cx="1017541" cy="1017541"/>
          </a:xfrm>
          <a:custGeom>
            <a:avLst/>
            <a:gdLst>
              <a:gd name="connsiteX0" fmla="*/ 1017434 w 1017541"/>
              <a:gd name="connsiteY0" fmla="*/ 517215 h 1017541"/>
              <a:gd name="connsiteX1" fmla="*/ 500327 w 1017541"/>
              <a:gd name="connsiteY1" fmla="*/ 1017470 h 1017541"/>
              <a:gd name="connsiteX2" fmla="*/ 71 w 1017541"/>
              <a:gd name="connsiteY2" fmla="*/ 500363 h 1017541"/>
              <a:gd name="connsiteX3" fmla="*/ 517179 w 1017541"/>
              <a:gd name="connsiteY3" fmla="*/ 70 h 1017541"/>
              <a:gd name="connsiteX4" fmla="*/ 1017471 w 1017541"/>
              <a:gd name="connsiteY4" fmla="*/ 517177 h 10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541" h="1017541">
                <a:moveTo>
                  <a:pt x="1017434" y="517215"/>
                </a:moveTo>
                <a:cubicBezTo>
                  <a:pt x="1012773" y="798138"/>
                  <a:pt x="781249" y="1022130"/>
                  <a:pt x="500327" y="1017470"/>
                </a:cubicBezTo>
                <a:cubicBezTo>
                  <a:pt x="219366" y="1012810"/>
                  <a:pt x="-4589" y="781286"/>
                  <a:pt x="71" y="500363"/>
                </a:cubicBezTo>
                <a:cubicBezTo>
                  <a:pt x="4732" y="219403"/>
                  <a:pt x="236255" y="-4553"/>
                  <a:pt x="517179" y="70"/>
                </a:cubicBezTo>
                <a:cubicBezTo>
                  <a:pt x="798101" y="4731"/>
                  <a:pt x="1022094" y="236254"/>
                  <a:pt x="1017471" y="517177"/>
                </a:cubicBezTo>
                <a:close/>
              </a:path>
            </a:pathLst>
          </a:custGeom>
          <a:solidFill>
            <a:schemeClr val="bg1"/>
          </a:solidFill>
          <a:ln w="3728" cap="flat">
            <a:noFill/>
            <a:prstDash val="solid"/>
            <a:miter/>
          </a:ln>
          <a:effectLst>
            <a:outerShdw blurRad="190500" dist="50800" dir="54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8FEB7DA-859F-AFB6-F602-B88BBA1089F6}"/>
              </a:ext>
            </a:extLst>
          </p:cNvPr>
          <p:cNvSpPr/>
          <p:nvPr userDrawn="1"/>
        </p:nvSpPr>
        <p:spPr>
          <a:xfrm>
            <a:off x="-533400" y="-546100"/>
            <a:ext cx="1485900" cy="1485900"/>
          </a:xfrm>
          <a:prstGeom prst="ellipse">
            <a:avLst/>
          </a:prstGeom>
          <a:noFill/>
          <a:ln w="177800">
            <a:gradFill flip="none" rotWithShape="1">
              <a:gsLst>
                <a:gs pos="0">
                  <a:srgbClr val="FF7131"/>
                </a:gs>
                <a:gs pos="47000">
                  <a:srgbClr val="FF3C68"/>
                </a:gs>
                <a:gs pos="100000">
                  <a:srgbClr val="872C96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Picture Placeholder 22">
            <a:extLst>
              <a:ext uri="{FF2B5EF4-FFF2-40B4-BE49-F238E27FC236}">
                <a16:creationId xmlns:a16="http://schemas.microsoft.com/office/drawing/2014/main" id="{DBA7A04C-7D5B-734A-EA2B-25CB51911B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20672" y="2161523"/>
            <a:ext cx="717372" cy="717370"/>
          </a:xfrm>
          <a:prstGeom prst="ellipse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120" name="Picture Placeholder 22">
            <a:extLst>
              <a:ext uri="{FF2B5EF4-FFF2-40B4-BE49-F238E27FC236}">
                <a16:creationId xmlns:a16="http://schemas.microsoft.com/office/drawing/2014/main" id="{AAFE3200-BC98-C7B7-B6C5-1E78409A00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60347" y="2161523"/>
            <a:ext cx="717372" cy="717370"/>
          </a:xfrm>
          <a:prstGeom prst="ellipse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121" name="Picture Placeholder 22">
            <a:extLst>
              <a:ext uri="{FF2B5EF4-FFF2-40B4-BE49-F238E27FC236}">
                <a16:creationId xmlns:a16="http://schemas.microsoft.com/office/drawing/2014/main" id="{32439745-DE67-886F-6406-A19D772F59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1568" y="3189142"/>
            <a:ext cx="717372" cy="717370"/>
          </a:xfrm>
          <a:prstGeom prst="ellipse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122" name="Picture Placeholder 22">
            <a:extLst>
              <a:ext uri="{FF2B5EF4-FFF2-40B4-BE49-F238E27FC236}">
                <a16:creationId xmlns:a16="http://schemas.microsoft.com/office/drawing/2014/main" id="{F04D3D74-9F88-D300-6749-48CD19C44F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44432" y="3189142"/>
            <a:ext cx="717372" cy="717370"/>
          </a:xfrm>
          <a:prstGeom prst="ellipse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125" name="Text Placeholder 20">
            <a:extLst>
              <a:ext uri="{FF2B5EF4-FFF2-40B4-BE49-F238E27FC236}">
                <a16:creationId xmlns:a16="http://schemas.microsoft.com/office/drawing/2014/main" id="{A51748FB-1436-0359-C9A6-F569DE1D7C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4758" y="3917519"/>
            <a:ext cx="2302002" cy="4385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6" name="Text Placeholder 20">
            <a:extLst>
              <a:ext uri="{FF2B5EF4-FFF2-40B4-BE49-F238E27FC236}">
                <a16:creationId xmlns:a16="http://schemas.microsoft.com/office/drawing/2014/main" id="{F2A3F94B-D95F-ACD2-E08C-18457AF11E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758" y="4363890"/>
            <a:ext cx="2302002" cy="10707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7" name="Text Placeholder 20">
            <a:extLst>
              <a:ext uri="{FF2B5EF4-FFF2-40B4-BE49-F238E27FC236}">
                <a16:creationId xmlns:a16="http://schemas.microsoft.com/office/drawing/2014/main" id="{2EADC563-9FD9-EEE6-67DE-9BDCC79DD1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1172" y="3917519"/>
            <a:ext cx="2302002" cy="4385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8" name="Text Placeholder 20">
            <a:extLst>
              <a:ext uri="{FF2B5EF4-FFF2-40B4-BE49-F238E27FC236}">
                <a16:creationId xmlns:a16="http://schemas.microsoft.com/office/drawing/2014/main" id="{058E13CA-36CF-E8C1-4D4A-FD48148A31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1172" y="4363890"/>
            <a:ext cx="2302002" cy="10707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9" name="Text Placeholder 20">
            <a:extLst>
              <a:ext uri="{FF2B5EF4-FFF2-40B4-BE49-F238E27FC236}">
                <a16:creationId xmlns:a16="http://schemas.microsoft.com/office/drawing/2014/main" id="{A898C5FD-3A64-8335-FB82-8312E3A6F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5538" y="4940640"/>
            <a:ext cx="2302002" cy="4385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0" name="Text Placeholder 20">
            <a:extLst>
              <a:ext uri="{FF2B5EF4-FFF2-40B4-BE49-F238E27FC236}">
                <a16:creationId xmlns:a16="http://schemas.microsoft.com/office/drawing/2014/main" id="{8A2B6C38-8815-B623-5AB4-FA46655436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5538" y="5387011"/>
            <a:ext cx="2302002" cy="10707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1" name="Text Placeholder 20">
            <a:extLst>
              <a:ext uri="{FF2B5EF4-FFF2-40B4-BE49-F238E27FC236}">
                <a16:creationId xmlns:a16="http://schemas.microsoft.com/office/drawing/2014/main" id="{4C162079-9025-FFF5-82E9-766CA1935D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1952" y="4940640"/>
            <a:ext cx="2302002" cy="4385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2" name="Text Placeholder 20">
            <a:extLst>
              <a:ext uri="{FF2B5EF4-FFF2-40B4-BE49-F238E27FC236}">
                <a16:creationId xmlns:a16="http://schemas.microsoft.com/office/drawing/2014/main" id="{60BDA767-9D39-F0E1-A3DB-5E92F6C1F8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41952" y="5387011"/>
            <a:ext cx="2302002" cy="10707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9184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 Partnersh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5BAB0E56-9677-7726-7DF4-4FB51BEF6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3899" y="1"/>
            <a:ext cx="5118100" cy="6857999"/>
          </a:xfrm>
          <a:custGeom>
            <a:avLst/>
            <a:gdLst>
              <a:gd name="connsiteX0" fmla="*/ 1671264 w 5118100"/>
              <a:gd name="connsiteY0" fmla="*/ 0 h 6857999"/>
              <a:gd name="connsiteX1" fmla="*/ 5118100 w 5118100"/>
              <a:gd name="connsiteY1" fmla="*/ 0 h 6857999"/>
              <a:gd name="connsiteX2" fmla="*/ 5118100 w 5118100"/>
              <a:gd name="connsiteY2" fmla="*/ 6857999 h 6857999"/>
              <a:gd name="connsiteX3" fmla="*/ 1671265 w 5118100"/>
              <a:gd name="connsiteY3" fmla="*/ 6857999 h 6857999"/>
              <a:gd name="connsiteX4" fmla="*/ 1585216 w 5118100"/>
              <a:gd name="connsiteY4" fmla="*/ 6790378 h 6857999"/>
              <a:gd name="connsiteX5" fmla="*/ 0 w 5118100"/>
              <a:gd name="connsiteY5" fmla="*/ 3428999 h 6857999"/>
              <a:gd name="connsiteX6" fmla="*/ 332064 w 5118100"/>
              <a:gd name="connsiteY6" fmla="*/ 1757875 h 6857999"/>
              <a:gd name="connsiteX7" fmla="*/ 368039 w 5118100"/>
              <a:gd name="connsiteY7" fmla="*/ 1677647 h 6857999"/>
              <a:gd name="connsiteX8" fmla="*/ 430973 w 5118100"/>
              <a:gd name="connsiteY8" fmla="*/ 1697182 h 6857999"/>
              <a:gd name="connsiteX9" fmla="*/ 539751 w 5118100"/>
              <a:gd name="connsiteY9" fmla="*/ 1708148 h 6857999"/>
              <a:gd name="connsiteX10" fmla="*/ 1079501 w 5118100"/>
              <a:gd name="connsiteY10" fmla="*/ 1168398 h 6857999"/>
              <a:gd name="connsiteX11" fmla="*/ 921412 w 5118100"/>
              <a:gd name="connsiteY11" fmla="*/ 786737 h 6857999"/>
              <a:gd name="connsiteX12" fmla="*/ 904460 w 5118100"/>
              <a:gd name="connsiteY12" fmla="*/ 772750 h 6857999"/>
              <a:gd name="connsiteX13" fmla="*/ 929096 w 5118100"/>
              <a:gd name="connsiteY13" fmla="*/ 739600 h 6857999"/>
              <a:gd name="connsiteX14" fmla="*/ 1585216 w 5118100"/>
              <a:gd name="connsiteY14" fmla="*/ 6762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8100" h="6857999">
                <a:moveTo>
                  <a:pt x="1671264" y="0"/>
                </a:moveTo>
                <a:lnTo>
                  <a:pt x="5118100" y="0"/>
                </a:lnTo>
                <a:lnTo>
                  <a:pt x="5118100" y="6857999"/>
                </a:lnTo>
                <a:lnTo>
                  <a:pt x="1671265" y="6857999"/>
                </a:lnTo>
                <a:lnTo>
                  <a:pt x="1585216" y="6790378"/>
                </a:lnTo>
                <a:cubicBezTo>
                  <a:pt x="617085" y="5991405"/>
                  <a:pt x="0" y="4782266"/>
                  <a:pt x="0" y="3428999"/>
                </a:cubicBezTo>
                <a:cubicBezTo>
                  <a:pt x="0" y="2836945"/>
                  <a:pt x="118114" y="2272478"/>
                  <a:pt x="332064" y="1757875"/>
                </a:cubicBezTo>
                <a:lnTo>
                  <a:pt x="368039" y="1677647"/>
                </a:lnTo>
                <a:lnTo>
                  <a:pt x="430973" y="1697182"/>
                </a:lnTo>
                <a:cubicBezTo>
                  <a:pt x="466109" y="1704372"/>
                  <a:pt x="502489" y="1708148"/>
                  <a:pt x="539751" y="1708148"/>
                </a:cubicBezTo>
                <a:cubicBezTo>
                  <a:pt x="837847" y="1708148"/>
                  <a:pt x="1079501" y="1466494"/>
                  <a:pt x="1079501" y="1168398"/>
                </a:cubicBezTo>
                <a:cubicBezTo>
                  <a:pt x="1079501" y="1019350"/>
                  <a:pt x="1019088" y="884413"/>
                  <a:pt x="921412" y="786737"/>
                </a:cubicBezTo>
                <a:lnTo>
                  <a:pt x="904460" y="772750"/>
                </a:lnTo>
                <a:lnTo>
                  <a:pt x="929096" y="739600"/>
                </a:lnTo>
                <a:cubicBezTo>
                  <a:pt x="1123091" y="492743"/>
                  <a:pt x="1343183" y="267364"/>
                  <a:pt x="1585216" y="676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64EC1-6965-3D61-D98F-925DA692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002" y="721428"/>
            <a:ext cx="5173998" cy="1660561"/>
          </a:xfrm>
        </p:spPr>
        <p:txBody>
          <a:bodyPr anchor="t"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  <a:endParaRPr lang="en-GB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B4397D-49C2-0D10-FA2E-54A9180651B5}"/>
              </a:ext>
            </a:extLst>
          </p:cNvPr>
          <p:cNvSpPr/>
          <p:nvPr userDrawn="1"/>
        </p:nvSpPr>
        <p:spPr>
          <a:xfrm>
            <a:off x="1025309" y="2610602"/>
            <a:ext cx="767012" cy="767012"/>
          </a:xfrm>
          <a:prstGeom prst="ellipse">
            <a:avLst/>
          </a:prstGeom>
          <a:solidFill>
            <a:srgbClr val="872C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C420574-5ED4-1349-D74A-6B5393A5AAD7}"/>
              </a:ext>
            </a:extLst>
          </p:cNvPr>
          <p:cNvSpPr/>
          <p:nvPr userDrawn="1"/>
        </p:nvSpPr>
        <p:spPr>
          <a:xfrm>
            <a:off x="1025309" y="3931444"/>
            <a:ext cx="767012" cy="767012"/>
          </a:xfrm>
          <a:prstGeom prst="ellipse">
            <a:avLst/>
          </a:prstGeom>
          <a:solidFill>
            <a:srgbClr val="872C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BC07BF4-6DD1-E147-D23A-FD43F7F56934}"/>
              </a:ext>
            </a:extLst>
          </p:cNvPr>
          <p:cNvSpPr/>
          <p:nvPr userDrawn="1"/>
        </p:nvSpPr>
        <p:spPr>
          <a:xfrm>
            <a:off x="1025309" y="5252287"/>
            <a:ext cx="767012" cy="767012"/>
          </a:xfrm>
          <a:prstGeom prst="ellipse">
            <a:avLst/>
          </a:prstGeom>
          <a:solidFill>
            <a:srgbClr val="872C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3" name="Picture Placeholder 73">
            <a:extLst>
              <a:ext uri="{FF2B5EF4-FFF2-40B4-BE49-F238E27FC236}">
                <a16:creationId xmlns:a16="http://schemas.microsoft.com/office/drawing/2014/main" id="{5EDCD881-0480-3C10-C63A-10D032D246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6608" y="2701903"/>
            <a:ext cx="584414" cy="584410"/>
          </a:xfrm>
          <a:prstGeom prst="ellipse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84" name="Picture Placeholder 73">
            <a:extLst>
              <a:ext uri="{FF2B5EF4-FFF2-40B4-BE49-F238E27FC236}">
                <a16:creationId xmlns:a16="http://schemas.microsoft.com/office/drawing/2014/main" id="{4727806D-9588-ADCE-AD60-6B5A9DC548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6608" y="4022745"/>
            <a:ext cx="584414" cy="584410"/>
          </a:xfrm>
          <a:prstGeom prst="ellipse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85" name="Picture Placeholder 73">
            <a:extLst>
              <a:ext uri="{FF2B5EF4-FFF2-40B4-BE49-F238E27FC236}">
                <a16:creationId xmlns:a16="http://schemas.microsoft.com/office/drawing/2014/main" id="{19287286-383E-0856-2B77-1C50FBA1BC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6608" y="5343588"/>
            <a:ext cx="584414" cy="584410"/>
          </a:xfrm>
          <a:prstGeom prst="ellipse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8DDBE78-8262-F6E5-4E50-08E6F2B7848D}"/>
              </a:ext>
            </a:extLst>
          </p:cNvPr>
          <p:cNvSpPr/>
          <p:nvPr userDrawn="1"/>
        </p:nvSpPr>
        <p:spPr>
          <a:xfrm>
            <a:off x="7073900" y="628649"/>
            <a:ext cx="1079500" cy="1079500"/>
          </a:xfrm>
          <a:prstGeom prst="ellipse">
            <a:avLst/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D8400D18-0225-C8A5-4D0E-4D766DB941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4278" y="2610602"/>
            <a:ext cx="4171721" cy="370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4" name="Text Placeholder 20">
            <a:extLst>
              <a:ext uri="{FF2B5EF4-FFF2-40B4-BE49-F238E27FC236}">
                <a16:creationId xmlns:a16="http://schemas.microsoft.com/office/drawing/2014/main" id="{6C67B1BF-8F21-D634-CE7C-CC526A94EC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4278" y="2988652"/>
            <a:ext cx="4171721" cy="7141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5" name="Text Placeholder 20">
            <a:extLst>
              <a:ext uri="{FF2B5EF4-FFF2-40B4-BE49-F238E27FC236}">
                <a16:creationId xmlns:a16="http://schemas.microsoft.com/office/drawing/2014/main" id="{9AB8181D-DB3A-86B1-870B-DFB8DEE032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24278" y="3931444"/>
            <a:ext cx="4171721" cy="370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6" name="Text Placeholder 20">
            <a:extLst>
              <a:ext uri="{FF2B5EF4-FFF2-40B4-BE49-F238E27FC236}">
                <a16:creationId xmlns:a16="http://schemas.microsoft.com/office/drawing/2014/main" id="{FE0643B2-1F30-0ACF-1D19-98F0FAA3FC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4278" y="4309494"/>
            <a:ext cx="4171721" cy="7141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7" name="Text Placeholder 20">
            <a:extLst>
              <a:ext uri="{FF2B5EF4-FFF2-40B4-BE49-F238E27FC236}">
                <a16:creationId xmlns:a16="http://schemas.microsoft.com/office/drawing/2014/main" id="{201103B4-CD31-EC32-D3D5-984C1609BA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24278" y="5252287"/>
            <a:ext cx="4171721" cy="370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8" name="Text Placeholder 20">
            <a:extLst>
              <a:ext uri="{FF2B5EF4-FFF2-40B4-BE49-F238E27FC236}">
                <a16:creationId xmlns:a16="http://schemas.microsoft.com/office/drawing/2014/main" id="{19DE5FD2-B0CC-C1C3-4E4A-585D375A8E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4278" y="5630337"/>
            <a:ext cx="4171721" cy="7141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00987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urity and Comp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4EC1-6965-3D61-D98F-925DA692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002" y="721428"/>
            <a:ext cx="10374648" cy="850197"/>
          </a:xfrm>
        </p:spPr>
        <p:txBody>
          <a:bodyPr anchor="t"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B904B9-1FE9-ACAA-CBB1-97C33129FE9F}"/>
              </a:ext>
            </a:extLst>
          </p:cNvPr>
          <p:cNvSpPr/>
          <p:nvPr userDrawn="1"/>
        </p:nvSpPr>
        <p:spPr>
          <a:xfrm>
            <a:off x="990600" y="2476500"/>
            <a:ext cx="3064652" cy="3530600"/>
          </a:xfrm>
          <a:prstGeom prst="roundRect">
            <a:avLst>
              <a:gd name="adj" fmla="val 11598"/>
            </a:avLst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0" rIns="182880" rtlCol="0" anchor="t"/>
          <a:lstStyle/>
          <a:p>
            <a:pPr algn="ctr"/>
            <a:endParaRPr lang="en-GB" sz="1600" dirty="0">
              <a:latin typeface="Montserrat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DE8C86-0C5A-1FD6-4590-AE4C2689E449}"/>
              </a:ext>
            </a:extLst>
          </p:cNvPr>
          <p:cNvSpPr/>
          <p:nvPr userDrawn="1"/>
        </p:nvSpPr>
        <p:spPr>
          <a:xfrm>
            <a:off x="4563674" y="2476500"/>
            <a:ext cx="3064652" cy="3530600"/>
          </a:xfrm>
          <a:prstGeom prst="roundRect">
            <a:avLst>
              <a:gd name="adj" fmla="val 11598"/>
            </a:avLst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0" rIns="182880" rtlCol="0" anchor="t"/>
          <a:lstStyle/>
          <a:p>
            <a:pPr algn="ctr"/>
            <a:endParaRPr lang="en-GB" sz="1600" dirty="0">
              <a:latin typeface="Montserrat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34202E-4674-0E74-15AF-65BEDB93D6CA}"/>
              </a:ext>
            </a:extLst>
          </p:cNvPr>
          <p:cNvSpPr/>
          <p:nvPr userDrawn="1"/>
        </p:nvSpPr>
        <p:spPr>
          <a:xfrm>
            <a:off x="8136748" y="2476500"/>
            <a:ext cx="3064652" cy="3530600"/>
          </a:xfrm>
          <a:prstGeom prst="roundRect">
            <a:avLst>
              <a:gd name="adj" fmla="val 11598"/>
            </a:avLst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0" rIns="182880" rtlCol="0" anchor="t"/>
          <a:lstStyle/>
          <a:p>
            <a:pPr algn="ctr"/>
            <a:endParaRPr lang="en-GB" sz="1600" dirty="0">
              <a:latin typeface="Montserrat" pitchFamily="2" charset="0"/>
            </a:endParaRP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10E2D2B-2CD6-B330-B842-F2E58E5156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002" y="1619341"/>
            <a:ext cx="10374648" cy="6476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Picture Placeholder 73">
            <a:extLst>
              <a:ext uri="{FF2B5EF4-FFF2-40B4-BE49-F238E27FC236}">
                <a16:creationId xmlns:a16="http://schemas.microsoft.com/office/drawing/2014/main" id="{D8CA81FC-902B-24D5-515A-922ED1E115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77538" y="2698468"/>
            <a:ext cx="690776" cy="690772"/>
          </a:xfrm>
          <a:prstGeom prst="ellipse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14" name="Picture Placeholder 73">
            <a:extLst>
              <a:ext uri="{FF2B5EF4-FFF2-40B4-BE49-F238E27FC236}">
                <a16:creationId xmlns:a16="http://schemas.microsoft.com/office/drawing/2014/main" id="{89484E55-3EA2-160C-1455-CA93C40942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50612" y="2698468"/>
            <a:ext cx="690776" cy="690772"/>
          </a:xfrm>
          <a:prstGeom prst="ellipse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15" name="Picture Placeholder 73">
            <a:extLst>
              <a:ext uri="{FF2B5EF4-FFF2-40B4-BE49-F238E27FC236}">
                <a16:creationId xmlns:a16="http://schemas.microsoft.com/office/drawing/2014/main" id="{ADFFC27C-CD73-2448-EB37-D6636FFE6C4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23686" y="2698468"/>
            <a:ext cx="690776" cy="690772"/>
          </a:xfrm>
          <a:prstGeom prst="ellipse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Icon</a:t>
            </a:r>
            <a:endParaRPr lang="en-IN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E7A35164-2282-E458-D4BB-FDC167711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1077" y="3488894"/>
            <a:ext cx="2783698" cy="4385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9250CB2D-C291-0CED-EAA6-4640A50558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1077" y="3935264"/>
            <a:ext cx="2783698" cy="17225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7D0620D7-1F06-522B-F2DB-2E60F1D4B7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4151" y="3488894"/>
            <a:ext cx="2783698" cy="4385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59FE4F73-E504-4C42-78E4-5DF31A14C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04151" y="3935264"/>
            <a:ext cx="2783698" cy="17225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84AF9745-CA34-F5C9-9E7B-D2552A558E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7225" y="3488894"/>
            <a:ext cx="2783698" cy="4385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04A66D0-73C9-6F1E-68FA-DA9F50CA65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7225" y="3935264"/>
            <a:ext cx="2783698" cy="17225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463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4478207-7C7E-1769-A83F-B6AD75640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5549"/>
            <a:ext cx="5146658" cy="4362449"/>
          </a:xfrm>
          <a:custGeom>
            <a:avLst/>
            <a:gdLst>
              <a:gd name="connsiteX0" fmla="*/ 1826339 w 5146658"/>
              <a:gd name="connsiteY0" fmla="*/ 0 h 4362449"/>
              <a:gd name="connsiteX1" fmla="*/ 5146658 w 5146658"/>
              <a:gd name="connsiteY1" fmla="*/ 3320319 h 4362449"/>
              <a:gd name="connsiteX2" fmla="*/ 4997384 w 5146658"/>
              <a:gd name="connsiteY2" fmla="*/ 4307681 h 4362449"/>
              <a:gd name="connsiteX3" fmla="*/ 4977338 w 5146658"/>
              <a:gd name="connsiteY3" fmla="*/ 4362449 h 4362449"/>
              <a:gd name="connsiteX4" fmla="*/ 0 w 5146658"/>
              <a:gd name="connsiteY4" fmla="*/ 4362449 h 4362449"/>
              <a:gd name="connsiteX5" fmla="*/ 0 w 5146658"/>
              <a:gd name="connsiteY5" fmla="*/ 548783 h 4362449"/>
              <a:gd name="connsiteX6" fmla="*/ 243678 w 5146658"/>
              <a:gd name="connsiteY6" fmla="*/ 400745 h 4362449"/>
              <a:gd name="connsiteX7" fmla="*/ 1826339 w 5146658"/>
              <a:gd name="connsiteY7" fmla="*/ 0 h 436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6658" h="4362449">
                <a:moveTo>
                  <a:pt x="1826339" y="0"/>
                </a:moveTo>
                <a:cubicBezTo>
                  <a:pt x="3660100" y="0"/>
                  <a:pt x="5146658" y="1486558"/>
                  <a:pt x="5146658" y="3320319"/>
                </a:cubicBezTo>
                <a:cubicBezTo>
                  <a:pt x="5146658" y="3664150"/>
                  <a:pt x="5094397" y="3995774"/>
                  <a:pt x="4997384" y="4307681"/>
                </a:cubicBezTo>
                <a:lnTo>
                  <a:pt x="4977338" y="4362449"/>
                </a:lnTo>
                <a:lnTo>
                  <a:pt x="0" y="4362449"/>
                </a:lnTo>
                <a:lnTo>
                  <a:pt x="0" y="548783"/>
                </a:lnTo>
                <a:lnTo>
                  <a:pt x="243678" y="400745"/>
                </a:lnTo>
                <a:cubicBezTo>
                  <a:pt x="714145" y="145172"/>
                  <a:pt x="1253289" y="0"/>
                  <a:pt x="18263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IN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A6112C-413E-3E26-74AB-C0B24BDDC592}"/>
              </a:ext>
            </a:extLst>
          </p:cNvPr>
          <p:cNvSpPr/>
          <p:nvPr userDrawn="1"/>
        </p:nvSpPr>
        <p:spPr>
          <a:xfrm>
            <a:off x="6096000" y="726638"/>
            <a:ext cx="2557724" cy="2771775"/>
          </a:xfrm>
          <a:prstGeom prst="roundRect">
            <a:avLst>
              <a:gd name="adj" fmla="val 8060"/>
            </a:avLst>
          </a:prstGeom>
          <a:solidFill>
            <a:srgbClr val="872C9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E0D4C4-BAB7-46C1-867C-7B26CFCA6EEC}"/>
              </a:ext>
            </a:extLst>
          </p:cNvPr>
          <p:cNvSpPr/>
          <p:nvPr userDrawn="1"/>
        </p:nvSpPr>
        <p:spPr>
          <a:xfrm>
            <a:off x="6096000" y="3746063"/>
            <a:ext cx="2557724" cy="3327837"/>
          </a:xfrm>
          <a:prstGeom prst="roundRect">
            <a:avLst>
              <a:gd name="adj" fmla="val 8060"/>
            </a:avLst>
          </a:prstGeom>
          <a:solidFill>
            <a:srgbClr val="872C9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59B753-5FC7-60EE-9BFE-B5E683457279}"/>
              </a:ext>
            </a:extLst>
          </p:cNvPr>
          <p:cNvSpPr/>
          <p:nvPr userDrawn="1"/>
        </p:nvSpPr>
        <p:spPr>
          <a:xfrm>
            <a:off x="8891326" y="-266700"/>
            <a:ext cx="2557724" cy="3124200"/>
          </a:xfrm>
          <a:prstGeom prst="roundRect">
            <a:avLst>
              <a:gd name="adj" fmla="val 8060"/>
            </a:avLst>
          </a:prstGeom>
          <a:solidFill>
            <a:srgbClr val="872C9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5B48F3-01B8-2A65-7A44-96F34C321E72}"/>
              </a:ext>
            </a:extLst>
          </p:cNvPr>
          <p:cNvSpPr/>
          <p:nvPr userDrawn="1"/>
        </p:nvSpPr>
        <p:spPr>
          <a:xfrm>
            <a:off x="8891326" y="3107084"/>
            <a:ext cx="2557724" cy="2626966"/>
          </a:xfrm>
          <a:prstGeom prst="roundRect">
            <a:avLst>
              <a:gd name="adj" fmla="val 8060"/>
            </a:avLst>
          </a:prstGeom>
          <a:solidFill>
            <a:srgbClr val="872C9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3435E-1980-986B-D158-2D276EB3C195}"/>
              </a:ext>
            </a:extLst>
          </p:cNvPr>
          <p:cNvSpPr/>
          <p:nvPr userDrawn="1"/>
        </p:nvSpPr>
        <p:spPr>
          <a:xfrm>
            <a:off x="6096000" y="-2292787"/>
            <a:ext cx="2557724" cy="2771775"/>
          </a:xfrm>
          <a:prstGeom prst="roundRect">
            <a:avLst>
              <a:gd name="adj" fmla="val 8060"/>
            </a:avLst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B1F629-EE41-F9B3-8BA5-60048972C325}"/>
              </a:ext>
            </a:extLst>
          </p:cNvPr>
          <p:cNvSpPr/>
          <p:nvPr userDrawn="1"/>
        </p:nvSpPr>
        <p:spPr>
          <a:xfrm>
            <a:off x="8891326" y="5983634"/>
            <a:ext cx="2557724" cy="2560291"/>
          </a:xfrm>
          <a:prstGeom prst="roundRect">
            <a:avLst>
              <a:gd name="adj" fmla="val 8060"/>
            </a:avLst>
          </a:prstGeom>
          <a:gradFill>
            <a:gsLst>
              <a:gs pos="0">
                <a:srgbClr val="FF7131"/>
              </a:gs>
              <a:gs pos="47000">
                <a:srgbClr val="FF3C68"/>
              </a:gs>
              <a:gs pos="100000">
                <a:srgbClr val="872C9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6302E3-6B0C-1B1D-4CF9-982E3DA2BB97}"/>
              </a:ext>
            </a:extLst>
          </p:cNvPr>
          <p:cNvSpPr txBox="1"/>
          <p:nvPr/>
        </p:nvSpPr>
        <p:spPr>
          <a:xfrm>
            <a:off x="6282165" y="1051857"/>
            <a:ext cx="381255" cy="299041"/>
          </a:xfrm>
          <a:custGeom>
            <a:avLst/>
            <a:gdLst/>
            <a:ahLst/>
            <a:cxnLst/>
            <a:rect l="l" t="t" r="r" b="b"/>
            <a:pathLst>
              <a:path w="199801" h="156716">
                <a:moveTo>
                  <a:pt x="187499" y="0"/>
                </a:moveTo>
                <a:lnTo>
                  <a:pt x="197346" y="15851"/>
                </a:lnTo>
                <a:cubicBezTo>
                  <a:pt x="180461" y="24036"/>
                  <a:pt x="167237" y="33561"/>
                  <a:pt x="157675" y="44426"/>
                </a:cubicBezTo>
                <a:cubicBezTo>
                  <a:pt x="148113" y="55290"/>
                  <a:pt x="142584" y="68461"/>
                  <a:pt x="141089" y="83940"/>
                </a:cubicBezTo>
                <a:lnTo>
                  <a:pt x="153639" y="83940"/>
                </a:lnTo>
                <a:cubicBezTo>
                  <a:pt x="162901" y="83940"/>
                  <a:pt x="170446" y="84981"/>
                  <a:pt x="176272" y="87065"/>
                </a:cubicBezTo>
                <a:cubicBezTo>
                  <a:pt x="182098" y="89149"/>
                  <a:pt x="186805" y="92051"/>
                  <a:pt x="190390" y="95771"/>
                </a:cubicBezTo>
                <a:cubicBezTo>
                  <a:pt x="193825" y="99343"/>
                  <a:pt x="196252" y="103287"/>
                  <a:pt x="197672" y="107603"/>
                </a:cubicBezTo>
                <a:cubicBezTo>
                  <a:pt x="199092" y="111919"/>
                  <a:pt x="199801" y="116384"/>
                  <a:pt x="199801" y="120998"/>
                </a:cubicBezTo>
                <a:cubicBezTo>
                  <a:pt x="199801" y="130523"/>
                  <a:pt x="195960" y="138857"/>
                  <a:pt x="188277" y="146001"/>
                </a:cubicBezTo>
                <a:cubicBezTo>
                  <a:pt x="180593" y="153145"/>
                  <a:pt x="171529" y="156716"/>
                  <a:pt x="161083" y="156716"/>
                </a:cubicBezTo>
                <a:cubicBezTo>
                  <a:pt x="144672" y="156716"/>
                  <a:pt x="132065" y="151284"/>
                  <a:pt x="123263" y="140420"/>
                </a:cubicBezTo>
                <a:cubicBezTo>
                  <a:pt x="114460" y="129555"/>
                  <a:pt x="110058" y="114524"/>
                  <a:pt x="110058" y="95325"/>
                </a:cubicBezTo>
                <a:cubicBezTo>
                  <a:pt x="110058" y="77465"/>
                  <a:pt x="117630" y="59457"/>
                  <a:pt x="132775" y="41300"/>
                </a:cubicBezTo>
                <a:cubicBezTo>
                  <a:pt x="147919" y="23143"/>
                  <a:pt x="166160" y="9377"/>
                  <a:pt x="187499" y="0"/>
                </a:cubicBezTo>
                <a:close/>
                <a:moveTo>
                  <a:pt x="77440" y="0"/>
                </a:moveTo>
                <a:lnTo>
                  <a:pt x="87287" y="15851"/>
                </a:lnTo>
                <a:cubicBezTo>
                  <a:pt x="70402" y="24036"/>
                  <a:pt x="57179" y="33561"/>
                  <a:pt x="47617" y="44426"/>
                </a:cubicBezTo>
                <a:cubicBezTo>
                  <a:pt x="38054" y="55290"/>
                  <a:pt x="32526" y="68461"/>
                  <a:pt x="31030" y="83940"/>
                </a:cubicBezTo>
                <a:lnTo>
                  <a:pt x="43581" y="83940"/>
                </a:lnTo>
                <a:cubicBezTo>
                  <a:pt x="52843" y="83940"/>
                  <a:pt x="60387" y="84981"/>
                  <a:pt x="66214" y="87065"/>
                </a:cubicBezTo>
                <a:cubicBezTo>
                  <a:pt x="72040" y="89149"/>
                  <a:pt x="76746" y="92051"/>
                  <a:pt x="80332" y="95771"/>
                </a:cubicBezTo>
                <a:cubicBezTo>
                  <a:pt x="83767" y="99343"/>
                  <a:pt x="86194" y="103287"/>
                  <a:pt x="87614" y="107603"/>
                </a:cubicBezTo>
                <a:cubicBezTo>
                  <a:pt x="89033" y="111919"/>
                  <a:pt x="89743" y="116384"/>
                  <a:pt x="89743" y="120998"/>
                </a:cubicBezTo>
                <a:cubicBezTo>
                  <a:pt x="89743" y="130523"/>
                  <a:pt x="85901" y="138857"/>
                  <a:pt x="78218" y="146001"/>
                </a:cubicBezTo>
                <a:cubicBezTo>
                  <a:pt x="70535" y="153145"/>
                  <a:pt x="61470" y="156716"/>
                  <a:pt x="51024" y="156716"/>
                </a:cubicBezTo>
                <a:cubicBezTo>
                  <a:pt x="34614" y="156716"/>
                  <a:pt x="22007" y="151284"/>
                  <a:pt x="13204" y="140420"/>
                </a:cubicBezTo>
                <a:cubicBezTo>
                  <a:pt x="4401" y="129555"/>
                  <a:pt x="0" y="114524"/>
                  <a:pt x="0" y="95325"/>
                </a:cubicBezTo>
                <a:cubicBezTo>
                  <a:pt x="0" y="77465"/>
                  <a:pt x="7572" y="59457"/>
                  <a:pt x="22716" y="41300"/>
                </a:cubicBezTo>
                <a:cubicBezTo>
                  <a:pt x="37861" y="23143"/>
                  <a:pt x="56102" y="9377"/>
                  <a:pt x="77440" y="0"/>
                </a:cubicBezTo>
                <a:close/>
              </a:path>
            </a:pathLst>
          </a:custGeom>
          <a:solidFill>
            <a:srgbClr val="872C9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3600" b="1" dirty="0">
              <a:latin typeface="Georgia" panose="020405020504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034F3E-874E-3F17-C824-F07F8C065909}"/>
              </a:ext>
            </a:extLst>
          </p:cNvPr>
          <p:cNvSpPr txBox="1"/>
          <p:nvPr/>
        </p:nvSpPr>
        <p:spPr>
          <a:xfrm>
            <a:off x="9090544" y="513977"/>
            <a:ext cx="381255" cy="299041"/>
          </a:xfrm>
          <a:custGeom>
            <a:avLst/>
            <a:gdLst/>
            <a:ahLst/>
            <a:cxnLst/>
            <a:rect l="l" t="t" r="r" b="b"/>
            <a:pathLst>
              <a:path w="199801" h="156716">
                <a:moveTo>
                  <a:pt x="187499" y="0"/>
                </a:moveTo>
                <a:lnTo>
                  <a:pt x="197346" y="15851"/>
                </a:lnTo>
                <a:cubicBezTo>
                  <a:pt x="180461" y="24036"/>
                  <a:pt x="167237" y="33561"/>
                  <a:pt x="157675" y="44426"/>
                </a:cubicBezTo>
                <a:cubicBezTo>
                  <a:pt x="148113" y="55290"/>
                  <a:pt x="142584" y="68461"/>
                  <a:pt x="141089" y="83940"/>
                </a:cubicBezTo>
                <a:lnTo>
                  <a:pt x="153639" y="83940"/>
                </a:lnTo>
                <a:cubicBezTo>
                  <a:pt x="162901" y="83940"/>
                  <a:pt x="170446" y="84981"/>
                  <a:pt x="176272" y="87065"/>
                </a:cubicBezTo>
                <a:cubicBezTo>
                  <a:pt x="182098" y="89149"/>
                  <a:pt x="186805" y="92051"/>
                  <a:pt x="190390" y="95771"/>
                </a:cubicBezTo>
                <a:cubicBezTo>
                  <a:pt x="193825" y="99343"/>
                  <a:pt x="196252" y="103287"/>
                  <a:pt x="197672" y="107603"/>
                </a:cubicBezTo>
                <a:cubicBezTo>
                  <a:pt x="199092" y="111919"/>
                  <a:pt x="199801" y="116384"/>
                  <a:pt x="199801" y="120998"/>
                </a:cubicBezTo>
                <a:cubicBezTo>
                  <a:pt x="199801" y="130523"/>
                  <a:pt x="195960" y="138857"/>
                  <a:pt x="188277" y="146001"/>
                </a:cubicBezTo>
                <a:cubicBezTo>
                  <a:pt x="180593" y="153145"/>
                  <a:pt x="171529" y="156716"/>
                  <a:pt x="161083" y="156716"/>
                </a:cubicBezTo>
                <a:cubicBezTo>
                  <a:pt x="144672" y="156716"/>
                  <a:pt x="132065" y="151284"/>
                  <a:pt x="123263" y="140420"/>
                </a:cubicBezTo>
                <a:cubicBezTo>
                  <a:pt x="114460" y="129555"/>
                  <a:pt x="110058" y="114524"/>
                  <a:pt x="110058" y="95325"/>
                </a:cubicBezTo>
                <a:cubicBezTo>
                  <a:pt x="110058" y="77465"/>
                  <a:pt x="117630" y="59457"/>
                  <a:pt x="132775" y="41300"/>
                </a:cubicBezTo>
                <a:cubicBezTo>
                  <a:pt x="147919" y="23143"/>
                  <a:pt x="166160" y="9377"/>
                  <a:pt x="187499" y="0"/>
                </a:cubicBezTo>
                <a:close/>
                <a:moveTo>
                  <a:pt x="77440" y="0"/>
                </a:moveTo>
                <a:lnTo>
                  <a:pt x="87287" y="15851"/>
                </a:lnTo>
                <a:cubicBezTo>
                  <a:pt x="70402" y="24036"/>
                  <a:pt x="57179" y="33561"/>
                  <a:pt x="47617" y="44426"/>
                </a:cubicBezTo>
                <a:cubicBezTo>
                  <a:pt x="38054" y="55290"/>
                  <a:pt x="32526" y="68461"/>
                  <a:pt x="31030" y="83940"/>
                </a:cubicBezTo>
                <a:lnTo>
                  <a:pt x="43581" y="83940"/>
                </a:lnTo>
                <a:cubicBezTo>
                  <a:pt x="52843" y="83940"/>
                  <a:pt x="60387" y="84981"/>
                  <a:pt x="66214" y="87065"/>
                </a:cubicBezTo>
                <a:cubicBezTo>
                  <a:pt x="72040" y="89149"/>
                  <a:pt x="76746" y="92051"/>
                  <a:pt x="80332" y="95771"/>
                </a:cubicBezTo>
                <a:cubicBezTo>
                  <a:pt x="83767" y="99343"/>
                  <a:pt x="86194" y="103287"/>
                  <a:pt x="87614" y="107603"/>
                </a:cubicBezTo>
                <a:cubicBezTo>
                  <a:pt x="89033" y="111919"/>
                  <a:pt x="89743" y="116384"/>
                  <a:pt x="89743" y="120998"/>
                </a:cubicBezTo>
                <a:cubicBezTo>
                  <a:pt x="89743" y="130523"/>
                  <a:pt x="85901" y="138857"/>
                  <a:pt x="78218" y="146001"/>
                </a:cubicBezTo>
                <a:cubicBezTo>
                  <a:pt x="70535" y="153145"/>
                  <a:pt x="61470" y="156716"/>
                  <a:pt x="51024" y="156716"/>
                </a:cubicBezTo>
                <a:cubicBezTo>
                  <a:pt x="34614" y="156716"/>
                  <a:pt x="22007" y="151284"/>
                  <a:pt x="13204" y="140420"/>
                </a:cubicBezTo>
                <a:cubicBezTo>
                  <a:pt x="4401" y="129555"/>
                  <a:pt x="0" y="114524"/>
                  <a:pt x="0" y="95325"/>
                </a:cubicBezTo>
                <a:cubicBezTo>
                  <a:pt x="0" y="77465"/>
                  <a:pt x="7572" y="59457"/>
                  <a:pt x="22716" y="41300"/>
                </a:cubicBezTo>
                <a:cubicBezTo>
                  <a:pt x="37861" y="23143"/>
                  <a:pt x="56102" y="9377"/>
                  <a:pt x="77440" y="0"/>
                </a:cubicBezTo>
                <a:close/>
              </a:path>
            </a:pathLst>
          </a:custGeom>
          <a:solidFill>
            <a:srgbClr val="872C9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3600" b="1" dirty="0">
              <a:latin typeface="Georgia" panose="02040502050405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A597EE-C560-9339-DA09-52E5053151FD}"/>
              </a:ext>
            </a:extLst>
          </p:cNvPr>
          <p:cNvSpPr txBox="1"/>
          <p:nvPr/>
        </p:nvSpPr>
        <p:spPr>
          <a:xfrm>
            <a:off x="6282165" y="4034373"/>
            <a:ext cx="381255" cy="299041"/>
          </a:xfrm>
          <a:custGeom>
            <a:avLst/>
            <a:gdLst/>
            <a:ahLst/>
            <a:cxnLst/>
            <a:rect l="l" t="t" r="r" b="b"/>
            <a:pathLst>
              <a:path w="199801" h="156716">
                <a:moveTo>
                  <a:pt x="187499" y="0"/>
                </a:moveTo>
                <a:lnTo>
                  <a:pt x="197346" y="15851"/>
                </a:lnTo>
                <a:cubicBezTo>
                  <a:pt x="180461" y="24036"/>
                  <a:pt x="167237" y="33561"/>
                  <a:pt x="157675" y="44426"/>
                </a:cubicBezTo>
                <a:cubicBezTo>
                  <a:pt x="148113" y="55290"/>
                  <a:pt x="142584" y="68461"/>
                  <a:pt x="141089" y="83940"/>
                </a:cubicBezTo>
                <a:lnTo>
                  <a:pt x="153639" y="83940"/>
                </a:lnTo>
                <a:cubicBezTo>
                  <a:pt x="162901" y="83940"/>
                  <a:pt x="170446" y="84981"/>
                  <a:pt x="176272" y="87065"/>
                </a:cubicBezTo>
                <a:cubicBezTo>
                  <a:pt x="182098" y="89149"/>
                  <a:pt x="186805" y="92051"/>
                  <a:pt x="190390" y="95771"/>
                </a:cubicBezTo>
                <a:cubicBezTo>
                  <a:pt x="193825" y="99343"/>
                  <a:pt x="196252" y="103287"/>
                  <a:pt x="197672" y="107603"/>
                </a:cubicBezTo>
                <a:cubicBezTo>
                  <a:pt x="199092" y="111919"/>
                  <a:pt x="199801" y="116384"/>
                  <a:pt x="199801" y="120998"/>
                </a:cubicBezTo>
                <a:cubicBezTo>
                  <a:pt x="199801" y="130523"/>
                  <a:pt x="195960" y="138857"/>
                  <a:pt x="188277" y="146001"/>
                </a:cubicBezTo>
                <a:cubicBezTo>
                  <a:pt x="180593" y="153145"/>
                  <a:pt x="171529" y="156716"/>
                  <a:pt x="161083" y="156716"/>
                </a:cubicBezTo>
                <a:cubicBezTo>
                  <a:pt x="144672" y="156716"/>
                  <a:pt x="132065" y="151284"/>
                  <a:pt x="123263" y="140420"/>
                </a:cubicBezTo>
                <a:cubicBezTo>
                  <a:pt x="114460" y="129555"/>
                  <a:pt x="110058" y="114524"/>
                  <a:pt x="110058" y="95325"/>
                </a:cubicBezTo>
                <a:cubicBezTo>
                  <a:pt x="110058" y="77465"/>
                  <a:pt x="117630" y="59457"/>
                  <a:pt x="132775" y="41300"/>
                </a:cubicBezTo>
                <a:cubicBezTo>
                  <a:pt x="147919" y="23143"/>
                  <a:pt x="166160" y="9377"/>
                  <a:pt x="187499" y="0"/>
                </a:cubicBezTo>
                <a:close/>
                <a:moveTo>
                  <a:pt x="77440" y="0"/>
                </a:moveTo>
                <a:lnTo>
                  <a:pt x="87287" y="15851"/>
                </a:lnTo>
                <a:cubicBezTo>
                  <a:pt x="70402" y="24036"/>
                  <a:pt x="57179" y="33561"/>
                  <a:pt x="47617" y="44426"/>
                </a:cubicBezTo>
                <a:cubicBezTo>
                  <a:pt x="38054" y="55290"/>
                  <a:pt x="32526" y="68461"/>
                  <a:pt x="31030" y="83940"/>
                </a:cubicBezTo>
                <a:lnTo>
                  <a:pt x="43581" y="83940"/>
                </a:lnTo>
                <a:cubicBezTo>
                  <a:pt x="52843" y="83940"/>
                  <a:pt x="60387" y="84981"/>
                  <a:pt x="66214" y="87065"/>
                </a:cubicBezTo>
                <a:cubicBezTo>
                  <a:pt x="72040" y="89149"/>
                  <a:pt x="76746" y="92051"/>
                  <a:pt x="80332" y="95771"/>
                </a:cubicBezTo>
                <a:cubicBezTo>
                  <a:pt x="83767" y="99343"/>
                  <a:pt x="86194" y="103287"/>
                  <a:pt x="87614" y="107603"/>
                </a:cubicBezTo>
                <a:cubicBezTo>
                  <a:pt x="89033" y="111919"/>
                  <a:pt x="89743" y="116384"/>
                  <a:pt x="89743" y="120998"/>
                </a:cubicBezTo>
                <a:cubicBezTo>
                  <a:pt x="89743" y="130523"/>
                  <a:pt x="85901" y="138857"/>
                  <a:pt x="78218" y="146001"/>
                </a:cubicBezTo>
                <a:cubicBezTo>
                  <a:pt x="70535" y="153145"/>
                  <a:pt x="61470" y="156716"/>
                  <a:pt x="51024" y="156716"/>
                </a:cubicBezTo>
                <a:cubicBezTo>
                  <a:pt x="34614" y="156716"/>
                  <a:pt x="22007" y="151284"/>
                  <a:pt x="13204" y="140420"/>
                </a:cubicBezTo>
                <a:cubicBezTo>
                  <a:pt x="4401" y="129555"/>
                  <a:pt x="0" y="114524"/>
                  <a:pt x="0" y="95325"/>
                </a:cubicBezTo>
                <a:cubicBezTo>
                  <a:pt x="0" y="77465"/>
                  <a:pt x="7572" y="59457"/>
                  <a:pt x="22716" y="41300"/>
                </a:cubicBezTo>
                <a:cubicBezTo>
                  <a:pt x="37861" y="23143"/>
                  <a:pt x="56102" y="9377"/>
                  <a:pt x="77440" y="0"/>
                </a:cubicBezTo>
                <a:close/>
              </a:path>
            </a:pathLst>
          </a:custGeom>
          <a:solidFill>
            <a:srgbClr val="872C9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3600" b="1" dirty="0">
              <a:latin typeface="Georgia" panose="020405020504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31FA35-CFBE-3A9F-5D76-3E6ACF2DF961}"/>
              </a:ext>
            </a:extLst>
          </p:cNvPr>
          <p:cNvSpPr txBox="1"/>
          <p:nvPr/>
        </p:nvSpPr>
        <p:spPr>
          <a:xfrm>
            <a:off x="9090544" y="3379068"/>
            <a:ext cx="381255" cy="299041"/>
          </a:xfrm>
          <a:custGeom>
            <a:avLst/>
            <a:gdLst/>
            <a:ahLst/>
            <a:cxnLst/>
            <a:rect l="l" t="t" r="r" b="b"/>
            <a:pathLst>
              <a:path w="199801" h="156716">
                <a:moveTo>
                  <a:pt x="187499" y="0"/>
                </a:moveTo>
                <a:lnTo>
                  <a:pt x="197346" y="15851"/>
                </a:lnTo>
                <a:cubicBezTo>
                  <a:pt x="180461" y="24036"/>
                  <a:pt x="167237" y="33561"/>
                  <a:pt x="157675" y="44426"/>
                </a:cubicBezTo>
                <a:cubicBezTo>
                  <a:pt x="148113" y="55290"/>
                  <a:pt x="142584" y="68461"/>
                  <a:pt x="141089" y="83940"/>
                </a:cubicBezTo>
                <a:lnTo>
                  <a:pt x="153639" y="83940"/>
                </a:lnTo>
                <a:cubicBezTo>
                  <a:pt x="162901" y="83940"/>
                  <a:pt x="170446" y="84981"/>
                  <a:pt x="176272" y="87065"/>
                </a:cubicBezTo>
                <a:cubicBezTo>
                  <a:pt x="182098" y="89149"/>
                  <a:pt x="186805" y="92051"/>
                  <a:pt x="190390" y="95771"/>
                </a:cubicBezTo>
                <a:cubicBezTo>
                  <a:pt x="193825" y="99343"/>
                  <a:pt x="196252" y="103287"/>
                  <a:pt x="197672" y="107603"/>
                </a:cubicBezTo>
                <a:cubicBezTo>
                  <a:pt x="199092" y="111919"/>
                  <a:pt x="199801" y="116384"/>
                  <a:pt x="199801" y="120998"/>
                </a:cubicBezTo>
                <a:cubicBezTo>
                  <a:pt x="199801" y="130523"/>
                  <a:pt x="195960" y="138857"/>
                  <a:pt x="188277" y="146001"/>
                </a:cubicBezTo>
                <a:cubicBezTo>
                  <a:pt x="180593" y="153145"/>
                  <a:pt x="171529" y="156716"/>
                  <a:pt x="161083" y="156716"/>
                </a:cubicBezTo>
                <a:cubicBezTo>
                  <a:pt x="144672" y="156716"/>
                  <a:pt x="132065" y="151284"/>
                  <a:pt x="123263" y="140420"/>
                </a:cubicBezTo>
                <a:cubicBezTo>
                  <a:pt x="114460" y="129555"/>
                  <a:pt x="110058" y="114524"/>
                  <a:pt x="110058" y="95325"/>
                </a:cubicBezTo>
                <a:cubicBezTo>
                  <a:pt x="110058" y="77465"/>
                  <a:pt x="117630" y="59457"/>
                  <a:pt x="132775" y="41300"/>
                </a:cubicBezTo>
                <a:cubicBezTo>
                  <a:pt x="147919" y="23143"/>
                  <a:pt x="166160" y="9377"/>
                  <a:pt x="187499" y="0"/>
                </a:cubicBezTo>
                <a:close/>
                <a:moveTo>
                  <a:pt x="77440" y="0"/>
                </a:moveTo>
                <a:lnTo>
                  <a:pt x="87287" y="15851"/>
                </a:lnTo>
                <a:cubicBezTo>
                  <a:pt x="70402" y="24036"/>
                  <a:pt x="57179" y="33561"/>
                  <a:pt x="47617" y="44426"/>
                </a:cubicBezTo>
                <a:cubicBezTo>
                  <a:pt x="38054" y="55290"/>
                  <a:pt x="32526" y="68461"/>
                  <a:pt x="31030" y="83940"/>
                </a:cubicBezTo>
                <a:lnTo>
                  <a:pt x="43581" y="83940"/>
                </a:lnTo>
                <a:cubicBezTo>
                  <a:pt x="52843" y="83940"/>
                  <a:pt x="60387" y="84981"/>
                  <a:pt x="66214" y="87065"/>
                </a:cubicBezTo>
                <a:cubicBezTo>
                  <a:pt x="72040" y="89149"/>
                  <a:pt x="76746" y="92051"/>
                  <a:pt x="80332" y="95771"/>
                </a:cubicBezTo>
                <a:cubicBezTo>
                  <a:pt x="83767" y="99343"/>
                  <a:pt x="86194" y="103287"/>
                  <a:pt x="87614" y="107603"/>
                </a:cubicBezTo>
                <a:cubicBezTo>
                  <a:pt x="89033" y="111919"/>
                  <a:pt x="89743" y="116384"/>
                  <a:pt x="89743" y="120998"/>
                </a:cubicBezTo>
                <a:cubicBezTo>
                  <a:pt x="89743" y="130523"/>
                  <a:pt x="85901" y="138857"/>
                  <a:pt x="78218" y="146001"/>
                </a:cubicBezTo>
                <a:cubicBezTo>
                  <a:pt x="70535" y="153145"/>
                  <a:pt x="61470" y="156716"/>
                  <a:pt x="51024" y="156716"/>
                </a:cubicBezTo>
                <a:cubicBezTo>
                  <a:pt x="34614" y="156716"/>
                  <a:pt x="22007" y="151284"/>
                  <a:pt x="13204" y="140420"/>
                </a:cubicBezTo>
                <a:cubicBezTo>
                  <a:pt x="4401" y="129555"/>
                  <a:pt x="0" y="114524"/>
                  <a:pt x="0" y="95325"/>
                </a:cubicBezTo>
                <a:cubicBezTo>
                  <a:pt x="0" y="77465"/>
                  <a:pt x="7572" y="59457"/>
                  <a:pt x="22716" y="41300"/>
                </a:cubicBezTo>
                <a:cubicBezTo>
                  <a:pt x="37861" y="23143"/>
                  <a:pt x="56102" y="9377"/>
                  <a:pt x="77440" y="0"/>
                </a:cubicBezTo>
                <a:close/>
              </a:path>
            </a:pathLst>
          </a:custGeom>
          <a:solidFill>
            <a:srgbClr val="872C9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3600" b="1" dirty="0">
              <a:latin typeface="Georgia" panose="02040502050405020303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8764EC1-6965-3D61-D98F-925DA692DD7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22002" y="721429"/>
            <a:ext cx="4514216" cy="1545522"/>
          </a:xfrm>
        </p:spPr>
        <p:txBody>
          <a:bodyPr anchor="t"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  <a:endParaRPr lang="en-GB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7448E953-6422-C1AF-B929-166C5B5F7E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8751" y="1350898"/>
            <a:ext cx="2134689" cy="19028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A91A5A80-FEEA-9A2C-A879-56119DEC2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8751" y="4333414"/>
            <a:ext cx="2134689" cy="19028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1AA98A8D-A387-592C-E067-3B424527E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57335" y="813018"/>
            <a:ext cx="2134689" cy="19028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D85356DB-006E-08DC-28E2-6586071DEC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57335" y="3681234"/>
            <a:ext cx="2134689" cy="19028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43038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282BC-22E0-8F68-F3FE-BF623E7A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0D7EB-E239-73CD-C8B6-2BFB9512D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1B6B3-B1D4-6374-772C-F3D431CBC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6805F-00B5-4426-B2CC-C5C6910842E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793BC-9056-BDDB-B1B4-A443E6AEB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BD8A2-A089-5FFD-6213-E145914D4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A63B44-F770-4D84-A7AE-3ED511400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3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56910808-DE85-D8B1-7E3F-7BE8E9BD3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000578"/>
            <a:ext cx="6095999" cy="585742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8D5D96-146A-BAF0-9013-E24C4753C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5179" y="1168400"/>
            <a:ext cx="5219700" cy="2735263"/>
          </a:xfrm>
        </p:spPr>
        <p:txBody>
          <a:bodyPr>
            <a:noAutofit/>
          </a:bodyPr>
          <a:lstStyle/>
          <a:p>
            <a:r>
              <a:rPr lang="en-GB" dirty="0"/>
              <a:t>EMPOWERING YOUR BUSINESS WITH CUTTING-EDGE IT SERVICES</a:t>
            </a:r>
            <a:endParaRPr lang="en-IN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6F9922-6666-9D65-74B3-13CCD2DB3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5179" y="3995738"/>
            <a:ext cx="5219700" cy="1363662"/>
          </a:xfrm>
        </p:spPr>
        <p:txBody>
          <a:bodyPr/>
          <a:lstStyle/>
          <a:p>
            <a:r>
              <a:rPr lang="en-IN" dirty="0"/>
              <a:t>Your Partner in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24697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looking at a computer screen&#10;&#10;Description automatically generated">
            <a:extLst>
              <a:ext uri="{FF2B5EF4-FFF2-40B4-BE49-F238E27FC236}">
                <a16:creationId xmlns:a16="http://schemas.microsoft.com/office/drawing/2014/main" id="{3BBF0F7F-67C8-D5AF-D27A-FA92D1C85A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7237D0A-C712-5725-AF1C-7A0F97803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Contact Us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B6B6EBC-2335-85C0-8EDA-72A668EB3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Ready to transform your business with our IT services?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9C1F06-3A5A-0EB8-9AFF-DFDA0FF7C3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 dirty="0"/>
              <a:t>123 456 7890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60C7C9-6035-2559-0E6A-2F059805A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 dirty="0"/>
              <a:t>abcd@gmail.com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29A1A0-951B-BF0C-88F0-7A2635BBC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www.abcd.com</a:t>
            </a:r>
          </a:p>
        </p:txBody>
      </p:sp>
    </p:spTree>
    <p:extLst>
      <p:ext uri="{BB962C8B-B14F-4D97-AF65-F5344CB8AC3E}">
        <p14:creationId xmlns:p14="http://schemas.microsoft.com/office/powerpoint/2010/main" val="142110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a computer&#10;&#10;Description automatically generated">
            <a:extLst>
              <a:ext uri="{FF2B5EF4-FFF2-40B4-BE49-F238E27FC236}">
                <a16:creationId xmlns:a16="http://schemas.microsoft.com/office/drawing/2014/main" id="{80CB8990-A9AB-B2C6-BBD8-2E81E357D8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4400" y="635000"/>
            <a:ext cx="5588000" cy="558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7FAECF-10ED-95DC-4CD8-1C2422C5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02" y="721428"/>
            <a:ext cx="4514216" cy="1660561"/>
          </a:xfrm>
        </p:spPr>
        <p:txBody>
          <a:bodyPr>
            <a:normAutofit/>
          </a:bodyPr>
          <a:lstStyle/>
          <a:p>
            <a:r>
              <a:rPr lang="en-IN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08878-B2F5-67D4-5C40-C0DBB3DFC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1729" y="2408238"/>
            <a:ext cx="4513872" cy="3586162"/>
          </a:xfrm>
        </p:spPr>
        <p:txBody>
          <a:bodyPr>
            <a:noAutofit/>
          </a:bodyPr>
          <a:lstStyle/>
          <a:p>
            <a:r>
              <a:rPr lang="en-GB" dirty="0"/>
              <a:t>Our IT services company specializes in offering complete solutions that are customized to match your organization's requirements. Our team of professionals is committed to providing proactive assistance and state-of-the-art technology to maximize the performance of your digital infrastructure. We are dedicated to using innovation and quality to propel your company ahead, from managed services to cybersecurity.</a:t>
            </a:r>
          </a:p>
        </p:txBody>
      </p:sp>
    </p:spTree>
    <p:extLst>
      <p:ext uri="{BB962C8B-B14F-4D97-AF65-F5344CB8AC3E}">
        <p14:creationId xmlns:p14="http://schemas.microsoft.com/office/powerpoint/2010/main" val="146344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7AF9DB-4945-C25D-3554-DA242151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Our Services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891A0D-607E-4844-8717-4796DE754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/>
              <a:t>Managed IT Services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B50B72-7E06-76BC-321A-990ECC8AFA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Proactive monitoring, maintenance, and support to keep your systems operating efficiently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4A8590-CA2F-A44E-61F4-DBBC0D7B7B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 dirty="0"/>
              <a:t>Cloud Solutions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43F235-EFA9-A251-F239-5C655C328D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To improve scalability and efficiency, consider migration, management, and optimization.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3E7990-6A58-2364-DCB5-2DCDEF3975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Cybersecurity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A233CE-278A-67C8-1DF2-A07719158D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dirty="0" err="1"/>
              <a:t>defense</a:t>
            </a:r>
            <a:r>
              <a:rPr lang="en-GB" dirty="0"/>
              <a:t> against online attacks, including threat identification and handling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35D9AB-87A5-C2AA-8829-30C690DBE0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IT Consulting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9DBD878-9FFD-1A17-C6BF-40A9460F88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Personalized solutions and strategic direction to match technology with business goals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359A389-7C2F-F77E-6F75-ADA789BFA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830" y="2762250"/>
            <a:ext cx="612456" cy="61363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1861181-4676-4FFD-AF69-248AE34A1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6792" y="2775146"/>
            <a:ext cx="587845" cy="58784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49C55F6-A5BA-DAFC-E3E9-E76FE88689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8421" y="2767722"/>
            <a:ext cx="603899" cy="60269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C5C4C5B-8288-64A3-5C92-AF6675A21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7762" y="2796805"/>
            <a:ext cx="544527" cy="5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5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0E1F56-38D5-D12E-C4A2-ABC8CBFC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833145"/>
            <a:ext cx="3751853" cy="2186280"/>
          </a:xfrm>
        </p:spPr>
        <p:txBody>
          <a:bodyPr>
            <a:noAutofit/>
          </a:bodyPr>
          <a:lstStyle/>
          <a:p>
            <a:r>
              <a:rPr lang="en-IN" dirty="0"/>
              <a:t>Why Choose Us?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A7B140C-6903-010E-5562-A861FFEAE5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 dirty="0"/>
              <a:t>Experienced Team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32EBC3B0-ED65-A6F3-47A8-8C14182D9A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With every project, our specialists provide a plethora of expertise and experience.</a:t>
            </a:r>
            <a:endParaRPr lang="en-GB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D40179E4-5207-8432-21D6-5FBCC9D5C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/>
              <a:t>Customer-Centric Approach </a:t>
            </a:r>
            <a:endParaRPr lang="en-IN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5F307C9A-0265-5C03-6F7A-66868B940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Our top priorities are learning about your particular demands and providing tailored solutions.</a:t>
            </a:r>
            <a:endParaRPr lang="en-GB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BCE41011-BB77-774F-734A-B5AACC681E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/>
              <a:t>Proven Track Record</a:t>
            </a:r>
            <a:endParaRPr lang="en-IN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9D21F0ED-4988-1BBE-A57F-CA860C20D8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Trusted to provide dependable and efficient IT services by companies of all sizes.</a:t>
            </a:r>
            <a:endParaRPr lang="en-GB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CC185893-D4DB-A002-EAE8-E6F14B055B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/>
              <a:t>Continuous Innovation</a:t>
            </a:r>
            <a:endParaRPr lang="en-IN" dirty="0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1D87B03A-44B7-1B2C-5355-6848CDA230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By using the newest trends and technologies, we remain ahead of the curve.</a:t>
            </a:r>
            <a:endParaRPr lang="en-GB" dirty="0"/>
          </a:p>
        </p:txBody>
      </p:sp>
      <p:grpSp>
        <p:nvGrpSpPr>
          <p:cNvPr id="89" name="Graphic 3">
            <a:extLst>
              <a:ext uri="{FF2B5EF4-FFF2-40B4-BE49-F238E27FC236}">
                <a16:creationId xmlns:a16="http://schemas.microsoft.com/office/drawing/2014/main" id="{E067F094-2560-EC2B-32B2-5BF6D0D121A7}"/>
              </a:ext>
            </a:extLst>
          </p:cNvPr>
          <p:cNvGrpSpPr/>
          <p:nvPr/>
        </p:nvGrpSpPr>
        <p:grpSpPr>
          <a:xfrm>
            <a:off x="5528822" y="1004889"/>
            <a:ext cx="455086" cy="425954"/>
            <a:chOff x="9090945" y="240601"/>
            <a:chExt cx="1092231" cy="1022318"/>
          </a:xfrm>
          <a:solidFill>
            <a:schemeClr val="bg1"/>
          </a:solidFill>
        </p:grpSpPr>
        <p:grpSp>
          <p:nvGrpSpPr>
            <p:cNvPr id="90" name="Graphic 3">
              <a:extLst>
                <a:ext uri="{FF2B5EF4-FFF2-40B4-BE49-F238E27FC236}">
                  <a16:creationId xmlns:a16="http://schemas.microsoft.com/office/drawing/2014/main" id="{A32A5178-AC2F-479C-6A61-9104264077CA}"/>
                </a:ext>
              </a:extLst>
            </p:cNvPr>
            <p:cNvGrpSpPr/>
            <p:nvPr/>
          </p:nvGrpSpPr>
          <p:grpSpPr>
            <a:xfrm>
              <a:off x="9428511" y="289559"/>
              <a:ext cx="430815" cy="973359"/>
              <a:chOff x="9428511" y="289559"/>
              <a:chExt cx="430815" cy="973359"/>
            </a:xfrm>
            <a:grpFill/>
          </p:grpSpPr>
          <p:grpSp>
            <p:nvGrpSpPr>
              <p:cNvPr id="107" name="Graphic 3">
                <a:extLst>
                  <a:ext uri="{FF2B5EF4-FFF2-40B4-BE49-F238E27FC236}">
                    <a16:creationId xmlns:a16="http://schemas.microsoft.com/office/drawing/2014/main" id="{1BB2F443-0C2B-817D-6EAB-92143D3EC3FA}"/>
                  </a:ext>
                </a:extLst>
              </p:cNvPr>
              <p:cNvGrpSpPr/>
              <p:nvPr/>
            </p:nvGrpSpPr>
            <p:grpSpPr>
              <a:xfrm>
                <a:off x="9428511" y="289559"/>
                <a:ext cx="430815" cy="973359"/>
                <a:chOff x="9428511" y="289559"/>
                <a:chExt cx="430815" cy="973359"/>
              </a:xfrm>
              <a:grpFill/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6EF8C242-87B9-D866-52D4-996CFE5B59B4}"/>
                    </a:ext>
                  </a:extLst>
                </p:cNvPr>
                <p:cNvSpPr/>
                <p:nvPr/>
              </p:nvSpPr>
              <p:spPr>
                <a:xfrm>
                  <a:off x="9483756" y="289559"/>
                  <a:ext cx="320230" cy="320230"/>
                </a:xfrm>
                <a:custGeom>
                  <a:avLst/>
                  <a:gdLst>
                    <a:gd name="connsiteX0" fmla="*/ 160115 w 320230"/>
                    <a:gd name="connsiteY0" fmla="*/ 320231 h 320230"/>
                    <a:gd name="connsiteX1" fmla="*/ 0 w 320230"/>
                    <a:gd name="connsiteY1" fmla="*/ 160115 h 320230"/>
                    <a:gd name="connsiteX2" fmla="*/ 160115 w 320230"/>
                    <a:gd name="connsiteY2" fmla="*/ 0 h 320230"/>
                    <a:gd name="connsiteX3" fmla="*/ 320230 w 320230"/>
                    <a:gd name="connsiteY3" fmla="*/ 160115 h 320230"/>
                    <a:gd name="connsiteX4" fmla="*/ 160115 w 320230"/>
                    <a:gd name="connsiteY4" fmla="*/ 320231 h 320230"/>
                    <a:gd name="connsiteX5" fmla="*/ 160115 w 320230"/>
                    <a:gd name="connsiteY5" fmla="*/ 38005 h 320230"/>
                    <a:gd name="connsiteX6" fmla="*/ 38100 w 320230"/>
                    <a:gd name="connsiteY6" fmla="*/ 160020 h 320230"/>
                    <a:gd name="connsiteX7" fmla="*/ 160115 w 320230"/>
                    <a:gd name="connsiteY7" fmla="*/ 282035 h 320230"/>
                    <a:gd name="connsiteX8" fmla="*/ 282130 w 320230"/>
                    <a:gd name="connsiteY8" fmla="*/ 160020 h 320230"/>
                    <a:gd name="connsiteX9" fmla="*/ 160115 w 320230"/>
                    <a:gd name="connsiteY9" fmla="*/ 38005 h 32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230" h="320230">
                      <a:moveTo>
                        <a:pt x="160115" y="320231"/>
                      </a:moveTo>
                      <a:cubicBezTo>
                        <a:pt x="71819" y="320231"/>
                        <a:pt x="0" y="248412"/>
                        <a:pt x="0" y="160115"/>
                      </a:cubicBezTo>
                      <a:cubicBezTo>
                        <a:pt x="0" y="71819"/>
                        <a:pt x="71819" y="0"/>
                        <a:pt x="160115" y="0"/>
                      </a:cubicBezTo>
                      <a:cubicBezTo>
                        <a:pt x="248412" y="0"/>
                        <a:pt x="320230" y="71819"/>
                        <a:pt x="320230" y="160115"/>
                      </a:cubicBezTo>
                      <a:cubicBezTo>
                        <a:pt x="320230" y="248412"/>
                        <a:pt x="248508" y="320231"/>
                        <a:pt x="160115" y="320231"/>
                      </a:cubicBezTo>
                      <a:close/>
                      <a:moveTo>
                        <a:pt x="160115" y="38005"/>
                      </a:moveTo>
                      <a:cubicBezTo>
                        <a:pt x="92869" y="38005"/>
                        <a:pt x="38100" y="92774"/>
                        <a:pt x="38100" y="160020"/>
                      </a:cubicBezTo>
                      <a:cubicBezTo>
                        <a:pt x="38100" y="227266"/>
                        <a:pt x="92869" y="282035"/>
                        <a:pt x="160115" y="282035"/>
                      </a:cubicBezTo>
                      <a:cubicBezTo>
                        <a:pt x="227362" y="282035"/>
                        <a:pt x="282130" y="227266"/>
                        <a:pt x="282130" y="160020"/>
                      </a:cubicBezTo>
                      <a:cubicBezTo>
                        <a:pt x="282226" y="92774"/>
                        <a:pt x="227457" y="38005"/>
                        <a:pt x="160115" y="380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2E03D25F-61FA-0DEC-DCD5-6F4F307191A3}"/>
                    </a:ext>
                  </a:extLst>
                </p:cNvPr>
                <p:cNvSpPr/>
                <p:nvPr/>
              </p:nvSpPr>
              <p:spPr>
                <a:xfrm>
                  <a:off x="9513093" y="827055"/>
                  <a:ext cx="38100" cy="435864"/>
                </a:xfrm>
                <a:custGeom>
                  <a:avLst/>
                  <a:gdLst>
                    <a:gd name="connsiteX0" fmla="*/ 0 w 38100"/>
                    <a:gd name="connsiteY0" fmla="*/ 0 h 435864"/>
                    <a:gd name="connsiteX1" fmla="*/ 38100 w 38100"/>
                    <a:gd name="connsiteY1" fmla="*/ 0 h 435864"/>
                    <a:gd name="connsiteX2" fmla="*/ 38100 w 38100"/>
                    <a:gd name="connsiteY2" fmla="*/ 435864 h 435864"/>
                    <a:gd name="connsiteX3" fmla="*/ 0 w 38100"/>
                    <a:gd name="connsiteY3" fmla="*/ 435864 h 43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435864">
                      <a:moveTo>
                        <a:pt x="0" y="0"/>
                      </a:moveTo>
                      <a:lnTo>
                        <a:pt x="38100" y="0"/>
                      </a:lnTo>
                      <a:lnTo>
                        <a:pt x="38100" y="435864"/>
                      </a:lnTo>
                      <a:lnTo>
                        <a:pt x="0" y="43586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7811E960-1278-9176-740D-91CCAB5CD686}"/>
                    </a:ext>
                  </a:extLst>
                </p:cNvPr>
                <p:cNvSpPr/>
                <p:nvPr/>
              </p:nvSpPr>
              <p:spPr>
                <a:xfrm>
                  <a:off x="9745313" y="827055"/>
                  <a:ext cx="38100" cy="435768"/>
                </a:xfrm>
                <a:custGeom>
                  <a:avLst/>
                  <a:gdLst>
                    <a:gd name="connsiteX0" fmla="*/ 0 w 38100"/>
                    <a:gd name="connsiteY0" fmla="*/ 0 h 435768"/>
                    <a:gd name="connsiteX1" fmla="*/ 38100 w 38100"/>
                    <a:gd name="connsiteY1" fmla="*/ 0 h 435768"/>
                    <a:gd name="connsiteX2" fmla="*/ 38100 w 38100"/>
                    <a:gd name="connsiteY2" fmla="*/ 435769 h 435768"/>
                    <a:gd name="connsiteX3" fmla="*/ 0 w 38100"/>
                    <a:gd name="connsiteY3" fmla="*/ 435769 h 435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435768">
                      <a:moveTo>
                        <a:pt x="0" y="0"/>
                      </a:moveTo>
                      <a:lnTo>
                        <a:pt x="38100" y="0"/>
                      </a:lnTo>
                      <a:lnTo>
                        <a:pt x="38100" y="435769"/>
                      </a:lnTo>
                      <a:lnTo>
                        <a:pt x="0" y="43576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7EB4229-E804-2F3D-217F-F01C48C52E81}"/>
                    </a:ext>
                  </a:extLst>
                </p:cNvPr>
                <p:cNvSpPr/>
                <p:nvPr/>
              </p:nvSpPr>
              <p:spPr>
                <a:xfrm>
                  <a:off x="9428511" y="636555"/>
                  <a:ext cx="215455" cy="452342"/>
                </a:xfrm>
                <a:custGeom>
                  <a:avLst/>
                  <a:gdLst>
                    <a:gd name="connsiteX0" fmla="*/ 100965 w 215455"/>
                    <a:gd name="connsiteY0" fmla="*/ 452342 h 452342"/>
                    <a:gd name="connsiteX1" fmla="*/ 0 w 215455"/>
                    <a:gd name="connsiteY1" fmla="*/ 351377 h 452342"/>
                    <a:gd name="connsiteX2" fmla="*/ 0 w 215455"/>
                    <a:gd name="connsiteY2" fmla="*/ 100965 h 452342"/>
                    <a:gd name="connsiteX3" fmla="*/ 100965 w 215455"/>
                    <a:gd name="connsiteY3" fmla="*/ 0 h 452342"/>
                    <a:gd name="connsiteX4" fmla="*/ 215455 w 215455"/>
                    <a:gd name="connsiteY4" fmla="*/ 0 h 452342"/>
                    <a:gd name="connsiteX5" fmla="*/ 215455 w 215455"/>
                    <a:gd name="connsiteY5" fmla="*/ 38100 h 452342"/>
                    <a:gd name="connsiteX6" fmla="*/ 100965 w 215455"/>
                    <a:gd name="connsiteY6" fmla="*/ 38100 h 452342"/>
                    <a:gd name="connsiteX7" fmla="*/ 38100 w 215455"/>
                    <a:gd name="connsiteY7" fmla="*/ 100965 h 452342"/>
                    <a:gd name="connsiteX8" fmla="*/ 38100 w 215455"/>
                    <a:gd name="connsiteY8" fmla="*/ 351282 h 452342"/>
                    <a:gd name="connsiteX9" fmla="*/ 100965 w 215455"/>
                    <a:gd name="connsiteY9" fmla="*/ 414147 h 452342"/>
                    <a:gd name="connsiteX10" fmla="*/ 100965 w 215455"/>
                    <a:gd name="connsiteY10" fmla="*/ 452342 h 452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455" h="452342">
                      <a:moveTo>
                        <a:pt x="100965" y="452342"/>
                      </a:moveTo>
                      <a:cubicBezTo>
                        <a:pt x="45244" y="452342"/>
                        <a:pt x="0" y="407003"/>
                        <a:pt x="0" y="351377"/>
                      </a:cubicBezTo>
                      <a:lnTo>
                        <a:pt x="0" y="100965"/>
                      </a:lnTo>
                      <a:cubicBezTo>
                        <a:pt x="0" y="45244"/>
                        <a:pt x="45339" y="0"/>
                        <a:pt x="100965" y="0"/>
                      </a:cubicBezTo>
                      <a:lnTo>
                        <a:pt x="215455" y="0"/>
                      </a:lnTo>
                      <a:lnTo>
                        <a:pt x="215455" y="38100"/>
                      </a:lnTo>
                      <a:lnTo>
                        <a:pt x="100965" y="38100"/>
                      </a:lnTo>
                      <a:cubicBezTo>
                        <a:pt x="66294" y="38100"/>
                        <a:pt x="38100" y="66294"/>
                        <a:pt x="38100" y="100965"/>
                      </a:cubicBezTo>
                      <a:lnTo>
                        <a:pt x="38100" y="351282"/>
                      </a:lnTo>
                      <a:cubicBezTo>
                        <a:pt x="38100" y="385953"/>
                        <a:pt x="66294" y="414147"/>
                        <a:pt x="100965" y="414147"/>
                      </a:cubicBezTo>
                      <a:lnTo>
                        <a:pt x="100965" y="4523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DAE6CEC4-0E96-D52E-99E9-9647B821A41D}"/>
                    </a:ext>
                  </a:extLst>
                </p:cNvPr>
                <p:cNvSpPr/>
                <p:nvPr/>
              </p:nvSpPr>
              <p:spPr>
                <a:xfrm>
                  <a:off x="9643871" y="636555"/>
                  <a:ext cx="215455" cy="452342"/>
                </a:xfrm>
                <a:custGeom>
                  <a:avLst/>
                  <a:gdLst>
                    <a:gd name="connsiteX0" fmla="*/ 114491 w 215455"/>
                    <a:gd name="connsiteY0" fmla="*/ 452342 h 452342"/>
                    <a:gd name="connsiteX1" fmla="*/ 114491 w 215455"/>
                    <a:gd name="connsiteY1" fmla="*/ 414242 h 452342"/>
                    <a:gd name="connsiteX2" fmla="*/ 177355 w 215455"/>
                    <a:gd name="connsiteY2" fmla="*/ 351377 h 452342"/>
                    <a:gd name="connsiteX3" fmla="*/ 177355 w 215455"/>
                    <a:gd name="connsiteY3" fmla="*/ 100965 h 452342"/>
                    <a:gd name="connsiteX4" fmla="*/ 114491 w 215455"/>
                    <a:gd name="connsiteY4" fmla="*/ 38100 h 452342"/>
                    <a:gd name="connsiteX5" fmla="*/ 0 w 215455"/>
                    <a:gd name="connsiteY5" fmla="*/ 38100 h 452342"/>
                    <a:gd name="connsiteX6" fmla="*/ 0 w 215455"/>
                    <a:gd name="connsiteY6" fmla="*/ 0 h 452342"/>
                    <a:gd name="connsiteX7" fmla="*/ 114491 w 215455"/>
                    <a:gd name="connsiteY7" fmla="*/ 0 h 452342"/>
                    <a:gd name="connsiteX8" fmla="*/ 215455 w 215455"/>
                    <a:gd name="connsiteY8" fmla="*/ 100965 h 452342"/>
                    <a:gd name="connsiteX9" fmla="*/ 215455 w 215455"/>
                    <a:gd name="connsiteY9" fmla="*/ 351282 h 452342"/>
                    <a:gd name="connsiteX10" fmla="*/ 114491 w 215455"/>
                    <a:gd name="connsiteY10" fmla="*/ 452342 h 452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455" h="452342">
                      <a:moveTo>
                        <a:pt x="114491" y="452342"/>
                      </a:moveTo>
                      <a:lnTo>
                        <a:pt x="114491" y="414242"/>
                      </a:lnTo>
                      <a:cubicBezTo>
                        <a:pt x="149162" y="414242"/>
                        <a:pt x="177355" y="386048"/>
                        <a:pt x="177355" y="351377"/>
                      </a:cubicBezTo>
                      <a:lnTo>
                        <a:pt x="177355" y="100965"/>
                      </a:lnTo>
                      <a:cubicBezTo>
                        <a:pt x="177355" y="66294"/>
                        <a:pt x="149162" y="38100"/>
                        <a:pt x="114491" y="38100"/>
                      </a:cubicBezTo>
                      <a:lnTo>
                        <a:pt x="0" y="38100"/>
                      </a:lnTo>
                      <a:lnTo>
                        <a:pt x="0" y="0"/>
                      </a:lnTo>
                      <a:lnTo>
                        <a:pt x="114491" y="0"/>
                      </a:lnTo>
                      <a:cubicBezTo>
                        <a:pt x="170212" y="0"/>
                        <a:pt x="215455" y="45339"/>
                        <a:pt x="215455" y="100965"/>
                      </a:cubicBezTo>
                      <a:lnTo>
                        <a:pt x="215455" y="351282"/>
                      </a:lnTo>
                      <a:cubicBezTo>
                        <a:pt x="215551" y="407003"/>
                        <a:pt x="170212" y="452342"/>
                        <a:pt x="114491" y="4523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A95F2E3F-5F06-6453-3AB5-26331C9FEE3E}"/>
                  </a:ext>
                </a:extLst>
              </p:cNvPr>
              <p:cNvSpPr/>
              <p:nvPr/>
            </p:nvSpPr>
            <p:spPr>
              <a:xfrm>
                <a:off x="9624822" y="1069848"/>
                <a:ext cx="38100" cy="193071"/>
              </a:xfrm>
              <a:custGeom>
                <a:avLst/>
                <a:gdLst>
                  <a:gd name="connsiteX0" fmla="*/ 0 w 38100"/>
                  <a:gd name="connsiteY0" fmla="*/ 0 h 193071"/>
                  <a:gd name="connsiteX1" fmla="*/ 38100 w 38100"/>
                  <a:gd name="connsiteY1" fmla="*/ 0 h 193071"/>
                  <a:gd name="connsiteX2" fmla="*/ 38100 w 38100"/>
                  <a:gd name="connsiteY2" fmla="*/ 193072 h 193071"/>
                  <a:gd name="connsiteX3" fmla="*/ 0 w 38100"/>
                  <a:gd name="connsiteY3" fmla="*/ 193072 h 1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3071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3072"/>
                    </a:lnTo>
                    <a:lnTo>
                      <a:pt x="0" y="1930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91" name="Graphic 3">
              <a:extLst>
                <a:ext uri="{FF2B5EF4-FFF2-40B4-BE49-F238E27FC236}">
                  <a16:creationId xmlns:a16="http://schemas.microsoft.com/office/drawing/2014/main" id="{5383B591-473D-7B54-D82E-825687A05AA1}"/>
                </a:ext>
              </a:extLst>
            </p:cNvPr>
            <p:cNvGrpSpPr/>
            <p:nvPr/>
          </p:nvGrpSpPr>
          <p:grpSpPr>
            <a:xfrm>
              <a:off x="9807606" y="240601"/>
              <a:ext cx="375570" cy="973359"/>
              <a:chOff x="9807606" y="240601"/>
              <a:chExt cx="375570" cy="973359"/>
            </a:xfrm>
            <a:grpFill/>
          </p:grpSpPr>
          <p:grpSp>
            <p:nvGrpSpPr>
              <p:cNvPr id="100" name="Graphic 3">
                <a:extLst>
                  <a:ext uri="{FF2B5EF4-FFF2-40B4-BE49-F238E27FC236}">
                    <a16:creationId xmlns:a16="http://schemas.microsoft.com/office/drawing/2014/main" id="{33CDA816-C998-5C1D-F191-298D319BBCEA}"/>
                  </a:ext>
                </a:extLst>
              </p:cNvPr>
              <p:cNvGrpSpPr/>
              <p:nvPr/>
            </p:nvGrpSpPr>
            <p:grpSpPr>
              <a:xfrm>
                <a:off x="9807606" y="240601"/>
                <a:ext cx="375570" cy="973359"/>
                <a:chOff x="9807606" y="240601"/>
                <a:chExt cx="375570" cy="973359"/>
              </a:xfrm>
              <a:grpFill/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2E0CA999-8300-5209-E552-56D233208246}"/>
                    </a:ext>
                  </a:extLst>
                </p:cNvPr>
                <p:cNvSpPr/>
                <p:nvPr/>
              </p:nvSpPr>
              <p:spPr>
                <a:xfrm>
                  <a:off x="9807606" y="240601"/>
                  <a:ext cx="320230" cy="320230"/>
                </a:xfrm>
                <a:custGeom>
                  <a:avLst/>
                  <a:gdLst>
                    <a:gd name="connsiteX0" fmla="*/ 160115 w 320230"/>
                    <a:gd name="connsiteY0" fmla="*/ 320231 h 320230"/>
                    <a:gd name="connsiteX1" fmla="*/ 0 w 320230"/>
                    <a:gd name="connsiteY1" fmla="*/ 160115 h 320230"/>
                    <a:gd name="connsiteX2" fmla="*/ 160115 w 320230"/>
                    <a:gd name="connsiteY2" fmla="*/ 0 h 320230"/>
                    <a:gd name="connsiteX3" fmla="*/ 320230 w 320230"/>
                    <a:gd name="connsiteY3" fmla="*/ 160115 h 320230"/>
                    <a:gd name="connsiteX4" fmla="*/ 160115 w 320230"/>
                    <a:gd name="connsiteY4" fmla="*/ 320231 h 320230"/>
                    <a:gd name="connsiteX5" fmla="*/ 160115 w 320230"/>
                    <a:gd name="connsiteY5" fmla="*/ 38005 h 320230"/>
                    <a:gd name="connsiteX6" fmla="*/ 38100 w 320230"/>
                    <a:gd name="connsiteY6" fmla="*/ 160020 h 320230"/>
                    <a:gd name="connsiteX7" fmla="*/ 160115 w 320230"/>
                    <a:gd name="connsiteY7" fmla="*/ 282035 h 320230"/>
                    <a:gd name="connsiteX8" fmla="*/ 282130 w 320230"/>
                    <a:gd name="connsiteY8" fmla="*/ 160020 h 320230"/>
                    <a:gd name="connsiteX9" fmla="*/ 160115 w 320230"/>
                    <a:gd name="connsiteY9" fmla="*/ 38005 h 32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230" h="320230">
                      <a:moveTo>
                        <a:pt x="160115" y="320231"/>
                      </a:moveTo>
                      <a:cubicBezTo>
                        <a:pt x="71819" y="320231"/>
                        <a:pt x="0" y="248412"/>
                        <a:pt x="0" y="160115"/>
                      </a:cubicBezTo>
                      <a:cubicBezTo>
                        <a:pt x="0" y="71819"/>
                        <a:pt x="71819" y="0"/>
                        <a:pt x="160115" y="0"/>
                      </a:cubicBezTo>
                      <a:cubicBezTo>
                        <a:pt x="248412" y="0"/>
                        <a:pt x="320230" y="71819"/>
                        <a:pt x="320230" y="160115"/>
                      </a:cubicBezTo>
                      <a:cubicBezTo>
                        <a:pt x="320230" y="248317"/>
                        <a:pt x="248412" y="320231"/>
                        <a:pt x="160115" y="320231"/>
                      </a:cubicBezTo>
                      <a:close/>
                      <a:moveTo>
                        <a:pt x="160115" y="38005"/>
                      </a:moveTo>
                      <a:cubicBezTo>
                        <a:pt x="92869" y="38005"/>
                        <a:pt x="38100" y="92774"/>
                        <a:pt x="38100" y="160020"/>
                      </a:cubicBezTo>
                      <a:cubicBezTo>
                        <a:pt x="38100" y="227267"/>
                        <a:pt x="92869" y="282035"/>
                        <a:pt x="160115" y="282035"/>
                      </a:cubicBezTo>
                      <a:cubicBezTo>
                        <a:pt x="227362" y="282035"/>
                        <a:pt x="282130" y="227267"/>
                        <a:pt x="282130" y="160020"/>
                      </a:cubicBezTo>
                      <a:cubicBezTo>
                        <a:pt x="282130" y="92774"/>
                        <a:pt x="227457" y="38005"/>
                        <a:pt x="160115" y="380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4B9C12C-263A-7ED2-02AD-77BB5D7EC39D}"/>
                    </a:ext>
                  </a:extLst>
                </p:cNvPr>
                <p:cNvSpPr/>
                <p:nvPr/>
              </p:nvSpPr>
              <p:spPr>
                <a:xfrm>
                  <a:off x="9836848" y="1092422"/>
                  <a:ext cx="38100" cy="121539"/>
                </a:xfrm>
                <a:custGeom>
                  <a:avLst/>
                  <a:gdLst>
                    <a:gd name="connsiteX0" fmla="*/ 0 w 38100"/>
                    <a:gd name="connsiteY0" fmla="*/ 0 h 121539"/>
                    <a:gd name="connsiteX1" fmla="*/ 38100 w 38100"/>
                    <a:gd name="connsiteY1" fmla="*/ 0 h 121539"/>
                    <a:gd name="connsiteX2" fmla="*/ 38100 w 38100"/>
                    <a:gd name="connsiteY2" fmla="*/ 121539 h 121539"/>
                    <a:gd name="connsiteX3" fmla="*/ 0 w 38100"/>
                    <a:gd name="connsiteY3" fmla="*/ 121539 h 121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121539">
                      <a:moveTo>
                        <a:pt x="0" y="0"/>
                      </a:moveTo>
                      <a:lnTo>
                        <a:pt x="38100" y="0"/>
                      </a:lnTo>
                      <a:lnTo>
                        <a:pt x="38100" y="121539"/>
                      </a:lnTo>
                      <a:lnTo>
                        <a:pt x="0" y="1215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1092C37-1174-FB5E-B560-9EAFB0749EAF}"/>
                    </a:ext>
                  </a:extLst>
                </p:cNvPr>
                <p:cNvSpPr/>
                <p:nvPr/>
              </p:nvSpPr>
              <p:spPr>
                <a:xfrm>
                  <a:off x="10069163" y="778097"/>
                  <a:ext cx="38100" cy="435768"/>
                </a:xfrm>
                <a:custGeom>
                  <a:avLst/>
                  <a:gdLst>
                    <a:gd name="connsiteX0" fmla="*/ 0 w 38100"/>
                    <a:gd name="connsiteY0" fmla="*/ 0 h 435768"/>
                    <a:gd name="connsiteX1" fmla="*/ 38100 w 38100"/>
                    <a:gd name="connsiteY1" fmla="*/ 0 h 435768"/>
                    <a:gd name="connsiteX2" fmla="*/ 38100 w 38100"/>
                    <a:gd name="connsiteY2" fmla="*/ 435769 h 435768"/>
                    <a:gd name="connsiteX3" fmla="*/ 0 w 38100"/>
                    <a:gd name="connsiteY3" fmla="*/ 435769 h 435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435768">
                      <a:moveTo>
                        <a:pt x="0" y="0"/>
                      </a:moveTo>
                      <a:lnTo>
                        <a:pt x="38100" y="0"/>
                      </a:lnTo>
                      <a:lnTo>
                        <a:pt x="38100" y="435769"/>
                      </a:lnTo>
                      <a:lnTo>
                        <a:pt x="0" y="43576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316F21B2-09E8-6839-6736-D811F8A0537C}"/>
                    </a:ext>
                  </a:extLst>
                </p:cNvPr>
                <p:cNvSpPr/>
                <p:nvPr/>
              </p:nvSpPr>
              <p:spPr>
                <a:xfrm>
                  <a:off x="9853231" y="587502"/>
                  <a:ext cx="114490" cy="38100"/>
                </a:xfrm>
                <a:custGeom>
                  <a:avLst/>
                  <a:gdLst>
                    <a:gd name="connsiteX0" fmla="*/ 0 w 114490"/>
                    <a:gd name="connsiteY0" fmla="*/ 0 h 38100"/>
                    <a:gd name="connsiteX1" fmla="*/ 114491 w 114490"/>
                    <a:gd name="connsiteY1" fmla="*/ 0 h 38100"/>
                    <a:gd name="connsiteX2" fmla="*/ 114491 w 114490"/>
                    <a:gd name="connsiteY2" fmla="*/ 38100 h 38100"/>
                    <a:gd name="connsiteX3" fmla="*/ 0 w 114490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490" h="38100">
                      <a:moveTo>
                        <a:pt x="0" y="0"/>
                      </a:moveTo>
                      <a:lnTo>
                        <a:pt x="114491" y="0"/>
                      </a:lnTo>
                      <a:lnTo>
                        <a:pt x="114491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AA3DC17F-334E-FC4E-139F-45CCD7DF5A39}"/>
                    </a:ext>
                  </a:extLst>
                </p:cNvPr>
                <p:cNvSpPr/>
                <p:nvPr/>
              </p:nvSpPr>
              <p:spPr>
                <a:xfrm>
                  <a:off x="9967721" y="587597"/>
                  <a:ext cx="215455" cy="452342"/>
                </a:xfrm>
                <a:custGeom>
                  <a:avLst/>
                  <a:gdLst>
                    <a:gd name="connsiteX0" fmla="*/ 114491 w 215455"/>
                    <a:gd name="connsiteY0" fmla="*/ 452342 h 452342"/>
                    <a:gd name="connsiteX1" fmla="*/ 114491 w 215455"/>
                    <a:gd name="connsiteY1" fmla="*/ 414242 h 452342"/>
                    <a:gd name="connsiteX2" fmla="*/ 177355 w 215455"/>
                    <a:gd name="connsiteY2" fmla="*/ 351377 h 452342"/>
                    <a:gd name="connsiteX3" fmla="*/ 177355 w 215455"/>
                    <a:gd name="connsiteY3" fmla="*/ 100965 h 452342"/>
                    <a:gd name="connsiteX4" fmla="*/ 114491 w 215455"/>
                    <a:gd name="connsiteY4" fmla="*/ 38100 h 452342"/>
                    <a:gd name="connsiteX5" fmla="*/ 0 w 215455"/>
                    <a:gd name="connsiteY5" fmla="*/ 38100 h 452342"/>
                    <a:gd name="connsiteX6" fmla="*/ 0 w 215455"/>
                    <a:gd name="connsiteY6" fmla="*/ 0 h 452342"/>
                    <a:gd name="connsiteX7" fmla="*/ 114491 w 215455"/>
                    <a:gd name="connsiteY7" fmla="*/ 0 h 452342"/>
                    <a:gd name="connsiteX8" fmla="*/ 215455 w 215455"/>
                    <a:gd name="connsiteY8" fmla="*/ 100965 h 452342"/>
                    <a:gd name="connsiteX9" fmla="*/ 215455 w 215455"/>
                    <a:gd name="connsiteY9" fmla="*/ 351282 h 452342"/>
                    <a:gd name="connsiteX10" fmla="*/ 114491 w 215455"/>
                    <a:gd name="connsiteY10" fmla="*/ 452342 h 452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455" h="452342">
                      <a:moveTo>
                        <a:pt x="114491" y="452342"/>
                      </a:moveTo>
                      <a:lnTo>
                        <a:pt x="114491" y="414242"/>
                      </a:lnTo>
                      <a:cubicBezTo>
                        <a:pt x="149162" y="414242"/>
                        <a:pt x="177355" y="386048"/>
                        <a:pt x="177355" y="351377"/>
                      </a:cubicBezTo>
                      <a:lnTo>
                        <a:pt x="177355" y="100965"/>
                      </a:lnTo>
                      <a:cubicBezTo>
                        <a:pt x="177355" y="66294"/>
                        <a:pt x="149162" y="38100"/>
                        <a:pt x="114491" y="38100"/>
                      </a:cubicBezTo>
                      <a:lnTo>
                        <a:pt x="0" y="38100"/>
                      </a:lnTo>
                      <a:lnTo>
                        <a:pt x="0" y="0"/>
                      </a:lnTo>
                      <a:lnTo>
                        <a:pt x="114491" y="0"/>
                      </a:lnTo>
                      <a:cubicBezTo>
                        <a:pt x="170212" y="0"/>
                        <a:pt x="215455" y="45339"/>
                        <a:pt x="215455" y="100965"/>
                      </a:cubicBezTo>
                      <a:lnTo>
                        <a:pt x="215455" y="351282"/>
                      </a:lnTo>
                      <a:cubicBezTo>
                        <a:pt x="215551" y="407003"/>
                        <a:pt x="170212" y="452342"/>
                        <a:pt x="114491" y="4523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8ED018A-CA05-5C44-AD87-1BA2468C5A82}"/>
                  </a:ext>
                </a:extLst>
              </p:cNvPr>
              <p:cNvSpPr/>
              <p:nvPr/>
            </p:nvSpPr>
            <p:spPr>
              <a:xfrm>
                <a:off x="9948672" y="1020889"/>
                <a:ext cx="38100" cy="193071"/>
              </a:xfrm>
              <a:custGeom>
                <a:avLst/>
                <a:gdLst>
                  <a:gd name="connsiteX0" fmla="*/ 0 w 38100"/>
                  <a:gd name="connsiteY0" fmla="*/ 0 h 193071"/>
                  <a:gd name="connsiteX1" fmla="*/ 38100 w 38100"/>
                  <a:gd name="connsiteY1" fmla="*/ 0 h 193071"/>
                  <a:gd name="connsiteX2" fmla="*/ 38100 w 38100"/>
                  <a:gd name="connsiteY2" fmla="*/ 193072 h 193071"/>
                  <a:gd name="connsiteX3" fmla="*/ 0 w 38100"/>
                  <a:gd name="connsiteY3" fmla="*/ 193072 h 1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3071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3072"/>
                    </a:lnTo>
                    <a:lnTo>
                      <a:pt x="0" y="1930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92" name="Graphic 3">
              <a:extLst>
                <a:ext uri="{FF2B5EF4-FFF2-40B4-BE49-F238E27FC236}">
                  <a16:creationId xmlns:a16="http://schemas.microsoft.com/office/drawing/2014/main" id="{144A7832-75D1-7EE4-8F72-E0EAC0AAD92E}"/>
                </a:ext>
              </a:extLst>
            </p:cNvPr>
            <p:cNvGrpSpPr/>
            <p:nvPr/>
          </p:nvGrpSpPr>
          <p:grpSpPr>
            <a:xfrm>
              <a:off x="9090945" y="240601"/>
              <a:ext cx="375570" cy="973359"/>
              <a:chOff x="9090945" y="240601"/>
              <a:chExt cx="375570" cy="973359"/>
            </a:xfrm>
            <a:grpFill/>
          </p:grpSpPr>
          <p:grpSp>
            <p:nvGrpSpPr>
              <p:cNvPr id="93" name="Graphic 3">
                <a:extLst>
                  <a:ext uri="{FF2B5EF4-FFF2-40B4-BE49-F238E27FC236}">
                    <a16:creationId xmlns:a16="http://schemas.microsoft.com/office/drawing/2014/main" id="{4E7F70F0-9B58-A4CE-ADAB-C0556D557DB9}"/>
                  </a:ext>
                </a:extLst>
              </p:cNvPr>
              <p:cNvGrpSpPr/>
              <p:nvPr/>
            </p:nvGrpSpPr>
            <p:grpSpPr>
              <a:xfrm>
                <a:off x="9090945" y="240601"/>
                <a:ext cx="375570" cy="973359"/>
                <a:chOff x="9090945" y="240601"/>
                <a:chExt cx="375570" cy="973359"/>
              </a:xfrm>
              <a:grpFill/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B055B1A-6C79-4C33-FA5A-650ECBB0E022}"/>
                    </a:ext>
                  </a:extLst>
                </p:cNvPr>
                <p:cNvSpPr/>
                <p:nvPr/>
              </p:nvSpPr>
              <p:spPr>
                <a:xfrm>
                  <a:off x="9146285" y="240601"/>
                  <a:ext cx="320230" cy="320230"/>
                </a:xfrm>
                <a:custGeom>
                  <a:avLst/>
                  <a:gdLst>
                    <a:gd name="connsiteX0" fmla="*/ 160115 w 320230"/>
                    <a:gd name="connsiteY0" fmla="*/ 320231 h 320230"/>
                    <a:gd name="connsiteX1" fmla="*/ 0 w 320230"/>
                    <a:gd name="connsiteY1" fmla="*/ 160115 h 320230"/>
                    <a:gd name="connsiteX2" fmla="*/ 160115 w 320230"/>
                    <a:gd name="connsiteY2" fmla="*/ 0 h 320230"/>
                    <a:gd name="connsiteX3" fmla="*/ 320230 w 320230"/>
                    <a:gd name="connsiteY3" fmla="*/ 160115 h 320230"/>
                    <a:gd name="connsiteX4" fmla="*/ 160115 w 320230"/>
                    <a:gd name="connsiteY4" fmla="*/ 320231 h 320230"/>
                    <a:gd name="connsiteX5" fmla="*/ 160115 w 320230"/>
                    <a:gd name="connsiteY5" fmla="*/ 38005 h 320230"/>
                    <a:gd name="connsiteX6" fmla="*/ 38100 w 320230"/>
                    <a:gd name="connsiteY6" fmla="*/ 160020 h 320230"/>
                    <a:gd name="connsiteX7" fmla="*/ 160115 w 320230"/>
                    <a:gd name="connsiteY7" fmla="*/ 282035 h 320230"/>
                    <a:gd name="connsiteX8" fmla="*/ 282130 w 320230"/>
                    <a:gd name="connsiteY8" fmla="*/ 160020 h 320230"/>
                    <a:gd name="connsiteX9" fmla="*/ 160115 w 320230"/>
                    <a:gd name="connsiteY9" fmla="*/ 38005 h 32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230" h="320230">
                      <a:moveTo>
                        <a:pt x="160115" y="320231"/>
                      </a:moveTo>
                      <a:cubicBezTo>
                        <a:pt x="71819" y="320231"/>
                        <a:pt x="0" y="248412"/>
                        <a:pt x="0" y="160115"/>
                      </a:cubicBezTo>
                      <a:cubicBezTo>
                        <a:pt x="0" y="71819"/>
                        <a:pt x="71819" y="0"/>
                        <a:pt x="160115" y="0"/>
                      </a:cubicBezTo>
                      <a:cubicBezTo>
                        <a:pt x="248412" y="0"/>
                        <a:pt x="320230" y="71819"/>
                        <a:pt x="320230" y="160115"/>
                      </a:cubicBezTo>
                      <a:cubicBezTo>
                        <a:pt x="320230" y="248317"/>
                        <a:pt x="248412" y="320231"/>
                        <a:pt x="160115" y="320231"/>
                      </a:cubicBezTo>
                      <a:close/>
                      <a:moveTo>
                        <a:pt x="160115" y="38005"/>
                      </a:moveTo>
                      <a:cubicBezTo>
                        <a:pt x="92869" y="38005"/>
                        <a:pt x="38100" y="92774"/>
                        <a:pt x="38100" y="160020"/>
                      </a:cubicBezTo>
                      <a:cubicBezTo>
                        <a:pt x="38100" y="227267"/>
                        <a:pt x="92869" y="282035"/>
                        <a:pt x="160115" y="282035"/>
                      </a:cubicBezTo>
                      <a:cubicBezTo>
                        <a:pt x="227362" y="282035"/>
                        <a:pt x="282130" y="227267"/>
                        <a:pt x="282130" y="160020"/>
                      </a:cubicBezTo>
                      <a:cubicBezTo>
                        <a:pt x="282130" y="92774"/>
                        <a:pt x="227362" y="38005"/>
                        <a:pt x="160115" y="380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2B985F1E-B3EB-F9B4-33C6-8E290CFD14F4}"/>
                    </a:ext>
                  </a:extLst>
                </p:cNvPr>
                <p:cNvSpPr/>
                <p:nvPr/>
              </p:nvSpPr>
              <p:spPr>
                <a:xfrm>
                  <a:off x="9399174" y="1092422"/>
                  <a:ext cx="38100" cy="121539"/>
                </a:xfrm>
                <a:custGeom>
                  <a:avLst/>
                  <a:gdLst>
                    <a:gd name="connsiteX0" fmla="*/ 0 w 38100"/>
                    <a:gd name="connsiteY0" fmla="*/ 0 h 121539"/>
                    <a:gd name="connsiteX1" fmla="*/ 38100 w 38100"/>
                    <a:gd name="connsiteY1" fmla="*/ 0 h 121539"/>
                    <a:gd name="connsiteX2" fmla="*/ 38100 w 38100"/>
                    <a:gd name="connsiteY2" fmla="*/ 121539 h 121539"/>
                    <a:gd name="connsiteX3" fmla="*/ 0 w 38100"/>
                    <a:gd name="connsiteY3" fmla="*/ 121539 h 121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121539">
                      <a:moveTo>
                        <a:pt x="0" y="0"/>
                      </a:moveTo>
                      <a:lnTo>
                        <a:pt x="38100" y="0"/>
                      </a:lnTo>
                      <a:lnTo>
                        <a:pt x="38100" y="121539"/>
                      </a:lnTo>
                      <a:lnTo>
                        <a:pt x="0" y="1215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9FF1624F-6F58-E4C3-5B2B-3F2F7E5F30FB}"/>
                    </a:ext>
                  </a:extLst>
                </p:cNvPr>
                <p:cNvSpPr/>
                <p:nvPr/>
              </p:nvSpPr>
              <p:spPr>
                <a:xfrm>
                  <a:off x="9166860" y="778097"/>
                  <a:ext cx="38100" cy="435768"/>
                </a:xfrm>
                <a:custGeom>
                  <a:avLst/>
                  <a:gdLst>
                    <a:gd name="connsiteX0" fmla="*/ 0 w 38100"/>
                    <a:gd name="connsiteY0" fmla="*/ 0 h 435768"/>
                    <a:gd name="connsiteX1" fmla="*/ 38100 w 38100"/>
                    <a:gd name="connsiteY1" fmla="*/ 0 h 435768"/>
                    <a:gd name="connsiteX2" fmla="*/ 38100 w 38100"/>
                    <a:gd name="connsiteY2" fmla="*/ 435769 h 435768"/>
                    <a:gd name="connsiteX3" fmla="*/ 0 w 38100"/>
                    <a:gd name="connsiteY3" fmla="*/ 435769 h 435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435768">
                      <a:moveTo>
                        <a:pt x="0" y="0"/>
                      </a:moveTo>
                      <a:lnTo>
                        <a:pt x="38100" y="0"/>
                      </a:lnTo>
                      <a:lnTo>
                        <a:pt x="38100" y="435769"/>
                      </a:lnTo>
                      <a:lnTo>
                        <a:pt x="0" y="43576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0E7964E-31C1-C7FD-40F5-A37358315629}"/>
                    </a:ext>
                  </a:extLst>
                </p:cNvPr>
                <p:cNvSpPr/>
                <p:nvPr/>
              </p:nvSpPr>
              <p:spPr>
                <a:xfrm>
                  <a:off x="9306401" y="587502"/>
                  <a:ext cx="114490" cy="38100"/>
                </a:xfrm>
                <a:custGeom>
                  <a:avLst/>
                  <a:gdLst>
                    <a:gd name="connsiteX0" fmla="*/ 0 w 114490"/>
                    <a:gd name="connsiteY0" fmla="*/ 0 h 38100"/>
                    <a:gd name="connsiteX1" fmla="*/ 114491 w 114490"/>
                    <a:gd name="connsiteY1" fmla="*/ 0 h 38100"/>
                    <a:gd name="connsiteX2" fmla="*/ 114491 w 114490"/>
                    <a:gd name="connsiteY2" fmla="*/ 38100 h 38100"/>
                    <a:gd name="connsiteX3" fmla="*/ 0 w 114490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490" h="38100">
                      <a:moveTo>
                        <a:pt x="0" y="0"/>
                      </a:moveTo>
                      <a:lnTo>
                        <a:pt x="114491" y="0"/>
                      </a:lnTo>
                      <a:lnTo>
                        <a:pt x="114491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22975611-92E2-C273-4849-B084A9DD061B}"/>
                    </a:ext>
                  </a:extLst>
                </p:cNvPr>
                <p:cNvSpPr/>
                <p:nvPr/>
              </p:nvSpPr>
              <p:spPr>
                <a:xfrm>
                  <a:off x="9090945" y="587597"/>
                  <a:ext cx="215455" cy="452342"/>
                </a:xfrm>
                <a:custGeom>
                  <a:avLst/>
                  <a:gdLst>
                    <a:gd name="connsiteX0" fmla="*/ 100965 w 215455"/>
                    <a:gd name="connsiteY0" fmla="*/ 452342 h 452342"/>
                    <a:gd name="connsiteX1" fmla="*/ 0 w 215455"/>
                    <a:gd name="connsiteY1" fmla="*/ 351377 h 452342"/>
                    <a:gd name="connsiteX2" fmla="*/ 0 w 215455"/>
                    <a:gd name="connsiteY2" fmla="*/ 100965 h 452342"/>
                    <a:gd name="connsiteX3" fmla="*/ 100965 w 215455"/>
                    <a:gd name="connsiteY3" fmla="*/ 0 h 452342"/>
                    <a:gd name="connsiteX4" fmla="*/ 215455 w 215455"/>
                    <a:gd name="connsiteY4" fmla="*/ 0 h 452342"/>
                    <a:gd name="connsiteX5" fmla="*/ 215455 w 215455"/>
                    <a:gd name="connsiteY5" fmla="*/ 38100 h 452342"/>
                    <a:gd name="connsiteX6" fmla="*/ 100965 w 215455"/>
                    <a:gd name="connsiteY6" fmla="*/ 38100 h 452342"/>
                    <a:gd name="connsiteX7" fmla="*/ 38100 w 215455"/>
                    <a:gd name="connsiteY7" fmla="*/ 100965 h 452342"/>
                    <a:gd name="connsiteX8" fmla="*/ 38100 w 215455"/>
                    <a:gd name="connsiteY8" fmla="*/ 351282 h 452342"/>
                    <a:gd name="connsiteX9" fmla="*/ 100965 w 215455"/>
                    <a:gd name="connsiteY9" fmla="*/ 414147 h 452342"/>
                    <a:gd name="connsiteX10" fmla="*/ 100965 w 215455"/>
                    <a:gd name="connsiteY10" fmla="*/ 452342 h 452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455" h="452342">
                      <a:moveTo>
                        <a:pt x="100965" y="452342"/>
                      </a:moveTo>
                      <a:cubicBezTo>
                        <a:pt x="45244" y="452342"/>
                        <a:pt x="0" y="407003"/>
                        <a:pt x="0" y="351377"/>
                      </a:cubicBezTo>
                      <a:lnTo>
                        <a:pt x="0" y="100965"/>
                      </a:lnTo>
                      <a:cubicBezTo>
                        <a:pt x="0" y="45244"/>
                        <a:pt x="45339" y="0"/>
                        <a:pt x="100965" y="0"/>
                      </a:cubicBezTo>
                      <a:lnTo>
                        <a:pt x="215455" y="0"/>
                      </a:lnTo>
                      <a:lnTo>
                        <a:pt x="215455" y="38100"/>
                      </a:lnTo>
                      <a:lnTo>
                        <a:pt x="100965" y="38100"/>
                      </a:lnTo>
                      <a:cubicBezTo>
                        <a:pt x="66294" y="38100"/>
                        <a:pt x="38100" y="66294"/>
                        <a:pt x="38100" y="100965"/>
                      </a:cubicBezTo>
                      <a:lnTo>
                        <a:pt x="38100" y="351282"/>
                      </a:lnTo>
                      <a:cubicBezTo>
                        <a:pt x="38100" y="385953"/>
                        <a:pt x="66294" y="414147"/>
                        <a:pt x="100965" y="414147"/>
                      </a:cubicBezTo>
                      <a:lnTo>
                        <a:pt x="100965" y="4523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235AEB7-C300-3EAB-AE32-99C361D7B2F4}"/>
                  </a:ext>
                </a:extLst>
              </p:cNvPr>
              <p:cNvSpPr/>
              <p:nvPr/>
            </p:nvSpPr>
            <p:spPr>
              <a:xfrm>
                <a:off x="9287351" y="1020889"/>
                <a:ext cx="38100" cy="193071"/>
              </a:xfrm>
              <a:custGeom>
                <a:avLst/>
                <a:gdLst>
                  <a:gd name="connsiteX0" fmla="*/ 0 w 38100"/>
                  <a:gd name="connsiteY0" fmla="*/ 0 h 193071"/>
                  <a:gd name="connsiteX1" fmla="*/ 38100 w 38100"/>
                  <a:gd name="connsiteY1" fmla="*/ 0 h 193071"/>
                  <a:gd name="connsiteX2" fmla="*/ 38100 w 38100"/>
                  <a:gd name="connsiteY2" fmla="*/ 193072 h 193071"/>
                  <a:gd name="connsiteX3" fmla="*/ 0 w 38100"/>
                  <a:gd name="connsiteY3" fmla="*/ 193072 h 1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3071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3072"/>
                    </a:lnTo>
                    <a:lnTo>
                      <a:pt x="0" y="1930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3455EC6-E64C-B016-FFBB-C58576BC7D29}"/>
              </a:ext>
            </a:extLst>
          </p:cNvPr>
          <p:cNvGrpSpPr/>
          <p:nvPr/>
        </p:nvGrpSpPr>
        <p:grpSpPr>
          <a:xfrm>
            <a:off x="5474033" y="2428875"/>
            <a:ext cx="564666" cy="564868"/>
            <a:chOff x="4438627" y="1266744"/>
            <a:chExt cx="3318201" cy="3319402"/>
          </a:xfrm>
          <a:solidFill>
            <a:schemeClr val="bg1"/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7E306A2-953B-E184-EB07-86532ACCC700}"/>
                </a:ext>
              </a:extLst>
            </p:cNvPr>
            <p:cNvSpPr/>
            <p:nvPr/>
          </p:nvSpPr>
          <p:spPr>
            <a:xfrm>
              <a:off x="5462092" y="2879664"/>
              <a:ext cx="1272623" cy="603283"/>
            </a:xfrm>
            <a:custGeom>
              <a:avLst/>
              <a:gdLst>
                <a:gd name="connsiteX0" fmla="*/ 1272559 w 1272623"/>
                <a:gd name="connsiteY0" fmla="*/ 524475 h 603283"/>
                <a:gd name="connsiteX1" fmla="*/ 1231792 w 1272623"/>
                <a:gd name="connsiteY1" fmla="*/ 598484 h 603283"/>
                <a:gd name="connsiteX2" fmla="*/ 1148258 w 1272623"/>
                <a:gd name="connsiteY2" fmla="*/ 543906 h 603283"/>
                <a:gd name="connsiteX3" fmla="*/ 1133018 w 1272623"/>
                <a:gd name="connsiteY3" fmla="*/ 451228 h 603283"/>
                <a:gd name="connsiteX4" fmla="*/ 1064819 w 1272623"/>
                <a:gd name="connsiteY4" fmla="*/ 326926 h 603283"/>
                <a:gd name="connsiteX5" fmla="*/ 938708 w 1272623"/>
                <a:gd name="connsiteY5" fmla="*/ 215579 h 603283"/>
                <a:gd name="connsiteX6" fmla="*/ 791832 w 1272623"/>
                <a:gd name="connsiteY6" fmla="*/ 148047 h 603283"/>
                <a:gd name="connsiteX7" fmla="*/ 586664 w 1272623"/>
                <a:gd name="connsiteY7" fmla="*/ 125663 h 603283"/>
                <a:gd name="connsiteX8" fmla="*/ 422548 w 1272623"/>
                <a:gd name="connsiteY8" fmla="*/ 169097 h 603283"/>
                <a:gd name="connsiteX9" fmla="*/ 205283 w 1272623"/>
                <a:gd name="connsiteY9" fmla="*/ 329117 h 603283"/>
                <a:gd name="connsiteX10" fmla="*/ 122701 w 1272623"/>
                <a:gd name="connsiteY10" fmla="*/ 540096 h 603283"/>
                <a:gd name="connsiteX11" fmla="*/ 79934 w 1272623"/>
                <a:gd name="connsiteY11" fmla="*/ 600294 h 603283"/>
                <a:gd name="connsiteX12" fmla="*/ 6591 w 1272623"/>
                <a:gd name="connsiteY12" fmla="*/ 566290 h 603283"/>
                <a:gd name="connsiteX13" fmla="*/ 400 w 1272623"/>
                <a:gd name="connsiteY13" fmla="*/ 518569 h 603283"/>
                <a:gd name="connsiteX14" fmla="*/ 48311 w 1272623"/>
                <a:gd name="connsiteY14" fmla="*/ 346167 h 603283"/>
                <a:gd name="connsiteX15" fmla="*/ 123653 w 1272623"/>
                <a:gd name="connsiteY15" fmla="*/ 235010 h 603283"/>
                <a:gd name="connsiteX16" fmla="*/ 344729 w 1272623"/>
                <a:gd name="connsiteY16" fmla="*/ 67656 h 603283"/>
                <a:gd name="connsiteX17" fmla="*/ 589426 w 1272623"/>
                <a:gd name="connsiteY17" fmla="*/ 1743 h 603283"/>
                <a:gd name="connsiteX18" fmla="*/ 762495 w 1272623"/>
                <a:gd name="connsiteY18" fmla="*/ 12411 h 603283"/>
                <a:gd name="connsiteX19" fmla="*/ 945280 w 1272623"/>
                <a:gd name="connsiteY19" fmla="*/ 77276 h 603283"/>
                <a:gd name="connsiteX20" fmla="*/ 1131113 w 1272623"/>
                <a:gd name="connsiteY20" fmla="*/ 214627 h 603283"/>
                <a:gd name="connsiteX21" fmla="*/ 1270845 w 1272623"/>
                <a:gd name="connsiteY21" fmla="*/ 501805 h 603283"/>
                <a:gd name="connsiteX22" fmla="*/ 1272559 w 1272623"/>
                <a:gd name="connsiteY22" fmla="*/ 524475 h 60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2623" h="603283">
                  <a:moveTo>
                    <a:pt x="1272559" y="524475"/>
                  </a:moveTo>
                  <a:cubicBezTo>
                    <a:pt x="1273702" y="562765"/>
                    <a:pt x="1259605" y="588578"/>
                    <a:pt x="1231792" y="598484"/>
                  </a:cubicBezTo>
                  <a:cubicBezTo>
                    <a:pt x="1190835" y="613153"/>
                    <a:pt x="1150830" y="587626"/>
                    <a:pt x="1148258" y="543906"/>
                  </a:cubicBezTo>
                  <a:cubicBezTo>
                    <a:pt x="1146353" y="512378"/>
                    <a:pt x="1142543" y="481803"/>
                    <a:pt x="1133018" y="451228"/>
                  </a:cubicBezTo>
                  <a:cubicBezTo>
                    <a:pt x="1118635" y="404841"/>
                    <a:pt x="1094346" y="364645"/>
                    <a:pt x="1064819" y="326926"/>
                  </a:cubicBezTo>
                  <a:cubicBezTo>
                    <a:pt x="1029672" y="281968"/>
                    <a:pt x="986142" y="245964"/>
                    <a:pt x="938708" y="215579"/>
                  </a:cubicBezTo>
                  <a:cubicBezTo>
                    <a:pt x="893273" y="186528"/>
                    <a:pt x="844315" y="163192"/>
                    <a:pt x="791832" y="148047"/>
                  </a:cubicBezTo>
                  <a:cubicBezTo>
                    <a:pt x="724586" y="128711"/>
                    <a:pt x="656673" y="116043"/>
                    <a:pt x="586664" y="125663"/>
                  </a:cubicBezTo>
                  <a:cubicBezTo>
                    <a:pt x="530371" y="133378"/>
                    <a:pt x="475602" y="146523"/>
                    <a:pt x="422548" y="169097"/>
                  </a:cubicBezTo>
                  <a:cubicBezTo>
                    <a:pt x="337014" y="205483"/>
                    <a:pt x="263957" y="257775"/>
                    <a:pt x="205283" y="329117"/>
                  </a:cubicBezTo>
                  <a:cubicBezTo>
                    <a:pt x="155181" y="389982"/>
                    <a:pt x="125654" y="460086"/>
                    <a:pt x="122701" y="540096"/>
                  </a:cubicBezTo>
                  <a:cubicBezTo>
                    <a:pt x="121463" y="572862"/>
                    <a:pt x="107651" y="591436"/>
                    <a:pt x="79934" y="600294"/>
                  </a:cubicBezTo>
                  <a:cubicBezTo>
                    <a:pt x="50120" y="609914"/>
                    <a:pt x="16783" y="595722"/>
                    <a:pt x="6591" y="566290"/>
                  </a:cubicBezTo>
                  <a:cubicBezTo>
                    <a:pt x="1448" y="551336"/>
                    <a:pt x="-1029" y="534286"/>
                    <a:pt x="400" y="518569"/>
                  </a:cubicBezTo>
                  <a:cubicBezTo>
                    <a:pt x="5734" y="458276"/>
                    <a:pt x="17640" y="398935"/>
                    <a:pt x="48311" y="346167"/>
                  </a:cubicBezTo>
                  <a:cubicBezTo>
                    <a:pt x="70695" y="307495"/>
                    <a:pt x="95555" y="269776"/>
                    <a:pt x="123653" y="235010"/>
                  </a:cubicBezTo>
                  <a:cubicBezTo>
                    <a:pt x="183185" y="161191"/>
                    <a:pt x="260147" y="108423"/>
                    <a:pt x="344729" y="67656"/>
                  </a:cubicBezTo>
                  <a:cubicBezTo>
                    <a:pt x="421786" y="30508"/>
                    <a:pt x="503225" y="7839"/>
                    <a:pt x="589426" y="1743"/>
                  </a:cubicBezTo>
                  <a:cubicBezTo>
                    <a:pt x="647910" y="-2353"/>
                    <a:pt x="705822" y="600"/>
                    <a:pt x="762495" y="12411"/>
                  </a:cubicBezTo>
                  <a:cubicBezTo>
                    <a:pt x="825932" y="25651"/>
                    <a:pt x="887463" y="46034"/>
                    <a:pt x="945280" y="77276"/>
                  </a:cubicBezTo>
                  <a:cubicBezTo>
                    <a:pt x="1013955" y="114328"/>
                    <a:pt x="1077297" y="157858"/>
                    <a:pt x="1131113" y="214627"/>
                  </a:cubicBezTo>
                  <a:cubicBezTo>
                    <a:pt x="1207884" y="295589"/>
                    <a:pt x="1256367" y="390458"/>
                    <a:pt x="1270845" y="501805"/>
                  </a:cubicBezTo>
                  <a:cubicBezTo>
                    <a:pt x="1271797" y="509330"/>
                    <a:pt x="1271988" y="516950"/>
                    <a:pt x="1272559" y="5244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3DA4A18-DC87-6DF4-11FE-963DC5DA0383}"/>
                </a:ext>
              </a:extLst>
            </p:cNvPr>
            <p:cNvSpPr/>
            <p:nvPr/>
          </p:nvSpPr>
          <p:spPr>
            <a:xfrm>
              <a:off x="5798026" y="2189410"/>
              <a:ext cx="600490" cy="602136"/>
            </a:xfrm>
            <a:custGeom>
              <a:avLst/>
              <a:gdLst>
                <a:gd name="connsiteX0" fmla="*/ 31 w 600490"/>
                <a:gd name="connsiteY0" fmla="*/ 301758 h 602136"/>
                <a:gd name="connsiteX1" fmla="*/ 297497 w 600490"/>
                <a:gd name="connsiteY1" fmla="*/ 6 h 602136"/>
                <a:gd name="connsiteX2" fmla="*/ 600487 w 600490"/>
                <a:gd name="connsiteY2" fmla="*/ 301568 h 602136"/>
                <a:gd name="connsiteX3" fmla="*/ 305688 w 600490"/>
                <a:gd name="connsiteY3" fmla="*/ 602081 h 602136"/>
                <a:gd name="connsiteX4" fmla="*/ 31 w 600490"/>
                <a:gd name="connsiteY4" fmla="*/ 301663 h 602136"/>
                <a:gd name="connsiteX5" fmla="*/ 298068 w 600490"/>
                <a:gd name="connsiteY5" fmla="*/ 477780 h 602136"/>
                <a:gd name="connsiteX6" fmla="*/ 477234 w 600490"/>
                <a:gd name="connsiteY6" fmla="*/ 297853 h 602136"/>
                <a:gd name="connsiteX7" fmla="*/ 297211 w 600490"/>
                <a:gd name="connsiteY7" fmla="*/ 124403 h 602136"/>
                <a:gd name="connsiteX8" fmla="*/ 123189 w 600490"/>
                <a:gd name="connsiteY8" fmla="*/ 298805 h 602136"/>
                <a:gd name="connsiteX9" fmla="*/ 298068 w 600490"/>
                <a:gd name="connsiteY9" fmla="*/ 477780 h 6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490" h="602136">
                  <a:moveTo>
                    <a:pt x="31" y="301758"/>
                  </a:moveTo>
                  <a:cubicBezTo>
                    <a:pt x="-2350" y="138595"/>
                    <a:pt x="132429" y="1054"/>
                    <a:pt x="297497" y="6"/>
                  </a:cubicBezTo>
                  <a:cubicBezTo>
                    <a:pt x="463899" y="-1042"/>
                    <a:pt x="601249" y="133642"/>
                    <a:pt x="600487" y="301568"/>
                  </a:cubicBezTo>
                  <a:cubicBezTo>
                    <a:pt x="599725" y="469303"/>
                    <a:pt x="465804" y="599033"/>
                    <a:pt x="305688" y="602081"/>
                  </a:cubicBezTo>
                  <a:cubicBezTo>
                    <a:pt x="134429" y="605320"/>
                    <a:pt x="-1207" y="465017"/>
                    <a:pt x="31" y="301663"/>
                  </a:cubicBezTo>
                  <a:close/>
                  <a:moveTo>
                    <a:pt x="298068" y="477780"/>
                  </a:moveTo>
                  <a:cubicBezTo>
                    <a:pt x="395795" y="479876"/>
                    <a:pt x="478472" y="397770"/>
                    <a:pt x="477234" y="297853"/>
                  </a:cubicBezTo>
                  <a:cubicBezTo>
                    <a:pt x="476091" y="208985"/>
                    <a:pt x="403796" y="122974"/>
                    <a:pt x="297211" y="124403"/>
                  </a:cubicBezTo>
                  <a:cubicBezTo>
                    <a:pt x="201961" y="125641"/>
                    <a:pt x="125380" y="200603"/>
                    <a:pt x="123189" y="298805"/>
                  </a:cubicBezTo>
                  <a:cubicBezTo>
                    <a:pt x="121094" y="395865"/>
                    <a:pt x="202247" y="477113"/>
                    <a:pt x="298068" y="477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870C7D4-47B4-C59F-EA60-431C1DF33353}"/>
                </a:ext>
              </a:extLst>
            </p:cNvPr>
            <p:cNvSpPr/>
            <p:nvPr/>
          </p:nvSpPr>
          <p:spPr>
            <a:xfrm>
              <a:off x="7185552" y="2630293"/>
              <a:ext cx="571276" cy="591340"/>
            </a:xfrm>
            <a:custGeom>
              <a:avLst/>
              <a:gdLst>
                <a:gd name="connsiteX0" fmla="*/ 379584 w 571276"/>
                <a:gd name="connsiteY0" fmla="*/ 362938 h 591340"/>
                <a:gd name="connsiteX1" fmla="*/ 262998 w 571276"/>
                <a:gd name="connsiteY1" fmla="*/ 363224 h 591340"/>
                <a:gd name="connsiteX2" fmla="*/ 242995 w 571276"/>
                <a:gd name="connsiteY2" fmla="*/ 369891 h 591340"/>
                <a:gd name="connsiteX3" fmla="*/ 253473 w 571276"/>
                <a:gd name="connsiteY3" fmla="*/ 388370 h 591340"/>
                <a:gd name="connsiteX4" fmla="*/ 367583 w 571276"/>
                <a:gd name="connsiteY4" fmla="*/ 487525 h 591340"/>
                <a:gd name="connsiteX5" fmla="*/ 395586 w 571276"/>
                <a:gd name="connsiteY5" fmla="*/ 538103 h 591340"/>
                <a:gd name="connsiteX6" fmla="*/ 361296 w 571276"/>
                <a:gd name="connsiteY6" fmla="*/ 584108 h 591340"/>
                <a:gd name="connsiteX7" fmla="*/ 293573 w 571276"/>
                <a:gd name="connsiteY7" fmla="*/ 577727 h 591340"/>
                <a:gd name="connsiteX8" fmla="*/ 173177 w 571276"/>
                <a:gd name="connsiteY8" fmla="*/ 473618 h 591340"/>
                <a:gd name="connsiteX9" fmla="*/ 37827 w 571276"/>
                <a:gd name="connsiteY9" fmla="*/ 354461 h 591340"/>
                <a:gd name="connsiteX10" fmla="*/ 34874 w 571276"/>
                <a:gd name="connsiteY10" fmla="*/ 239303 h 591340"/>
                <a:gd name="connsiteX11" fmla="*/ 265570 w 571276"/>
                <a:gd name="connsiteY11" fmla="*/ 36707 h 591340"/>
                <a:gd name="connsiteX12" fmla="*/ 301098 w 571276"/>
                <a:gd name="connsiteY12" fmla="*/ 8513 h 591340"/>
                <a:gd name="connsiteX13" fmla="*/ 394348 w 571276"/>
                <a:gd name="connsiteY13" fmla="*/ 52232 h 591340"/>
                <a:gd name="connsiteX14" fmla="*/ 382251 w 571276"/>
                <a:gd name="connsiteY14" fmla="*/ 87380 h 591340"/>
                <a:gd name="connsiteX15" fmla="*/ 257664 w 571276"/>
                <a:gd name="connsiteY15" fmla="*/ 199013 h 591340"/>
                <a:gd name="connsiteX16" fmla="*/ 251282 w 571276"/>
                <a:gd name="connsiteY16" fmla="*/ 203870 h 591340"/>
                <a:gd name="connsiteX17" fmla="*/ 243567 w 571276"/>
                <a:gd name="connsiteY17" fmla="*/ 222254 h 591340"/>
                <a:gd name="connsiteX18" fmla="*/ 260331 w 571276"/>
                <a:gd name="connsiteY18" fmla="*/ 228540 h 591340"/>
                <a:gd name="connsiteX19" fmla="*/ 392062 w 571276"/>
                <a:gd name="connsiteY19" fmla="*/ 227873 h 591340"/>
                <a:gd name="connsiteX20" fmla="*/ 489502 w 571276"/>
                <a:gd name="connsiteY20" fmla="*/ 227207 h 591340"/>
                <a:gd name="connsiteX21" fmla="*/ 555796 w 571276"/>
                <a:gd name="connsiteY21" fmla="*/ 256639 h 591340"/>
                <a:gd name="connsiteX22" fmla="*/ 552177 w 571276"/>
                <a:gd name="connsiteY22" fmla="*/ 338363 h 591340"/>
                <a:gd name="connsiteX23" fmla="*/ 495789 w 571276"/>
                <a:gd name="connsiteY23" fmla="*/ 363509 h 591340"/>
                <a:gd name="connsiteX24" fmla="*/ 379298 w 571276"/>
                <a:gd name="connsiteY24" fmla="*/ 363509 h 591340"/>
                <a:gd name="connsiteX25" fmla="*/ 379298 w 571276"/>
                <a:gd name="connsiteY25" fmla="*/ 363033 h 59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1276" h="591340">
                  <a:moveTo>
                    <a:pt x="379584" y="362938"/>
                  </a:moveTo>
                  <a:cubicBezTo>
                    <a:pt x="340722" y="362938"/>
                    <a:pt x="301860" y="362652"/>
                    <a:pt x="262998" y="363224"/>
                  </a:cubicBezTo>
                  <a:cubicBezTo>
                    <a:pt x="256330" y="363319"/>
                    <a:pt x="249663" y="367605"/>
                    <a:pt x="242995" y="369891"/>
                  </a:cubicBezTo>
                  <a:cubicBezTo>
                    <a:pt x="246425" y="376082"/>
                    <a:pt x="248425" y="383893"/>
                    <a:pt x="253473" y="388370"/>
                  </a:cubicBezTo>
                  <a:cubicBezTo>
                    <a:pt x="291192" y="421802"/>
                    <a:pt x="329673" y="454283"/>
                    <a:pt x="367583" y="487525"/>
                  </a:cubicBezTo>
                  <a:cubicBezTo>
                    <a:pt x="382822" y="500860"/>
                    <a:pt x="396919" y="515147"/>
                    <a:pt x="395586" y="538103"/>
                  </a:cubicBezTo>
                  <a:cubicBezTo>
                    <a:pt x="394252" y="561058"/>
                    <a:pt x="379393" y="575631"/>
                    <a:pt x="361296" y="584108"/>
                  </a:cubicBezTo>
                  <a:cubicBezTo>
                    <a:pt x="338912" y="594586"/>
                    <a:pt x="313957" y="594681"/>
                    <a:pt x="293573" y="577727"/>
                  </a:cubicBezTo>
                  <a:cubicBezTo>
                    <a:pt x="252806" y="543722"/>
                    <a:pt x="213087" y="508575"/>
                    <a:pt x="173177" y="473618"/>
                  </a:cubicBezTo>
                  <a:cubicBezTo>
                    <a:pt x="127934" y="433994"/>
                    <a:pt x="83261" y="393799"/>
                    <a:pt x="37827" y="354461"/>
                  </a:cubicBezTo>
                  <a:cubicBezTo>
                    <a:pt x="-11036" y="312170"/>
                    <a:pt x="-13132" y="282642"/>
                    <a:pt x="34874" y="239303"/>
                  </a:cubicBezTo>
                  <a:cubicBezTo>
                    <a:pt x="110884" y="170819"/>
                    <a:pt x="188512" y="104048"/>
                    <a:pt x="265570" y="36707"/>
                  </a:cubicBezTo>
                  <a:cubicBezTo>
                    <a:pt x="277000" y="26801"/>
                    <a:pt x="288430" y="16514"/>
                    <a:pt x="301098" y="8513"/>
                  </a:cubicBezTo>
                  <a:cubicBezTo>
                    <a:pt x="337198" y="-14252"/>
                    <a:pt x="392919" y="11465"/>
                    <a:pt x="394348" y="52232"/>
                  </a:cubicBezTo>
                  <a:cubicBezTo>
                    <a:pt x="394729" y="64043"/>
                    <a:pt x="390347" y="79664"/>
                    <a:pt x="382251" y="87380"/>
                  </a:cubicBezTo>
                  <a:cubicBezTo>
                    <a:pt x="341770" y="125765"/>
                    <a:pt x="299384" y="162056"/>
                    <a:pt x="257664" y="199013"/>
                  </a:cubicBezTo>
                  <a:cubicBezTo>
                    <a:pt x="255664" y="200822"/>
                    <a:pt x="252425" y="201775"/>
                    <a:pt x="251282" y="203870"/>
                  </a:cubicBezTo>
                  <a:cubicBezTo>
                    <a:pt x="248234" y="209776"/>
                    <a:pt x="246139" y="216062"/>
                    <a:pt x="243567" y="222254"/>
                  </a:cubicBezTo>
                  <a:cubicBezTo>
                    <a:pt x="249187" y="224444"/>
                    <a:pt x="254711" y="228540"/>
                    <a:pt x="260331" y="228540"/>
                  </a:cubicBezTo>
                  <a:cubicBezTo>
                    <a:pt x="304241" y="228731"/>
                    <a:pt x="348151" y="228254"/>
                    <a:pt x="392062" y="227873"/>
                  </a:cubicBezTo>
                  <a:cubicBezTo>
                    <a:pt x="424542" y="227588"/>
                    <a:pt x="457213" y="225397"/>
                    <a:pt x="489502" y="227207"/>
                  </a:cubicBezTo>
                  <a:cubicBezTo>
                    <a:pt x="514363" y="228635"/>
                    <a:pt x="538652" y="235493"/>
                    <a:pt x="555796" y="256639"/>
                  </a:cubicBezTo>
                  <a:cubicBezTo>
                    <a:pt x="577323" y="283118"/>
                    <a:pt x="576656" y="314741"/>
                    <a:pt x="552177" y="338363"/>
                  </a:cubicBezTo>
                  <a:cubicBezTo>
                    <a:pt x="536746" y="353222"/>
                    <a:pt x="518459" y="363605"/>
                    <a:pt x="495789" y="363509"/>
                  </a:cubicBezTo>
                  <a:cubicBezTo>
                    <a:pt x="456927" y="363319"/>
                    <a:pt x="418160" y="363509"/>
                    <a:pt x="379298" y="363509"/>
                  </a:cubicBezTo>
                  <a:cubicBezTo>
                    <a:pt x="379298" y="363319"/>
                    <a:pt x="379298" y="363128"/>
                    <a:pt x="379298" y="3630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7204425-3CAC-0A43-0F26-8A7C027C5FD6}"/>
                </a:ext>
              </a:extLst>
            </p:cNvPr>
            <p:cNvSpPr/>
            <p:nvPr/>
          </p:nvSpPr>
          <p:spPr>
            <a:xfrm>
              <a:off x="4438627" y="2630114"/>
              <a:ext cx="571224" cy="590661"/>
            </a:xfrm>
            <a:custGeom>
              <a:avLst/>
              <a:gdLst>
                <a:gd name="connsiteX0" fmla="*/ 193571 w 571224"/>
                <a:gd name="connsiteY0" fmla="*/ 362355 h 590661"/>
                <a:gd name="connsiteX1" fmla="*/ 63935 w 571224"/>
                <a:gd name="connsiteY1" fmla="*/ 361784 h 590661"/>
                <a:gd name="connsiteX2" fmla="*/ 3452 w 571224"/>
                <a:gd name="connsiteY2" fmla="*/ 274725 h 590661"/>
                <a:gd name="connsiteX3" fmla="*/ 75746 w 571224"/>
                <a:gd name="connsiteY3" fmla="*/ 228339 h 590661"/>
                <a:gd name="connsiteX4" fmla="*/ 243291 w 571224"/>
                <a:gd name="connsiteY4" fmla="*/ 228148 h 590661"/>
                <a:gd name="connsiteX5" fmla="*/ 308156 w 571224"/>
                <a:gd name="connsiteY5" fmla="*/ 228529 h 590661"/>
                <a:gd name="connsiteX6" fmla="*/ 326921 w 571224"/>
                <a:gd name="connsiteY6" fmla="*/ 222909 h 590661"/>
                <a:gd name="connsiteX7" fmla="*/ 318062 w 571224"/>
                <a:gd name="connsiteY7" fmla="*/ 203859 h 590661"/>
                <a:gd name="connsiteX8" fmla="*/ 213573 w 571224"/>
                <a:gd name="connsiteY8" fmla="*/ 113657 h 590661"/>
                <a:gd name="connsiteX9" fmla="*/ 189285 w 571224"/>
                <a:gd name="connsiteY9" fmla="*/ 89750 h 590661"/>
                <a:gd name="connsiteX10" fmla="*/ 198143 w 571224"/>
                <a:gd name="connsiteY10" fmla="*/ 14216 h 590661"/>
                <a:gd name="connsiteX11" fmla="*/ 292155 w 571224"/>
                <a:gd name="connsiteY11" fmla="*/ 24503 h 590661"/>
                <a:gd name="connsiteX12" fmla="*/ 536661 w 571224"/>
                <a:gd name="connsiteY12" fmla="*/ 240911 h 590661"/>
                <a:gd name="connsiteX13" fmla="*/ 562760 w 571224"/>
                <a:gd name="connsiteY13" fmla="*/ 271677 h 590661"/>
                <a:gd name="connsiteX14" fmla="*/ 559998 w 571224"/>
                <a:gd name="connsiteY14" fmla="*/ 324350 h 590661"/>
                <a:gd name="connsiteX15" fmla="*/ 477892 w 571224"/>
                <a:gd name="connsiteY15" fmla="*/ 402741 h 590661"/>
                <a:gd name="connsiteX16" fmla="*/ 291297 w 571224"/>
                <a:gd name="connsiteY16" fmla="*/ 566952 h 590661"/>
                <a:gd name="connsiteX17" fmla="*/ 229766 w 571224"/>
                <a:gd name="connsiteY17" fmla="*/ 590003 h 590661"/>
                <a:gd name="connsiteX18" fmla="*/ 175568 w 571224"/>
                <a:gd name="connsiteY18" fmla="*/ 544759 h 590661"/>
                <a:gd name="connsiteX19" fmla="*/ 194428 w 571224"/>
                <a:gd name="connsiteY19" fmla="*/ 496086 h 590661"/>
                <a:gd name="connsiteX20" fmla="*/ 274248 w 571224"/>
                <a:gd name="connsiteY20" fmla="*/ 424553 h 590661"/>
                <a:gd name="connsiteX21" fmla="*/ 318920 w 571224"/>
                <a:gd name="connsiteY21" fmla="*/ 386930 h 590661"/>
                <a:gd name="connsiteX22" fmla="*/ 327778 w 571224"/>
                <a:gd name="connsiteY22" fmla="*/ 371023 h 590661"/>
                <a:gd name="connsiteX23" fmla="*/ 310157 w 571224"/>
                <a:gd name="connsiteY23" fmla="*/ 363117 h 590661"/>
                <a:gd name="connsiteX24" fmla="*/ 193571 w 571224"/>
                <a:gd name="connsiteY24" fmla="*/ 362736 h 590661"/>
                <a:gd name="connsiteX25" fmla="*/ 193571 w 571224"/>
                <a:gd name="connsiteY25" fmla="*/ 362546 h 59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1224" h="590661">
                  <a:moveTo>
                    <a:pt x="193571" y="362355"/>
                  </a:moveTo>
                  <a:cubicBezTo>
                    <a:pt x="150327" y="362355"/>
                    <a:pt x="106988" y="364451"/>
                    <a:pt x="63935" y="361784"/>
                  </a:cubicBezTo>
                  <a:cubicBezTo>
                    <a:pt x="18787" y="359022"/>
                    <a:pt x="-10360" y="314635"/>
                    <a:pt x="3452" y="274725"/>
                  </a:cubicBezTo>
                  <a:cubicBezTo>
                    <a:pt x="12215" y="249484"/>
                    <a:pt x="44409" y="228529"/>
                    <a:pt x="75746" y="228339"/>
                  </a:cubicBezTo>
                  <a:cubicBezTo>
                    <a:pt x="131563" y="228053"/>
                    <a:pt x="187379" y="228148"/>
                    <a:pt x="243291" y="228148"/>
                  </a:cubicBezTo>
                  <a:cubicBezTo>
                    <a:pt x="264913" y="228148"/>
                    <a:pt x="286535" y="229005"/>
                    <a:pt x="308156" y="228529"/>
                  </a:cubicBezTo>
                  <a:cubicBezTo>
                    <a:pt x="314443" y="228339"/>
                    <a:pt x="320634" y="224814"/>
                    <a:pt x="326921" y="222909"/>
                  </a:cubicBezTo>
                  <a:cubicBezTo>
                    <a:pt x="324063" y="216432"/>
                    <a:pt x="322825" y="208145"/>
                    <a:pt x="318062" y="203859"/>
                  </a:cubicBezTo>
                  <a:cubicBezTo>
                    <a:pt x="283582" y="173379"/>
                    <a:pt x="248339" y="143852"/>
                    <a:pt x="213573" y="113657"/>
                  </a:cubicBezTo>
                  <a:cubicBezTo>
                    <a:pt x="205001" y="106228"/>
                    <a:pt x="196714" y="98322"/>
                    <a:pt x="189285" y="89750"/>
                  </a:cubicBezTo>
                  <a:cubicBezTo>
                    <a:pt x="166424" y="63080"/>
                    <a:pt x="169853" y="35553"/>
                    <a:pt x="198143" y="14216"/>
                  </a:cubicBezTo>
                  <a:cubicBezTo>
                    <a:pt x="227480" y="-7786"/>
                    <a:pt x="259865" y="-4167"/>
                    <a:pt x="292155" y="24503"/>
                  </a:cubicBezTo>
                  <a:cubicBezTo>
                    <a:pt x="373689" y="96608"/>
                    <a:pt x="455413" y="168522"/>
                    <a:pt x="536661" y="240911"/>
                  </a:cubicBezTo>
                  <a:cubicBezTo>
                    <a:pt x="546663" y="249770"/>
                    <a:pt x="555426" y="260533"/>
                    <a:pt x="562760" y="271677"/>
                  </a:cubicBezTo>
                  <a:cubicBezTo>
                    <a:pt x="574380" y="289299"/>
                    <a:pt x="574571" y="309111"/>
                    <a:pt x="559998" y="324350"/>
                  </a:cubicBezTo>
                  <a:cubicBezTo>
                    <a:pt x="533804" y="351687"/>
                    <a:pt x="506086" y="377595"/>
                    <a:pt x="477892" y="402741"/>
                  </a:cubicBezTo>
                  <a:cubicBezTo>
                    <a:pt x="416075" y="457891"/>
                    <a:pt x="353496" y="512183"/>
                    <a:pt x="291297" y="566952"/>
                  </a:cubicBezTo>
                  <a:cubicBezTo>
                    <a:pt x="273676" y="582478"/>
                    <a:pt x="254816" y="593527"/>
                    <a:pt x="229766" y="590003"/>
                  </a:cubicBezTo>
                  <a:cubicBezTo>
                    <a:pt x="204715" y="586478"/>
                    <a:pt x="182712" y="569143"/>
                    <a:pt x="175568" y="544759"/>
                  </a:cubicBezTo>
                  <a:cubicBezTo>
                    <a:pt x="169377" y="523709"/>
                    <a:pt x="180902" y="508850"/>
                    <a:pt x="194428" y="496086"/>
                  </a:cubicBezTo>
                  <a:cubicBezTo>
                    <a:pt x="220431" y="471607"/>
                    <a:pt x="247387" y="448080"/>
                    <a:pt x="274248" y="424553"/>
                  </a:cubicBezTo>
                  <a:cubicBezTo>
                    <a:pt x="288916" y="411695"/>
                    <a:pt x="304537" y="399979"/>
                    <a:pt x="318920" y="386930"/>
                  </a:cubicBezTo>
                  <a:cubicBezTo>
                    <a:pt x="323206" y="383120"/>
                    <a:pt x="324921" y="376357"/>
                    <a:pt x="327778" y="371023"/>
                  </a:cubicBezTo>
                  <a:cubicBezTo>
                    <a:pt x="321873" y="368261"/>
                    <a:pt x="316062" y="363212"/>
                    <a:pt x="310157" y="363117"/>
                  </a:cubicBezTo>
                  <a:cubicBezTo>
                    <a:pt x="271295" y="362355"/>
                    <a:pt x="232433" y="362736"/>
                    <a:pt x="193571" y="362736"/>
                  </a:cubicBezTo>
                  <a:cubicBezTo>
                    <a:pt x="193571" y="362736"/>
                    <a:pt x="193571" y="362546"/>
                    <a:pt x="193571" y="3625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369AFB5-5076-B541-C0BA-81309C21A006}"/>
                </a:ext>
              </a:extLst>
            </p:cNvPr>
            <p:cNvSpPr/>
            <p:nvPr/>
          </p:nvSpPr>
          <p:spPr>
            <a:xfrm>
              <a:off x="5801249" y="4014616"/>
              <a:ext cx="590625" cy="571530"/>
            </a:xfrm>
            <a:custGeom>
              <a:avLst/>
              <a:gdLst>
                <a:gd name="connsiteX0" fmla="*/ 364283 w 590625"/>
                <a:gd name="connsiteY0" fmla="*/ 376218 h 571530"/>
                <a:gd name="connsiteX1" fmla="*/ 364093 w 590625"/>
                <a:gd name="connsiteY1" fmla="*/ 488327 h 571530"/>
                <a:gd name="connsiteX2" fmla="*/ 324088 w 590625"/>
                <a:gd name="connsiteY2" fmla="*/ 563384 h 571530"/>
                <a:gd name="connsiteX3" fmla="*/ 243030 w 590625"/>
                <a:gd name="connsiteY3" fmla="*/ 539857 h 571530"/>
                <a:gd name="connsiteX4" fmla="*/ 229028 w 590625"/>
                <a:gd name="connsiteY4" fmla="*/ 481088 h 571530"/>
                <a:gd name="connsiteX5" fmla="*/ 229028 w 590625"/>
                <a:gd name="connsiteY5" fmla="*/ 294017 h 571530"/>
                <a:gd name="connsiteX6" fmla="*/ 229219 w 590625"/>
                <a:gd name="connsiteY6" fmla="*/ 261537 h 571530"/>
                <a:gd name="connsiteX7" fmla="*/ 223694 w 590625"/>
                <a:gd name="connsiteY7" fmla="*/ 242487 h 571530"/>
                <a:gd name="connsiteX8" fmla="*/ 203120 w 590625"/>
                <a:gd name="connsiteY8" fmla="*/ 252869 h 571530"/>
                <a:gd name="connsiteX9" fmla="*/ 169211 w 590625"/>
                <a:gd name="connsiteY9" fmla="*/ 294303 h 571530"/>
                <a:gd name="connsiteX10" fmla="*/ 97393 w 590625"/>
                <a:gd name="connsiteY10" fmla="*/ 374027 h 571530"/>
                <a:gd name="connsiteX11" fmla="*/ 29575 w 590625"/>
                <a:gd name="connsiteY11" fmla="*/ 387172 h 571530"/>
                <a:gd name="connsiteX12" fmla="*/ 9287 w 590625"/>
                <a:gd name="connsiteY12" fmla="*/ 302399 h 571530"/>
                <a:gd name="connsiteX13" fmla="*/ 77962 w 590625"/>
                <a:gd name="connsiteY13" fmla="*/ 218103 h 571530"/>
                <a:gd name="connsiteX14" fmla="*/ 239315 w 590625"/>
                <a:gd name="connsiteY14" fmla="*/ 35318 h 571530"/>
                <a:gd name="connsiteX15" fmla="*/ 263985 w 590625"/>
                <a:gd name="connsiteY15" fmla="*/ 11982 h 571530"/>
                <a:gd name="connsiteX16" fmla="*/ 343138 w 590625"/>
                <a:gd name="connsiteY16" fmla="*/ 24936 h 571530"/>
                <a:gd name="connsiteX17" fmla="*/ 433340 w 590625"/>
                <a:gd name="connsiteY17" fmla="*/ 127330 h 571530"/>
                <a:gd name="connsiteX18" fmla="*/ 576596 w 590625"/>
                <a:gd name="connsiteY18" fmla="*/ 291350 h 571530"/>
                <a:gd name="connsiteX19" fmla="*/ 549926 w 590625"/>
                <a:gd name="connsiteY19" fmla="*/ 393077 h 571530"/>
                <a:gd name="connsiteX20" fmla="*/ 497443 w 590625"/>
                <a:gd name="connsiteY20" fmla="*/ 376980 h 571530"/>
                <a:gd name="connsiteX21" fmla="*/ 391144 w 590625"/>
                <a:gd name="connsiteY21" fmla="*/ 256298 h 571530"/>
                <a:gd name="connsiteX22" fmla="*/ 383905 w 590625"/>
                <a:gd name="connsiteY22" fmla="*/ 247630 h 571530"/>
                <a:gd name="connsiteX23" fmla="*/ 369998 w 590625"/>
                <a:gd name="connsiteY23" fmla="*/ 243344 h 571530"/>
                <a:gd name="connsiteX24" fmla="*/ 363045 w 590625"/>
                <a:gd name="connsiteY24" fmla="*/ 256012 h 571530"/>
                <a:gd name="connsiteX25" fmla="*/ 363140 w 590625"/>
                <a:gd name="connsiteY25" fmla="*/ 343833 h 571530"/>
                <a:gd name="connsiteX26" fmla="*/ 363140 w 590625"/>
                <a:gd name="connsiteY26" fmla="*/ 376313 h 571530"/>
                <a:gd name="connsiteX27" fmla="*/ 363998 w 590625"/>
                <a:gd name="connsiteY27" fmla="*/ 376313 h 57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625" h="571530">
                  <a:moveTo>
                    <a:pt x="364283" y="376218"/>
                  </a:moveTo>
                  <a:cubicBezTo>
                    <a:pt x="364283" y="413556"/>
                    <a:pt x="364855" y="450989"/>
                    <a:pt x="364093" y="488327"/>
                  </a:cubicBezTo>
                  <a:cubicBezTo>
                    <a:pt x="363521" y="519759"/>
                    <a:pt x="352949" y="546430"/>
                    <a:pt x="324088" y="563384"/>
                  </a:cubicBezTo>
                  <a:cubicBezTo>
                    <a:pt x="291036" y="582720"/>
                    <a:pt x="255508" y="564717"/>
                    <a:pt x="243030" y="539857"/>
                  </a:cubicBezTo>
                  <a:cubicBezTo>
                    <a:pt x="234267" y="522236"/>
                    <a:pt x="229600" y="500900"/>
                    <a:pt x="229028" y="481088"/>
                  </a:cubicBezTo>
                  <a:cubicBezTo>
                    <a:pt x="227504" y="418795"/>
                    <a:pt x="228743" y="356406"/>
                    <a:pt x="229028" y="294017"/>
                  </a:cubicBezTo>
                  <a:cubicBezTo>
                    <a:pt x="229028" y="283158"/>
                    <a:pt x="230076" y="272300"/>
                    <a:pt x="229219" y="261537"/>
                  </a:cubicBezTo>
                  <a:cubicBezTo>
                    <a:pt x="228743" y="255060"/>
                    <a:pt x="225599" y="248868"/>
                    <a:pt x="223694" y="242487"/>
                  </a:cubicBezTo>
                  <a:cubicBezTo>
                    <a:pt x="216741" y="245821"/>
                    <a:pt x="208073" y="247630"/>
                    <a:pt x="203120" y="252869"/>
                  </a:cubicBezTo>
                  <a:cubicBezTo>
                    <a:pt x="190928" y="265823"/>
                    <a:pt x="180927" y="280873"/>
                    <a:pt x="169211" y="294303"/>
                  </a:cubicBezTo>
                  <a:cubicBezTo>
                    <a:pt x="145685" y="321163"/>
                    <a:pt x="122063" y="348119"/>
                    <a:pt x="97393" y="374027"/>
                  </a:cubicBezTo>
                  <a:cubicBezTo>
                    <a:pt x="74438" y="398125"/>
                    <a:pt x="49387" y="402221"/>
                    <a:pt x="29575" y="387172"/>
                  </a:cubicBezTo>
                  <a:cubicBezTo>
                    <a:pt x="1286" y="365645"/>
                    <a:pt x="-9287" y="328879"/>
                    <a:pt x="9287" y="302399"/>
                  </a:cubicBezTo>
                  <a:cubicBezTo>
                    <a:pt x="30051" y="272776"/>
                    <a:pt x="54149" y="245439"/>
                    <a:pt x="77962" y="218103"/>
                  </a:cubicBezTo>
                  <a:cubicBezTo>
                    <a:pt x="131397" y="156762"/>
                    <a:pt x="185404" y="96088"/>
                    <a:pt x="239315" y="35318"/>
                  </a:cubicBezTo>
                  <a:cubicBezTo>
                    <a:pt x="246840" y="26841"/>
                    <a:pt x="254746" y="18173"/>
                    <a:pt x="263985" y="11982"/>
                  </a:cubicBezTo>
                  <a:cubicBezTo>
                    <a:pt x="292560" y="-7163"/>
                    <a:pt x="316658" y="-3735"/>
                    <a:pt x="343138" y="24936"/>
                  </a:cubicBezTo>
                  <a:cubicBezTo>
                    <a:pt x="373999" y="58368"/>
                    <a:pt x="403336" y="93135"/>
                    <a:pt x="433340" y="127330"/>
                  </a:cubicBezTo>
                  <a:cubicBezTo>
                    <a:pt x="481155" y="182003"/>
                    <a:pt x="529066" y="236486"/>
                    <a:pt x="576596" y="291350"/>
                  </a:cubicBezTo>
                  <a:cubicBezTo>
                    <a:pt x="604028" y="323068"/>
                    <a:pt x="589169" y="378408"/>
                    <a:pt x="549926" y="393077"/>
                  </a:cubicBezTo>
                  <a:cubicBezTo>
                    <a:pt x="528494" y="401078"/>
                    <a:pt x="511159" y="392220"/>
                    <a:pt x="497443" y="376980"/>
                  </a:cubicBezTo>
                  <a:cubicBezTo>
                    <a:pt x="461534" y="337165"/>
                    <a:pt x="426482" y="296589"/>
                    <a:pt x="391144" y="256298"/>
                  </a:cubicBezTo>
                  <a:cubicBezTo>
                    <a:pt x="388667" y="253440"/>
                    <a:pt x="386953" y="249440"/>
                    <a:pt x="383905" y="247630"/>
                  </a:cubicBezTo>
                  <a:cubicBezTo>
                    <a:pt x="379619" y="245154"/>
                    <a:pt x="373523" y="241915"/>
                    <a:pt x="369998" y="243344"/>
                  </a:cubicBezTo>
                  <a:cubicBezTo>
                    <a:pt x="366474" y="244773"/>
                    <a:pt x="363045" y="251536"/>
                    <a:pt x="363045" y="256012"/>
                  </a:cubicBezTo>
                  <a:cubicBezTo>
                    <a:pt x="362569" y="285254"/>
                    <a:pt x="363045" y="314496"/>
                    <a:pt x="363140" y="343833"/>
                  </a:cubicBezTo>
                  <a:cubicBezTo>
                    <a:pt x="363140" y="354691"/>
                    <a:pt x="363140" y="365550"/>
                    <a:pt x="363140" y="376313"/>
                  </a:cubicBezTo>
                  <a:cubicBezTo>
                    <a:pt x="363426" y="376313"/>
                    <a:pt x="363712" y="376313"/>
                    <a:pt x="363998" y="3763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3DCC668-C354-457D-5427-D71DC533D53F}"/>
                </a:ext>
              </a:extLst>
            </p:cNvPr>
            <p:cNvSpPr/>
            <p:nvPr/>
          </p:nvSpPr>
          <p:spPr>
            <a:xfrm>
              <a:off x="5801868" y="1266744"/>
              <a:ext cx="589756" cy="570862"/>
            </a:xfrm>
            <a:custGeom>
              <a:avLst/>
              <a:gdLst>
                <a:gd name="connsiteX0" fmla="*/ 362330 w 589756"/>
                <a:gd name="connsiteY0" fmla="*/ 191343 h 570862"/>
                <a:gd name="connsiteX1" fmla="*/ 362616 w 589756"/>
                <a:gd name="connsiteY1" fmla="*/ 311644 h 570862"/>
                <a:gd name="connsiteX2" fmla="*/ 369569 w 589756"/>
                <a:gd name="connsiteY2" fmla="*/ 327931 h 570862"/>
                <a:gd name="connsiteX3" fmla="*/ 385762 w 589756"/>
                <a:gd name="connsiteY3" fmla="*/ 319930 h 570862"/>
                <a:gd name="connsiteX4" fmla="*/ 481488 w 589756"/>
                <a:gd name="connsiteY4" fmla="*/ 209440 h 570862"/>
                <a:gd name="connsiteX5" fmla="*/ 505682 w 589756"/>
                <a:gd name="connsiteY5" fmla="*/ 185437 h 570862"/>
                <a:gd name="connsiteX6" fmla="*/ 585311 w 589756"/>
                <a:gd name="connsiteY6" fmla="*/ 211917 h 570862"/>
                <a:gd name="connsiteX7" fmla="*/ 569023 w 589756"/>
                <a:gd name="connsiteY7" fmla="*/ 288784 h 570862"/>
                <a:gd name="connsiteX8" fmla="*/ 348710 w 589756"/>
                <a:gd name="connsiteY8" fmla="*/ 538624 h 570862"/>
                <a:gd name="connsiteX9" fmla="*/ 239648 w 589756"/>
                <a:gd name="connsiteY9" fmla="*/ 535862 h 570862"/>
                <a:gd name="connsiteX10" fmla="*/ 30289 w 589756"/>
                <a:gd name="connsiteY10" fmla="*/ 297928 h 570862"/>
                <a:gd name="connsiteX11" fmla="*/ 476 w 589756"/>
                <a:gd name="connsiteY11" fmla="*/ 230395 h 570862"/>
                <a:gd name="connsiteX12" fmla="*/ 50291 w 589756"/>
                <a:gd name="connsiteY12" fmla="*/ 174960 h 570862"/>
                <a:gd name="connsiteX13" fmla="*/ 78676 w 589756"/>
                <a:gd name="connsiteY13" fmla="*/ 182199 h 570862"/>
                <a:gd name="connsiteX14" fmla="*/ 148970 w 589756"/>
                <a:gd name="connsiteY14" fmla="*/ 253922 h 570862"/>
                <a:gd name="connsiteX15" fmla="*/ 203549 w 589756"/>
                <a:gd name="connsiteY15" fmla="*/ 318216 h 570862"/>
                <a:gd name="connsiteX16" fmla="*/ 222599 w 589756"/>
                <a:gd name="connsiteY16" fmla="*/ 327550 h 570862"/>
                <a:gd name="connsiteX17" fmla="*/ 228695 w 589756"/>
                <a:gd name="connsiteY17" fmla="*/ 308977 h 570862"/>
                <a:gd name="connsiteX18" fmla="*/ 228314 w 589756"/>
                <a:gd name="connsiteY18" fmla="*/ 77995 h 570862"/>
                <a:gd name="connsiteX19" fmla="*/ 273748 w 589756"/>
                <a:gd name="connsiteY19" fmla="*/ 3319 h 570862"/>
                <a:gd name="connsiteX20" fmla="*/ 362521 w 589756"/>
                <a:gd name="connsiteY20" fmla="*/ 70947 h 570862"/>
                <a:gd name="connsiteX21" fmla="*/ 362711 w 589756"/>
                <a:gd name="connsiteY21" fmla="*/ 191248 h 570862"/>
                <a:gd name="connsiteX22" fmla="*/ 362330 w 589756"/>
                <a:gd name="connsiteY22" fmla="*/ 191248 h 57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9756" h="570862">
                  <a:moveTo>
                    <a:pt x="362330" y="191343"/>
                  </a:moveTo>
                  <a:cubicBezTo>
                    <a:pt x="362330" y="231443"/>
                    <a:pt x="362045" y="271543"/>
                    <a:pt x="362616" y="311644"/>
                  </a:cubicBezTo>
                  <a:cubicBezTo>
                    <a:pt x="362616" y="317073"/>
                    <a:pt x="367093" y="322502"/>
                    <a:pt x="369569" y="327931"/>
                  </a:cubicBezTo>
                  <a:cubicBezTo>
                    <a:pt x="375094" y="325360"/>
                    <a:pt x="382047" y="324121"/>
                    <a:pt x="385762" y="319930"/>
                  </a:cubicBezTo>
                  <a:cubicBezTo>
                    <a:pt x="417956" y="283354"/>
                    <a:pt x="449484" y="246207"/>
                    <a:pt x="481488" y="209440"/>
                  </a:cubicBezTo>
                  <a:cubicBezTo>
                    <a:pt x="488918" y="200868"/>
                    <a:pt x="496728" y="192295"/>
                    <a:pt x="505682" y="185437"/>
                  </a:cubicBezTo>
                  <a:cubicBezTo>
                    <a:pt x="533590" y="164197"/>
                    <a:pt x="574452" y="178198"/>
                    <a:pt x="585311" y="211917"/>
                  </a:cubicBezTo>
                  <a:cubicBezTo>
                    <a:pt x="594645" y="240778"/>
                    <a:pt x="589311" y="265828"/>
                    <a:pt x="569023" y="288784"/>
                  </a:cubicBezTo>
                  <a:cubicBezTo>
                    <a:pt x="495395" y="371842"/>
                    <a:pt x="422338" y="455471"/>
                    <a:pt x="348710" y="538624"/>
                  </a:cubicBezTo>
                  <a:cubicBezTo>
                    <a:pt x="308610" y="583868"/>
                    <a:pt x="279082" y="580153"/>
                    <a:pt x="239648" y="535862"/>
                  </a:cubicBezTo>
                  <a:cubicBezTo>
                    <a:pt x="169449" y="456900"/>
                    <a:pt x="99726" y="377557"/>
                    <a:pt x="30289" y="297928"/>
                  </a:cubicBezTo>
                  <a:cubicBezTo>
                    <a:pt x="13620" y="278782"/>
                    <a:pt x="-3049" y="259256"/>
                    <a:pt x="476" y="230395"/>
                  </a:cubicBezTo>
                  <a:cubicBezTo>
                    <a:pt x="3524" y="205059"/>
                    <a:pt x="24955" y="178484"/>
                    <a:pt x="50291" y="174960"/>
                  </a:cubicBezTo>
                  <a:cubicBezTo>
                    <a:pt x="59435" y="173722"/>
                    <a:pt x="72294" y="176293"/>
                    <a:pt x="78676" y="182199"/>
                  </a:cubicBezTo>
                  <a:cubicBezTo>
                    <a:pt x="103251" y="204964"/>
                    <a:pt x="126491" y="229157"/>
                    <a:pt x="148970" y="253922"/>
                  </a:cubicBezTo>
                  <a:cubicBezTo>
                    <a:pt x="167925" y="274687"/>
                    <a:pt x="184784" y="297356"/>
                    <a:pt x="203549" y="318216"/>
                  </a:cubicBezTo>
                  <a:cubicBezTo>
                    <a:pt x="207930" y="323074"/>
                    <a:pt x="216122" y="324502"/>
                    <a:pt x="222599" y="327550"/>
                  </a:cubicBezTo>
                  <a:cubicBezTo>
                    <a:pt x="224694" y="321359"/>
                    <a:pt x="228695" y="315168"/>
                    <a:pt x="228695" y="308977"/>
                  </a:cubicBezTo>
                  <a:cubicBezTo>
                    <a:pt x="228885" y="232015"/>
                    <a:pt x="228123" y="155053"/>
                    <a:pt x="228314" y="77995"/>
                  </a:cubicBezTo>
                  <a:cubicBezTo>
                    <a:pt x="228314" y="43991"/>
                    <a:pt x="248983" y="11320"/>
                    <a:pt x="273748" y="3319"/>
                  </a:cubicBezTo>
                  <a:cubicBezTo>
                    <a:pt x="317563" y="-10873"/>
                    <a:pt x="361473" y="22084"/>
                    <a:pt x="362521" y="70947"/>
                  </a:cubicBezTo>
                  <a:cubicBezTo>
                    <a:pt x="363378" y="111047"/>
                    <a:pt x="362711" y="151147"/>
                    <a:pt x="362711" y="191248"/>
                  </a:cubicBezTo>
                  <a:cubicBezTo>
                    <a:pt x="362616" y="191248"/>
                    <a:pt x="362426" y="191248"/>
                    <a:pt x="362330" y="191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9CD674F-6C03-F5C2-3242-5398FEF79152}"/>
                </a:ext>
              </a:extLst>
            </p:cNvPr>
            <p:cNvSpPr/>
            <p:nvPr/>
          </p:nvSpPr>
          <p:spPr>
            <a:xfrm>
              <a:off x="6460817" y="1827390"/>
              <a:ext cx="740664" cy="751792"/>
            </a:xfrm>
            <a:custGeom>
              <a:avLst/>
              <a:gdLst>
                <a:gd name="connsiteX0" fmla="*/ 671979 w 740664"/>
                <a:gd name="connsiteY0" fmla="*/ 751694 h 751792"/>
                <a:gd name="connsiteX1" fmla="*/ 603780 w 740664"/>
                <a:gd name="connsiteY1" fmla="*/ 706736 h 751792"/>
                <a:gd name="connsiteX2" fmla="*/ 478526 w 740664"/>
                <a:gd name="connsiteY2" fmla="*/ 481946 h 751792"/>
                <a:gd name="connsiteX3" fmla="*/ 269738 w 740664"/>
                <a:gd name="connsiteY3" fmla="*/ 269539 h 751792"/>
                <a:gd name="connsiteX4" fmla="*/ 104003 w 740664"/>
                <a:gd name="connsiteY4" fmla="*/ 165049 h 751792"/>
                <a:gd name="connsiteX5" fmla="*/ 49139 w 740664"/>
                <a:gd name="connsiteY5" fmla="*/ 141237 h 751792"/>
                <a:gd name="connsiteX6" fmla="*/ 848 w 740664"/>
                <a:gd name="connsiteY6" fmla="*/ 61036 h 751792"/>
                <a:gd name="connsiteX7" fmla="*/ 72285 w 740664"/>
                <a:gd name="connsiteY7" fmla="*/ 172 h 751792"/>
                <a:gd name="connsiteX8" fmla="*/ 128864 w 740664"/>
                <a:gd name="connsiteY8" fmla="*/ 18269 h 751792"/>
                <a:gd name="connsiteX9" fmla="*/ 219256 w 740664"/>
                <a:gd name="connsiteY9" fmla="*/ 65608 h 751792"/>
                <a:gd name="connsiteX10" fmla="*/ 376514 w 740664"/>
                <a:gd name="connsiteY10" fmla="*/ 171145 h 751792"/>
                <a:gd name="connsiteX11" fmla="*/ 600637 w 740664"/>
                <a:gd name="connsiteY11" fmla="*/ 406985 h 751792"/>
                <a:gd name="connsiteX12" fmla="*/ 703317 w 740664"/>
                <a:gd name="connsiteY12" fmla="*/ 583387 h 751792"/>
                <a:gd name="connsiteX13" fmla="*/ 738178 w 740664"/>
                <a:gd name="connsiteY13" fmla="*/ 666922 h 751792"/>
                <a:gd name="connsiteX14" fmla="*/ 671789 w 740664"/>
                <a:gd name="connsiteY14" fmla="*/ 751789 h 75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0664" h="751792">
                  <a:moveTo>
                    <a:pt x="671979" y="751694"/>
                  </a:moveTo>
                  <a:cubicBezTo>
                    <a:pt x="639213" y="751885"/>
                    <a:pt x="616829" y="737026"/>
                    <a:pt x="603780" y="706736"/>
                  </a:cubicBezTo>
                  <a:cubicBezTo>
                    <a:pt x="569776" y="627488"/>
                    <a:pt x="529961" y="551383"/>
                    <a:pt x="478526" y="481946"/>
                  </a:cubicBezTo>
                  <a:cubicBezTo>
                    <a:pt x="418900" y="401460"/>
                    <a:pt x="350891" y="328308"/>
                    <a:pt x="269738" y="269539"/>
                  </a:cubicBezTo>
                  <a:cubicBezTo>
                    <a:pt x="216970" y="231343"/>
                    <a:pt x="159915" y="198768"/>
                    <a:pt x="104003" y="165049"/>
                  </a:cubicBezTo>
                  <a:cubicBezTo>
                    <a:pt x="87049" y="154858"/>
                    <a:pt x="67808" y="148285"/>
                    <a:pt x="49139" y="141237"/>
                  </a:cubicBezTo>
                  <a:cubicBezTo>
                    <a:pt x="17421" y="129140"/>
                    <a:pt x="-4677" y="93136"/>
                    <a:pt x="848" y="61036"/>
                  </a:cubicBezTo>
                  <a:cubicBezTo>
                    <a:pt x="6848" y="26270"/>
                    <a:pt x="37900" y="-2495"/>
                    <a:pt x="72285" y="172"/>
                  </a:cubicBezTo>
                  <a:cubicBezTo>
                    <a:pt x="91526" y="1696"/>
                    <a:pt x="110957" y="9887"/>
                    <a:pt x="128864" y="18269"/>
                  </a:cubicBezTo>
                  <a:cubicBezTo>
                    <a:pt x="159725" y="32652"/>
                    <a:pt x="190586" y="47511"/>
                    <a:pt x="219256" y="65608"/>
                  </a:cubicBezTo>
                  <a:cubicBezTo>
                    <a:pt x="272596" y="99327"/>
                    <a:pt x="326222" y="133141"/>
                    <a:pt x="376514" y="171145"/>
                  </a:cubicBezTo>
                  <a:cubicBezTo>
                    <a:pt x="463858" y="237249"/>
                    <a:pt x="538820" y="316783"/>
                    <a:pt x="600637" y="406985"/>
                  </a:cubicBezTo>
                  <a:cubicBezTo>
                    <a:pt x="639023" y="462991"/>
                    <a:pt x="670646" y="523761"/>
                    <a:pt x="703317" y="583387"/>
                  </a:cubicBezTo>
                  <a:cubicBezTo>
                    <a:pt x="717794" y="609772"/>
                    <a:pt x="730368" y="638061"/>
                    <a:pt x="738178" y="666922"/>
                  </a:cubicBezTo>
                  <a:cubicBezTo>
                    <a:pt x="750275" y="711499"/>
                    <a:pt x="716651" y="752171"/>
                    <a:pt x="671789" y="751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2B02E33-202C-D0FA-6997-DBACB6BCD0B6}"/>
                </a:ext>
              </a:extLst>
            </p:cNvPr>
            <p:cNvSpPr/>
            <p:nvPr/>
          </p:nvSpPr>
          <p:spPr>
            <a:xfrm>
              <a:off x="4992396" y="3271650"/>
              <a:ext cx="738876" cy="752244"/>
            </a:xfrm>
            <a:custGeom>
              <a:avLst/>
              <a:gdLst>
                <a:gd name="connsiteX0" fmla="*/ 70903 w 738876"/>
                <a:gd name="connsiteY0" fmla="*/ 92 h 752244"/>
                <a:gd name="connsiteX1" fmla="*/ 145674 w 738876"/>
                <a:gd name="connsiteY1" fmla="*/ 62576 h 752244"/>
                <a:gd name="connsiteX2" fmla="*/ 193490 w 738876"/>
                <a:gd name="connsiteY2" fmla="*/ 161826 h 752244"/>
                <a:gd name="connsiteX3" fmla="*/ 293883 w 738876"/>
                <a:gd name="connsiteY3" fmla="*/ 311178 h 752244"/>
                <a:gd name="connsiteX4" fmla="*/ 441044 w 738876"/>
                <a:gd name="connsiteY4" fmla="*/ 459673 h 752244"/>
                <a:gd name="connsiteX5" fmla="*/ 590492 w 738876"/>
                <a:gd name="connsiteY5" fmla="*/ 562638 h 752244"/>
                <a:gd name="connsiteX6" fmla="*/ 682217 w 738876"/>
                <a:gd name="connsiteY6" fmla="*/ 607215 h 752244"/>
                <a:gd name="connsiteX7" fmla="*/ 738701 w 738876"/>
                <a:gd name="connsiteY7" fmla="*/ 687321 h 752244"/>
                <a:gd name="connsiteX8" fmla="*/ 637736 w 738876"/>
                <a:gd name="connsiteY8" fmla="*/ 746280 h 752244"/>
                <a:gd name="connsiteX9" fmla="*/ 448188 w 738876"/>
                <a:gd name="connsiteY9" fmla="*/ 643982 h 752244"/>
                <a:gd name="connsiteX10" fmla="*/ 276167 w 738876"/>
                <a:gd name="connsiteY10" fmla="*/ 505774 h 752244"/>
                <a:gd name="connsiteX11" fmla="*/ 121576 w 738876"/>
                <a:gd name="connsiteY11" fmla="*/ 320036 h 752244"/>
                <a:gd name="connsiteX12" fmla="*/ 17753 w 738876"/>
                <a:gd name="connsiteY12" fmla="*/ 129346 h 752244"/>
                <a:gd name="connsiteX13" fmla="*/ 704 w 738876"/>
                <a:gd name="connsiteY13" fmla="*/ 79149 h 752244"/>
                <a:gd name="connsiteX14" fmla="*/ 70998 w 738876"/>
                <a:gd name="connsiteY14" fmla="*/ 92 h 7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876" h="752244">
                  <a:moveTo>
                    <a:pt x="70903" y="92"/>
                  </a:moveTo>
                  <a:cubicBezTo>
                    <a:pt x="103193" y="-1813"/>
                    <a:pt x="130244" y="26190"/>
                    <a:pt x="145674" y="62576"/>
                  </a:cubicBezTo>
                  <a:cubicBezTo>
                    <a:pt x="160057" y="96389"/>
                    <a:pt x="174440" y="130584"/>
                    <a:pt x="193490" y="161826"/>
                  </a:cubicBezTo>
                  <a:cubicBezTo>
                    <a:pt x="224827" y="212975"/>
                    <a:pt x="257974" y="263172"/>
                    <a:pt x="293883" y="311178"/>
                  </a:cubicBezTo>
                  <a:cubicBezTo>
                    <a:pt x="335888" y="367185"/>
                    <a:pt x="385323" y="417191"/>
                    <a:pt x="441044" y="459673"/>
                  </a:cubicBezTo>
                  <a:cubicBezTo>
                    <a:pt x="489146" y="496344"/>
                    <a:pt x="539438" y="530348"/>
                    <a:pt x="590492" y="562638"/>
                  </a:cubicBezTo>
                  <a:cubicBezTo>
                    <a:pt x="619067" y="580736"/>
                    <a:pt x="650785" y="594452"/>
                    <a:pt x="682217" y="607215"/>
                  </a:cubicBezTo>
                  <a:cubicBezTo>
                    <a:pt x="719174" y="622169"/>
                    <a:pt x="741082" y="650840"/>
                    <a:pt x="738701" y="687321"/>
                  </a:cubicBezTo>
                  <a:cubicBezTo>
                    <a:pt x="735653" y="734755"/>
                    <a:pt x="681074" y="765902"/>
                    <a:pt x="637736" y="746280"/>
                  </a:cubicBezTo>
                  <a:cubicBezTo>
                    <a:pt x="572108" y="716562"/>
                    <a:pt x="508100" y="683891"/>
                    <a:pt x="448188" y="643982"/>
                  </a:cubicBezTo>
                  <a:cubicBezTo>
                    <a:pt x="386752" y="603024"/>
                    <a:pt x="329126" y="557209"/>
                    <a:pt x="276167" y="505774"/>
                  </a:cubicBezTo>
                  <a:cubicBezTo>
                    <a:pt x="218159" y="449291"/>
                    <a:pt x="166439" y="387378"/>
                    <a:pt x="121576" y="320036"/>
                  </a:cubicBezTo>
                  <a:cubicBezTo>
                    <a:pt x="81285" y="259648"/>
                    <a:pt x="44614" y="197164"/>
                    <a:pt x="17753" y="129346"/>
                  </a:cubicBezTo>
                  <a:cubicBezTo>
                    <a:pt x="11276" y="112868"/>
                    <a:pt x="2990" y="96389"/>
                    <a:pt x="704" y="79149"/>
                  </a:cubicBezTo>
                  <a:cubicBezTo>
                    <a:pt x="-5297" y="35810"/>
                    <a:pt x="27850" y="-4"/>
                    <a:pt x="70998" y="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AB11B63-6659-FF89-C025-CDF4964F20DD}"/>
                </a:ext>
              </a:extLst>
            </p:cNvPr>
            <p:cNvSpPr/>
            <p:nvPr/>
          </p:nvSpPr>
          <p:spPr>
            <a:xfrm>
              <a:off x="6442160" y="3291002"/>
              <a:ext cx="752434" cy="740209"/>
            </a:xfrm>
            <a:custGeom>
              <a:avLst/>
              <a:gdLst>
                <a:gd name="connsiteX0" fmla="*/ 681111 w 752434"/>
                <a:gd name="connsiteY0" fmla="*/ 170 h 740209"/>
                <a:gd name="connsiteX1" fmla="*/ 745119 w 752434"/>
                <a:gd name="connsiteY1" fmla="*/ 102755 h 740209"/>
                <a:gd name="connsiteX2" fmla="*/ 675205 w 752434"/>
                <a:gd name="connsiteY2" fmla="*/ 239724 h 740209"/>
                <a:gd name="connsiteX3" fmla="*/ 563858 w 752434"/>
                <a:gd name="connsiteY3" fmla="*/ 397173 h 740209"/>
                <a:gd name="connsiteX4" fmla="*/ 371929 w 752434"/>
                <a:gd name="connsiteY4" fmla="*/ 580814 h 740209"/>
                <a:gd name="connsiteX5" fmla="*/ 195145 w 752434"/>
                <a:gd name="connsiteY5" fmla="*/ 692067 h 740209"/>
                <a:gd name="connsiteX6" fmla="*/ 90941 w 752434"/>
                <a:gd name="connsiteY6" fmla="*/ 736262 h 740209"/>
                <a:gd name="connsiteX7" fmla="*/ 21123 w 752434"/>
                <a:gd name="connsiteY7" fmla="*/ 718641 h 740209"/>
                <a:gd name="connsiteX8" fmla="*/ 5883 w 752434"/>
                <a:gd name="connsiteY8" fmla="*/ 644061 h 740209"/>
                <a:gd name="connsiteX9" fmla="*/ 37982 w 752434"/>
                <a:gd name="connsiteY9" fmla="*/ 607389 h 740209"/>
                <a:gd name="connsiteX10" fmla="*/ 112182 w 752434"/>
                <a:gd name="connsiteY10" fmla="*/ 571575 h 740209"/>
                <a:gd name="connsiteX11" fmla="*/ 252104 w 752434"/>
                <a:gd name="connsiteY11" fmla="*/ 490232 h 740209"/>
                <a:gd name="connsiteX12" fmla="*/ 455368 w 752434"/>
                <a:gd name="connsiteY12" fmla="*/ 304590 h 740209"/>
                <a:gd name="connsiteX13" fmla="*/ 572526 w 752434"/>
                <a:gd name="connsiteY13" fmla="*/ 129615 h 740209"/>
                <a:gd name="connsiteX14" fmla="*/ 620531 w 752434"/>
                <a:gd name="connsiteY14" fmla="*/ 34175 h 740209"/>
                <a:gd name="connsiteX15" fmla="*/ 681015 w 752434"/>
                <a:gd name="connsiteY15" fmla="*/ 170 h 74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2434" h="740209">
                  <a:moveTo>
                    <a:pt x="681111" y="170"/>
                  </a:moveTo>
                  <a:cubicBezTo>
                    <a:pt x="726830" y="-3544"/>
                    <a:pt x="770074" y="54177"/>
                    <a:pt x="745119" y="102755"/>
                  </a:cubicBezTo>
                  <a:cubicBezTo>
                    <a:pt x="721592" y="148379"/>
                    <a:pt x="702161" y="196386"/>
                    <a:pt x="675205" y="239724"/>
                  </a:cubicBezTo>
                  <a:cubicBezTo>
                    <a:pt x="641296" y="294207"/>
                    <a:pt x="603577" y="346690"/>
                    <a:pt x="563858" y="397173"/>
                  </a:cubicBezTo>
                  <a:cubicBezTo>
                    <a:pt x="508803" y="467277"/>
                    <a:pt x="444319" y="528998"/>
                    <a:pt x="371929" y="580814"/>
                  </a:cubicBezTo>
                  <a:cubicBezTo>
                    <a:pt x="315446" y="621296"/>
                    <a:pt x="255533" y="657395"/>
                    <a:pt x="195145" y="692067"/>
                  </a:cubicBezTo>
                  <a:cubicBezTo>
                    <a:pt x="162665" y="710736"/>
                    <a:pt x="126565" y="723880"/>
                    <a:pt x="90941" y="736262"/>
                  </a:cubicBezTo>
                  <a:cubicBezTo>
                    <a:pt x="65605" y="745026"/>
                    <a:pt x="41507" y="739215"/>
                    <a:pt x="21123" y="718641"/>
                  </a:cubicBezTo>
                  <a:cubicBezTo>
                    <a:pt x="-784" y="696448"/>
                    <a:pt x="-5261" y="670635"/>
                    <a:pt x="5883" y="644061"/>
                  </a:cubicBezTo>
                  <a:cubicBezTo>
                    <a:pt x="11884" y="629678"/>
                    <a:pt x="24647" y="615581"/>
                    <a:pt x="37982" y="607389"/>
                  </a:cubicBezTo>
                  <a:cubicBezTo>
                    <a:pt x="61223" y="593102"/>
                    <a:pt x="88179" y="584815"/>
                    <a:pt x="112182" y="571575"/>
                  </a:cubicBezTo>
                  <a:cubicBezTo>
                    <a:pt x="159426" y="545477"/>
                    <a:pt x="207051" y="519759"/>
                    <a:pt x="252104" y="490232"/>
                  </a:cubicBezTo>
                  <a:cubicBezTo>
                    <a:pt x="329638" y="439368"/>
                    <a:pt x="396122" y="375646"/>
                    <a:pt x="455368" y="304590"/>
                  </a:cubicBezTo>
                  <a:cubicBezTo>
                    <a:pt x="500612" y="250487"/>
                    <a:pt x="540521" y="192671"/>
                    <a:pt x="572526" y="129615"/>
                  </a:cubicBezTo>
                  <a:cubicBezTo>
                    <a:pt x="588623" y="97897"/>
                    <a:pt x="603291" y="65321"/>
                    <a:pt x="620531" y="34175"/>
                  </a:cubicBezTo>
                  <a:cubicBezTo>
                    <a:pt x="633771" y="10362"/>
                    <a:pt x="655488" y="-210"/>
                    <a:pt x="681015" y="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1CA6662-4BC0-A62E-8FCE-8B530728C367}"/>
                </a:ext>
              </a:extLst>
            </p:cNvPr>
            <p:cNvSpPr/>
            <p:nvPr/>
          </p:nvSpPr>
          <p:spPr>
            <a:xfrm>
              <a:off x="4999330" y="1820343"/>
              <a:ext cx="751192" cy="739786"/>
            </a:xfrm>
            <a:custGeom>
              <a:avLst/>
              <a:gdLst>
                <a:gd name="connsiteX0" fmla="*/ 70065 w 751192"/>
                <a:gd name="connsiteY0" fmla="*/ 739691 h 739786"/>
                <a:gd name="connsiteX1" fmla="*/ 5962 w 751192"/>
                <a:gd name="connsiteY1" fmla="*/ 640155 h 739786"/>
                <a:gd name="connsiteX2" fmla="*/ 105784 w 751192"/>
                <a:gd name="connsiteY2" fmla="*/ 452893 h 739786"/>
                <a:gd name="connsiteX3" fmla="*/ 373627 w 751192"/>
                <a:gd name="connsiteY3" fmla="*/ 165714 h 739786"/>
                <a:gd name="connsiteX4" fmla="*/ 527646 w 751192"/>
                <a:gd name="connsiteY4" fmla="*/ 63892 h 739786"/>
                <a:gd name="connsiteX5" fmla="*/ 624039 w 751192"/>
                <a:gd name="connsiteY5" fmla="*/ 18077 h 739786"/>
                <a:gd name="connsiteX6" fmla="*/ 664425 w 751192"/>
                <a:gd name="connsiteY6" fmla="*/ 1884 h 739786"/>
                <a:gd name="connsiteX7" fmla="*/ 745673 w 751192"/>
                <a:gd name="connsiteY7" fmla="*/ 45509 h 739786"/>
                <a:gd name="connsiteX8" fmla="*/ 711002 w 751192"/>
                <a:gd name="connsiteY8" fmla="*/ 134758 h 739786"/>
                <a:gd name="connsiteX9" fmla="*/ 608799 w 751192"/>
                <a:gd name="connsiteY9" fmla="*/ 183812 h 739786"/>
                <a:gd name="connsiteX10" fmla="*/ 407440 w 751192"/>
                <a:gd name="connsiteY10" fmla="*/ 322401 h 739786"/>
                <a:gd name="connsiteX11" fmla="*/ 202939 w 751192"/>
                <a:gd name="connsiteY11" fmla="*/ 567003 h 739786"/>
                <a:gd name="connsiteX12" fmla="*/ 140645 w 751192"/>
                <a:gd name="connsiteY12" fmla="*/ 689970 h 739786"/>
                <a:gd name="connsiteX13" fmla="*/ 69970 w 751192"/>
                <a:gd name="connsiteY13" fmla="*/ 739786 h 73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1192" h="739786">
                  <a:moveTo>
                    <a:pt x="70065" y="739691"/>
                  </a:moveTo>
                  <a:cubicBezTo>
                    <a:pt x="19297" y="740453"/>
                    <a:pt x="-14231" y="686446"/>
                    <a:pt x="5962" y="640155"/>
                  </a:cubicBezTo>
                  <a:cubicBezTo>
                    <a:pt x="34346" y="575004"/>
                    <a:pt x="66541" y="512043"/>
                    <a:pt x="105784" y="452893"/>
                  </a:cubicBezTo>
                  <a:cubicBezTo>
                    <a:pt x="179126" y="342403"/>
                    <a:pt x="266756" y="244677"/>
                    <a:pt x="373627" y="165714"/>
                  </a:cubicBezTo>
                  <a:cubicBezTo>
                    <a:pt x="423061" y="129138"/>
                    <a:pt x="475068" y="95706"/>
                    <a:pt x="527646" y="63892"/>
                  </a:cubicBezTo>
                  <a:cubicBezTo>
                    <a:pt x="557935" y="45509"/>
                    <a:pt x="591654" y="32936"/>
                    <a:pt x="624039" y="18077"/>
                  </a:cubicBezTo>
                  <a:cubicBezTo>
                    <a:pt x="637279" y="12076"/>
                    <a:pt x="650423" y="4932"/>
                    <a:pt x="664425" y="1884"/>
                  </a:cubicBezTo>
                  <a:cubicBezTo>
                    <a:pt x="703096" y="-6498"/>
                    <a:pt x="732814" y="13981"/>
                    <a:pt x="745673" y="45509"/>
                  </a:cubicBezTo>
                  <a:cubicBezTo>
                    <a:pt x="760056" y="80847"/>
                    <a:pt x="745578" y="117232"/>
                    <a:pt x="711002" y="134758"/>
                  </a:cubicBezTo>
                  <a:cubicBezTo>
                    <a:pt x="677284" y="151808"/>
                    <a:pt x="642422" y="166667"/>
                    <a:pt x="608799" y="183812"/>
                  </a:cubicBezTo>
                  <a:cubicBezTo>
                    <a:pt x="535647" y="221055"/>
                    <a:pt x="469258" y="268584"/>
                    <a:pt x="407440" y="322401"/>
                  </a:cubicBezTo>
                  <a:cubicBezTo>
                    <a:pt x="326287" y="392981"/>
                    <a:pt x="258755" y="475372"/>
                    <a:pt x="202939" y="567003"/>
                  </a:cubicBezTo>
                  <a:cubicBezTo>
                    <a:pt x="179126" y="606150"/>
                    <a:pt x="159790" y="648156"/>
                    <a:pt x="140645" y="689970"/>
                  </a:cubicBezTo>
                  <a:cubicBezTo>
                    <a:pt x="126072" y="721784"/>
                    <a:pt x="103974" y="739310"/>
                    <a:pt x="69970" y="739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25" name="Graphic 124">
            <a:extLst>
              <a:ext uri="{FF2B5EF4-FFF2-40B4-BE49-F238E27FC236}">
                <a16:creationId xmlns:a16="http://schemas.microsoft.com/office/drawing/2014/main" id="{984126C4-DA60-1DB5-45C6-E4D031BDD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1979" y="3962283"/>
            <a:ext cx="468772" cy="484934"/>
          </a:xfrm>
          <a:prstGeom prst="rect">
            <a:avLst/>
          </a:prstGeom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2A9EA07-AA89-4BC8-1007-9FD15A4B50C1}"/>
              </a:ext>
            </a:extLst>
          </p:cNvPr>
          <p:cNvGrpSpPr/>
          <p:nvPr/>
        </p:nvGrpSpPr>
        <p:grpSpPr>
          <a:xfrm>
            <a:off x="5531030" y="5438620"/>
            <a:ext cx="450670" cy="519144"/>
            <a:chOff x="3125788" y="1906588"/>
            <a:chExt cx="898525" cy="1035050"/>
          </a:xfrm>
          <a:solidFill>
            <a:schemeClr val="bg1"/>
          </a:solidFill>
        </p:grpSpPr>
        <p:sp>
          <p:nvSpPr>
            <p:cNvPr id="127" name="Freeform 42">
              <a:extLst>
                <a:ext uri="{FF2B5EF4-FFF2-40B4-BE49-F238E27FC236}">
                  <a16:creationId xmlns:a16="http://schemas.microsoft.com/office/drawing/2014/main" id="{1576F436-CC6C-2371-EEAA-504FF2CF4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825" y="1931988"/>
              <a:ext cx="63500" cy="111125"/>
            </a:xfrm>
            <a:custGeom>
              <a:avLst/>
              <a:gdLst>
                <a:gd name="T0" fmla="*/ 9 w 48"/>
                <a:gd name="T1" fmla="*/ 83 h 84"/>
                <a:gd name="T2" fmla="*/ 13 w 48"/>
                <a:gd name="T3" fmla="*/ 84 h 84"/>
                <a:gd name="T4" fmla="*/ 24 w 48"/>
                <a:gd name="T5" fmla="*/ 76 h 84"/>
                <a:gd name="T6" fmla="*/ 46 w 48"/>
                <a:gd name="T7" fmla="*/ 17 h 84"/>
                <a:gd name="T8" fmla="*/ 39 w 48"/>
                <a:gd name="T9" fmla="*/ 2 h 84"/>
                <a:gd name="T10" fmla="*/ 23 w 48"/>
                <a:gd name="T11" fmla="*/ 9 h 84"/>
                <a:gd name="T12" fmla="*/ 2 w 48"/>
                <a:gd name="T13" fmla="*/ 68 h 84"/>
                <a:gd name="T14" fmla="*/ 9 w 48"/>
                <a:gd name="T15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9" y="83"/>
                  </a:moveTo>
                  <a:cubicBezTo>
                    <a:pt x="10" y="83"/>
                    <a:pt x="12" y="84"/>
                    <a:pt x="13" y="84"/>
                  </a:cubicBezTo>
                  <a:cubicBezTo>
                    <a:pt x="18" y="84"/>
                    <a:pt x="23" y="81"/>
                    <a:pt x="24" y="7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1"/>
                    <a:pt x="45" y="4"/>
                    <a:pt x="39" y="2"/>
                  </a:cubicBezTo>
                  <a:cubicBezTo>
                    <a:pt x="32" y="0"/>
                    <a:pt x="25" y="3"/>
                    <a:pt x="23" y="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74"/>
                    <a:pt x="3" y="81"/>
                    <a:pt x="9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43">
              <a:extLst>
                <a:ext uri="{FF2B5EF4-FFF2-40B4-BE49-F238E27FC236}">
                  <a16:creationId xmlns:a16="http://schemas.microsoft.com/office/drawing/2014/main" id="{275CB198-7EAC-5187-ECAB-C177CE209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2006600"/>
              <a:ext cx="88900" cy="98425"/>
            </a:xfrm>
            <a:custGeom>
              <a:avLst/>
              <a:gdLst>
                <a:gd name="T0" fmla="*/ 13 w 67"/>
                <a:gd name="T1" fmla="*/ 73 h 73"/>
                <a:gd name="T2" fmla="*/ 23 w 67"/>
                <a:gd name="T3" fmla="*/ 69 h 73"/>
                <a:gd name="T4" fmla="*/ 63 w 67"/>
                <a:gd name="T5" fmla="*/ 21 h 73"/>
                <a:gd name="T6" fmla="*/ 61 w 67"/>
                <a:gd name="T7" fmla="*/ 4 h 73"/>
                <a:gd name="T8" fmla="*/ 44 w 67"/>
                <a:gd name="T9" fmla="*/ 6 h 73"/>
                <a:gd name="T10" fmla="*/ 4 w 67"/>
                <a:gd name="T11" fmla="*/ 53 h 73"/>
                <a:gd name="T12" fmla="*/ 6 w 67"/>
                <a:gd name="T13" fmla="*/ 70 h 73"/>
                <a:gd name="T14" fmla="*/ 13 w 67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3">
                  <a:moveTo>
                    <a:pt x="13" y="73"/>
                  </a:moveTo>
                  <a:cubicBezTo>
                    <a:pt x="17" y="73"/>
                    <a:pt x="20" y="72"/>
                    <a:pt x="23" y="69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7" y="16"/>
                    <a:pt x="66" y="8"/>
                    <a:pt x="61" y="4"/>
                  </a:cubicBezTo>
                  <a:cubicBezTo>
                    <a:pt x="56" y="0"/>
                    <a:pt x="48" y="0"/>
                    <a:pt x="44" y="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8"/>
                    <a:pt x="1" y="66"/>
                    <a:pt x="6" y="70"/>
                  </a:cubicBezTo>
                  <a:cubicBezTo>
                    <a:pt x="8" y="72"/>
                    <a:pt x="11" y="73"/>
                    <a:pt x="13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44">
              <a:extLst>
                <a:ext uri="{FF2B5EF4-FFF2-40B4-BE49-F238E27FC236}">
                  <a16:creationId xmlns:a16="http://schemas.microsoft.com/office/drawing/2014/main" id="{E7BD33A1-D817-B032-7113-1CB7ED82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2520950"/>
              <a:ext cx="107950" cy="74613"/>
            </a:xfrm>
            <a:custGeom>
              <a:avLst/>
              <a:gdLst>
                <a:gd name="T0" fmla="*/ 62 w 81"/>
                <a:gd name="T1" fmla="*/ 3 h 57"/>
                <a:gd name="T2" fmla="*/ 8 w 81"/>
                <a:gd name="T3" fmla="*/ 35 h 57"/>
                <a:gd name="T4" fmla="*/ 3 w 81"/>
                <a:gd name="T5" fmla="*/ 51 h 57"/>
                <a:gd name="T6" fmla="*/ 14 w 81"/>
                <a:gd name="T7" fmla="*/ 57 h 57"/>
                <a:gd name="T8" fmla="*/ 20 w 81"/>
                <a:gd name="T9" fmla="*/ 55 h 57"/>
                <a:gd name="T10" fmla="*/ 74 w 81"/>
                <a:gd name="T11" fmla="*/ 24 h 57"/>
                <a:gd name="T12" fmla="*/ 78 w 81"/>
                <a:gd name="T13" fmla="*/ 8 h 57"/>
                <a:gd name="T14" fmla="*/ 62 w 81"/>
                <a:gd name="T15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57">
                  <a:moveTo>
                    <a:pt x="62" y="3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2" y="38"/>
                    <a:pt x="0" y="45"/>
                    <a:pt x="3" y="51"/>
                  </a:cubicBezTo>
                  <a:cubicBezTo>
                    <a:pt x="6" y="55"/>
                    <a:pt x="10" y="57"/>
                    <a:pt x="14" y="57"/>
                  </a:cubicBezTo>
                  <a:cubicBezTo>
                    <a:pt x="16" y="57"/>
                    <a:pt x="18" y="56"/>
                    <a:pt x="20" y="5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0" y="21"/>
                    <a:pt x="81" y="14"/>
                    <a:pt x="78" y="8"/>
                  </a:cubicBezTo>
                  <a:cubicBezTo>
                    <a:pt x="75" y="2"/>
                    <a:pt x="68" y="0"/>
                    <a:pt x="6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45">
              <a:extLst>
                <a:ext uri="{FF2B5EF4-FFF2-40B4-BE49-F238E27FC236}">
                  <a16:creationId xmlns:a16="http://schemas.microsoft.com/office/drawing/2014/main" id="{F72293DA-2B22-84D1-885E-889591D42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2124075"/>
              <a:ext cx="109538" cy="74613"/>
            </a:xfrm>
            <a:custGeom>
              <a:avLst/>
              <a:gdLst>
                <a:gd name="T0" fmla="*/ 4 w 82"/>
                <a:gd name="T1" fmla="*/ 51 h 57"/>
                <a:gd name="T2" fmla="*/ 14 w 82"/>
                <a:gd name="T3" fmla="*/ 57 h 57"/>
                <a:gd name="T4" fmla="*/ 20 w 82"/>
                <a:gd name="T5" fmla="*/ 55 h 57"/>
                <a:gd name="T6" fmla="*/ 74 w 82"/>
                <a:gd name="T7" fmla="*/ 24 h 57"/>
                <a:gd name="T8" fmla="*/ 78 w 82"/>
                <a:gd name="T9" fmla="*/ 8 h 57"/>
                <a:gd name="T10" fmla="*/ 62 w 82"/>
                <a:gd name="T11" fmla="*/ 3 h 57"/>
                <a:gd name="T12" fmla="*/ 8 w 82"/>
                <a:gd name="T13" fmla="*/ 35 h 57"/>
                <a:gd name="T14" fmla="*/ 4 w 82"/>
                <a:gd name="T15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57">
                  <a:moveTo>
                    <a:pt x="4" y="51"/>
                  </a:moveTo>
                  <a:cubicBezTo>
                    <a:pt x="6" y="55"/>
                    <a:pt x="10" y="57"/>
                    <a:pt x="14" y="57"/>
                  </a:cubicBezTo>
                  <a:cubicBezTo>
                    <a:pt x="16" y="57"/>
                    <a:pt x="18" y="56"/>
                    <a:pt x="20" y="5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0" y="21"/>
                    <a:pt x="82" y="14"/>
                    <a:pt x="78" y="8"/>
                  </a:cubicBezTo>
                  <a:cubicBezTo>
                    <a:pt x="75" y="2"/>
                    <a:pt x="68" y="0"/>
                    <a:pt x="62" y="3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2" y="38"/>
                    <a:pt x="0" y="45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46">
              <a:extLst>
                <a:ext uri="{FF2B5EF4-FFF2-40B4-BE49-F238E27FC236}">
                  <a16:creationId xmlns:a16="http://schemas.microsoft.com/office/drawing/2014/main" id="{3E1956B2-5594-6563-45DB-6FE7E5FE0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2405063"/>
              <a:ext cx="115888" cy="49213"/>
            </a:xfrm>
            <a:custGeom>
              <a:avLst/>
              <a:gdLst>
                <a:gd name="T0" fmla="*/ 86 w 87"/>
                <a:gd name="T1" fmla="*/ 11 h 36"/>
                <a:gd name="T2" fmla="*/ 72 w 87"/>
                <a:gd name="T3" fmla="*/ 1 h 36"/>
                <a:gd name="T4" fmla="*/ 11 w 87"/>
                <a:gd name="T5" fmla="*/ 12 h 36"/>
                <a:gd name="T6" fmla="*/ 1 w 87"/>
                <a:gd name="T7" fmla="*/ 26 h 36"/>
                <a:gd name="T8" fmla="*/ 13 w 87"/>
                <a:gd name="T9" fmla="*/ 36 h 36"/>
                <a:gd name="T10" fmla="*/ 15 w 87"/>
                <a:gd name="T11" fmla="*/ 35 h 36"/>
                <a:gd name="T12" fmla="*/ 76 w 87"/>
                <a:gd name="T13" fmla="*/ 25 h 36"/>
                <a:gd name="T14" fmla="*/ 86 w 87"/>
                <a:gd name="T15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6">
                  <a:moveTo>
                    <a:pt x="86" y="11"/>
                  </a:moveTo>
                  <a:cubicBezTo>
                    <a:pt x="85" y="4"/>
                    <a:pt x="79" y="0"/>
                    <a:pt x="72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4" y="13"/>
                    <a:pt x="0" y="19"/>
                    <a:pt x="1" y="26"/>
                  </a:cubicBezTo>
                  <a:cubicBezTo>
                    <a:pt x="2" y="31"/>
                    <a:pt x="7" y="36"/>
                    <a:pt x="13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3" y="23"/>
                    <a:pt x="87" y="17"/>
                    <a:pt x="8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47">
              <a:extLst>
                <a:ext uri="{FF2B5EF4-FFF2-40B4-BE49-F238E27FC236}">
                  <a16:creationId xmlns:a16="http://schemas.microsoft.com/office/drawing/2014/main" id="{DC981D4B-7678-A816-0F5F-1EAAA87CF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266950"/>
              <a:ext cx="115888" cy="47625"/>
            </a:xfrm>
            <a:custGeom>
              <a:avLst/>
              <a:gdLst>
                <a:gd name="T0" fmla="*/ 1 w 87"/>
                <a:gd name="T1" fmla="*/ 26 h 36"/>
                <a:gd name="T2" fmla="*/ 13 w 87"/>
                <a:gd name="T3" fmla="*/ 36 h 36"/>
                <a:gd name="T4" fmla="*/ 15 w 87"/>
                <a:gd name="T5" fmla="*/ 36 h 36"/>
                <a:gd name="T6" fmla="*/ 76 w 87"/>
                <a:gd name="T7" fmla="*/ 25 h 36"/>
                <a:gd name="T8" fmla="*/ 86 w 87"/>
                <a:gd name="T9" fmla="*/ 11 h 36"/>
                <a:gd name="T10" fmla="*/ 72 w 87"/>
                <a:gd name="T11" fmla="*/ 1 h 36"/>
                <a:gd name="T12" fmla="*/ 11 w 87"/>
                <a:gd name="T13" fmla="*/ 12 h 36"/>
                <a:gd name="T14" fmla="*/ 1 w 87"/>
                <a:gd name="T15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6">
                  <a:moveTo>
                    <a:pt x="1" y="26"/>
                  </a:moveTo>
                  <a:cubicBezTo>
                    <a:pt x="2" y="32"/>
                    <a:pt x="7" y="36"/>
                    <a:pt x="13" y="36"/>
                  </a:cubicBezTo>
                  <a:cubicBezTo>
                    <a:pt x="13" y="36"/>
                    <a:pt x="14" y="36"/>
                    <a:pt x="15" y="36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3" y="24"/>
                    <a:pt x="87" y="18"/>
                    <a:pt x="86" y="11"/>
                  </a:cubicBezTo>
                  <a:cubicBezTo>
                    <a:pt x="85" y="5"/>
                    <a:pt x="78" y="0"/>
                    <a:pt x="72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4" y="13"/>
                    <a:pt x="0" y="20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48">
              <a:extLst>
                <a:ext uri="{FF2B5EF4-FFF2-40B4-BE49-F238E27FC236}">
                  <a16:creationId xmlns:a16="http://schemas.microsoft.com/office/drawing/2014/main" id="{91F53975-44A0-B274-9615-B4FB40BC4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2266950"/>
              <a:ext cx="115888" cy="47625"/>
            </a:xfrm>
            <a:custGeom>
              <a:avLst/>
              <a:gdLst>
                <a:gd name="T0" fmla="*/ 11 w 87"/>
                <a:gd name="T1" fmla="*/ 25 h 36"/>
                <a:gd name="T2" fmla="*/ 72 w 87"/>
                <a:gd name="T3" fmla="*/ 36 h 36"/>
                <a:gd name="T4" fmla="*/ 74 w 87"/>
                <a:gd name="T5" fmla="*/ 36 h 36"/>
                <a:gd name="T6" fmla="*/ 86 w 87"/>
                <a:gd name="T7" fmla="*/ 26 h 36"/>
                <a:gd name="T8" fmla="*/ 76 w 87"/>
                <a:gd name="T9" fmla="*/ 12 h 36"/>
                <a:gd name="T10" fmla="*/ 15 w 87"/>
                <a:gd name="T11" fmla="*/ 1 h 36"/>
                <a:gd name="T12" fmla="*/ 1 w 87"/>
                <a:gd name="T13" fmla="*/ 11 h 36"/>
                <a:gd name="T14" fmla="*/ 11 w 87"/>
                <a:gd name="T15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6">
                  <a:moveTo>
                    <a:pt x="11" y="25"/>
                  </a:moveTo>
                  <a:cubicBezTo>
                    <a:pt x="72" y="36"/>
                    <a:pt x="72" y="36"/>
                    <a:pt x="72" y="36"/>
                  </a:cubicBezTo>
                  <a:cubicBezTo>
                    <a:pt x="73" y="36"/>
                    <a:pt x="73" y="36"/>
                    <a:pt x="74" y="36"/>
                  </a:cubicBezTo>
                  <a:cubicBezTo>
                    <a:pt x="80" y="36"/>
                    <a:pt x="85" y="32"/>
                    <a:pt x="86" y="26"/>
                  </a:cubicBezTo>
                  <a:cubicBezTo>
                    <a:pt x="87" y="20"/>
                    <a:pt x="83" y="13"/>
                    <a:pt x="76" y="1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2" y="5"/>
                    <a:pt x="1" y="11"/>
                  </a:cubicBezTo>
                  <a:cubicBezTo>
                    <a:pt x="0" y="18"/>
                    <a:pt x="4" y="24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49">
              <a:extLst>
                <a:ext uri="{FF2B5EF4-FFF2-40B4-BE49-F238E27FC236}">
                  <a16:creationId xmlns:a16="http://schemas.microsoft.com/office/drawing/2014/main" id="{A031F3D3-EB39-0E91-92BA-10DEAF99F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405063"/>
              <a:ext cx="115888" cy="49213"/>
            </a:xfrm>
            <a:custGeom>
              <a:avLst/>
              <a:gdLst>
                <a:gd name="T0" fmla="*/ 76 w 87"/>
                <a:gd name="T1" fmla="*/ 12 h 36"/>
                <a:gd name="T2" fmla="*/ 15 w 87"/>
                <a:gd name="T3" fmla="*/ 1 h 36"/>
                <a:gd name="T4" fmla="*/ 1 w 87"/>
                <a:gd name="T5" fmla="*/ 11 h 36"/>
                <a:gd name="T6" fmla="*/ 11 w 87"/>
                <a:gd name="T7" fmla="*/ 25 h 36"/>
                <a:gd name="T8" fmla="*/ 72 w 87"/>
                <a:gd name="T9" fmla="*/ 35 h 36"/>
                <a:gd name="T10" fmla="*/ 74 w 87"/>
                <a:gd name="T11" fmla="*/ 36 h 36"/>
                <a:gd name="T12" fmla="*/ 86 w 87"/>
                <a:gd name="T13" fmla="*/ 26 h 36"/>
                <a:gd name="T14" fmla="*/ 76 w 87"/>
                <a:gd name="T1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6">
                  <a:moveTo>
                    <a:pt x="76" y="1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2" y="4"/>
                    <a:pt x="1" y="11"/>
                  </a:cubicBezTo>
                  <a:cubicBezTo>
                    <a:pt x="0" y="17"/>
                    <a:pt x="4" y="23"/>
                    <a:pt x="11" y="2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3" y="35"/>
                    <a:pt x="73" y="36"/>
                    <a:pt x="74" y="36"/>
                  </a:cubicBezTo>
                  <a:cubicBezTo>
                    <a:pt x="80" y="36"/>
                    <a:pt x="85" y="31"/>
                    <a:pt x="86" y="26"/>
                  </a:cubicBezTo>
                  <a:cubicBezTo>
                    <a:pt x="87" y="19"/>
                    <a:pt x="83" y="13"/>
                    <a:pt x="7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50">
              <a:extLst>
                <a:ext uri="{FF2B5EF4-FFF2-40B4-BE49-F238E27FC236}">
                  <a16:creationId xmlns:a16="http://schemas.microsoft.com/office/drawing/2014/main" id="{CB043772-417D-CE26-143A-4A8956031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2124075"/>
              <a:ext cx="107950" cy="74613"/>
            </a:xfrm>
            <a:custGeom>
              <a:avLst/>
              <a:gdLst>
                <a:gd name="T0" fmla="*/ 8 w 81"/>
                <a:gd name="T1" fmla="*/ 24 h 57"/>
                <a:gd name="T2" fmla="*/ 62 w 81"/>
                <a:gd name="T3" fmla="*/ 55 h 57"/>
                <a:gd name="T4" fmla="*/ 68 w 81"/>
                <a:gd name="T5" fmla="*/ 57 h 57"/>
                <a:gd name="T6" fmla="*/ 78 w 81"/>
                <a:gd name="T7" fmla="*/ 51 h 57"/>
                <a:gd name="T8" fmla="*/ 74 w 81"/>
                <a:gd name="T9" fmla="*/ 35 h 57"/>
                <a:gd name="T10" fmla="*/ 20 w 81"/>
                <a:gd name="T11" fmla="*/ 3 h 57"/>
                <a:gd name="T12" fmla="*/ 3 w 81"/>
                <a:gd name="T13" fmla="*/ 8 h 57"/>
                <a:gd name="T14" fmla="*/ 8 w 81"/>
                <a:gd name="T1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57">
                  <a:moveTo>
                    <a:pt x="8" y="24"/>
                  </a:moveTo>
                  <a:cubicBezTo>
                    <a:pt x="62" y="55"/>
                    <a:pt x="62" y="55"/>
                    <a:pt x="62" y="55"/>
                  </a:cubicBezTo>
                  <a:cubicBezTo>
                    <a:pt x="64" y="56"/>
                    <a:pt x="66" y="57"/>
                    <a:pt x="68" y="57"/>
                  </a:cubicBezTo>
                  <a:cubicBezTo>
                    <a:pt x="72" y="57"/>
                    <a:pt x="76" y="55"/>
                    <a:pt x="78" y="51"/>
                  </a:cubicBezTo>
                  <a:cubicBezTo>
                    <a:pt x="81" y="45"/>
                    <a:pt x="80" y="38"/>
                    <a:pt x="74" y="3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51">
              <a:extLst>
                <a:ext uri="{FF2B5EF4-FFF2-40B4-BE49-F238E27FC236}">
                  <a16:creationId xmlns:a16="http://schemas.microsoft.com/office/drawing/2014/main" id="{A4C08329-CD5D-13E5-286B-A077E43B5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2520950"/>
              <a:ext cx="109538" cy="74613"/>
            </a:xfrm>
            <a:custGeom>
              <a:avLst/>
              <a:gdLst>
                <a:gd name="T0" fmla="*/ 74 w 82"/>
                <a:gd name="T1" fmla="*/ 35 h 57"/>
                <a:gd name="T2" fmla="*/ 20 w 82"/>
                <a:gd name="T3" fmla="*/ 3 h 57"/>
                <a:gd name="T4" fmla="*/ 4 w 82"/>
                <a:gd name="T5" fmla="*/ 8 h 57"/>
                <a:gd name="T6" fmla="*/ 8 w 82"/>
                <a:gd name="T7" fmla="*/ 24 h 57"/>
                <a:gd name="T8" fmla="*/ 62 w 82"/>
                <a:gd name="T9" fmla="*/ 55 h 57"/>
                <a:gd name="T10" fmla="*/ 68 w 82"/>
                <a:gd name="T11" fmla="*/ 57 h 57"/>
                <a:gd name="T12" fmla="*/ 78 w 82"/>
                <a:gd name="T13" fmla="*/ 51 h 57"/>
                <a:gd name="T14" fmla="*/ 74 w 82"/>
                <a:gd name="T15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57">
                  <a:moveTo>
                    <a:pt x="74" y="35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4" y="0"/>
                    <a:pt x="7" y="2"/>
                    <a:pt x="4" y="8"/>
                  </a:cubicBezTo>
                  <a:cubicBezTo>
                    <a:pt x="0" y="14"/>
                    <a:pt x="2" y="21"/>
                    <a:pt x="8" y="2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4" y="56"/>
                    <a:pt x="66" y="57"/>
                    <a:pt x="68" y="57"/>
                  </a:cubicBezTo>
                  <a:cubicBezTo>
                    <a:pt x="72" y="57"/>
                    <a:pt x="76" y="55"/>
                    <a:pt x="78" y="51"/>
                  </a:cubicBezTo>
                  <a:cubicBezTo>
                    <a:pt x="82" y="45"/>
                    <a:pt x="80" y="38"/>
                    <a:pt x="74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52">
              <a:extLst>
                <a:ext uri="{FF2B5EF4-FFF2-40B4-BE49-F238E27FC236}">
                  <a16:creationId xmlns:a16="http://schemas.microsoft.com/office/drawing/2014/main" id="{BE62DDD9-F622-9DE7-B193-3ACD39B83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2006600"/>
              <a:ext cx="88900" cy="98425"/>
            </a:xfrm>
            <a:custGeom>
              <a:avLst/>
              <a:gdLst>
                <a:gd name="T0" fmla="*/ 44 w 67"/>
                <a:gd name="T1" fmla="*/ 69 h 73"/>
                <a:gd name="T2" fmla="*/ 53 w 67"/>
                <a:gd name="T3" fmla="*/ 73 h 73"/>
                <a:gd name="T4" fmla="*/ 61 w 67"/>
                <a:gd name="T5" fmla="*/ 70 h 73"/>
                <a:gd name="T6" fmla="*/ 63 w 67"/>
                <a:gd name="T7" fmla="*/ 53 h 73"/>
                <a:gd name="T8" fmla="*/ 22 w 67"/>
                <a:gd name="T9" fmla="*/ 6 h 73"/>
                <a:gd name="T10" fmla="*/ 6 w 67"/>
                <a:gd name="T11" fmla="*/ 4 h 73"/>
                <a:gd name="T12" fmla="*/ 4 w 67"/>
                <a:gd name="T13" fmla="*/ 21 h 73"/>
                <a:gd name="T14" fmla="*/ 44 w 67"/>
                <a:gd name="T15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3">
                  <a:moveTo>
                    <a:pt x="44" y="69"/>
                  </a:moveTo>
                  <a:cubicBezTo>
                    <a:pt x="47" y="72"/>
                    <a:pt x="50" y="73"/>
                    <a:pt x="53" y="73"/>
                  </a:cubicBezTo>
                  <a:cubicBezTo>
                    <a:pt x="56" y="73"/>
                    <a:pt x="59" y="72"/>
                    <a:pt x="61" y="70"/>
                  </a:cubicBezTo>
                  <a:cubicBezTo>
                    <a:pt x="66" y="66"/>
                    <a:pt x="67" y="58"/>
                    <a:pt x="63" y="5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8" y="0"/>
                    <a:pt x="11" y="0"/>
                    <a:pt x="6" y="4"/>
                  </a:cubicBezTo>
                  <a:cubicBezTo>
                    <a:pt x="0" y="8"/>
                    <a:pt x="0" y="16"/>
                    <a:pt x="4" y="21"/>
                  </a:cubicBezTo>
                  <a:lnTo>
                    <a:pt x="44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53">
              <a:extLst>
                <a:ext uri="{FF2B5EF4-FFF2-40B4-BE49-F238E27FC236}">
                  <a16:creationId xmlns:a16="http://schemas.microsoft.com/office/drawing/2014/main" id="{D0E9EE9C-4A3A-223D-E23A-0A46126C8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1931988"/>
              <a:ext cx="65088" cy="111125"/>
            </a:xfrm>
            <a:custGeom>
              <a:avLst/>
              <a:gdLst>
                <a:gd name="T0" fmla="*/ 23 w 48"/>
                <a:gd name="T1" fmla="*/ 76 h 84"/>
                <a:gd name="T2" fmla="*/ 35 w 48"/>
                <a:gd name="T3" fmla="*/ 84 h 84"/>
                <a:gd name="T4" fmla="*/ 39 w 48"/>
                <a:gd name="T5" fmla="*/ 83 h 84"/>
                <a:gd name="T6" fmla="*/ 46 w 48"/>
                <a:gd name="T7" fmla="*/ 68 h 84"/>
                <a:gd name="T8" fmla="*/ 25 w 48"/>
                <a:gd name="T9" fmla="*/ 9 h 84"/>
                <a:gd name="T10" fmla="*/ 9 w 48"/>
                <a:gd name="T11" fmla="*/ 2 h 84"/>
                <a:gd name="T12" fmla="*/ 2 w 48"/>
                <a:gd name="T13" fmla="*/ 17 h 84"/>
                <a:gd name="T14" fmla="*/ 23 w 48"/>
                <a:gd name="T15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23" y="76"/>
                  </a:moveTo>
                  <a:cubicBezTo>
                    <a:pt x="25" y="81"/>
                    <a:pt x="30" y="84"/>
                    <a:pt x="35" y="84"/>
                  </a:cubicBezTo>
                  <a:cubicBezTo>
                    <a:pt x="36" y="84"/>
                    <a:pt x="37" y="83"/>
                    <a:pt x="39" y="83"/>
                  </a:cubicBezTo>
                  <a:cubicBezTo>
                    <a:pt x="45" y="81"/>
                    <a:pt x="48" y="74"/>
                    <a:pt x="46" y="6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1"/>
                    <a:pt x="2" y="17"/>
                  </a:cubicBezTo>
                  <a:lnTo>
                    <a:pt x="23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54">
              <a:extLst>
                <a:ext uri="{FF2B5EF4-FFF2-40B4-BE49-F238E27FC236}">
                  <a16:creationId xmlns:a16="http://schemas.microsoft.com/office/drawing/2014/main" id="{3F9582B9-9099-EFA9-8498-F733A823E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175" y="1906588"/>
              <a:ext cx="31750" cy="115888"/>
            </a:xfrm>
            <a:custGeom>
              <a:avLst/>
              <a:gdLst>
                <a:gd name="T0" fmla="*/ 12 w 24"/>
                <a:gd name="T1" fmla="*/ 87 h 87"/>
                <a:gd name="T2" fmla="*/ 24 w 24"/>
                <a:gd name="T3" fmla="*/ 75 h 87"/>
                <a:gd name="T4" fmla="*/ 24 w 24"/>
                <a:gd name="T5" fmla="*/ 12 h 87"/>
                <a:gd name="T6" fmla="*/ 12 w 24"/>
                <a:gd name="T7" fmla="*/ 0 h 87"/>
                <a:gd name="T8" fmla="*/ 0 w 24"/>
                <a:gd name="T9" fmla="*/ 12 h 87"/>
                <a:gd name="T10" fmla="*/ 0 w 24"/>
                <a:gd name="T11" fmla="*/ 75 h 87"/>
                <a:gd name="T12" fmla="*/ 12 w 24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7">
                  <a:moveTo>
                    <a:pt x="12" y="87"/>
                  </a:moveTo>
                  <a:cubicBezTo>
                    <a:pt x="18" y="87"/>
                    <a:pt x="24" y="81"/>
                    <a:pt x="24" y="7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1"/>
                    <a:pt x="5" y="87"/>
                    <a:pt x="1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55">
              <a:extLst>
                <a:ext uri="{FF2B5EF4-FFF2-40B4-BE49-F238E27FC236}">
                  <a16:creationId xmlns:a16="http://schemas.microsoft.com/office/drawing/2014/main" id="{BE93FD84-8A40-54D0-5B8B-C4CCAA7F9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0" y="2068513"/>
              <a:ext cx="584200" cy="873125"/>
            </a:xfrm>
            <a:custGeom>
              <a:avLst/>
              <a:gdLst>
                <a:gd name="T0" fmla="*/ 219 w 438"/>
                <a:gd name="T1" fmla="*/ 0 h 655"/>
                <a:gd name="T2" fmla="*/ 0 w 438"/>
                <a:gd name="T3" fmla="*/ 219 h 655"/>
                <a:gd name="T4" fmla="*/ 58 w 438"/>
                <a:gd name="T5" fmla="*/ 370 h 655"/>
                <a:gd name="T6" fmla="*/ 123 w 438"/>
                <a:gd name="T7" fmla="*/ 529 h 655"/>
                <a:gd name="T8" fmla="*/ 157 w 438"/>
                <a:gd name="T9" fmla="*/ 562 h 655"/>
                <a:gd name="T10" fmla="*/ 278 w 438"/>
                <a:gd name="T11" fmla="*/ 562 h 655"/>
                <a:gd name="T12" fmla="*/ 290 w 438"/>
                <a:gd name="T13" fmla="*/ 574 h 655"/>
                <a:gd name="T14" fmla="*/ 280 w 438"/>
                <a:gd name="T15" fmla="*/ 585 h 655"/>
                <a:gd name="T16" fmla="*/ 190 w 438"/>
                <a:gd name="T17" fmla="*/ 585 h 655"/>
                <a:gd name="T18" fmla="*/ 155 w 438"/>
                <a:gd name="T19" fmla="*/ 619 h 655"/>
                <a:gd name="T20" fmla="*/ 155 w 438"/>
                <a:gd name="T21" fmla="*/ 621 h 655"/>
                <a:gd name="T22" fmla="*/ 190 w 438"/>
                <a:gd name="T23" fmla="*/ 655 h 655"/>
                <a:gd name="T24" fmla="*/ 224 w 438"/>
                <a:gd name="T25" fmla="*/ 655 h 655"/>
                <a:gd name="T26" fmla="*/ 236 w 438"/>
                <a:gd name="T27" fmla="*/ 643 h 655"/>
                <a:gd name="T28" fmla="*/ 224 w 438"/>
                <a:gd name="T29" fmla="*/ 631 h 655"/>
                <a:gd name="T30" fmla="*/ 190 w 438"/>
                <a:gd name="T31" fmla="*/ 631 h 655"/>
                <a:gd name="T32" fmla="*/ 179 w 438"/>
                <a:gd name="T33" fmla="*/ 621 h 655"/>
                <a:gd name="T34" fmla="*/ 179 w 438"/>
                <a:gd name="T35" fmla="*/ 619 h 655"/>
                <a:gd name="T36" fmla="*/ 190 w 438"/>
                <a:gd name="T37" fmla="*/ 609 h 655"/>
                <a:gd name="T38" fmla="*/ 280 w 438"/>
                <a:gd name="T39" fmla="*/ 609 h 655"/>
                <a:gd name="T40" fmla="*/ 314 w 438"/>
                <a:gd name="T41" fmla="*/ 574 h 655"/>
                <a:gd name="T42" fmla="*/ 278 w 438"/>
                <a:gd name="T43" fmla="*/ 538 h 655"/>
                <a:gd name="T44" fmla="*/ 157 w 438"/>
                <a:gd name="T45" fmla="*/ 538 h 655"/>
                <a:gd name="T46" fmla="*/ 147 w 438"/>
                <a:gd name="T47" fmla="*/ 527 h 655"/>
                <a:gd name="T48" fmla="*/ 78 w 438"/>
                <a:gd name="T49" fmla="*/ 356 h 655"/>
                <a:gd name="T50" fmla="*/ 24 w 438"/>
                <a:gd name="T51" fmla="*/ 219 h 655"/>
                <a:gd name="T52" fmla="*/ 219 w 438"/>
                <a:gd name="T53" fmla="*/ 24 h 655"/>
                <a:gd name="T54" fmla="*/ 414 w 438"/>
                <a:gd name="T55" fmla="*/ 219 h 655"/>
                <a:gd name="T56" fmla="*/ 360 w 438"/>
                <a:gd name="T57" fmla="*/ 356 h 655"/>
                <a:gd name="T58" fmla="*/ 297 w 438"/>
                <a:gd name="T59" fmla="*/ 482 h 655"/>
                <a:gd name="T60" fmla="*/ 286 w 438"/>
                <a:gd name="T61" fmla="*/ 491 h 655"/>
                <a:gd name="T62" fmla="*/ 178 w 438"/>
                <a:gd name="T63" fmla="*/ 491 h 655"/>
                <a:gd name="T64" fmla="*/ 166 w 438"/>
                <a:gd name="T65" fmla="*/ 503 h 655"/>
                <a:gd name="T66" fmla="*/ 178 w 438"/>
                <a:gd name="T67" fmla="*/ 515 h 655"/>
                <a:gd name="T68" fmla="*/ 286 w 438"/>
                <a:gd name="T69" fmla="*/ 515 h 655"/>
                <a:gd name="T70" fmla="*/ 321 w 438"/>
                <a:gd name="T71" fmla="*/ 487 h 655"/>
                <a:gd name="T72" fmla="*/ 379 w 438"/>
                <a:gd name="T73" fmla="*/ 370 h 655"/>
                <a:gd name="T74" fmla="*/ 438 w 438"/>
                <a:gd name="T75" fmla="*/ 219 h 655"/>
                <a:gd name="T76" fmla="*/ 219 w 438"/>
                <a:gd name="T77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8" h="655">
                  <a:moveTo>
                    <a:pt x="219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290"/>
                    <a:pt x="29" y="331"/>
                    <a:pt x="58" y="370"/>
                  </a:cubicBezTo>
                  <a:cubicBezTo>
                    <a:pt x="88" y="410"/>
                    <a:pt x="118" y="451"/>
                    <a:pt x="123" y="529"/>
                  </a:cubicBezTo>
                  <a:cubicBezTo>
                    <a:pt x="124" y="547"/>
                    <a:pt x="139" y="562"/>
                    <a:pt x="157" y="562"/>
                  </a:cubicBezTo>
                  <a:cubicBezTo>
                    <a:pt x="278" y="562"/>
                    <a:pt x="278" y="562"/>
                    <a:pt x="278" y="562"/>
                  </a:cubicBezTo>
                  <a:cubicBezTo>
                    <a:pt x="285" y="562"/>
                    <a:pt x="290" y="567"/>
                    <a:pt x="290" y="574"/>
                  </a:cubicBezTo>
                  <a:cubicBezTo>
                    <a:pt x="290" y="580"/>
                    <a:pt x="286" y="585"/>
                    <a:pt x="280" y="585"/>
                  </a:cubicBezTo>
                  <a:cubicBezTo>
                    <a:pt x="190" y="585"/>
                    <a:pt x="190" y="585"/>
                    <a:pt x="190" y="585"/>
                  </a:cubicBezTo>
                  <a:cubicBezTo>
                    <a:pt x="171" y="585"/>
                    <a:pt x="155" y="600"/>
                    <a:pt x="155" y="619"/>
                  </a:cubicBezTo>
                  <a:cubicBezTo>
                    <a:pt x="155" y="621"/>
                    <a:pt x="155" y="621"/>
                    <a:pt x="155" y="621"/>
                  </a:cubicBezTo>
                  <a:cubicBezTo>
                    <a:pt x="155" y="640"/>
                    <a:pt x="171" y="655"/>
                    <a:pt x="190" y="655"/>
                  </a:cubicBezTo>
                  <a:cubicBezTo>
                    <a:pt x="224" y="655"/>
                    <a:pt x="224" y="655"/>
                    <a:pt x="224" y="655"/>
                  </a:cubicBezTo>
                  <a:cubicBezTo>
                    <a:pt x="230" y="655"/>
                    <a:pt x="236" y="650"/>
                    <a:pt x="236" y="643"/>
                  </a:cubicBezTo>
                  <a:cubicBezTo>
                    <a:pt x="236" y="637"/>
                    <a:pt x="230" y="631"/>
                    <a:pt x="224" y="631"/>
                  </a:cubicBezTo>
                  <a:cubicBezTo>
                    <a:pt x="190" y="631"/>
                    <a:pt x="190" y="631"/>
                    <a:pt x="190" y="631"/>
                  </a:cubicBezTo>
                  <a:cubicBezTo>
                    <a:pt x="184" y="631"/>
                    <a:pt x="179" y="627"/>
                    <a:pt x="179" y="621"/>
                  </a:cubicBezTo>
                  <a:cubicBezTo>
                    <a:pt x="179" y="619"/>
                    <a:pt x="179" y="619"/>
                    <a:pt x="179" y="619"/>
                  </a:cubicBezTo>
                  <a:cubicBezTo>
                    <a:pt x="179" y="613"/>
                    <a:pt x="184" y="609"/>
                    <a:pt x="190" y="609"/>
                  </a:cubicBezTo>
                  <a:cubicBezTo>
                    <a:pt x="280" y="609"/>
                    <a:pt x="280" y="609"/>
                    <a:pt x="280" y="609"/>
                  </a:cubicBezTo>
                  <a:cubicBezTo>
                    <a:pt x="299" y="609"/>
                    <a:pt x="314" y="593"/>
                    <a:pt x="314" y="574"/>
                  </a:cubicBezTo>
                  <a:cubicBezTo>
                    <a:pt x="314" y="554"/>
                    <a:pt x="298" y="538"/>
                    <a:pt x="278" y="538"/>
                  </a:cubicBezTo>
                  <a:cubicBezTo>
                    <a:pt x="157" y="538"/>
                    <a:pt x="157" y="538"/>
                    <a:pt x="157" y="538"/>
                  </a:cubicBezTo>
                  <a:cubicBezTo>
                    <a:pt x="152" y="538"/>
                    <a:pt x="147" y="533"/>
                    <a:pt x="147" y="527"/>
                  </a:cubicBezTo>
                  <a:cubicBezTo>
                    <a:pt x="142" y="442"/>
                    <a:pt x="108" y="396"/>
                    <a:pt x="78" y="356"/>
                  </a:cubicBezTo>
                  <a:cubicBezTo>
                    <a:pt x="49" y="316"/>
                    <a:pt x="24" y="282"/>
                    <a:pt x="24" y="219"/>
                  </a:cubicBezTo>
                  <a:cubicBezTo>
                    <a:pt x="24" y="112"/>
                    <a:pt x="111" y="24"/>
                    <a:pt x="219" y="24"/>
                  </a:cubicBezTo>
                  <a:cubicBezTo>
                    <a:pt x="326" y="24"/>
                    <a:pt x="414" y="112"/>
                    <a:pt x="414" y="219"/>
                  </a:cubicBezTo>
                  <a:cubicBezTo>
                    <a:pt x="414" y="282"/>
                    <a:pt x="389" y="316"/>
                    <a:pt x="360" y="356"/>
                  </a:cubicBezTo>
                  <a:cubicBezTo>
                    <a:pt x="335" y="390"/>
                    <a:pt x="309" y="425"/>
                    <a:pt x="297" y="482"/>
                  </a:cubicBezTo>
                  <a:cubicBezTo>
                    <a:pt x="296" y="487"/>
                    <a:pt x="292" y="491"/>
                    <a:pt x="286" y="491"/>
                  </a:cubicBezTo>
                  <a:cubicBezTo>
                    <a:pt x="178" y="491"/>
                    <a:pt x="178" y="491"/>
                    <a:pt x="178" y="491"/>
                  </a:cubicBezTo>
                  <a:cubicBezTo>
                    <a:pt x="171" y="491"/>
                    <a:pt x="166" y="496"/>
                    <a:pt x="166" y="503"/>
                  </a:cubicBezTo>
                  <a:cubicBezTo>
                    <a:pt x="166" y="509"/>
                    <a:pt x="171" y="515"/>
                    <a:pt x="178" y="515"/>
                  </a:cubicBezTo>
                  <a:cubicBezTo>
                    <a:pt x="286" y="515"/>
                    <a:pt x="286" y="515"/>
                    <a:pt x="286" y="515"/>
                  </a:cubicBezTo>
                  <a:cubicBezTo>
                    <a:pt x="303" y="515"/>
                    <a:pt x="317" y="503"/>
                    <a:pt x="321" y="487"/>
                  </a:cubicBezTo>
                  <a:cubicBezTo>
                    <a:pt x="331" y="435"/>
                    <a:pt x="356" y="402"/>
                    <a:pt x="379" y="370"/>
                  </a:cubicBezTo>
                  <a:cubicBezTo>
                    <a:pt x="408" y="331"/>
                    <a:pt x="438" y="290"/>
                    <a:pt x="438" y="219"/>
                  </a:cubicBezTo>
                  <a:cubicBezTo>
                    <a:pt x="438" y="99"/>
                    <a:pt x="340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56">
              <a:extLst>
                <a:ext uri="{FF2B5EF4-FFF2-40B4-BE49-F238E27FC236}">
                  <a16:creationId xmlns:a16="http://schemas.microsoft.com/office/drawing/2014/main" id="{0B716FA1-C80E-C712-8303-B0719E4A7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763" y="2355850"/>
              <a:ext cx="127000" cy="328613"/>
            </a:xfrm>
            <a:custGeom>
              <a:avLst/>
              <a:gdLst>
                <a:gd name="T0" fmla="*/ 5 w 95"/>
                <a:gd name="T1" fmla="*/ 4 h 247"/>
                <a:gd name="T2" fmla="*/ 5 w 95"/>
                <a:gd name="T3" fmla="*/ 21 h 247"/>
                <a:gd name="T4" fmla="*/ 71 w 95"/>
                <a:gd name="T5" fmla="*/ 181 h 247"/>
                <a:gd name="T6" fmla="*/ 71 w 95"/>
                <a:gd name="T7" fmla="*/ 235 h 247"/>
                <a:gd name="T8" fmla="*/ 83 w 95"/>
                <a:gd name="T9" fmla="*/ 247 h 247"/>
                <a:gd name="T10" fmla="*/ 95 w 95"/>
                <a:gd name="T11" fmla="*/ 235 h 247"/>
                <a:gd name="T12" fmla="*/ 95 w 95"/>
                <a:gd name="T13" fmla="*/ 181 h 247"/>
                <a:gd name="T14" fmla="*/ 22 w 95"/>
                <a:gd name="T15" fmla="*/ 4 h 247"/>
                <a:gd name="T16" fmla="*/ 5 w 95"/>
                <a:gd name="T17" fmla="*/ 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47">
                  <a:moveTo>
                    <a:pt x="5" y="4"/>
                  </a:moveTo>
                  <a:cubicBezTo>
                    <a:pt x="0" y="9"/>
                    <a:pt x="0" y="17"/>
                    <a:pt x="5" y="21"/>
                  </a:cubicBezTo>
                  <a:cubicBezTo>
                    <a:pt x="48" y="64"/>
                    <a:pt x="71" y="121"/>
                    <a:pt x="71" y="181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42"/>
                    <a:pt x="77" y="247"/>
                    <a:pt x="83" y="247"/>
                  </a:cubicBezTo>
                  <a:cubicBezTo>
                    <a:pt x="90" y="247"/>
                    <a:pt x="95" y="242"/>
                    <a:pt x="95" y="235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5" y="114"/>
                    <a:pt x="69" y="52"/>
                    <a:pt x="22" y="4"/>
                  </a:cubicBezTo>
                  <a:cubicBezTo>
                    <a:pt x="17" y="0"/>
                    <a:pt x="10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57">
              <a:extLst>
                <a:ext uri="{FF2B5EF4-FFF2-40B4-BE49-F238E27FC236}">
                  <a16:creationId xmlns:a16="http://schemas.microsoft.com/office/drawing/2014/main" id="{92FFC9B2-8103-AFC6-2930-9459CA1E5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2355850"/>
              <a:ext cx="127000" cy="328613"/>
            </a:xfrm>
            <a:custGeom>
              <a:avLst/>
              <a:gdLst>
                <a:gd name="T0" fmla="*/ 0 w 95"/>
                <a:gd name="T1" fmla="*/ 235 h 247"/>
                <a:gd name="T2" fmla="*/ 12 w 95"/>
                <a:gd name="T3" fmla="*/ 247 h 247"/>
                <a:gd name="T4" fmla="*/ 24 w 95"/>
                <a:gd name="T5" fmla="*/ 235 h 247"/>
                <a:gd name="T6" fmla="*/ 24 w 95"/>
                <a:gd name="T7" fmla="*/ 181 h 247"/>
                <a:gd name="T8" fmla="*/ 91 w 95"/>
                <a:gd name="T9" fmla="*/ 21 h 247"/>
                <a:gd name="T10" fmla="*/ 91 w 95"/>
                <a:gd name="T11" fmla="*/ 4 h 247"/>
                <a:gd name="T12" fmla="*/ 74 w 95"/>
                <a:gd name="T13" fmla="*/ 4 h 247"/>
                <a:gd name="T14" fmla="*/ 0 w 95"/>
                <a:gd name="T15" fmla="*/ 181 h 247"/>
                <a:gd name="T16" fmla="*/ 0 w 95"/>
                <a:gd name="T17" fmla="*/ 23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47">
                  <a:moveTo>
                    <a:pt x="0" y="235"/>
                  </a:moveTo>
                  <a:cubicBezTo>
                    <a:pt x="0" y="242"/>
                    <a:pt x="6" y="247"/>
                    <a:pt x="12" y="247"/>
                  </a:cubicBezTo>
                  <a:cubicBezTo>
                    <a:pt x="19" y="247"/>
                    <a:pt x="24" y="242"/>
                    <a:pt x="24" y="23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21"/>
                    <a:pt x="48" y="64"/>
                    <a:pt x="91" y="21"/>
                  </a:cubicBezTo>
                  <a:cubicBezTo>
                    <a:pt x="95" y="17"/>
                    <a:pt x="95" y="9"/>
                    <a:pt x="91" y="4"/>
                  </a:cubicBezTo>
                  <a:cubicBezTo>
                    <a:pt x="86" y="0"/>
                    <a:pt x="78" y="0"/>
                    <a:pt x="74" y="4"/>
                  </a:cubicBezTo>
                  <a:cubicBezTo>
                    <a:pt x="26" y="52"/>
                    <a:pt x="0" y="114"/>
                    <a:pt x="0" y="181"/>
                  </a:cubicBezTo>
                  <a:lnTo>
                    <a:pt x="0" y="2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58">
              <a:extLst>
                <a:ext uri="{FF2B5EF4-FFF2-40B4-BE49-F238E27FC236}">
                  <a16:creationId xmlns:a16="http://schemas.microsoft.com/office/drawing/2014/main" id="{12A71937-9B7F-FF17-9B6E-26C5576A6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213" y="2300288"/>
              <a:ext cx="193675" cy="87313"/>
            </a:xfrm>
            <a:custGeom>
              <a:avLst/>
              <a:gdLst>
                <a:gd name="T0" fmla="*/ 121 w 146"/>
                <a:gd name="T1" fmla="*/ 4 h 65"/>
                <a:gd name="T2" fmla="*/ 104 w 146"/>
                <a:gd name="T3" fmla="*/ 4 h 65"/>
                <a:gd name="T4" fmla="*/ 73 w 146"/>
                <a:gd name="T5" fmla="*/ 36 h 65"/>
                <a:gd name="T6" fmla="*/ 41 w 146"/>
                <a:gd name="T7" fmla="*/ 4 h 65"/>
                <a:gd name="T8" fmla="*/ 33 w 146"/>
                <a:gd name="T9" fmla="*/ 1 h 65"/>
                <a:gd name="T10" fmla="*/ 24 w 146"/>
                <a:gd name="T11" fmla="*/ 4 h 65"/>
                <a:gd name="T12" fmla="*/ 4 w 146"/>
                <a:gd name="T13" fmla="*/ 24 h 65"/>
                <a:gd name="T14" fmla="*/ 4 w 146"/>
                <a:gd name="T15" fmla="*/ 41 h 65"/>
                <a:gd name="T16" fmla="*/ 21 w 146"/>
                <a:gd name="T17" fmla="*/ 41 h 65"/>
                <a:gd name="T18" fmla="*/ 33 w 146"/>
                <a:gd name="T19" fmla="*/ 30 h 65"/>
                <a:gd name="T20" fmla="*/ 64 w 146"/>
                <a:gd name="T21" fmla="*/ 61 h 65"/>
                <a:gd name="T22" fmla="*/ 73 w 146"/>
                <a:gd name="T23" fmla="*/ 65 h 65"/>
                <a:gd name="T24" fmla="*/ 81 w 146"/>
                <a:gd name="T25" fmla="*/ 61 h 65"/>
                <a:gd name="T26" fmla="*/ 113 w 146"/>
                <a:gd name="T27" fmla="*/ 30 h 65"/>
                <a:gd name="T28" fmla="*/ 124 w 146"/>
                <a:gd name="T29" fmla="*/ 41 h 65"/>
                <a:gd name="T30" fmla="*/ 141 w 146"/>
                <a:gd name="T31" fmla="*/ 41 h 65"/>
                <a:gd name="T32" fmla="*/ 141 w 146"/>
                <a:gd name="T33" fmla="*/ 24 h 65"/>
                <a:gd name="T34" fmla="*/ 121 w 146"/>
                <a:gd name="T35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65">
                  <a:moveTo>
                    <a:pt x="121" y="4"/>
                  </a:moveTo>
                  <a:cubicBezTo>
                    <a:pt x="117" y="0"/>
                    <a:pt x="109" y="0"/>
                    <a:pt x="104" y="4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9" y="2"/>
                    <a:pt x="36" y="1"/>
                    <a:pt x="33" y="1"/>
                  </a:cubicBezTo>
                  <a:cubicBezTo>
                    <a:pt x="30" y="1"/>
                    <a:pt x="27" y="2"/>
                    <a:pt x="24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9"/>
                    <a:pt x="0" y="37"/>
                    <a:pt x="4" y="41"/>
                  </a:cubicBezTo>
                  <a:cubicBezTo>
                    <a:pt x="9" y="46"/>
                    <a:pt x="17" y="46"/>
                    <a:pt x="21" y="4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7" y="64"/>
                    <a:pt x="70" y="65"/>
                    <a:pt x="73" y="65"/>
                  </a:cubicBezTo>
                  <a:cubicBezTo>
                    <a:pt x="76" y="65"/>
                    <a:pt x="79" y="64"/>
                    <a:pt x="81" y="6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46"/>
                    <a:pt x="137" y="46"/>
                    <a:pt x="141" y="41"/>
                  </a:cubicBezTo>
                  <a:cubicBezTo>
                    <a:pt x="146" y="37"/>
                    <a:pt x="146" y="29"/>
                    <a:pt x="141" y="24"/>
                  </a:cubicBezTo>
                  <a:lnTo>
                    <a:pt x="12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49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in a suit&#10;&#10;Description automatically generated">
            <a:extLst>
              <a:ext uri="{FF2B5EF4-FFF2-40B4-BE49-F238E27FC236}">
                <a16:creationId xmlns:a16="http://schemas.microsoft.com/office/drawing/2014/main" id="{31F20A85-0C6E-8B1B-BE50-5C0602CAFD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F2F66C-7F95-DD3E-5CED-2AB479D2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Client Success</a:t>
            </a:r>
            <a:br>
              <a:rPr lang="en-IN" dirty="0"/>
            </a:br>
            <a:r>
              <a:rPr lang="en-IN" dirty="0"/>
              <a:t>Stories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4E8183-871E-9B83-3DCF-18C8110E25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Find out how companies just like yours have benefited from our IT solutions. Our clients have benefited from improved security and simpler operations. Hear first-hand stories of how we enabled businesses to prosper in the digital era. Allow their success stories to motivate you on your own path to growth and innovation.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48431F-7635-8523-67C8-E7903DC38C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 dirty="0"/>
              <a:t>Jonathan Smith</a:t>
            </a:r>
          </a:p>
        </p:txBody>
      </p:sp>
    </p:spTree>
    <p:extLst>
      <p:ext uri="{BB962C8B-B14F-4D97-AF65-F5344CB8AC3E}">
        <p14:creationId xmlns:p14="http://schemas.microsoft.com/office/powerpoint/2010/main" val="340295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60532C-C338-A58C-BFC6-C6AAC14B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Our Process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BA8FFA-F331-B758-2586-9C2C77ECAF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/>
              <a:t>Assessment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8F0ABE-2317-3701-575B-8B47064A85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Comprehensive </a:t>
            </a:r>
          </a:p>
          <a:p>
            <a:r>
              <a:rPr lang="en-US" dirty="0"/>
              <a:t>assessment of your needs and current IT setup.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C6E218-D234-D1BB-5A76-0CD11ACD6F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 dirty="0"/>
              <a:t>Implementation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8A0929-31D5-A5A5-982D-AA6ACE611B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Smooth solution integration and deployment.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88823A-5297-A1ED-2C32-8611C2DBA9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Planning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CCF4EE-6B1D-5A5A-BD91-FAC4B4DACB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Customized approach design to meet your unique objectives and obstacles.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0FEDC58-FBDA-A637-2A55-755F5A24BF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Support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F6D0D71-E864-39D7-4622-4F4467BFA1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Continuous support, upkeep, and observation to guarantee peak performance.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808B943-8C2F-FEB7-A20E-ABCE00619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4742" y="2243136"/>
            <a:ext cx="429234" cy="53549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97C586A-120F-A826-37DA-4D02D8EF51D1}"/>
              </a:ext>
            </a:extLst>
          </p:cNvPr>
          <p:cNvGrpSpPr/>
          <p:nvPr/>
        </p:nvGrpSpPr>
        <p:grpSpPr>
          <a:xfrm>
            <a:off x="4618675" y="3290392"/>
            <a:ext cx="483159" cy="496217"/>
            <a:chOff x="3165476" y="447675"/>
            <a:chExt cx="5815013" cy="5972176"/>
          </a:xfrm>
          <a:solidFill>
            <a:srgbClr val="872C96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1128ED5-07EC-FB13-F321-79F1DA6CE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476" y="3989388"/>
              <a:ext cx="5815013" cy="2132013"/>
            </a:xfrm>
            <a:custGeom>
              <a:avLst/>
              <a:gdLst>
                <a:gd name="T0" fmla="*/ 822 w 1636"/>
                <a:gd name="T1" fmla="*/ 547 h 600"/>
                <a:gd name="T2" fmla="*/ 893 w 1636"/>
                <a:gd name="T3" fmla="*/ 533 h 600"/>
                <a:gd name="T4" fmla="*/ 935 w 1636"/>
                <a:gd name="T5" fmla="*/ 426 h 600"/>
                <a:gd name="T6" fmla="*/ 1039 w 1636"/>
                <a:gd name="T7" fmla="*/ 349 h 600"/>
                <a:gd name="T8" fmla="*/ 1040 w 1636"/>
                <a:gd name="T9" fmla="*/ 416 h 600"/>
                <a:gd name="T10" fmla="*/ 1196 w 1636"/>
                <a:gd name="T11" fmla="*/ 412 h 600"/>
                <a:gd name="T12" fmla="*/ 1352 w 1636"/>
                <a:gd name="T13" fmla="*/ 57 h 600"/>
                <a:gd name="T14" fmla="*/ 1628 w 1636"/>
                <a:gd name="T15" fmla="*/ 512 h 600"/>
                <a:gd name="T16" fmla="*/ 1588 w 1636"/>
                <a:gd name="T17" fmla="*/ 600 h 600"/>
                <a:gd name="T18" fmla="*/ 100 w 1636"/>
                <a:gd name="T19" fmla="*/ 24 h 600"/>
                <a:gd name="T20" fmla="*/ 318 w 1636"/>
                <a:gd name="T21" fmla="*/ 72 h 600"/>
                <a:gd name="T22" fmla="*/ 545 w 1636"/>
                <a:gd name="T23" fmla="*/ 412 h 600"/>
                <a:gd name="T24" fmla="*/ 661 w 1636"/>
                <a:gd name="T25" fmla="*/ 405 h 600"/>
                <a:gd name="T26" fmla="*/ 702 w 1636"/>
                <a:gd name="T27" fmla="*/ 476 h 600"/>
                <a:gd name="T28" fmla="*/ 1583 w 1636"/>
                <a:gd name="T29" fmla="*/ 548 h 600"/>
                <a:gd name="T30" fmla="*/ 1391 w 1636"/>
                <a:gd name="T31" fmla="*/ 94 h 600"/>
                <a:gd name="T32" fmla="*/ 1263 w 1636"/>
                <a:gd name="T33" fmla="*/ 412 h 600"/>
                <a:gd name="T34" fmla="*/ 1339 w 1636"/>
                <a:gd name="T35" fmla="*/ 215 h 600"/>
                <a:gd name="T36" fmla="*/ 1381 w 1636"/>
                <a:gd name="T37" fmla="*/ 211 h 600"/>
                <a:gd name="T38" fmla="*/ 1272 w 1636"/>
                <a:gd name="T39" fmla="*/ 454 h 600"/>
                <a:gd name="T40" fmla="*/ 1173 w 1636"/>
                <a:gd name="T41" fmla="*/ 545 h 600"/>
                <a:gd name="T42" fmla="*/ 1484 w 1636"/>
                <a:gd name="T43" fmla="*/ 396 h 600"/>
                <a:gd name="T44" fmla="*/ 1526 w 1636"/>
                <a:gd name="T45" fmla="*/ 249 h 600"/>
                <a:gd name="T46" fmla="*/ 1453 w 1636"/>
                <a:gd name="T47" fmla="*/ 558 h 600"/>
                <a:gd name="T48" fmla="*/ 182 w 1636"/>
                <a:gd name="T49" fmla="*/ 550 h 600"/>
                <a:gd name="T50" fmla="*/ 137 w 1636"/>
                <a:gd name="T51" fmla="*/ 225 h 600"/>
                <a:gd name="T52" fmla="*/ 290 w 1636"/>
                <a:gd name="T53" fmla="*/ 555 h 600"/>
                <a:gd name="T54" fmla="*/ 470 w 1636"/>
                <a:gd name="T55" fmla="*/ 465 h 600"/>
                <a:gd name="T56" fmla="*/ 264 w 1636"/>
                <a:gd name="T57" fmla="*/ 356 h 600"/>
                <a:gd name="T58" fmla="*/ 304 w 1636"/>
                <a:gd name="T59" fmla="*/ 215 h 600"/>
                <a:gd name="T60" fmla="*/ 385 w 1636"/>
                <a:gd name="T61" fmla="*/ 401 h 600"/>
                <a:gd name="T62" fmla="*/ 144 w 1636"/>
                <a:gd name="T63" fmla="*/ 62 h 600"/>
                <a:gd name="T64" fmla="*/ 60 w 1636"/>
                <a:gd name="T65" fmla="*/ 547 h 600"/>
                <a:gd name="T66" fmla="*/ 669 w 1636"/>
                <a:gd name="T67" fmla="*/ 446 h 600"/>
                <a:gd name="T68" fmla="*/ 573 w 1636"/>
                <a:gd name="T69" fmla="*/ 540 h 600"/>
                <a:gd name="T70" fmla="*/ 780 w 1636"/>
                <a:gd name="T71" fmla="*/ 542 h 600"/>
                <a:gd name="T72" fmla="*/ 660 w 1636"/>
                <a:gd name="T73" fmla="*/ 463 h 600"/>
                <a:gd name="T74" fmla="*/ 938 w 1636"/>
                <a:gd name="T75" fmla="*/ 491 h 600"/>
                <a:gd name="T76" fmla="*/ 1003 w 1636"/>
                <a:gd name="T77" fmla="*/ 558 h 600"/>
                <a:gd name="T78" fmla="*/ 1070 w 1636"/>
                <a:gd name="T79" fmla="*/ 471 h 600"/>
                <a:gd name="T80" fmla="*/ 1006 w 1636"/>
                <a:gd name="T81" fmla="*/ 458 h 600"/>
                <a:gd name="T82" fmla="*/ 530 w 1636"/>
                <a:gd name="T83" fmla="*/ 463 h 600"/>
                <a:gd name="T84" fmla="*/ 511 w 1636"/>
                <a:gd name="T85" fmla="*/ 548 h 600"/>
                <a:gd name="T86" fmla="*/ 530 w 1636"/>
                <a:gd name="T87" fmla="*/ 505 h 600"/>
                <a:gd name="T88" fmla="*/ 1121 w 1636"/>
                <a:gd name="T89" fmla="*/ 453 h 600"/>
                <a:gd name="T90" fmla="*/ 1122 w 1636"/>
                <a:gd name="T91" fmla="*/ 55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6" h="600">
                  <a:moveTo>
                    <a:pt x="702" y="476"/>
                  </a:moveTo>
                  <a:cubicBezTo>
                    <a:pt x="728" y="482"/>
                    <a:pt x="752" y="487"/>
                    <a:pt x="776" y="492"/>
                  </a:cubicBezTo>
                  <a:cubicBezTo>
                    <a:pt x="807" y="498"/>
                    <a:pt x="823" y="516"/>
                    <a:pt x="822" y="547"/>
                  </a:cubicBezTo>
                  <a:cubicBezTo>
                    <a:pt x="821" y="556"/>
                    <a:pt x="824" y="559"/>
                    <a:pt x="832" y="558"/>
                  </a:cubicBezTo>
                  <a:cubicBezTo>
                    <a:pt x="838" y="557"/>
                    <a:pt x="844" y="557"/>
                    <a:pt x="850" y="558"/>
                  </a:cubicBezTo>
                  <a:cubicBezTo>
                    <a:pt x="872" y="563"/>
                    <a:pt x="882" y="547"/>
                    <a:pt x="893" y="533"/>
                  </a:cubicBezTo>
                  <a:cubicBezTo>
                    <a:pt x="896" y="528"/>
                    <a:pt x="894" y="523"/>
                    <a:pt x="893" y="519"/>
                  </a:cubicBezTo>
                  <a:cubicBezTo>
                    <a:pt x="888" y="502"/>
                    <a:pt x="890" y="487"/>
                    <a:pt x="899" y="473"/>
                  </a:cubicBezTo>
                  <a:cubicBezTo>
                    <a:pt x="910" y="457"/>
                    <a:pt x="922" y="441"/>
                    <a:pt x="935" y="426"/>
                  </a:cubicBezTo>
                  <a:cubicBezTo>
                    <a:pt x="947" y="412"/>
                    <a:pt x="963" y="406"/>
                    <a:pt x="981" y="408"/>
                  </a:cubicBezTo>
                  <a:cubicBezTo>
                    <a:pt x="990" y="408"/>
                    <a:pt x="994" y="406"/>
                    <a:pt x="999" y="400"/>
                  </a:cubicBezTo>
                  <a:cubicBezTo>
                    <a:pt x="1012" y="382"/>
                    <a:pt x="1025" y="366"/>
                    <a:pt x="1039" y="349"/>
                  </a:cubicBezTo>
                  <a:cubicBezTo>
                    <a:pt x="1049" y="336"/>
                    <a:pt x="1060" y="333"/>
                    <a:pt x="1071" y="341"/>
                  </a:cubicBezTo>
                  <a:cubicBezTo>
                    <a:pt x="1082" y="349"/>
                    <a:pt x="1082" y="362"/>
                    <a:pt x="1072" y="375"/>
                  </a:cubicBezTo>
                  <a:cubicBezTo>
                    <a:pt x="1062" y="388"/>
                    <a:pt x="1051" y="401"/>
                    <a:pt x="1040" y="416"/>
                  </a:cubicBezTo>
                  <a:cubicBezTo>
                    <a:pt x="1055" y="418"/>
                    <a:pt x="1069" y="426"/>
                    <a:pt x="1083" y="414"/>
                  </a:cubicBezTo>
                  <a:cubicBezTo>
                    <a:pt x="1087" y="411"/>
                    <a:pt x="1093" y="412"/>
                    <a:pt x="1099" y="412"/>
                  </a:cubicBezTo>
                  <a:cubicBezTo>
                    <a:pt x="1131" y="412"/>
                    <a:pt x="1164" y="411"/>
                    <a:pt x="1196" y="412"/>
                  </a:cubicBezTo>
                  <a:cubicBezTo>
                    <a:pt x="1210" y="413"/>
                    <a:pt x="1215" y="408"/>
                    <a:pt x="1217" y="395"/>
                  </a:cubicBezTo>
                  <a:cubicBezTo>
                    <a:pt x="1236" y="284"/>
                    <a:pt x="1272" y="178"/>
                    <a:pt x="1322" y="77"/>
                  </a:cubicBezTo>
                  <a:cubicBezTo>
                    <a:pt x="1329" y="64"/>
                    <a:pt x="1337" y="58"/>
                    <a:pt x="1352" y="57"/>
                  </a:cubicBezTo>
                  <a:cubicBezTo>
                    <a:pt x="1406" y="54"/>
                    <a:pt x="1456" y="39"/>
                    <a:pt x="1503" y="12"/>
                  </a:cubicBezTo>
                  <a:cubicBezTo>
                    <a:pt x="1525" y="0"/>
                    <a:pt x="1535" y="3"/>
                    <a:pt x="1544" y="26"/>
                  </a:cubicBezTo>
                  <a:cubicBezTo>
                    <a:pt x="1609" y="182"/>
                    <a:pt x="1636" y="344"/>
                    <a:pt x="1628" y="512"/>
                  </a:cubicBezTo>
                  <a:cubicBezTo>
                    <a:pt x="1627" y="534"/>
                    <a:pt x="1624" y="556"/>
                    <a:pt x="1622" y="578"/>
                  </a:cubicBezTo>
                  <a:cubicBezTo>
                    <a:pt x="1621" y="592"/>
                    <a:pt x="1613" y="599"/>
                    <a:pt x="1599" y="600"/>
                  </a:cubicBezTo>
                  <a:cubicBezTo>
                    <a:pt x="1595" y="600"/>
                    <a:pt x="1592" y="600"/>
                    <a:pt x="1588" y="600"/>
                  </a:cubicBezTo>
                  <a:cubicBezTo>
                    <a:pt x="1077" y="600"/>
                    <a:pt x="567" y="600"/>
                    <a:pt x="56" y="600"/>
                  </a:cubicBezTo>
                  <a:cubicBezTo>
                    <a:pt x="27" y="600"/>
                    <a:pt x="23" y="596"/>
                    <a:pt x="20" y="568"/>
                  </a:cubicBezTo>
                  <a:cubicBezTo>
                    <a:pt x="0" y="380"/>
                    <a:pt x="27" y="199"/>
                    <a:pt x="100" y="24"/>
                  </a:cubicBezTo>
                  <a:cubicBezTo>
                    <a:pt x="108" y="4"/>
                    <a:pt x="119" y="0"/>
                    <a:pt x="138" y="11"/>
                  </a:cubicBezTo>
                  <a:cubicBezTo>
                    <a:pt x="187" y="39"/>
                    <a:pt x="239" y="55"/>
                    <a:pt x="295" y="57"/>
                  </a:cubicBezTo>
                  <a:cubicBezTo>
                    <a:pt x="306" y="58"/>
                    <a:pt x="313" y="62"/>
                    <a:pt x="318" y="72"/>
                  </a:cubicBezTo>
                  <a:cubicBezTo>
                    <a:pt x="370" y="173"/>
                    <a:pt x="405" y="279"/>
                    <a:pt x="426" y="390"/>
                  </a:cubicBezTo>
                  <a:cubicBezTo>
                    <a:pt x="431" y="417"/>
                    <a:pt x="424" y="411"/>
                    <a:pt x="451" y="412"/>
                  </a:cubicBezTo>
                  <a:cubicBezTo>
                    <a:pt x="482" y="412"/>
                    <a:pt x="514" y="412"/>
                    <a:pt x="545" y="412"/>
                  </a:cubicBezTo>
                  <a:cubicBezTo>
                    <a:pt x="551" y="412"/>
                    <a:pt x="558" y="411"/>
                    <a:pt x="561" y="414"/>
                  </a:cubicBezTo>
                  <a:cubicBezTo>
                    <a:pt x="571" y="426"/>
                    <a:pt x="581" y="420"/>
                    <a:pt x="592" y="418"/>
                  </a:cubicBezTo>
                  <a:cubicBezTo>
                    <a:pt x="615" y="413"/>
                    <a:pt x="638" y="408"/>
                    <a:pt x="661" y="405"/>
                  </a:cubicBezTo>
                  <a:cubicBezTo>
                    <a:pt x="674" y="402"/>
                    <a:pt x="686" y="405"/>
                    <a:pt x="697" y="412"/>
                  </a:cubicBezTo>
                  <a:cubicBezTo>
                    <a:pt x="715" y="422"/>
                    <a:pt x="720" y="440"/>
                    <a:pt x="711" y="459"/>
                  </a:cubicBezTo>
                  <a:cubicBezTo>
                    <a:pt x="708" y="464"/>
                    <a:pt x="705" y="469"/>
                    <a:pt x="702" y="476"/>
                  </a:cubicBezTo>
                  <a:close/>
                  <a:moveTo>
                    <a:pt x="1453" y="558"/>
                  </a:moveTo>
                  <a:cubicBezTo>
                    <a:pt x="1496" y="558"/>
                    <a:pt x="1536" y="558"/>
                    <a:pt x="1576" y="558"/>
                  </a:cubicBezTo>
                  <a:cubicBezTo>
                    <a:pt x="1583" y="558"/>
                    <a:pt x="1583" y="553"/>
                    <a:pt x="1583" y="548"/>
                  </a:cubicBezTo>
                  <a:cubicBezTo>
                    <a:pt x="1597" y="382"/>
                    <a:pt x="1576" y="222"/>
                    <a:pt x="1515" y="67"/>
                  </a:cubicBezTo>
                  <a:cubicBezTo>
                    <a:pt x="1511" y="57"/>
                    <a:pt x="1508" y="58"/>
                    <a:pt x="1500" y="62"/>
                  </a:cubicBezTo>
                  <a:cubicBezTo>
                    <a:pt x="1465" y="79"/>
                    <a:pt x="1429" y="92"/>
                    <a:pt x="1391" y="94"/>
                  </a:cubicBezTo>
                  <a:cubicBezTo>
                    <a:pt x="1363" y="96"/>
                    <a:pt x="1352" y="110"/>
                    <a:pt x="1342" y="133"/>
                  </a:cubicBezTo>
                  <a:cubicBezTo>
                    <a:pt x="1304" y="219"/>
                    <a:pt x="1275" y="308"/>
                    <a:pt x="1258" y="401"/>
                  </a:cubicBezTo>
                  <a:cubicBezTo>
                    <a:pt x="1257" y="405"/>
                    <a:pt x="1253" y="411"/>
                    <a:pt x="1263" y="412"/>
                  </a:cubicBezTo>
                  <a:cubicBezTo>
                    <a:pt x="1288" y="414"/>
                    <a:pt x="1309" y="407"/>
                    <a:pt x="1323" y="386"/>
                  </a:cubicBezTo>
                  <a:cubicBezTo>
                    <a:pt x="1334" y="370"/>
                    <a:pt x="1339" y="353"/>
                    <a:pt x="1339" y="334"/>
                  </a:cubicBezTo>
                  <a:cubicBezTo>
                    <a:pt x="1339" y="294"/>
                    <a:pt x="1339" y="255"/>
                    <a:pt x="1339" y="215"/>
                  </a:cubicBezTo>
                  <a:cubicBezTo>
                    <a:pt x="1339" y="208"/>
                    <a:pt x="1339" y="200"/>
                    <a:pt x="1346" y="195"/>
                  </a:cubicBezTo>
                  <a:cubicBezTo>
                    <a:pt x="1353" y="189"/>
                    <a:pt x="1360" y="187"/>
                    <a:pt x="1368" y="191"/>
                  </a:cubicBezTo>
                  <a:cubicBezTo>
                    <a:pt x="1377" y="195"/>
                    <a:pt x="1381" y="202"/>
                    <a:pt x="1381" y="211"/>
                  </a:cubicBezTo>
                  <a:cubicBezTo>
                    <a:pt x="1381" y="256"/>
                    <a:pt x="1381" y="301"/>
                    <a:pt x="1380" y="346"/>
                  </a:cubicBezTo>
                  <a:cubicBezTo>
                    <a:pt x="1380" y="369"/>
                    <a:pt x="1372" y="389"/>
                    <a:pt x="1359" y="408"/>
                  </a:cubicBezTo>
                  <a:cubicBezTo>
                    <a:pt x="1338" y="438"/>
                    <a:pt x="1310" y="455"/>
                    <a:pt x="1272" y="454"/>
                  </a:cubicBezTo>
                  <a:cubicBezTo>
                    <a:pt x="1244" y="453"/>
                    <a:pt x="1216" y="454"/>
                    <a:pt x="1188" y="453"/>
                  </a:cubicBezTo>
                  <a:cubicBezTo>
                    <a:pt x="1178" y="453"/>
                    <a:pt x="1173" y="455"/>
                    <a:pt x="1173" y="467"/>
                  </a:cubicBezTo>
                  <a:cubicBezTo>
                    <a:pt x="1174" y="493"/>
                    <a:pt x="1174" y="519"/>
                    <a:pt x="1173" y="545"/>
                  </a:cubicBezTo>
                  <a:cubicBezTo>
                    <a:pt x="1173" y="554"/>
                    <a:pt x="1175" y="558"/>
                    <a:pt x="1186" y="558"/>
                  </a:cubicBezTo>
                  <a:cubicBezTo>
                    <a:pt x="1233" y="557"/>
                    <a:pt x="1280" y="559"/>
                    <a:pt x="1327" y="558"/>
                  </a:cubicBezTo>
                  <a:cubicBezTo>
                    <a:pt x="1421" y="556"/>
                    <a:pt x="1484" y="491"/>
                    <a:pt x="1484" y="396"/>
                  </a:cubicBezTo>
                  <a:cubicBezTo>
                    <a:pt x="1484" y="347"/>
                    <a:pt x="1484" y="298"/>
                    <a:pt x="1484" y="249"/>
                  </a:cubicBezTo>
                  <a:cubicBezTo>
                    <a:pt x="1484" y="236"/>
                    <a:pt x="1488" y="226"/>
                    <a:pt x="1503" y="225"/>
                  </a:cubicBezTo>
                  <a:cubicBezTo>
                    <a:pt x="1517" y="224"/>
                    <a:pt x="1526" y="232"/>
                    <a:pt x="1526" y="249"/>
                  </a:cubicBezTo>
                  <a:cubicBezTo>
                    <a:pt x="1526" y="302"/>
                    <a:pt x="1526" y="354"/>
                    <a:pt x="1526" y="407"/>
                  </a:cubicBezTo>
                  <a:cubicBezTo>
                    <a:pt x="1526" y="440"/>
                    <a:pt x="1517" y="472"/>
                    <a:pt x="1501" y="501"/>
                  </a:cubicBezTo>
                  <a:cubicBezTo>
                    <a:pt x="1489" y="522"/>
                    <a:pt x="1473" y="539"/>
                    <a:pt x="1453" y="558"/>
                  </a:cubicBezTo>
                  <a:close/>
                  <a:moveTo>
                    <a:pt x="186" y="558"/>
                  </a:moveTo>
                  <a:cubicBezTo>
                    <a:pt x="187" y="556"/>
                    <a:pt x="187" y="555"/>
                    <a:pt x="187" y="555"/>
                  </a:cubicBezTo>
                  <a:cubicBezTo>
                    <a:pt x="185" y="553"/>
                    <a:pt x="184" y="551"/>
                    <a:pt x="182" y="550"/>
                  </a:cubicBezTo>
                  <a:cubicBezTo>
                    <a:pt x="146" y="516"/>
                    <a:pt x="122" y="476"/>
                    <a:pt x="119" y="426"/>
                  </a:cubicBezTo>
                  <a:cubicBezTo>
                    <a:pt x="115" y="365"/>
                    <a:pt x="118" y="304"/>
                    <a:pt x="118" y="243"/>
                  </a:cubicBezTo>
                  <a:cubicBezTo>
                    <a:pt x="117" y="232"/>
                    <a:pt x="125" y="225"/>
                    <a:pt x="137" y="225"/>
                  </a:cubicBezTo>
                  <a:cubicBezTo>
                    <a:pt x="152" y="224"/>
                    <a:pt x="159" y="232"/>
                    <a:pt x="159" y="248"/>
                  </a:cubicBezTo>
                  <a:cubicBezTo>
                    <a:pt x="159" y="301"/>
                    <a:pt x="159" y="354"/>
                    <a:pt x="159" y="407"/>
                  </a:cubicBezTo>
                  <a:cubicBezTo>
                    <a:pt x="160" y="481"/>
                    <a:pt x="217" y="547"/>
                    <a:pt x="290" y="555"/>
                  </a:cubicBezTo>
                  <a:cubicBezTo>
                    <a:pt x="347" y="562"/>
                    <a:pt x="404" y="556"/>
                    <a:pt x="461" y="558"/>
                  </a:cubicBezTo>
                  <a:cubicBezTo>
                    <a:pt x="470" y="558"/>
                    <a:pt x="470" y="553"/>
                    <a:pt x="470" y="547"/>
                  </a:cubicBezTo>
                  <a:cubicBezTo>
                    <a:pt x="469" y="520"/>
                    <a:pt x="469" y="492"/>
                    <a:pt x="470" y="465"/>
                  </a:cubicBezTo>
                  <a:cubicBezTo>
                    <a:pt x="470" y="455"/>
                    <a:pt x="466" y="453"/>
                    <a:pt x="457" y="453"/>
                  </a:cubicBezTo>
                  <a:cubicBezTo>
                    <a:pt x="429" y="454"/>
                    <a:pt x="401" y="452"/>
                    <a:pt x="373" y="454"/>
                  </a:cubicBezTo>
                  <a:cubicBezTo>
                    <a:pt x="311" y="459"/>
                    <a:pt x="268" y="403"/>
                    <a:pt x="264" y="356"/>
                  </a:cubicBezTo>
                  <a:cubicBezTo>
                    <a:pt x="261" y="307"/>
                    <a:pt x="263" y="258"/>
                    <a:pt x="263" y="209"/>
                  </a:cubicBezTo>
                  <a:cubicBezTo>
                    <a:pt x="263" y="194"/>
                    <a:pt x="277" y="185"/>
                    <a:pt x="290" y="190"/>
                  </a:cubicBezTo>
                  <a:cubicBezTo>
                    <a:pt x="301" y="195"/>
                    <a:pt x="304" y="204"/>
                    <a:pt x="304" y="215"/>
                  </a:cubicBezTo>
                  <a:cubicBezTo>
                    <a:pt x="304" y="255"/>
                    <a:pt x="303" y="296"/>
                    <a:pt x="304" y="336"/>
                  </a:cubicBezTo>
                  <a:cubicBezTo>
                    <a:pt x="305" y="382"/>
                    <a:pt x="334" y="413"/>
                    <a:pt x="376" y="412"/>
                  </a:cubicBezTo>
                  <a:cubicBezTo>
                    <a:pt x="385" y="412"/>
                    <a:pt x="387" y="410"/>
                    <a:pt x="385" y="401"/>
                  </a:cubicBezTo>
                  <a:cubicBezTo>
                    <a:pt x="367" y="300"/>
                    <a:pt x="336" y="204"/>
                    <a:pt x="291" y="112"/>
                  </a:cubicBezTo>
                  <a:cubicBezTo>
                    <a:pt x="286" y="102"/>
                    <a:pt x="280" y="98"/>
                    <a:pt x="270" y="97"/>
                  </a:cubicBezTo>
                  <a:cubicBezTo>
                    <a:pt x="226" y="93"/>
                    <a:pt x="184" y="81"/>
                    <a:pt x="144" y="62"/>
                  </a:cubicBezTo>
                  <a:cubicBezTo>
                    <a:pt x="134" y="57"/>
                    <a:pt x="131" y="58"/>
                    <a:pt x="127" y="68"/>
                  </a:cubicBezTo>
                  <a:cubicBezTo>
                    <a:pt x="96" y="150"/>
                    <a:pt x="74" y="235"/>
                    <a:pt x="64" y="322"/>
                  </a:cubicBezTo>
                  <a:cubicBezTo>
                    <a:pt x="54" y="397"/>
                    <a:pt x="54" y="472"/>
                    <a:pt x="60" y="547"/>
                  </a:cubicBezTo>
                  <a:cubicBezTo>
                    <a:pt x="60" y="553"/>
                    <a:pt x="61" y="558"/>
                    <a:pt x="69" y="558"/>
                  </a:cubicBezTo>
                  <a:cubicBezTo>
                    <a:pt x="108" y="558"/>
                    <a:pt x="147" y="558"/>
                    <a:pt x="186" y="558"/>
                  </a:cubicBezTo>
                  <a:close/>
                  <a:moveTo>
                    <a:pt x="669" y="446"/>
                  </a:moveTo>
                  <a:cubicBezTo>
                    <a:pt x="637" y="450"/>
                    <a:pt x="607" y="456"/>
                    <a:pt x="578" y="465"/>
                  </a:cubicBezTo>
                  <a:cubicBezTo>
                    <a:pt x="571" y="467"/>
                    <a:pt x="573" y="473"/>
                    <a:pt x="573" y="477"/>
                  </a:cubicBezTo>
                  <a:cubicBezTo>
                    <a:pt x="573" y="498"/>
                    <a:pt x="574" y="519"/>
                    <a:pt x="573" y="540"/>
                  </a:cubicBezTo>
                  <a:cubicBezTo>
                    <a:pt x="572" y="552"/>
                    <a:pt x="577" y="554"/>
                    <a:pt x="588" y="555"/>
                  </a:cubicBezTo>
                  <a:cubicBezTo>
                    <a:pt x="648" y="559"/>
                    <a:pt x="708" y="552"/>
                    <a:pt x="767" y="549"/>
                  </a:cubicBezTo>
                  <a:cubicBezTo>
                    <a:pt x="772" y="549"/>
                    <a:pt x="780" y="551"/>
                    <a:pt x="780" y="542"/>
                  </a:cubicBezTo>
                  <a:cubicBezTo>
                    <a:pt x="780" y="535"/>
                    <a:pt x="773" y="535"/>
                    <a:pt x="768" y="533"/>
                  </a:cubicBezTo>
                  <a:cubicBezTo>
                    <a:pt x="741" y="528"/>
                    <a:pt x="713" y="522"/>
                    <a:pt x="686" y="516"/>
                  </a:cubicBezTo>
                  <a:cubicBezTo>
                    <a:pt x="659" y="511"/>
                    <a:pt x="648" y="487"/>
                    <a:pt x="660" y="463"/>
                  </a:cubicBezTo>
                  <a:cubicBezTo>
                    <a:pt x="663" y="458"/>
                    <a:pt x="665" y="453"/>
                    <a:pt x="669" y="446"/>
                  </a:cubicBezTo>
                  <a:close/>
                  <a:moveTo>
                    <a:pt x="966" y="454"/>
                  </a:moveTo>
                  <a:cubicBezTo>
                    <a:pt x="957" y="466"/>
                    <a:pt x="947" y="478"/>
                    <a:pt x="938" y="491"/>
                  </a:cubicBezTo>
                  <a:cubicBezTo>
                    <a:pt x="929" y="503"/>
                    <a:pt x="931" y="511"/>
                    <a:pt x="943" y="520"/>
                  </a:cubicBezTo>
                  <a:cubicBezTo>
                    <a:pt x="957" y="531"/>
                    <a:pt x="972" y="541"/>
                    <a:pt x="986" y="552"/>
                  </a:cubicBezTo>
                  <a:cubicBezTo>
                    <a:pt x="991" y="555"/>
                    <a:pt x="997" y="558"/>
                    <a:pt x="1003" y="558"/>
                  </a:cubicBezTo>
                  <a:cubicBezTo>
                    <a:pt x="1022" y="558"/>
                    <a:pt x="1042" y="558"/>
                    <a:pt x="1061" y="558"/>
                  </a:cubicBezTo>
                  <a:cubicBezTo>
                    <a:pt x="1068" y="558"/>
                    <a:pt x="1070" y="556"/>
                    <a:pt x="1070" y="549"/>
                  </a:cubicBezTo>
                  <a:cubicBezTo>
                    <a:pt x="1070" y="523"/>
                    <a:pt x="1070" y="497"/>
                    <a:pt x="1070" y="471"/>
                  </a:cubicBezTo>
                  <a:cubicBezTo>
                    <a:pt x="1070" y="468"/>
                    <a:pt x="1070" y="464"/>
                    <a:pt x="1067" y="464"/>
                  </a:cubicBezTo>
                  <a:cubicBezTo>
                    <a:pt x="1048" y="460"/>
                    <a:pt x="1029" y="457"/>
                    <a:pt x="1011" y="455"/>
                  </a:cubicBezTo>
                  <a:cubicBezTo>
                    <a:pt x="1009" y="454"/>
                    <a:pt x="1008" y="457"/>
                    <a:pt x="1006" y="458"/>
                  </a:cubicBezTo>
                  <a:cubicBezTo>
                    <a:pt x="989" y="472"/>
                    <a:pt x="982" y="472"/>
                    <a:pt x="966" y="454"/>
                  </a:cubicBezTo>
                  <a:close/>
                  <a:moveTo>
                    <a:pt x="530" y="505"/>
                  </a:moveTo>
                  <a:cubicBezTo>
                    <a:pt x="530" y="491"/>
                    <a:pt x="530" y="477"/>
                    <a:pt x="530" y="463"/>
                  </a:cubicBezTo>
                  <a:cubicBezTo>
                    <a:pt x="531" y="456"/>
                    <a:pt x="528" y="453"/>
                    <a:pt x="521" y="453"/>
                  </a:cubicBezTo>
                  <a:cubicBezTo>
                    <a:pt x="514" y="453"/>
                    <a:pt x="510" y="455"/>
                    <a:pt x="510" y="463"/>
                  </a:cubicBezTo>
                  <a:cubicBezTo>
                    <a:pt x="511" y="492"/>
                    <a:pt x="511" y="520"/>
                    <a:pt x="511" y="548"/>
                  </a:cubicBezTo>
                  <a:cubicBezTo>
                    <a:pt x="510" y="555"/>
                    <a:pt x="513" y="558"/>
                    <a:pt x="520" y="558"/>
                  </a:cubicBezTo>
                  <a:cubicBezTo>
                    <a:pt x="527" y="558"/>
                    <a:pt x="531" y="556"/>
                    <a:pt x="530" y="548"/>
                  </a:cubicBezTo>
                  <a:cubicBezTo>
                    <a:pt x="530" y="534"/>
                    <a:pt x="530" y="519"/>
                    <a:pt x="530" y="505"/>
                  </a:cubicBezTo>
                  <a:close/>
                  <a:moveTo>
                    <a:pt x="1133" y="506"/>
                  </a:moveTo>
                  <a:cubicBezTo>
                    <a:pt x="1133" y="492"/>
                    <a:pt x="1132" y="477"/>
                    <a:pt x="1133" y="463"/>
                  </a:cubicBezTo>
                  <a:cubicBezTo>
                    <a:pt x="1133" y="454"/>
                    <a:pt x="1128" y="454"/>
                    <a:pt x="1121" y="453"/>
                  </a:cubicBezTo>
                  <a:cubicBezTo>
                    <a:pt x="1114" y="453"/>
                    <a:pt x="1112" y="455"/>
                    <a:pt x="1112" y="463"/>
                  </a:cubicBezTo>
                  <a:cubicBezTo>
                    <a:pt x="1112" y="491"/>
                    <a:pt x="1112" y="520"/>
                    <a:pt x="1112" y="548"/>
                  </a:cubicBezTo>
                  <a:cubicBezTo>
                    <a:pt x="1112" y="556"/>
                    <a:pt x="1114" y="558"/>
                    <a:pt x="1122" y="558"/>
                  </a:cubicBezTo>
                  <a:cubicBezTo>
                    <a:pt x="1130" y="558"/>
                    <a:pt x="1133" y="556"/>
                    <a:pt x="1133" y="548"/>
                  </a:cubicBezTo>
                  <a:cubicBezTo>
                    <a:pt x="1132" y="534"/>
                    <a:pt x="1133" y="520"/>
                    <a:pt x="1133" y="5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D11EF60-C894-F1CC-8C4D-3B9061C680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1376" y="447675"/>
              <a:ext cx="3049588" cy="2065338"/>
            </a:xfrm>
            <a:custGeom>
              <a:avLst/>
              <a:gdLst>
                <a:gd name="T0" fmla="*/ 346 w 858"/>
                <a:gd name="T1" fmla="*/ 0 h 581"/>
                <a:gd name="T2" fmla="*/ 524 w 858"/>
                <a:gd name="T3" fmla="*/ 39 h 581"/>
                <a:gd name="T4" fmla="*/ 545 w 858"/>
                <a:gd name="T5" fmla="*/ 43 h 581"/>
                <a:gd name="T6" fmla="*/ 765 w 858"/>
                <a:gd name="T7" fmla="*/ 126 h 581"/>
                <a:gd name="T8" fmla="*/ 757 w 858"/>
                <a:gd name="T9" fmla="*/ 423 h 581"/>
                <a:gd name="T10" fmla="*/ 745 w 858"/>
                <a:gd name="T11" fmla="*/ 450 h 581"/>
                <a:gd name="T12" fmla="*/ 766 w 858"/>
                <a:gd name="T13" fmla="*/ 522 h 581"/>
                <a:gd name="T14" fmla="*/ 767 w 858"/>
                <a:gd name="T15" fmla="*/ 550 h 581"/>
                <a:gd name="T16" fmla="*/ 740 w 858"/>
                <a:gd name="T17" fmla="*/ 558 h 581"/>
                <a:gd name="T18" fmla="*/ 623 w 858"/>
                <a:gd name="T19" fmla="*/ 501 h 581"/>
                <a:gd name="T20" fmla="*/ 599 w 858"/>
                <a:gd name="T21" fmla="*/ 494 h 581"/>
                <a:gd name="T22" fmla="*/ 486 w 858"/>
                <a:gd name="T23" fmla="*/ 496 h 581"/>
                <a:gd name="T24" fmla="*/ 461 w 858"/>
                <a:gd name="T25" fmla="*/ 498 h 581"/>
                <a:gd name="T26" fmla="*/ 266 w 858"/>
                <a:gd name="T27" fmla="*/ 506 h 581"/>
                <a:gd name="T28" fmla="*/ 248 w 858"/>
                <a:gd name="T29" fmla="*/ 512 h 581"/>
                <a:gd name="T30" fmla="*/ 121 w 858"/>
                <a:gd name="T31" fmla="*/ 578 h 581"/>
                <a:gd name="T32" fmla="*/ 106 w 858"/>
                <a:gd name="T33" fmla="*/ 580 h 581"/>
                <a:gd name="T34" fmla="*/ 83 w 858"/>
                <a:gd name="T35" fmla="*/ 571 h 581"/>
                <a:gd name="T36" fmla="*/ 84 w 858"/>
                <a:gd name="T37" fmla="*/ 546 h 581"/>
                <a:gd name="T38" fmla="*/ 110 w 858"/>
                <a:gd name="T39" fmla="*/ 452 h 581"/>
                <a:gd name="T40" fmla="*/ 99 w 858"/>
                <a:gd name="T41" fmla="*/ 431 h 581"/>
                <a:gd name="T42" fmla="*/ 14 w 858"/>
                <a:gd name="T43" fmla="*/ 299 h 581"/>
                <a:gd name="T44" fmla="*/ 71 w 858"/>
                <a:gd name="T45" fmla="*/ 110 h 581"/>
                <a:gd name="T46" fmla="*/ 289 w 858"/>
                <a:gd name="T47" fmla="*/ 3 h 581"/>
                <a:gd name="T48" fmla="*/ 346 w 858"/>
                <a:gd name="T49" fmla="*/ 0 h 581"/>
                <a:gd name="T50" fmla="*/ 139 w 858"/>
                <a:gd name="T51" fmla="*/ 528 h 581"/>
                <a:gd name="T52" fmla="*/ 227 w 858"/>
                <a:gd name="T53" fmla="*/ 472 h 581"/>
                <a:gd name="T54" fmla="*/ 262 w 858"/>
                <a:gd name="T55" fmla="*/ 462 h 581"/>
                <a:gd name="T56" fmla="*/ 340 w 858"/>
                <a:gd name="T57" fmla="*/ 471 h 581"/>
                <a:gd name="T58" fmla="*/ 574 w 858"/>
                <a:gd name="T59" fmla="*/ 391 h 581"/>
                <a:gd name="T60" fmla="*/ 637 w 858"/>
                <a:gd name="T61" fmla="*/ 227 h 581"/>
                <a:gd name="T62" fmla="*/ 550 w 858"/>
                <a:gd name="T63" fmla="*/ 103 h 581"/>
                <a:gd name="T64" fmla="*/ 265 w 858"/>
                <a:gd name="T65" fmla="*/ 50 h 581"/>
                <a:gd name="T66" fmla="*/ 97 w 858"/>
                <a:gd name="T67" fmla="*/ 143 h 581"/>
                <a:gd name="T68" fmla="*/ 56 w 858"/>
                <a:gd name="T69" fmla="*/ 293 h 581"/>
                <a:gd name="T70" fmla="*/ 132 w 858"/>
                <a:gd name="T71" fmla="*/ 403 h 581"/>
                <a:gd name="T72" fmla="*/ 151 w 858"/>
                <a:gd name="T73" fmla="*/ 438 h 581"/>
                <a:gd name="T74" fmla="*/ 139 w 858"/>
                <a:gd name="T75" fmla="*/ 528 h 581"/>
                <a:gd name="T76" fmla="*/ 712 w 858"/>
                <a:gd name="T77" fmla="*/ 506 h 581"/>
                <a:gd name="T78" fmla="*/ 708 w 858"/>
                <a:gd name="T79" fmla="*/ 489 h 581"/>
                <a:gd name="T80" fmla="*/ 737 w 858"/>
                <a:gd name="T81" fmla="*/ 383 h 581"/>
                <a:gd name="T82" fmla="*/ 770 w 858"/>
                <a:gd name="T83" fmla="*/ 198 h 581"/>
                <a:gd name="T84" fmla="*/ 605 w 858"/>
                <a:gd name="T85" fmla="*/ 92 h 581"/>
                <a:gd name="T86" fmla="*/ 680 w 858"/>
                <a:gd name="T87" fmla="*/ 286 h 581"/>
                <a:gd name="T88" fmla="*/ 558 w 858"/>
                <a:gd name="T89" fmla="*/ 456 h 581"/>
                <a:gd name="T90" fmla="*/ 610 w 858"/>
                <a:gd name="T91" fmla="*/ 449 h 581"/>
                <a:gd name="T92" fmla="*/ 640 w 858"/>
                <a:gd name="T93" fmla="*/ 459 h 581"/>
                <a:gd name="T94" fmla="*/ 712 w 858"/>
                <a:gd name="T95" fmla="*/ 50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8" h="581">
                  <a:moveTo>
                    <a:pt x="346" y="0"/>
                  </a:moveTo>
                  <a:cubicBezTo>
                    <a:pt x="408" y="0"/>
                    <a:pt x="468" y="12"/>
                    <a:pt x="524" y="39"/>
                  </a:cubicBezTo>
                  <a:cubicBezTo>
                    <a:pt x="531" y="43"/>
                    <a:pt x="538" y="43"/>
                    <a:pt x="545" y="43"/>
                  </a:cubicBezTo>
                  <a:cubicBezTo>
                    <a:pt x="627" y="46"/>
                    <a:pt x="703" y="69"/>
                    <a:pt x="765" y="126"/>
                  </a:cubicBezTo>
                  <a:cubicBezTo>
                    <a:pt x="858" y="213"/>
                    <a:pt x="855" y="342"/>
                    <a:pt x="757" y="423"/>
                  </a:cubicBezTo>
                  <a:cubicBezTo>
                    <a:pt x="748" y="431"/>
                    <a:pt x="745" y="438"/>
                    <a:pt x="745" y="450"/>
                  </a:cubicBezTo>
                  <a:cubicBezTo>
                    <a:pt x="746" y="476"/>
                    <a:pt x="753" y="500"/>
                    <a:pt x="766" y="522"/>
                  </a:cubicBezTo>
                  <a:cubicBezTo>
                    <a:pt x="771" y="532"/>
                    <a:pt x="774" y="541"/>
                    <a:pt x="767" y="550"/>
                  </a:cubicBezTo>
                  <a:cubicBezTo>
                    <a:pt x="760" y="560"/>
                    <a:pt x="750" y="560"/>
                    <a:pt x="740" y="558"/>
                  </a:cubicBezTo>
                  <a:cubicBezTo>
                    <a:pt x="696" y="549"/>
                    <a:pt x="656" y="532"/>
                    <a:pt x="623" y="501"/>
                  </a:cubicBezTo>
                  <a:cubicBezTo>
                    <a:pt x="616" y="494"/>
                    <a:pt x="609" y="492"/>
                    <a:pt x="599" y="494"/>
                  </a:cubicBezTo>
                  <a:cubicBezTo>
                    <a:pt x="561" y="501"/>
                    <a:pt x="523" y="502"/>
                    <a:pt x="486" y="496"/>
                  </a:cubicBezTo>
                  <a:cubicBezTo>
                    <a:pt x="477" y="495"/>
                    <a:pt x="469" y="495"/>
                    <a:pt x="461" y="498"/>
                  </a:cubicBezTo>
                  <a:cubicBezTo>
                    <a:pt x="396" y="515"/>
                    <a:pt x="332" y="518"/>
                    <a:pt x="266" y="506"/>
                  </a:cubicBezTo>
                  <a:cubicBezTo>
                    <a:pt x="258" y="504"/>
                    <a:pt x="254" y="506"/>
                    <a:pt x="248" y="512"/>
                  </a:cubicBezTo>
                  <a:cubicBezTo>
                    <a:pt x="212" y="545"/>
                    <a:pt x="169" y="567"/>
                    <a:pt x="121" y="578"/>
                  </a:cubicBezTo>
                  <a:cubicBezTo>
                    <a:pt x="116" y="579"/>
                    <a:pt x="111" y="579"/>
                    <a:pt x="106" y="580"/>
                  </a:cubicBezTo>
                  <a:cubicBezTo>
                    <a:pt x="97" y="581"/>
                    <a:pt x="89" y="580"/>
                    <a:pt x="83" y="571"/>
                  </a:cubicBezTo>
                  <a:cubicBezTo>
                    <a:pt x="78" y="563"/>
                    <a:pt x="79" y="555"/>
                    <a:pt x="84" y="546"/>
                  </a:cubicBezTo>
                  <a:cubicBezTo>
                    <a:pt x="101" y="517"/>
                    <a:pt x="110" y="486"/>
                    <a:pt x="110" y="452"/>
                  </a:cubicBezTo>
                  <a:cubicBezTo>
                    <a:pt x="110" y="443"/>
                    <a:pt x="107" y="437"/>
                    <a:pt x="99" y="431"/>
                  </a:cubicBezTo>
                  <a:cubicBezTo>
                    <a:pt x="56" y="396"/>
                    <a:pt x="25" y="354"/>
                    <a:pt x="14" y="299"/>
                  </a:cubicBezTo>
                  <a:cubicBezTo>
                    <a:pt x="0" y="226"/>
                    <a:pt x="22" y="164"/>
                    <a:pt x="71" y="110"/>
                  </a:cubicBezTo>
                  <a:cubicBezTo>
                    <a:pt x="129" y="45"/>
                    <a:pt x="205" y="15"/>
                    <a:pt x="289" y="3"/>
                  </a:cubicBezTo>
                  <a:cubicBezTo>
                    <a:pt x="308" y="1"/>
                    <a:pt x="327" y="0"/>
                    <a:pt x="346" y="0"/>
                  </a:cubicBezTo>
                  <a:close/>
                  <a:moveTo>
                    <a:pt x="139" y="528"/>
                  </a:moveTo>
                  <a:cubicBezTo>
                    <a:pt x="173" y="517"/>
                    <a:pt x="205" y="498"/>
                    <a:pt x="227" y="472"/>
                  </a:cubicBezTo>
                  <a:cubicBezTo>
                    <a:pt x="237" y="461"/>
                    <a:pt x="247" y="458"/>
                    <a:pt x="262" y="462"/>
                  </a:cubicBezTo>
                  <a:cubicBezTo>
                    <a:pt x="287" y="468"/>
                    <a:pt x="314" y="471"/>
                    <a:pt x="340" y="471"/>
                  </a:cubicBezTo>
                  <a:cubicBezTo>
                    <a:pt x="427" y="471"/>
                    <a:pt x="507" y="450"/>
                    <a:pt x="574" y="391"/>
                  </a:cubicBezTo>
                  <a:cubicBezTo>
                    <a:pt x="623" y="348"/>
                    <a:pt x="649" y="294"/>
                    <a:pt x="637" y="227"/>
                  </a:cubicBezTo>
                  <a:cubicBezTo>
                    <a:pt x="627" y="173"/>
                    <a:pt x="595" y="133"/>
                    <a:pt x="550" y="103"/>
                  </a:cubicBezTo>
                  <a:cubicBezTo>
                    <a:pt x="463" y="44"/>
                    <a:pt x="367" y="31"/>
                    <a:pt x="265" y="50"/>
                  </a:cubicBezTo>
                  <a:cubicBezTo>
                    <a:pt x="200" y="63"/>
                    <a:pt x="141" y="91"/>
                    <a:pt x="97" y="143"/>
                  </a:cubicBezTo>
                  <a:cubicBezTo>
                    <a:pt x="60" y="187"/>
                    <a:pt x="43" y="236"/>
                    <a:pt x="56" y="293"/>
                  </a:cubicBezTo>
                  <a:cubicBezTo>
                    <a:pt x="66" y="340"/>
                    <a:pt x="95" y="375"/>
                    <a:pt x="132" y="403"/>
                  </a:cubicBezTo>
                  <a:cubicBezTo>
                    <a:pt x="145" y="412"/>
                    <a:pt x="150" y="423"/>
                    <a:pt x="151" y="438"/>
                  </a:cubicBezTo>
                  <a:cubicBezTo>
                    <a:pt x="153" y="468"/>
                    <a:pt x="149" y="497"/>
                    <a:pt x="139" y="528"/>
                  </a:cubicBezTo>
                  <a:close/>
                  <a:moveTo>
                    <a:pt x="712" y="506"/>
                  </a:moveTo>
                  <a:cubicBezTo>
                    <a:pt x="710" y="498"/>
                    <a:pt x="709" y="494"/>
                    <a:pt x="708" y="489"/>
                  </a:cubicBezTo>
                  <a:cubicBezTo>
                    <a:pt x="701" y="449"/>
                    <a:pt x="697" y="414"/>
                    <a:pt x="737" y="383"/>
                  </a:cubicBezTo>
                  <a:cubicBezTo>
                    <a:pt x="797" y="336"/>
                    <a:pt x="807" y="260"/>
                    <a:pt x="770" y="198"/>
                  </a:cubicBezTo>
                  <a:cubicBezTo>
                    <a:pt x="733" y="138"/>
                    <a:pt x="675" y="109"/>
                    <a:pt x="605" y="92"/>
                  </a:cubicBezTo>
                  <a:cubicBezTo>
                    <a:pt x="660" y="148"/>
                    <a:pt x="691" y="209"/>
                    <a:pt x="680" y="286"/>
                  </a:cubicBezTo>
                  <a:cubicBezTo>
                    <a:pt x="668" y="361"/>
                    <a:pt x="622" y="413"/>
                    <a:pt x="558" y="456"/>
                  </a:cubicBezTo>
                  <a:cubicBezTo>
                    <a:pt x="578" y="456"/>
                    <a:pt x="594" y="453"/>
                    <a:pt x="610" y="449"/>
                  </a:cubicBezTo>
                  <a:cubicBezTo>
                    <a:pt x="623" y="446"/>
                    <a:pt x="632" y="449"/>
                    <a:pt x="640" y="459"/>
                  </a:cubicBezTo>
                  <a:cubicBezTo>
                    <a:pt x="659" y="480"/>
                    <a:pt x="682" y="495"/>
                    <a:pt x="712" y="5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AA1A79A-D4C1-A3CB-E3CF-3613E9092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2257425"/>
              <a:ext cx="1385888" cy="1987550"/>
            </a:xfrm>
            <a:custGeom>
              <a:avLst/>
              <a:gdLst>
                <a:gd name="T0" fmla="*/ 0 w 390"/>
                <a:gd name="T1" fmla="*/ 282 h 559"/>
                <a:gd name="T2" fmla="*/ 63 w 390"/>
                <a:gd name="T3" fmla="*/ 143 h 559"/>
                <a:gd name="T4" fmla="*/ 76 w 390"/>
                <a:gd name="T5" fmla="*/ 121 h 559"/>
                <a:gd name="T6" fmla="*/ 263 w 390"/>
                <a:gd name="T7" fmla="*/ 58 h 559"/>
                <a:gd name="T8" fmla="*/ 299 w 390"/>
                <a:gd name="T9" fmla="*/ 120 h 559"/>
                <a:gd name="T10" fmla="*/ 312 w 390"/>
                <a:gd name="T11" fmla="*/ 144 h 559"/>
                <a:gd name="T12" fmla="*/ 363 w 390"/>
                <a:gd name="T13" fmla="*/ 349 h 559"/>
                <a:gd name="T14" fmla="*/ 346 w 390"/>
                <a:gd name="T15" fmla="*/ 401 h 559"/>
                <a:gd name="T16" fmla="*/ 248 w 390"/>
                <a:gd name="T17" fmla="*/ 526 h 559"/>
                <a:gd name="T18" fmla="*/ 52 w 390"/>
                <a:gd name="T19" fmla="*/ 457 h 559"/>
                <a:gd name="T20" fmla="*/ 0 w 390"/>
                <a:gd name="T21" fmla="*/ 293 h 559"/>
                <a:gd name="T22" fmla="*/ 0 w 390"/>
                <a:gd name="T23" fmla="*/ 282 h 559"/>
                <a:gd name="T24" fmla="*/ 245 w 390"/>
                <a:gd name="T25" fmla="*/ 103 h 559"/>
                <a:gd name="T26" fmla="*/ 246 w 390"/>
                <a:gd name="T27" fmla="*/ 104 h 559"/>
                <a:gd name="T28" fmla="*/ 244 w 390"/>
                <a:gd name="T29" fmla="*/ 103 h 559"/>
                <a:gd name="T30" fmla="*/ 190 w 390"/>
                <a:gd name="T31" fmla="*/ 72 h 559"/>
                <a:gd name="T32" fmla="*/ 126 w 390"/>
                <a:gd name="T33" fmla="*/ 107 h 559"/>
                <a:gd name="T34" fmla="*/ 229 w 390"/>
                <a:gd name="T35" fmla="*/ 101 h 559"/>
                <a:gd name="T36" fmla="*/ 245 w 390"/>
                <a:gd name="T37" fmla="*/ 103 h 559"/>
                <a:gd name="T38" fmla="*/ 188 w 390"/>
                <a:gd name="T39" fmla="*/ 497 h 559"/>
                <a:gd name="T40" fmla="*/ 260 w 390"/>
                <a:gd name="T41" fmla="*/ 469 h 559"/>
                <a:gd name="T42" fmla="*/ 307 w 390"/>
                <a:gd name="T43" fmla="*/ 323 h 559"/>
                <a:gd name="T44" fmla="*/ 208 w 390"/>
                <a:gd name="T45" fmla="*/ 230 h 559"/>
                <a:gd name="T46" fmla="*/ 79 w 390"/>
                <a:gd name="T47" fmla="*/ 292 h 559"/>
                <a:gd name="T48" fmla="*/ 103 w 390"/>
                <a:gd name="T49" fmla="*/ 456 h 559"/>
                <a:gd name="T50" fmla="*/ 188 w 390"/>
                <a:gd name="T51" fmla="*/ 497 h 559"/>
                <a:gd name="T52" fmla="*/ 45 w 390"/>
                <a:gd name="T53" fmla="*/ 264 h 559"/>
                <a:gd name="T54" fmla="*/ 187 w 390"/>
                <a:gd name="T55" fmla="*/ 186 h 559"/>
                <a:gd name="T56" fmla="*/ 331 w 390"/>
                <a:gd name="T57" fmla="*/ 266 h 559"/>
                <a:gd name="T58" fmla="*/ 183 w 390"/>
                <a:gd name="T59" fmla="*/ 137 h 559"/>
                <a:gd name="T60" fmla="*/ 45 w 390"/>
                <a:gd name="T61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0" h="559">
                  <a:moveTo>
                    <a:pt x="0" y="282"/>
                  </a:moveTo>
                  <a:cubicBezTo>
                    <a:pt x="1" y="227"/>
                    <a:pt x="21" y="180"/>
                    <a:pt x="63" y="143"/>
                  </a:cubicBezTo>
                  <a:cubicBezTo>
                    <a:pt x="70" y="137"/>
                    <a:pt x="74" y="131"/>
                    <a:pt x="76" y="121"/>
                  </a:cubicBezTo>
                  <a:cubicBezTo>
                    <a:pt x="94" y="34"/>
                    <a:pt x="196" y="0"/>
                    <a:pt x="263" y="58"/>
                  </a:cubicBezTo>
                  <a:cubicBezTo>
                    <a:pt x="282" y="74"/>
                    <a:pt x="294" y="95"/>
                    <a:pt x="299" y="120"/>
                  </a:cubicBezTo>
                  <a:cubicBezTo>
                    <a:pt x="300" y="130"/>
                    <a:pt x="305" y="137"/>
                    <a:pt x="312" y="144"/>
                  </a:cubicBezTo>
                  <a:cubicBezTo>
                    <a:pt x="369" y="193"/>
                    <a:pt x="390" y="275"/>
                    <a:pt x="363" y="349"/>
                  </a:cubicBezTo>
                  <a:cubicBezTo>
                    <a:pt x="356" y="366"/>
                    <a:pt x="351" y="383"/>
                    <a:pt x="346" y="401"/>
                  </a:cubicBezTo>
                  <a:cubicBezTo>
                    <a:pt x="331" y="457"/>
                    <a:pt x="302" y="502"/>
                    <a:pt x="248" y="526"/>
                  </a:cubicBezTo>
                  <a:cubicBezTo>
                    <a:pt x="175" y="559"/>
                    <a:pt x="92" y="531"/>
                    <a:pt x="52" y="457"/>
                  </a:cubicBezTo>
                  <a:cubicBezTo>
                    <a:pt x="24" y="406"/>
                    <a:pt x="9" y="350"/>
                    <a:pt x="0" y="293"/>
                  </a:cubicBezTo>
                  <a:cubicBezTo>
                    <a:pt x="0" y="289"/>
                    <a:pt x="0" y="286"/>
                    <a:pt x="0" y="282"/>
                  </a:cubicBezTo>
                  <a:close/>
                  <a:moveTo>
                    <a:pt x="245" y="103"/>
                  </a:moveTo>
                  <a:cubicBezTo>
                    <a:pt x="244" y="105"/>
                    <a:pt x="245" y="106"/>
                    <a:pt x="246" y="104"/>
                  </a:cubicBezTo>
                  <a:cubicBezTo>
                    <a:pt x="246" y="104"/>
                    <a:pt x="245" y="104"/>
                    <a:pt x="244" y="103"/>
                  </a:cubicBezTo>
                  <a:cubicBezTo>
                    <a:pt x="233" y="81"/>
                    <a:pt x="213" y="73"/>
                    <a:pt x="190" y="72"/>
                  </a:cubicBezTo>
                  <a:cubicBezTo>
                    <a:pt x="164" y="70"/>
                    <a:pt x="143" y="82"/>
                    <a:pt x="126" y="107"/>
                  </a:cubicBezTo>
                  <a:cubicBezTo>
                    <a:pt x="162" y="94"/>
                    <a:pt x="195" y="92"/>
                    <a:pt x="229" y="101"/>
                  </a:cubicBezTo>
                  <a:cubicBezTo>
                    <a:pt x="234" y="102"/>
                    <a:pt x="239" y="105"/>
                    <a:pt x="245" y="103"/>
                  </a:cubicBezTo>
                  <a:close/>
                  <a:moveTo>
                    <a:pt x="188" y="497"/>
                  </a:moveTo>
                  <a:cubicBezTo>
                    <a:pt x="216" y="499"/>
                    <a:pt x="241" y="489"/>
                    <a:pt x="260" y="469"/>
                  </a:cubicBezTo>
                  <a:cubicBezTo>
                    <a:pt x="300" y="428"/>
                    <a:pt x="319" y="380"/>
                    <a:pt x="307" y="323"/>
                  </a:cubicBezTo>
                  <a:cubicBezTo>
                    <a:pt x="297" y="273"/>
                    <a:pt x="257" y="236"/>
                    <a:pt x="208" y="230"/>
                  </a:cubicBezTo>
                  <a:cubicBezTo>
                    <a:pt x="152" y="222"/>
                    <a:pt x="101" y="245"/>
                    <a:pt x="79" y="292"/>
                  </a:cubicBezTo>
                  <a:cubicBezTo>
                    <a:pt x="50" y="352"/>
                    <a:pt x="64" y="406"/>
                    <a:pt x="103" y="456"/>
                  </a:cubicBezTo>
                  <a:cubicBezTo>
                    <a:pt x="124" y="483"/>
                    <a:pt x="152" y="498"/>
                    <a:pt x="188" y="497"/>
                  </a:cubicBezTo>
                  <a:close/>
                  <a:moveTo>
                    <a:pt x="45" y="264"/>
                  </a:moveTo>
                  <a:cubicBezTo>
                    <a:pt x="79" y="212"/>
                    <a:pt x="126" y="186"/>
                    <a:pt x="187" y="186"/>
                  </a:cubicBezTo>
                  <a:cubicBezTo>
                    <a:pt x="248" y="186"/>
                    <a:pt x="296" y="212"/>
                    <a:pt x="331" y="266"/>
                  </a:cubicBezTo>
                  <a:cubicBezTo>
                    <a:pt x="320" y="183"/>
                    <a:pt x="252" y="135"/>
                    <a:pt x="183" y="137"/>
                  </a:cubicBezTo>
                  <a:cubicBezTo>
                    <a:pt x="110" y="139"/>
                    <a:pt x="47" y="199"/>
                    <a:pt x="45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B06A7A7A-2935-E33D-E6F3-0C0FF5511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326" y="2335213"/>
              <a:ext cx="1412875" cy="1820863"/>
            </a:xfrm>
            <a:custGeom>
              <a:avLst/>
              <a:gdLst>
                <a:gd name="T0" fmla="*/ 313 w 398"/>
                <a:gd name="T1" fmla="*/ 217 h 512"/>
                <a:gd name="T2" fmla="*/ 188 w 398"/>
                <a:gd name="T3" fmla="*/ 226 h 512"/>
                <a:gd name="T4" fmla="*/ 167 w 398"/>
                <a:gd name="T5" fmla="*/ 241 h 512"/>
                <a:gd name="T6" fmla="*/ 161 w 398"/>
                <a:gd name="T7" fmla="*/ 269 h 512"/>
                <a:gd name="T8" fmla="*/ 142 w 398"/>
                <a:gd name="T9" fmla="*/ 285 h 512"/>
                <a:gd name="T10" fmla="*/ 121 w 398"/>
                <a:gd name="T11" fmla="*/ 272 h 512"/>
                <a:gd name="T12" fmla="*/ 104 w 398"/>
                <a:gd name="T13" fmla="*/ 246 h 512"/>
                <a:gd name="T14" fmla="*/ 82 w 398"/>
                <a:gd name="T15" fmla="*/ 241 h 512"/>
                <a:gd name="T16" fmla="*/ 74 w 398"/>
                <a:gd name="T17" fmla="*/ 262 h 512"/>
                <a:gd name="T18" fmla="*/ 121 w 398"/>
                <a:gd name="T19" fmla="*/ 303 h 512"/>
                <a:gd name="T20" fmla="*/ 142 w 398"/>
                <a:gd name="T21" fmla="*/ 314 h 512"/>
                <a:gd name="T22" fmla="*/ 120 w 398"/>
                <a:gd name="T23" fmla="*/ 346 h 512"/>
                <a:gd name="T24" fmla="*/ 98 w 398"/>
                <a:gd name="T25" fmla="*/ 345 h 512"/>
                <a:gd name="T26" fmla="*/ 96 w 398"/>
                <a:gd name="T27" fmla="*/ 370 h 512"/>
                <a:gd name="T28" fmla="*/ 96 w 398"/>
                <a:gd name="T29" fmla="*/ 428 h 512"/>
                <a:gd name="T30" fmla="*/ 75 w 398"/>
                <a:gd name="T31" fmla="*/ 451 h 512"/>
                <a:gd name="T32" fmla="*/ 54 w 398"/>
                <a:gd name="T33" fmla="*/ 429 h 512"/>
                <a:gd name="T34" fmla="*/ 54 w 398"/>
                <a:gd name="T35" fmla="*/ 327 h 512"/>
                <a:gd name="T36" fmla="*/ 48 w 398"/>
                <a:gd name="T37" fmla="*/ 308 h 512"/>
                <a:gd name="T38" fmla="*/ 47 w 398"/>
                <a:gd name="T39" fmla="*/ 305 h 512"/>
                <a:gd name="T40" fmla="*/ 15 w 398"/>
                <a:gd name="T41" fmla="*/ 144 h 512"/>
                <a:gd name="T42" fmla="*/ 234 w 398"/>
                <a:gd name="T43" fmla="*/ 44 h 512"/>
                <a:gd name="T44" fmla="*/ 355 w 398"/>
                <a:gd name="T45" fmla="*/ 56 h 512"/>
                <a:gd name="T46" fmla="*/ 385 w 398"/>
                <a:gd name="T47" fmla="*/ 73 h 512"/>
                <a:gd name="T48" fmla="*/ 359 w 398"/>
                <a:gd name="T49" fmla="*/ 188 h 512"/>
                <a:gd name="T50" fmla="*/ 354 w 398"/>
                <a:gd name="T51" fmla="*/ 206 h 512"/>
                <a:gd name="T52" fmla="*/ 351 w 398"/>
                <a:gd name="T53" fmla="*/ 411 h 512"/>
                <a:gd name="T54" fmla="*/ 281 w 398"/>
                <a:gd name="T55" fmla="*/ 474 h 512"/>
                <a:gd name="T56" fmla="*/ 267 w 398"/>
                <a:gd name="T57" fmla="*/ 488 h 512"/>
                <a:gd name="T58" fmla="*/ 246 w 398"/>
                <a:gd name="T59" fmla="*/ 511 h 512"/>
                <a:gd name="T60" fmla="*/ 226 w 398"/>
                <a:gd name="T61" fmla="*/ 487 h 512"/>
                <a:gd name="T62" fmla="*/ 209 w 398"/>
                <a:gd name="T63" fmla="*/ 461 h 512"/>
                <a:gd name="T64" fmla="*/ 160 w 398"/>
                <a:gd name="T65" fmla="*/ 425 h 512"/>
                <a:gd name="T66" fmla="*/ 158 w 398"/>
                <a:gd name="T67" fmla="*/ 391 h 512"/>
                <a:gd name="T68" fmla="*/ 192 w 398"/>
                <a:gd name="T69" fmla="*/ 397 h 512"/>
                <a:gd name="T70" fmla="*/ 288 w 398"/>
                <a:gd name="T71" fmla="*/ 430 h 512"/>
                <a:gd name="T72" fmla="*/ 308 w 398"/>
                <a:gd name="T73" fmla="*/ 412 h 512"/>
                <a:gd name="T74" fmla="*/ 313 w 398"/>
                <a:gd name="T75" fmla="*/ 217 h 512"/>
                <a:gd name="T76" fmla="*/ 52 w 398"/>
                <a:gd name="T77" fmla="*/ 184 h 512"/>
                <a:gd name="T78" fmla="*/ 53 w 398"/>
                <a:gd name="T79" fmla="*/ 196 h 512"/>
                <a:gd name="T80" fmla="*/ 64 w 398"/>
                <a:gd name="T81" fmla="*/ 203 h 512"/>
                <a:gd name="T82" fmla="*/ 124 w 398"/>
                <a:gd name="T83" fmla="*/ 208 h 512"/>
                <a:gd name="T84" fmla="*/ 137 w 398"/>
                <a:gd name="T85" fmla="*/ 207 h 512"/>
                <a:gd name="T86" fmla="*/ 200 w 398"/>
                <a:gd name="T87" fmla="*/ 185 h 512"/>
                <a:gd name="T88" fmla="*/ 316 w 398"/>
                <a:gd name="T89" fmla="*/ 167 h 512"/>
                <a:gd name="T90" fmla="*/ 349 w 398"/>
                <a:gd name="T91" fmla="*/ 113 h 512"/>
                <a:gd name="T92" fmla="*/ 339 w 398"/>
                <a:gd name="T93" fmla="*/ 102 h 512"/>
                <a:gd name="T94" fmla="*/ 213 w 398"/>
                <a:gd name="T95" fmla="*/ 81 h 512"/>
                <a:gd name="T96" fmla="*/ 52 w 398"/>
                <a:gd name="T97" fmla="*/ 18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8" h="512">
                  <a:moveTo>
                    <a:pt x="313" y="217"/>
                  </a:moveTo>
                  <a:cubicBezTo>
                    <a:pt x="272" y="229"/>
                    <a:pt x="230" y="234"/>
                    <a:pt x="188" y="226"/>
                  </a:cubicBezTo>
                  <a:cubicBezTo>
                    <a:pt x="177" y="224"/>
                    <a:pt x="169" y="229"/>
                    <a:pt x="167" y="241"/>
                  </a:cubicBezTo>
                  <a:cubicBezTo>
                    <a:pt x="165" y="250"/>
                    <a:pt x="163" y="259"/>
                    <a:pt x="161" y="269"/>
                  </a:cubicBezTo>
                  <a:cubicBezTo>
                    <a:pt x="158" y="278"/>
                    <a:pt x="152" y="284"/>
                    <a:pt x="142" y="285"/>
                  </a:cubicBezTo>
                  <a:cubicBezTo>
                    <a:pt x="132" y="286"/>
                    <a:pt x="125" y="282"/>
                    <a:pt x="121" y="272"/>
                  </a:cubicBezTo>
                  <a:cubicBezTo>
                    <a:pt x="117" y="263"/>
                    <a:pt x="112" y="253"/>
                    <a:pt x="104" y="246"/>
                  </a:cubicBezTo>
                  <a:cubicBezTo>
                    <a:pt x="98" y="241"/>
                    <a:pt x="91" y="236"/>
                    <a:pt x="82" y="241"/>
                  </a:cubicBezTo>
                  <a:cubicBezTo>
                    <a:pt x="75" y="246"/>
                    <a:pt x="73" y="254"/>
                    <a:pt x="74" y="262"/>
                  </a:cubicBezTo>
                  <a:cubicBezTo>
                    <a:pt x="76" y="283"/>
                    <a:pt x="97" y="302"/>
                    <a:pt x="121" y="303"/>
                  </a:cubicBezTo>
                  <a:cubicBezTo>
                    <a:pt x="130" y="304"/>
                    <a:pt x="138" y="306"/>
                    <a:pt x="142" y="314"/>
                  </a:cubicBezTo>
                  <a:cubicBezTo>
                    <a:pt x="151" y="330"/>
                    <a:pt x="140" y="345"/>
                    <a:pt x="120" y="346"/>
                  </a:cubicBezTo>
                  <a:cubicBezTo>
                    <a:pt x="112" y="346"/>
                    <a:pt x="102" y="339"/>
                    <a:pt x="98" y="345"/>
                  </a:cubicBezTo>
                  <a:cubicBezTo>
                    <a:pt x="94" y="351"/>
                    <a:pt x="96" y="361"/>
                    <a:pt x="96" y="370"/>
                  </a:cubicBezTo>
                  <a:cubicBezTo>
                    <a:pt x="96" y="389"/>
                    <a:pt x="96" y="409"/>
                    <a:pt x="96" y="428"/>
                  </a:cubicBezTo>
                  <a:cubicBezTo>
                    <a:pt x="96" y="443"/>
                    <a:pt x="88" y="451"/>
                    <a:pt x="75" y="451"/>
                  </a:cubicBezTo>
                  <a:cubicBezTo>
                    <a:pt x="63" y="451"/>
                    <a:pt x="55" y="443"/>
                    <a:pt x="54" y="429"/>
                  </a:cubicBezTo>
                  <a:cubicBezTo>
                    <a:pt x="54" y="395"/>
                    <a:pt x="54" y="361"/>
                    <a:pt x="54" y="327"/>
                  </a:cubicBezTo>
                  <a:cubicBezTo>
                    <a:pt x="54" y="320"/>
                    <a:pt x="54" y="313"/>
                    <a:pt x="48" y="308"/>
                  </a:cubicBezTo>
                  <a:cubicBezTo>
                    <a:pt x="48" y="307"/>
                    <a:pt x="47" y="306"/>
                    <a:pt x="47" y="305"/>
                  </a:cubicBezTo>
                  <a:cubicBezTo>
                    <a:pt x="23" y="254"/>
                    <a:pt x="0" y="203"/>
                    <a:pt x="15" y="144"/>
                  </a:cubicBezTo>
                  <a:cubicBezTo>
                    <a:pt x="40" y="47"/>
                    <a:pt x="139" y="0"/>
                    <a:pt x="234" y="44"/>
                  </a:cubicBezTo>
                  <a:cubicBezTo>
                    <a:pt x="274" y="62"/>
                    <a:pt x="313" y="67"/>
                    <a:pt x="355" y="56"/>
                  </a:cubicBezTo>
                  <a:cubicBezTo>
                    <a:pt x="373" y="51"/>
                    <a:pt x="380" y="55"/>
                    <a:pt x="385" y="73"/>
                  </a:cubicBezTo>
                  <a:cubicBezTo>
                    <a:pt x="398" y="116"/>
                    <a:pt x="392" y="155"/>
                    <a:pt x="359" y="188"/>
                  </a:cubicBezTo>
                  <a:cubicBezTo>
                    <a:pt x="354" y="193"/>
                    <a:pt x="353" y="199"/>
                    <a:pt x="354" y="206"/>
                  </a:cubicBezTo>
                  <a:cubicBezTo>
                    <a:pt x="366" y="275"/>
                    <a:pt x="367" y="343"/>
                    <a:pt x="351" y="411"/>
                  </a:cubicBezTo>
                  <a:cubicBezTo>
                    <a:pt x="342" y="454"/>
                    <a:pt x="324" y="470"/>
                    <a:pt x="281" y="474"/>
                  </a:cubicBezTo>
                  <a:cubicBezTo>
                    <a:pt x="270" y="474"/>
                    <a:pt x="266" y="476"/>
                    <a:pt x="267" y="488"/>
                  </a:cubicBezTo>
                  <a:cubicBezTo>
                    <a:pt x="267" y="503"/>
                    <a:pt x="258" y="512"/>
                    <a:pt x="246" y="511"/>
                  </a:cubicBezTo>
                  <a:cubicBezTo>
                    <a:pt x="233" y="511"/>
                    <a:pt x="225" y="502"/>
                    <a:pt x="226" y="487"/>
                  </a:cubicBezTo>
                  <a:cubicBezTo>
                    <a:pt x="226" y="473"/>
                    <a:pt x="222" y="466"/>
                    <a:pt x="209" y="461"/>
                  </a:cubicBezTo>
                  <a:cubicBezTo>
                    <a:pt x="190" y="453"/>
                    <a:pt x="173" y="441"/>
                    <a:pt x="160" y="425"/>
                  </a:cubicBezTo>
                  <a:cubicBezTo>
                    <a:pt x="149" y="411"/>
                    <a:pt x="149" y="400"/>
                    <a:pt x="158" y="391"/>
                  </a:cubicBezTo>
                  <a:cubicBezTo>
                    <a:pt x="168" y="382"/>
                    <a:pt x="180" y="385"/>
                    <a:pt x="192" y="397"/>
                  </a:cubicBezTo>
                  <a:cubicBezTo>
                    <a:pt x="218" y="424"/>
                    <a:pt x="249" y="438"/>
                    <a:pt x="288" y="430"/>
                  </a:cubicBezTo>
                  <a:cubicBezTo>
                    <a:pt x="297" y="428"/>
                    <a:pt x="305" y="423"/>
                    <a:pt x="308" y="412"/>
                  </a:cubicBezTo>
                  <a:cubicBezTo>
                    <a:pt x="326" y="348"/>
                    <a:pt x="324" y="283"/>
                    <a:pt x="313" y="217"/>
                  </a:cubicBezTo>
                  <a:close/>
                  <a:moveTo>
                    <a:pt x="52" y="184"/>
                  </a:moveTo>
                  <a:cubicBezTo>
                    <a:pt x="52" y="187"/>
                    <a:pt x="53" y="191"/>
                    <a:pt x="53" y="196"/>
                  </a:cubicBezTo>
                  <a:cubicBezTo>
                    <a:pt x="53" y="205"/>
                    <a:pt x="54" y="208"/>
                    <a:pt x="64" y="203"/>
                  </a:cubicBezTo>
                  <a:cubicBezTo>
                    <a:pt x="85" y="192"/>
                    <a:pt x="105" y="196"/>
                    <a:pt x="124" y="208"/>
                  </a:cubicBezTo>
                  <a:cubicBezTo>
                    <a:pt x="130" y="212"/>
                    <a:pt x="132" y="213"/>
                    <a:pt x="137" y="207"/>
                  </a:cubicBezTo>
                  <a:cubicBezTo>
                    <a:pt x="153" y="186"/>
                    <a:pt x="175" y="179"/>
                    <a:pt x="200" y="185"/>
                  </a:cubicBezTo>
                  <a:cubicBezTo>
                    <a:pt x="241" y="193"/>
                    <a:pt x="279" y="186"/>
                    <a:pt x="316" y="167"/>
                  </a:cubicBezTo>
                  <a:cubicBezTo>
                    <a:pt x="338" y="156"/>
                    <a:pt x="347" y="136"/>
                    <a:pt x="349" y="113"/>
                  </a:cubicBezTo>
                  <a:cubicBezTo>
                    <a:pt x="350" y="105"/>
                    <a:pt x="348" y="101"/>
                    <a:pt x="339" y="102"/>
                  </a:cubicBezTo>
                  <a:cubicBezTo>
                    <a:pt x="294" y="110"/>
                    <a:pt x="253" y="99"/>
                    <a:pt x="213" y="81"/>
                  </a:cubicBezTo>
                  <a:cubicBezTo>
                    <a:pt x="136" y="45"/>
                    <a:pt x="54" y="97"/>
                    <a:pt x="52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D4B61162-9B70-67CF-A6BE-286BD8DDF9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4263" y="2306638"/>
              <a:ext cx="1406525" cy="1846263"/>
            </a:xfrm>
            <a:custGeom>
              <a:avLst/>
              <a:gdLst>
                <a:gd name="T0" fmla="*/ 24 w 396"/>
                <a:gd name="T1" fmla="*/ 323 h 519"/>
                <a:gd name="T2" fmla="*/ 34 w 396"/>
                <a:gd name="T3" fmla="*/ 211 h 519"/>
                <a:gd name="T4" fmla="*/ 29 w 396"/>
                <a:gd name="T5" fmla="*/ 191 h 519"/>
                <a:gd name="T6" fmla="*/ 1 w 396"/>
                <a:gd name="T7" fmla="*/ 122 h 519"/>
                <a:gd name="T8" fmla="*/ 6 w 396"/>
                <a:gd name="T9" fmla="*/ 101 h 519"/>
                <a:gd name="T10" fmla="*/ 305 w 396"/>
                <a:gd name="T11" fmla="*/ 57 h 519"/>
                <a:gd name="T12" fmla="*/ 364 w 396"/>
                <a:gd name="T13" fmla="*/ 257 h 519"/>
                <a:gd name="T14" fmla="*/ 335 w 396"/>
                <a:gd name="T15" fmla="*/ 322 h 519"/>
                <a:gd name="T16" fmla="*/ 333 w 396"/>
                <a:gd name="T17" fmla="*/ 336 h 519"/>
                <a:gd name="T18" fmla="*/ 333 w 396"/>
                <a:gd name="T19" fmla="*/ 429 h 519"/>
                <a:gd name="T20" fmla="*/ 312 w 396"/>
                <a:gd name="T21" fmla="*/ 459 h 519"/>
                <a:gd name="T22" fmla="*/ 291 w 396"/>
                <a:gd name="T23" fmla="*/ 430 h 519"/>
                <a:gd name="T24" fmla="*/ 291 w 396"/>
                <a:gd name="T25" fmla="*/ 361 h 519"/>
                <a:gd name="T26" fmla="*/ 280 w 396"/>
                <a:gd name="T27" fmla="*/ 352 h 519"/>
                <a:gd name="T28" fmla="*/ 265 w 396"/>
                <a:gd name="T29" fmla="*/ 354 h 519"/>
                <a:gd name="T30" fmla="*/ 242 w 396"/>
                <a:gd name="T31" fmla="*/ 333 h 519"/>
                <a:gd name="T32" fmla="*/ 264 w 396"/>
                <a:gd name="T33" fmla="*/ 311 h 519"/>
                <a:gd name="T34" fmla="*/ 312 w 396"/>
                <a:gd name="T35" fmla="*/ 276 h 519"/>
                <a:gd name="T36" fmla="*/ 305 w 396"/>
                <a:gd name="T37" fmla="*/ 249 h 519"/>
                <a:gd name="T38" fmla="*/ 280 w 396"/>
                <a:gd name="T39" fmla="*/ 258 h 519"/>
                <a:gd name="T40" fmla="*/ 268 w 396"/>
                <a:gd name="T41" fmla="*/ 278 h 519"/>
                <a:gd name="T42" fmla="*/ 245 w 396"/>
                <a:gd name="T43" fmla="*/ 293 h 519"/>
                <a:gd name="T44" fmla="*/ 226 w 396"/>
                <a:gd name="T45" fmla="*/ 275 h 519"/>
                <a:gd name="T46" fmla="*/ 220 w 396"/>
                <a:gd name="T47" fmla="*/ 250 h 519"/>
                <a:gd name="T48" fmla="*/ 196 w 396"/>
                <a:gd name="T49" fmla="*/ 234 h 519"/>
                <a:gd name="T50" fmla="*/ 83 w 396"/>
                <a:gd name="T51" fmla="*/ 226 h 519"/>
                <a:gd name="T52" fmla="*/ 73 w 396"/>
                <a:gd name="T53" fmla="*/ 233 h 519"/>
                <a:gd name="T54" fmla="*/ 79 w 396"/>
                <a:gd name="T55" fmla="*/ 420 h 519"/>
                <a:gd name="T56" fmla="*/ 97 w 396"/>
                <a:gd name="T57" fmla="*/ 437 h 519"/>
                <a:gd name="T58" fmla="*/ 195 w 396"/>
                <a:gd name="T59" fmla="*/ 405 h 519"/>
                <a:gd name="T60" fmla="*/ 216 w 396"/>
                <a:gd name="T61" fmla="*/ 393 h 519"/>
                <a:gd name="T62" fmla="*/ 234 w 396"/>
                <a:gd name="T63" fmla="*/ 407 h 519"/>
                <a:gd name="T64" fmla="*/ 230 w 396"/>
                <a:gd name="T65" fmla="*/ 429 h 519"/>
                <a:gd name="T66" fmla="*/ 173 w 396"/>
                <a:gd name="T67" fmla="*/ 471 h 519"/>
                <a:gd name="T68" fmla="*/ 162 w 396"/>
                <a:gd name="T69" fmla="*/ 489 h 519"/>
                <a:gd name="T70" fmla="*/ 162 w 396"/>
                <a:gd name="T71" fmla="*/ 499 h 519"/>
                <a:gd name="T72" fmla="*/ 142 w 396"/>
                <a:gd name="T73" fmla="*/ 519 h 519"/>
                <a:gd name="T74" fmla="*/ 121 w 396"/>
                <a:gd name="T75" fmla="*/ 500 h 519"/>
                <a:gd name="T76" fmla="*/ 102 w 396"/>
                <a:gd name="T77" fmla="*/ 481 h 519"/>
                <a:gd name="T78" fmla="*/ 36 w 396"/>
                <a:gd name="T79" fmla="*/ 419 h 519"/>
                <a:gd name="T80" fmla="*/ 24 w 396"/>
                <a:gd name="T81" fmla="*/ 323 h 519"/>
                <a:gd name="T82" fmla="*/ 335 w 396"/>
                <a:gd name="T83" fmla="*/ 192 h 519"/>
                <a:gd name="T84" fmla="*/ 270 w 396"/>
                <a:gd name="T85" fmla="*/ 85 h 519"/>
                <a:gd name="T86" fmla="*/ 48 w 396"/>
                <a:gd name="T87" fmla="*/ 119 h 519"/>
                <a:gd name="T88" fmla="*/ 44 w 396"/>
                <a:gd name="T89" fmla="*/ 128 h 519"/>
                <a:gd name="T90" fmla="*/ 80 w 396"/>
                <a:gd name="T91" fmla="*/ 180 h 519"/>
                <a:gd name="T92" fmla="*/ 187 w 396"/>
                <a:gd name="T93" fmla="*/ 193 h 519"/>
                <a:gd name="T94" fmla="*/ 250 w 396"/>
                <a:gd name="T95" fmla="*/ 215 h 519"/>
                <a:gd name="T96" fmla="*/ 264 w 396"/>
                <a:gd name="T97" fmla="*/ 216 h 519"/>
                <a:gd name="T98" fmla="*/ 318 w 396"/>
                <a:gd name="T99" fmla="*/ 208 h 519"/>
                <a:gd name="T100" fmla="*/ 335 w 396"/>
                <a:gd name="T101" fmla="*/ 196 h 519"/>
                <a:gd name="T102" fmla="*/ 335 w 396"/>
                <a:gd name="T103" fmla="*/ 19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" h="519">
                  <a:moveTo>
                    <a:pt x="24" y="323"/>
                  </a:moveTo>
                  <a:cubicBezTo>
                    <a:pt x="24" y="281"/>
                    <a:pt x="27" y="246"/>
                    <a:pt x="34" y="211"/>
                  </a:cubicBezTo>
                  <a:cubicBezTo>
                    <a:pt x="35" y="203"/>
                    <a:pt x="34" y="197"/>
                    <a:pt x="29" y="191"/>
                  </a:cubicBezTo>
                  <a:cubicBezTo>
                    <a:pt x="13" y="171"/>
                    <a:pt x="4" y="148"/>
                    <a:pt x="1" y="122"/>
                  </a:cubicBezTo>
                  <a:cubicBezTo>
                    <a:pt x="0" y="115"/>
                    <a:pt x="0" y="107"/>
                    <a:pt x="6" y="101"/>
                  </a:cubicBezTo>
                  <a:cubicBezTo>
                    <a:pt x="80" y="22"/>
                    <a:pt x="220" y="0"/>
                    <a:pt x="305" y="57"/>
                  </a:cubicBezTo>
                  <a:cubicBezTo>
                    <a:pt x="370" y="100"/>
                    <a:pt x="396" y="187"/>
                    <a:pt x="364" y="257"/>
                  </a:cubicBezTo>
                  <a:cubicBezTo>
                    <a:pt x="354" y="279"/>
                    <a:pt x="352" y="303"/>
                    <a:pt x="335" y="322"/>
                  </a:cubicBezTo>
                  <a:cubicBezTo>
                    <a:pt x="332" y="325"/>
                    <a:pt x="333" y="331"/>
                    <a:pt x="333" y="336"/>
                  </a:cubicBezTo>
                  <a:cubicBezTo>
                    <a:pt x="333" y="367"/>
                    <a:pt x="333" y="398"/>
                    <a:pt x="333" y="429"/>
                  </a:cubicBezTo>
                  <a:cubicBezTo>
                    <a:pt x="333" y="450"/>
                    <a:pt x="326" y="459"/>
                    <a:pt x="312" y="459"/>
                  </a:cubicBezTo>
                  <a:cubicBezTo>
                    <a:pt x="297" y="458"/>
                    <a:pt x="291" y="450"/>
                    <a:pt x="291" y="430"/>
                  </a:cubicBezTo>
                  <a:cubicBezTo>
                    <a:pt x="291" y="407"/>
                    <a:pt x="291" y="384"/>
                    <a:pt x="291" y="361"/>
                  </a:cubicBezTo>
                  <a:cubicBezTo>
                    <a:pt x="291" y="352"/>
                    <a:pt x="289" y="349"/>
                    <a:pt x="280" y="352"/>
                  </a:cubicBezTo>
                  <a:cubicBezTo>
                    <a:pt x="275" y="354"/>
                    <a:pt x="270" y="354"/>
                    <a:pt x="265" y="354"/>
                  </a:cubicBezTo>
                  <a:cubicBezTo>
                    <a:pt x="252" y="354"/>
                    <a:pt x="243" y="345"/>
                    <a:pt x="242" y="333"/>
                  </a:cubicBezTo>
                  <a:cubicBezTo>
                    <a:pt x="242" y="321"/>
                    <a:pt x="250" y="313"/>
                    <a:pt x="264" y="311"/>
                  </a:cubicBezTo>
                  <a:cubicBezTo>
                    <a:pt x="289" y="309"/>
                    <a:pt x="306" y="296"/>
                    <a:pt x="312" y="276"/>
                  </a:cubicBezTo>
                  <a:cubicBezTo>
                    <a:pt x="315" y="265"/>
                    <a:pt x="315" y="255"/>
                    <a:pt x="305" y="249"/>
                  </a:cubicBezTo>
                  <a:cubicBezTo>
                    <a:pt x="294" y="243"/>
                    <a:pt x="287" y="251"/>
                    <a:pt x="280" y="258"/>
                  </a:cubicBezTo>
                  <a:cubicBezTo>
                    <a:pt x="274" y="263"/>
                    <a:pt x="271" y="270"/>
                    <a:pt x="268" y="278"/>
                  </a:cubicBezTo>
                  <a:cubicBezTo>
                    <a:pt x="264" y="288"/>
                    <a:pt x="256" y="295"/>
                    <a:pt x="245" y="293"/>
                  </a:cubicBezTo>
                  <a:cubicBezTo>
                    <a:pt x="234" y="292"/>
                    <a:pt x="228" y="285"/>
                    <a:pt x="226" y="275"/>
                  </a:cubicBezTo>
                  <a:cubicBezTo>
                    <a:pt x="224" y="266"/>
                    <a:pt x="222" y="258"/>
                    <a:pt x="220" y="250"/>
                  </a:cubicBezTo>
                  <a:cubicBezTo>
                    <a:pt x="218" y="237"/>
                    <a:pt x="210" y="231"/>
                    <a:pt x="196" y="234"/>
                  </a:cubicBezTo>
                  <a:cubicBezTo>
                    <a:pt x="158" y="241"/>
                    <a:pt x="120" y="239"/>
                    <a:pt x="83" y="226"/>
                  </a:cubicBezTo>
                  <a:cubicBezTo>
                    <a:pt x="75" y="223"/>
                    <a:pt x="74" y="226"/>
                    <a:pt x="73" y="233"/>
                  </a:cubicBezTo>
                  <a:cubicBezTo>
                    <a:pt x="62" y="296"/>
                    <a:pt x="63" y="358"/>
                    <a:pt x="79" y="420"/>
                  </a:cubicBezTo>
                  <a:cubicBezTo>
                    <a:pt x="82" y="430"/>
                    <a:pt x="87" y="435"/>
                    <a:pt x="97" y="437"/>
                  </a:cubicBezTo>
                  <a:cubicBezTo>
                    <a:pt x="136" y="446"/>
                    <a:pt x="168" y="434"/>
                    <a:pt x="195" y="405"/>
                  </a:cubicBezTo>
                  <a:cubicBezTo>
                    <a:pt x="201" y="399"/>
                    <a:pt x="206" y="392"/>
                    <a:pt x="216" y="393"/>
                  </a:cubicBezTo>
                  <a:cubicBezTo>
                    <a:pt x="224" y="394"/>
                    <a:pt x="231" y="399"/>
                    <a:pt x="234" y="407"/>
                  </a:cubicBezTo>
                  <a:cubicBezTo>
                    <a:pt x="238" y="415"/>
                    <a:pt x="236" y="422"/>
                    <a:pt x="230" y="429"/>
                  </a:cubicBezTo>
                  <a:cubicBezTo>
                    <a:pt x="215" y="448"/>
                    <a:pt x="196" y="463"/>
                    <a:pt x="173" y="471"/>
                  </a:cubicBezTo>
                  <a:cubicBezTo>
                    <a:pt x="164" y="475"/>
                    <a:pt x="161" y="480"/>
                    <a:pt x="162" y="489"/>
                  </a:cubicBezTo>
                  <a:cubicBezTo>
                    <a:pt x="162" y="492"/>
                    <a:pt x="162" y="496"/>
                    <a:pt x="162" y="499"/>
                  </a:cubicBezTo>
                  <a:cubicBezTo>
                    <a:pt x="161" y="512"/>
                    <a:pt x="154" y="519"/>
                    <a:pt x="142" y="519"/>
                  </a:cubicBezTo>
                  <a:cubicBezTo>
                    <a:pt x="129" y="519"/>
                    <a:pt x="120" y="513"/>
                    <a:pt x="121" y="500"/>
                  </a:cubicBezTo>
                  <a:cubicBezTo>
                    <a:pt x="122" y="485"/>
                    <a:pt x="116" y="482"/>
                    <a:pt x="102" y="481"/>
                  </a:cubicBezTo>
                  <a:cubicBezTo>
                    <a:pt x="59" y="475"/>
                    <a:pt x="46" y="462"/>
                    <a:pt x="36" y="419"/>
                  </a:cubicBezTo>
                  <a:cubicBezTo>
                    <a:pt x="27" y="385"/>
                    <a:pt x="23" y="351"/>
                    <a:pt x="24" y="323"/>
                  </a:cubicBezTo>
                  <a:close/>
                  <a:moveTo>
                    <a:pt x="335" y="192"/>
                  </a:moveTo>
                  <a:cubicBezTo>
                    <a:pt x="333" y="144"/>
                    <a:pt x="312" y="108"/>
                    <a:pt x="270" y="85"/>
                  </a:cubicBezTo>
                  <a:cubicBezTo>
                    <a:pt x="202" y="49"/>
                    <a:pt x="105" y="70"/>
                    <a:pt x="48" y="119"/>
                  </a:cubicBezTo>
                  <a:cubicBezTo>
                    <a:pt x="46" y="121"/>
                    <a:pt x="43" y="123"/>
                    <a:pt x="44" y="128"/>
                  </a:cubicBezTo>
                  <a:cubicBezTo>
                    <a:pt x="51" y="148"/>
                    <a:pt x="58" y="170"/>
                    <a:pt x="80" y="180"/>
                  </a:cubicBezTo>
                  <a:cubicBezTo>
                    <a:pt x="115" y="196"/>
                    <a:pt x="150" y="200"/>
                    <a:pt x="187" y="193"/>
                  </a:cubicBezTo>
                  <a:cubicBezTo>
                    <a:pt x="212" y="187"/>
                    <a:pt x="234" y="194"/>
                    <a:pt x="250" y="215"/>
                  </a:cubicBezTo>
                  <a:cubicBezTo>
                    <a:pt x="255" y="221"/>
                    <a:pt x="258" y="220"/>
                    <a:pt x="264" y="216"/>
                  </a:cubicBezTo>
                  <a:cubicBezTo>
                    <a:pt x="280" y="205"/>
                    <a:pt x="298" y="202"/>
                    <a:pt x="318" y="208"/>
                  </a:cubicBezTo>
                  <a:cubicBezTo>
                    <a:pt x="334" y="215"/>
                    <a:pt x="334" y="215"/>
                    <a:pt x="335" y="196"/>
                  </a:cubicBezTo>
                  <a:cubicBezTo>
                    <a:pt x="335" y="195"/>
                    <a:pt x="335" y="193"/>
                    <a:pt x="335" y="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8DCE07F-1D91-5D42-3DA4-E5697AAB0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6" y="6261100"/>
              <a:ext cx="3905250" cy="152400"/>
            </a:xfrm>
            <a:custGeom>
              <a:avLst/>
              <a:gdLst>
                <a:gd name="T0" fmla="*/ 550 w 1099"/>
                <a:gd name="T1" fmla="*/ 42 h 43"/>
                <a:gd name="T2" fmla="*/ 28 w 1099"/>
                <a:gd name="T3" fmla="*/ 42 h 43"/>
                <a:gd name="T4" fmla="*/ 12 w 1099"/>
                <a:gd name="T5" fmla="*/ 41 h 43"/>
                <a:gd name="T6" fmla="*/ 0 w 1099"/>
                <a:gd name="T7" fmla="*/ 20 h 43"/>
                <a:gd name="T8" fmla="*/ 17 w 1099"/>
                <a:gd name="T9" fmla="*/ 1 h 43"/>
                <a:gd name="T10" fmla="*/ 34 w 1099"/>
                <a:gd name="T11" fmla="*/ 0 h 43"/>
                <a:gd name="T12" fmla="*/ 1065 w 1099"/>
                <a:gd name="T13" fmla="*/ 0 h 43"/>
                <a:gd name="T14" fmla="*/ 1073 w 1099"/>
                <a:gd name="T15" fmla="*/ 0 h 43"/>
                <a:gd name="T16" fmla="*/ 1098 w 1099"/>
                <a:gd name="T17" fmla="*/ 22 h 43"/>
                <a:gd name="T18" fmla="*/ 1073 w 1099"/>
                <a:gd name="T19" fmla="*/ 42 h 43"/>
                <a:gd name="T20" fmla="*/ 709 w 1099"/>
                <a:gd name="T21" fmla="*/ 42 h 43"/>
                <a:gd name="T22" fmla="*/ 550 w 1099"/>
                <a:gd name="T23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9" h="43">
                  <a:moveTo>
                    <a:pt x="550" y="42"/>
                  </a:moveTo>
                  <a:cubicBezTo>
                    <a:pt x="376" y="42"/>
                    <a:pt x="202" y="42"/>
                    <a:pt x="28" y="42"/>
                  </a:cubicBezTo>
                  <a:cubicBezTo>
                    <a:pt x="22" y="42"/>
                    <a:pt x="16" y="43"/>
                    <a:pt x="12" y="41"/>
                  </a:cubicBezTo>
                  <a:cubicBezTo>
                    <a:pt x="3" y="37"/>
                    <a:pt x="0" y="30"/>
                    <a:pt x="0" y="20"/>
                  </a:cubicBezTo>
                  <a:cubicBezTo>
                    <a:pt x="1" y="9"/>
                    <a:pt x="8" y="4"/>
                    <a:pt x="17" y="1"/>
                  </a:cubicBezTo>
                  <a:cubicBezTo>
                    <a:pt x="23" y="0"/>
                    <a:pt x="28" y="0"/>
                    <a:pt x="34" y="0"/>
                  </a:cubicBezTo>
                  <a:cubicBezTo>
                    <a:pt x="378" y="0"/>
                    <a:pt x="721" y="0"/>
                    <a:pt x="1065" y="0"/>
                  </a:cubicBezTo>
                  <a:cubicBezTo>
                    <a:pt x="1068" y="0"/>
                    <a:pt x="1070" y="0"/>
                    <a:pt x="1073" y="0"/>
                  </a:cubicBezTo>
                  <a:cubicBezTo>
                    <a:pt x="1088" y="1"/>
                    <a:pt x="1098" y="9"/>
                    <a:pt x="1098" y="22"/>
                  </a:cubicBezTo>
                  <a:cubicBezTo>
                    <a:pt x="1099" y="35"/>
                    <a:pt x="1090" y="42"/>
                    <a:pt x="1073" y="42"/>
                  </a:cubicBezTo>
                  <a:cubicBezTo>
                    <a:pt x="951" y="42"/>
                    <a:pt x="830" y="42"/>
                    <a:pt x="709" y="42"/>
                  </a:cubicBezTo>
                  <a:cubicBezTo>
                    <a:pt x="656" y="42"/>
                    <a:pt x="603" y="42"/>
                    <a:pt x="55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A4FE2C1D-5935-64A4-EE83-6FD2A5B6B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6" y="4127500"/>
              <a:ext cx="1997075" cy="1190625"/>
            </a:xfrm>
            <a:custGeom>
              <a:avLst/>
              <a:gdLst>
                <a:gd name="T0" fmla="*/ 561 w 562"/>
                <a:gd name="T1" fmla="*/ 237 h 335"/>
                <a:gd name="T2" fmla="*/ 559 w 562"/>
                <a:gd name="T3" fmla="*/ 262 h 335"/>
                <a:gd name="T4" fmla="*/ 537 w 562"/>
                <a:gd name="T5" fmla="*/ 282 h 335"/>
                <a:gd name="T6" fmla="*/ 518 w 562"/>
                <a:gd name="T7" fmla="*/ 258 h 335"/>
                <a:gd name="T8" fmla="*/ 482 w 562"/>
                <a:gd name="T9" fmla="*/ 124 h 335"/>
                <a:gd name="T10" fmla="*/ 407 w 562"/>
                <a:gd name="T11" fmla="*/ 57 h 335"/>
                <a:gd name="T12" fmla="*/ 393 w 562"/>
                <a:gd name="T13" fmla="*/ 63 h 335"/>
                <a:gd name="T14" fmla="*/ 295 w 562"/>
                <a:gd name="T15" fmla="*/ 156 h 335"/>
                <a:gd name="T16" fmla="*/ 275 w 562"/>
                <a:gd name="T17" fmla="*/ 154 h 335"/>
                <a:gd name="T18" fmla="*/ 173 w 562"/>
                <a:gd name="T19" fmla="*/ 59 h 335"/>
                <a:gd name="T20" fmla="*/ 159 w 562"/>
                <a:gd name="T21" fmla="*/ 57 h 335"/>
                <a:gd name="T22" fmla="*/ 81 w 562"/>
                <a:gd name="T23" fmla="*/ 130 h 335"/>
                <a:gd name="T24" fmla="*/ 54 w 562"/>
                <a:gd name="T25" fmla="*/ 295 h 335"/>
                <a:gd name="T26" fmla="*/ 55 w 562"/>
                <a:gd name="T27" fmla="*/ 301 h 335"/>
                <a:gd name="T28" fmla="*/ 38 w 562"/>
                <a:gd name="T29" fmla="*/ 332 h 335"/>
                <a:gd name="T30" fmla="*/ 13 w 562"/>
                <a:gd name="T31" fmla="*/ 307 h 335"/>
                <a:gd name="T32" fmla="*/ 8 w 562"/>
                <a:gd name="T33" fmla="*/ 209 h 335"/>
                <a:gd name="T34" fmla="*/ 161 w 562"/>
                <a:gd name="T35" fmla="*/ 11 h 335"/>
                <a:gd name="T36" fmla="*/ 173 w 562"/>
                <a:gd name="T37" fmla="*/ 8 h 335"/>
                <a:gd name="T38" fmla="*/ 211 w 562"/>
                <a:gd name="T39" fmla="*/ 37 h 335"/>
                <a:gd name="T40" fmla="*/ 224 w 562"/>
                <a:gd name="T41" fmla="*/ 65 h 335"/>
                <a:gd name="T42" fmla="*/ 280 w 562"/>
                <a:gd name="T43" fmla="*/ 109 h 335"/>
                <a:gd name="T44" fmla="*/ 294 w 562"/>
                <a:gd name="T45" fmla="*/ 109 h 335"/>
                <a:gd name="T46" fmla="*/ 342 w 562"/>
                <a:gd name="T47" fmla="*/ 67 h 335"/>
                <a:gd name="T48" fmla="*/ 355 w 562"/>
                <a:gd name="T49" fmla="*/ 28 h 335"/>
                <a:gd name="T50" fmla="*/ 383 w 562"/>
                <a:gd name="T51" fmla="*/ 6 h 335"/>
                <a:gd name="T52" fmla="*/ 522 w 562"/>
                <a:gd name="T53" fmla="*/ 109 h 335"/>
                <a:gd name="T54" fmla="*/ 561 w 562"/>
                <a:gd name="T55" fmla="*/ 23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2" h="335">
                  <a:moveTo>
                    <a:pt x="561" y="237"/>
                  </a:moveTo>
                  <a:cubicBezTo>
                    <a:pt x="560" y="244"/>
                    <a:pt x="560" y="253"/>
                    <a:pt x="559" y="262"/>
                  </a:cubicBezTo>
                  <a:cubicBezTo>
                    <a:pt x="557" y="274"/>
                    <a:pt x="550" y="282"/>
                    <a:pt x="537" y="282"/>
                  </a:cubicBezTo>
                  <a:cubicBezTo>
                    <a:pt x="525" y="281"/>
                    <a:pt x="515" y="272"/>
                    <a:pt x="518" y="258"/>
                  </a:cubicBezTo>
                  <a:cubicBezTo>
                    <a:pt x="525" y="208"/>
                    <a:pt x="504" y="165"/>
                    <a:pt x="482" y="124"/>
                  </a:cubicBezTo>
                  <a:cubicBezTo>
                    <a:pt x="465" y="93"/>
                    <a:pt x="440" y="71"/>
                    <a:pt x="407" y="57"/>
                  </a:cubicBezTo>
                  <a:cubicBezTo>
                    <a:pt x="399" y="53"/>
                    <a:pt x="396" y="54"/>
                    <a:pt x="393" y="63"/>
                  </a:cubicBezTo>
                  <a:cubicBezTo>
                    <a:pt x="374" y="108"/>
                    <a:pt x="336" y="134"/>
                    <a:pt x="295" y="156"/>
                  </a:cubicBezTo>
                  <a:cubicBezTo>
                    <a:pt x="289" y="159"/>
                    <a:pt x="282" y="158"/>
                    <a:pt x="275" y="154"/>
                  </a:cubicBezTo>
                  <a:cubicBezTo>
                    <a:pt x="232" y="132"/>
                    <a:pt x="191" y="107"/>
                    <a:pt x="173" y="59"/>
                  </a:cubicBezTo>
                  <a:cubicBezTo>
                    <a:pt x="169" y="50"/>
                    <a:pt x="164" y="55"/>
                    <a:pt x="159" y="57"/>
                  </a:cubicBezTo>
                  <a:cubicBezTo>
                    <a:pt x="124" y="71"/>
                    <a:pt x="100" y="97"/>
                    <a:pt x="81" y="130"/>
                  </a:cubicBezTo>
                  <a:cubicBezTo>
                    <a:pt x="51" y="182"/>
                    <a:pt x="40" y="236"/>
                    <a:pt x="54" y="295"/>
                  </a:cubicBezTo>
                  <a:cubicBezTo>
                    <a:pt x="54" y="297"/>
                    <a:pt x="55" y="299"/>
                    <a:pt x="55" y="301"/>
                  </a:cubicBezTo>
                  <a:cubicBezTo>
                    <a:pt x="58" y="319"/>
                    <a:pt x="52" y="330"/>
                    <a:pt x="38" y="332"/>
                  </a:cubicBezTo>
                  <a:cubicBezTo>
                    <a:pt x="24" y="335"/>
                    <a:pt x="16" y="326"/>
                    <a:pt x="13" y="307"/>
                  </a:cubicBezTo>
                  <a:cubicBezTo>
                    <a:pt x="9" y="275"/>
                    <a:pt x="0" y="242"/>
                    <a:pt x="8" y="209"/>
                  </a:cubicBezTo>
                  <a:cubicBezTo>
                    <a:pt x="28" y="120"/>
                    <a:pt x="66" y="43"/>
                    <a:pt x="161" y="11"/>
                  </a:cubicBezTo>
                  <a:cubicBezTo>
                    <a:pt x="165" y="10"/>
                    <a:pt x="169" y="9"/>
                    <a:pt x="173" y="8"/>
                  </a:cubicBezTo>
                  <a:cubicBezTo>
                    <a:pt x="202" y="0"/>
                    <a:pt x="210" y="6"/>
                    <a:pt x="211" y="37"/>
                  </a:cubicBezTo>
                  <a:cubicBezTo>
                    <a:pt x="212" y="48"/>
                    <a:pt x="217" y="57"/>
                    <a:pt x="224" y="65"/>
                  </a:cubicBezTo>
                  <a:cubicBezTo>
                    <a:pt x="239" y="83"/>
                    <a:pt x="259" y="97"/>
                    <a:pt x="280" y="109"/>
                  </a:cubicBezTo>
                  <a:cubicBezTo>
                    <a:pt x="285" y="112"/>
                    <a:pt x="289" y="112"/>
                    <a:pt x="294" y="109"/>
                  </a:cubicBezTo>
                  <a:cubicBezTo>
                    <a:pt x="312" y="97"/>
                    <a:pt x="329" y="84"/>
                    <a:pt x="342" y="67"/>
                  </a:cubicBezTo>
                  <a:cubicBezTo>
                    <a:pt x="351" y="56"/>
                    <a:pt x="356" y="44"/>
                    <a:pt x="355" y="28"/>
                  </a:cubicBezTo>
                  <a:cubicBezTo>
                    <a:pt x="354" y="11"/>
                    <a:pt x="365" y="2"/>
                    <a:pt x="383" y="6"/>
                  </a:cubicBezTo>
                  <a:cubicBezTo>
                    <a:pt x="446" y="18"/>
                    <a:pt x="492" y="53"/>
                    <a:pt x="522" y="109"/>
                  </a:cubicBezTo>
                  <a:cubicBezTo>
                    <a:pt x="543" y="148"/>
                    <a:pt x="562" y="189"/>
                    <a:pt x="561" y="2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3572791E-F859-9F04-5DFD-A2571CD0B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4799013"/>
              <a:ext cx="152400" cy="512763"/>
            </a:xfrm>
            <a:custGeom>
              <a:avLst/>
              <a:gdLst>
                <a:gd name="T0" fmla="*/ 43 w 43"/>
                <a:gd name="T1" fmla="*/ 72 h 144"/>
                <a:gd name="T2" fmla="*/ 43 w 43"/>
                <a:gd name="T3" fmla="*/ 120 h 144"/>
                <a:gd name="T4" fmla="*/ 23 w 43"/>
                <a:gd name="T5" fmla="*/ 144 h 144"/>
                <a:gd name="T6" fmla="*/ 1 w 43"/>
                <a:gd name="T7" fmla="*/ 120 h 144"/>
                <a:gd name="T8" fmla="*/ 1 w 43"/>
                <a:gd name="T9" fmla="*/ 23 h 144"/>
                <a:gd name="T10" fmla="*/ 22 w 43"/>
                <a:gd name="T11" fmla="*/ 0 h 144"/>
                <a:gd name="T12" fmla="*/ 43 w 43"/>
                <a:gd name="T13" fmla="*/ 23 h 144"/>
                <a:gd name="T14" fmla="*/ 43 w 43"/>
                <a:gd name="T1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44">
                  <a:moveTo>
                    <a:pt x="43" y="72"/>
                  </a:moveTo>
                  <a:cubicBezTo>
                    <a:pt x="43" y="88"/>
                    <a:pt x="43" y="104"/>
                    <a:pt x="43" y="120"/>
                  </a:cubicBezTo>
                  <a:cubicBezTo>
                    <a:pt x="43" y="134"/>
                    <a:pt x="34" y="143"/>
                    <a:pt x="23" y="144"/>
                  </a:cubicBezTo>
                  <a:cubicBezTo>
                    <a:pt x="10" y="144"/>
                    <a:pt x="1" y="135"/>
                    <a:pt x="1" y="120"/>
                  </a:cubicBezTo>
                  <a:cubicBezTo>
                    <a:pt x="0" y="88"/>
                    <a:pt x="0" y="55"/>
                    <a:pt x="1" y="23"/>
                  </a:cubicBezTo>
                  <a:cubicBezTo>
                    <a:pt x="1" y="9"/>
                    <a:pt x="10" y="0"/>
                    <a:pt x="22" y="0"/>
                  </a:cubicBezTo>
                  <a:cubicBezTo>
                    <a:pt x="34" y="0"/>
                    <a:pt x="43" y="9"/>
                    <a:pt x="43" y="23"/>
                  </a:cubicBezTo>
                  <a:cubicBezTo>
                    <a:pt x="43" y="39"/>
                    <a:pt x="43" y="56"/>
                    <a:pt x="43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F298A4B-A5AF-E2FC-5D71-529CF6CB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338" y="4795838"/>
              <a:ext cx="149225" cy="455613"/>
            </a:xfrm>
            <a:custGeom>
              <a:avLst/>
              <a:gdLst>
                <a:gd name="T0" fmla="*/ 0 w 42"/>
                <a:gd name="T1" fmla="*/ 63 h 128"/>
                <a:gd name="T2" fmla="*/ 0 w 42"/>
                <a:gd name="T3" fmla="*/ 23 h 128"/>
                <a:gd name="T4" fmla="*/ 19 w 42"/>
                <a:gd name="T5" fmla="*/ 2 h 128"/>
                <a:gd name="T6" fmla="*/ 41 w 42"/>
                <a:gd name="T7" fmla="*/ 20 h 128"/>
                <a:gd name="T8" fmla="*/ 41 w 42"/>
                <a:gd name="T9" fmla="*/ 107 h 128"/>
                <a:gd name="T10" fmla="*/ 19 w 42"/>
                <a:gd name="T11" fmla="*/ 126 h 128"/>
                <a:gd name="T12" fmla="*/ 0 w 42"/>
                <a:gd name="T13" fmla="*/ 105 h 128"/>
                <a:gd name="T14" fmla="*/ 0 w 42"/>
                <a:gd name="T1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28">
                  <a:moveTo>
                    <a:pt x="0" y="63"/>
                  </a:moveTo>
                  <a:cubicBezTo>
                    <a:pt x="0" y="50"/>
                    <a:pt x="0" y="36"/>
                    <a:pt x="0" y="23"/>
                  </a:cubicBezTo>
                  <a:cubicBezTo>
                    <a:pt x="0" y="10"/>
                    <a:pt x="7" y="3"/>
                    <a:pt x="19" y="2"/>
                  </a:cubicBezTo>
                  <a:cubicBezTo>
                    <a:pt x="30" y="0"/>
                    <a:pt x="41" y="8"/>
                    <a:pt x="41" y="20"/>
                  </a:cubicBezTo>
                  <a:cubicBezTo>
                    <a:pt x="42" y="49"/>
                    <a:pt x="42" y="78"/>
                    <a:pt x="41" y="107"/>
                  </a:cubicBezTo>
                  <a:cubicBezTo>
                    <a:pt x="41" y="119"/>
                    <a:pt x="30" y="128"/>
                    <a:pt x="19" y="126"/>
                  </a:cubicBezTo>
                  <a:cubicBezTo>
                    <a:pt x="7" y="124"/>
                    <a:pt x="0" y="118"/>
                    <a:pt x="0" y="105"/>
                  </a:cubicBezTo>
                  <a:cubicBezTo>
                    <a:pt x="0" y="91"/>
                    <a:pt x="0" y="77"/>
                    <a:pt x="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DCDD2C37-0AA1-18CD-70B2-F14CEF37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6253163"/>
              <a:ext cx="171450" cy="166688"/>
            </a:xfrm>
            <a:custGeom>
              <a:avLst/>
              <a:gdLst>
                <a:gd name="T0" fmla="*/ 23 w 48"/>
                <a:gd name="T1" fmla="*/ 47 h 47"/>
                <a:gd name="T2" fmla="*/ 0 w 48"/>
                <a:gd name="T3" fmla="*/ 24 h 47"/>
                <a:gd name="T4" fmla="*/ 24 w 48"/>
                <a:gd name="T5" fmla="*/ 0 h 47"/>
                <a:gd name="T6" fmla="*/ 48 w 48"/>
                <a:gd name="T7" fmla="*/ 24 h 47"/>
                <a:gd name="T8" fmla="*/ 23 w 48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7">
                  <a:moveTo>
                    <a:pt x="23" y="47"/>
                  </a:moveTo>
                  <a:cubicBezTo>
                    <a:pt x="10" y="47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5" y="0"/>
                    <a:pt x="47" y="12"/>
                    <a:pt x="48" y="24"/>
                  </a:cubicBezTo>
                  <a:cubicBezTo>
                    <a:pt x="48" y="37"/>
                    <a:pt x="37" y="47"/>
                    <a:pt x="23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3F37938C-F5EC-C3BD-B725-06037C668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113" y="2624138"/>
              <a:ext cx="6350" cy="9525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1 h 3"/>
                <a:gd name="T4" fmla="*/ 1 w 2"/>
                <a:gd name="T5" fmla="*/ 0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A8140C3-71AE-77EE-8F42-A3C771429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463" y="1279525"/>
              <a:ext cx="223838" cy="228600"/>
            </a:xfrm>
            <a:custGeom>
              <a:avLst/>
              <a:gdLst>
                <a:gd name="T0" fmla="*/ 63 w 63"/>
                <a:gd name="T1" fmla="*/ 32 h 64"/>
                <a:gd name="T2" fmla="*/ 32 w 63"/>
                <a:gd name="T3" fmla="*/ 63 h 64"/>
                <a:gd name="T4" fmla="*/ 0 w 63"/>
                <a:gd name="T5" fmla="*/ 32 h 64"/>
                <a:gd name="T6" fmla="*/ 32 w 63"/>
                <a:gd name="T7" fmla="*/ 0 h 64"/>
                <a:gd name="T8" fmla="*/ 63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cubicBezTo>
                    <a:pt x="63" y="50"/>
                    <a:pt x="50" y="63"/>
                    <a:pt x="32" y="63"/>
                  </a:cubicBezTo>
                  <a:cubicBezTo>
                    <a:pt x="13" y="64"/>
                    <a:pt x="0" y="51"/>
                    <a:pt x="0" y="32"/>
                  </a:cubicBezTo>
                  <a:cubicBezTo>
                    <a:pt x="0" y="13"/>
                    <a:pt x="13" y="0"/>
                    <a:pt x="32" y="0"/>
                  </a:cubicBezTo>
                  <a:cubicBezTo>
                    <a:pt x="50" y="1"/>
                    <a:pt x="63" y="14"/>
                    <a:pt x="63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1CFE68D-7633-9C92-F6C0-8E99D341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1" y="1279525"/>
              <a:ext cx="223838" cy="228600"/>
            </a:xfrm>
            <a:custGeom>
              <a:avLst/>
              <a:gdLst>
                <a:gd name="T0" fmla="*/ 63 w 63"/>
                <a:gd name="T1" fmla="*/ 32 h 64"/>
                <a:gd name="T2" fmla="*/ 32 w 63"/>
                <a:gd name="T3" fmla="*/ 63 h 64"/>
                <a:gd name="T4" fmla="*/ 0 w 63"/>
                <a:gd name="T5" fmla="*/ 31 h 64"/>
                <a:gd name="T6" fmla="*/ 32 w 63"/>
                <a:gd name="T7" fmla="*/ 0 h 64"/>
                <a:gd name="T8" fmla="*/ 63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cubicBezTo>
                    <a:pt x="63" y="51"/>
                    <a:pt x="50" y="64"/>
                    <a:pt x="32" y="63"/>
                  </a:cubicBezTo>
                  <a:cubicBezTo>
                    <a:pt x="14" y="63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1" y="1"/>
                    <a:pt x="63" y="13"/>
                    <a:pt x="63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5D71267-4FD0-576F-97A5-F9A59385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6" y="1279525"/>
              <a:ext cx="217488" cy="228600"/>
            </a:xfrm>
            <a:custGeom>
              <a:avLst/>
              <a:gdLst>
                <a:gd name="T0" fmla="*/ 61 w 61"/>
                <a:gd name="T1" fmla="*/ 31 h 64"/>
                <a:gd name="T2" fmla="*/ 32 w 61"/>
                <a:gd name="T3" fmla="*/ 63 h 64"/>
                <a:gd name="T4" fmla="*/ 0 w 61"/>
                <a:gd name="T5" fmla="*/ 32 h 64"/>
                <a:gd name="T6" fmla="*/ 31 w 61"/>
                <a:gd name="T7" fmla="*/ 0 h 64"/>
                <a:gd name="T8" fmla="*/ 61 w 61"/>
                <a:gd name="T9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4">
                  <a:moveTo>
                    <a:pt x="61" y="31"/>
                  </a:moveTo>
                  <a:cubicBezTo>
                    <a:pt x="61" y="51"/>
                    <a:pt x="50" y="63"/>
                    <a:pt x="32" y="63"/>
                  </a:cubicBezTo>
                  <a:cubicBezTo>
                    <a:pt x="13" y="64"/>
                    <a:pt x="0" y="51"/>
                    <a:pt x="0" y="32"/>
                  </a:cubicBezTo>
                  <a:cubicBezTo>
                    <a:pt x="0" y="13"/>
                    <a:pt x="12" y="1"/>
                    <a:pt x="31" y="0"/>
                  </a:cubicBezTo>
                  <a:cubicBezTo>
                    <a:pt x="49" y="0"/>
                    <a:pt x="61" y="12"/>
                    <a:pt x="61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67D71B10-E7EC-B5BA-70B3-CE45B5332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4919" y="2267932"/>
            <a:ext cx="614606" cy="48589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29D1722-C194-5259-A207-3CE837471676}"/>
              </a:ext>
            </a:extLst>
          </p:cNvPr>
          <p:cNvGrpSpPr/>
          <p:nvPr/>
        </p:nvGrpSpPr>
        <p:grpSpPr>
          <a:xfrm>
            <a:off x="9591885" y="3308945"/>
            <a:ext cx="422466" cy="459111"/>
            <a:chOff x="10428288" y="2563813"/>
            <a:chExt cx="1592263" cy="1730375"/>
          </a:xfrm>
          <a:solidFill>
            <a:srgbClr val="872C96"/>
          </a:solidFill>
        </p:grpSpPr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42E229B-23CD-FF74-1BCE-C9144195E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8288" y="3727450"/>
              <a:ext cx="1592263" cy="566738"/>
            </a:xfrm>
            <a:custGeom>
              <a:avLst/>
              <a:gdLst>
                <a:gd name="T0" fmla="*/ 1959 w 2007"/>
                <a:gd name="T1" fmla="*/ 411 h 713"/>
                <a:gd name="T2" fmla="*/ 1927 w 2007"/>
                <a:gd name="T3" fmla="*/ 364 h 713"/>
                <a:gd name="T4" fmla="*/ 1854 w 2007"/>
                <a:gd name="T5" fmla="*/ 304 h 713"/>
                <a:gd name="T6" fmla="*/ 1657 w 2007"/>
                <a:gd name="T7" fmla="*/ 195 h 713"/>
                <a:gd name="T8" fmla="*/ 1555 w 2007"/>
                <a:gd name="T9" fmla="*/ 142 h 713"/>
                <a:gd name="T10" fmla="*/ 1541 w 2007"/>
                <a:gd name="T11" fmla="*/ 136 h 713"/>
                <a:gd name="T12" fmla="*/ 1517 w 2007"/>
                <a:gd name="T13" fmla="*/ 140 h 713"/>
                <a:gd name="T14" fmla="*/ 1500 w 2007"/>
                <a:gd name="T15" fmla="*/ 156 h 713"/>
                <a:gd name="T16" fmla="*/ 1495 w 2007"/>
                <a:gd name="T17" fmla="*/ 173 h 713"/>
                <a:gd name="T18" fmla="*/ 1500 w 2007"/>
                <a:gd name="T19" fmla="*/ 195 h 713"/>
                <a:gd name="T20" fmla="*/ 1515 w 2007"/>
                <a:gd name="T21" fmla="*/ 211 h 713"/>
                <a:gd name="T22" fmla="*/ 1621 w 2007"/>
                <a:gd name="T23" fmla="*/ 267 h 713"/>
                <a:gd name="T24" fmla="*/ 1748 w 2007"/>
                <a:gd name="T25" fmla="*/ 335 h 713"/>
                <a:gd name="T26" fmla="*/ 1855 w 2007"/>
                <a:gd name="T27" fmla="*/ 406 h 713"/>
                <a:gd name="T28" fmla="*/ 1885 w 2007"/>
                <a:gd name="T29" fmla="*/ 440 h 713"/>
                <a:gd name="T30" fmla="*/ 1908 w 2007"/>
                <a:gd name="T31" fmla="*/ 519 h 713"/>
                <a:gd name="T32" fmla="*/ 1925 w 2007"/>
                <a:gd name="T33" fmla="*/ 610 h 713"/>
                <a:gd name="T34" fmla="*/ 1921 w 2007"/>
                <a:gd name="T35" fmla="*/ 628 h 713"/>
                <a:gd name="T36" fmla="*/ 1910 w 2007"/>
                <a:gd name="T37" fmla="*/ 632 h 713"/>
                <a:gd name="T38" fmla="*/ 1850 w 2007"/>
                <a:gd name="T39" fmla="*/ 633 h 713"/>
                <a:gd name="T40" fmla="*/ 195 w 2007"/>
                <a:gd name="T41" fmla="*/ 632 h 713"/>
                <a:gd name="T42" fmla="*/ 142 w 2007"/>
                <a:gd name="T43" fmla="*/ 633 h 713"/>
                <a:gd name="T44" fmla="*/ 91 w 2007"/>
                <a:gd name="T45" fmla="*/ 628 h 713"/>
                <a:gd name="T46" fmla="*/ 84 w 2007"/>
                <a:gd name="T47" fmla="*/ 619 h 713"/>
                <a:gd name="T48" fmla="*/ 93 w 2007"/>
                <a:gd name="T49" fmla="*/ 557 h 713"/>
                <a:gd name="T50" fmla="*/ 126 w 2007"/>
                <a:gd name="T51" fmla="*/ 435 h 713"/>
                <a:gd name="T52" fmla="*/ 164 w 2007"/>
                <a:gd name="T53" fmla="*/ 389 h 713"/>
                <a:gd name="T54" fmla="*/ 237 w 2007"/>
                <a:gd name="T55" fmla="*/ 338 h 713"/>
                <a:gd name="T56" fmla="*/ 343 w 2007"/>
                <a:gd name="T57" fmla="*/ 280 h 713"/>
                <a:gd name="T58" fmla="*/ 652 w 2007"/>
                <a:gd name="T59" fmla="*/ 145 h 713"/>
                <a:gd name="T60" fmla="*/ 685 w 2007"/>
                <a:gd name="T61" fmla="*/ 133 h 713"/>
                <a:gd name="T62" fmla="*/ 739 w 2007"/>
                <a:gd name="T63" fmla="*/ 98 h 713"/>
                <a:gd name="T64" fmla="*/ 774 w 2007"/>
                <a:gd name="T65" fmla="*/ 64 h 713"/>
                <a:gd name="T66" fmla="*/ 783 w 2007"/>
                <a:gd name="T67" fmla="*/ 42 h 713"/>
                <a:gd name="T68" fmla="*/ 778 w 2007"/>
                <a:gd name="T69" fmla="*/ 20 h 713"/>
                <a:gd name="T70" fmla="*/ 767 w 2007"/>
                <a:gd name="T71" fmla="*/ 7 h 713"/>
                <a:gd name="T72" fmla="*/ 745 w 2007"/>
                <a:gd name="T73" fmla="*/ 0 h 713"/>
                <a:gd name="T74" fmla="*/ 721 w 2007"/>
                <a:gd name="T75" fmla="*/ 5 h 713"/>
                <a:gd name="T76" fmla="*/ 710 w 2007"/>
                <a:gd name="T77" fmla="*/ 14 h 713"/>
                <a:gd name="T78" fmla="*/ 678 w 2007"/>
                <a:gd name="T79" fmla="*/ 44 h 713"/>
                <a:gd name="T80" fmla="*/ 625 w 2007"/>
                <a:gd name="T81" fmla="*/ 69 h 713"/>
                <a:gd name="T82" fmla="*/ 424 w 2007"/>
                <a:gd name="T83" fmla="*/ 153 h 713"/>
                <a:gd name="T84" fmla="*/ 246 w 2007"/>
                <a:gd name="T85" fmla="*/ 240 h 713"/>
                <a:gd name="T86" fmla="*/ 139 w 2007"/>
                <a:gd name="T87" fmla="*/ 309 h 713"/>
                <a:gd name="T88" fmla="*/ 66 w 2007"/>
                <a:gd name="T89" fmla="*/ 380 h 713"/>
                <a:gd name="T90" fmla="*/ 46 w 2007"/>
                <a:gd name="T91" fmla="*/ 417 h 713"/>
                <a:gd name="T92" fmla="*/ 11 w 2007"/>
                <a:gd name="T93" fmla="*/ 553 h 713"/>
                <a:gd name="T94" fmla="*/ 0 w 2007"/>
                <a:gd name="T95" fmla="*/ 604 h 713"/>
                <a:gd name="T96" fmla="*/ 8 w 2007"/>
                <a:gd name="T97" fmla="*/ 648 h 713"/>
                <a:gd name="T98" fmla="*/ 29 w 2007"/>
                <a:gd name="T99" fmla="*/ 683 h 713"/>
                <a:gd name="T100" fmla="*/ 59 w 2007"/>
                <a:gd name="T101" fmla="*/ 701 h 713"/>
                <a:gd name="T102" fmla="*/ 108 w 2007"/>
                <a:gd name="T103" fmla="*/ 712 h 713"/>
                <a:gd name="T104" fmla="*/ 1892 w 2007"/>
                <a:gd name="T105" fmla="*/ 713 h 713"/>
                <a:gd name="T106" fmla="*/ 1930 w 2007"/>
                <a:gd name="T107" fmla="*/ 712 h 713"/>
                <a:gd name="T108" fmla="*/ 1959 w 2007"/>
                <a:gd name="T109" fmla="*/ 701 h 713"/>
                <a:gd name="T110" fmla="*/ 1977 w 2007"/>
                <a:gd name="T111" fmla="*/ 686 h 713"/>
                <a:gd name="T112" fmla="*/ 1999 w 2007"/>
                <a:gd name="T113" fmla="*/ 653 h 713"/>
                <a:gd name="T114" fmla="*/ 2007 w 2007"/>
                <a:gd name="T115" fmla="*/ 610 h 713"/>
                <a:gd name="T116" fmla="*/ 1987 w 2007"/>
                <a:gd name="T117" fmla="*/ 49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7" h="713">
                  <a:moveTo>
                    <a:pt x="1967" y="426"/>
                  </a:moveTo>
                  <a:lnTo>
                    <a:pt x="1967" y="426"/>
                  </a:lnTo>
                  <a:lnTo>
                    <a:pt x="1959" y="411"/>
                  </a:lnTo>
                  <a:lnTo>
                    <a:pt x="1950" y="395"/>
                  </a:lnTo>
                  <a:lnTo>
                    <a:pt x="1939" y="378"/>
                  </a:lnTo>
                  <a:lnTo>
                    <a:pt x="1927" y="364"/>
                  </a:lnTo>
                  <a:lnTo>
                    <a:pt x="1910" y="349"/>
                  </a:lnTo>
                  <a:lnTo>
                    <a:pt x="1894" y="333"/>
                  </a:lnTo>
                  <a:lnTo>
                    <a:pt x="1854" y="304"/>
                  </a:lnTo>
                  <a:lnTo>
                    <a:pt x="1810" y="277"/>
                  </a:lnTo>
                  <a:lnTo>
                    <a:pt x="1761" y="249"/>
                  </a:lnTo>
                  <a:lnTo>
                    <a:pt x="1657" y="195"/>
                  </a:lnTo>
                  <a:lnTo>
                    <a:pt x="1657" y="195"/>
                  </a:lnTo>
                  <a:lnTo>
                    <a:pt x="1604" y="167"/>
                  </a:lnTo>
                  <a:lnTo>
                    <a:pt x="1555" y="142"/>
                  </a:lnTo>
                  <a:lnTo>
                    <a:pt x="1555" y="142"/>
                  </a:lnTo>
                  <a:lnTo>
                    <a:pt x="1548" y="138"/>
                  </a:lnTo>
                  <a:lnTo>
                    <a:pt x="1541" y="136"/>
                  </a:lnTo>
                  <a:lnTo>
                    <a:pt x="1531" y="136"/>
                  </a:lnTo>
                  <a:lnTo>
                    <a:pt x="1524" y="138"/>
                  </a:lnTo>
                  <a:lnTo>
                    <a:pt x="1517" y="140"/>
                  </a:lnTo>
                  <a:lnTo>
                    <a:pt x="1511" y="145"/>
                  </a:lnTo>
                  <a:lnTo>
                    <a:pt x="1506" y="151"/>
                  </a:lnTo>
                  <a:lnTo>
                    <a:pt x="1500" y="156"/>
                  </a:lnTo>
                  <a:lnTo>
                    <a:pt x="1500" y="156"/>
                  </a:lnTo>
                  <a:lnTo>
                    <a:pt x="1497" y="164"/>
                  </a:lnTo>
                  <a:lnTo>
                    <a:pt x="1495" y="173"/>
                  </a:lnTo>
                  <a:lnTo>
                    <a:pt x="1495" y="180"/>
                  </a:lnTo>
                  <a:lnTo>
                    <a:pt x="1497" y="187"/>
                  </a:lnTo>
                  <a:lnTo>
                    <a:pt x="1500" y="195"/>
                  </a:lnTo>
                  <a:lnTo>
                    <a:pt x="1504" y="202"/>
                  </a:lnTo>
                  <a:lnTo>
                    <a:pt x="1510" y="207"/>
                  </a:lnTo>
                  <a:lnTo>
                    <a:pt x="1515" y="211"/>
                  </a:lnTo>
                  <a:lnTo>
                    <a:pt x="1515" y="211"/>
                  </a:lnTo>
                  <a:lnTo>
                    <a:pt x="1566" y="238"/>
                  </a:lnTo>
                  <a:lnTo>
                    <a:pt x="1621" y="267"/>
                  </a:lnTo>
                  <a:lnTo>
                    <a:pt x="1621" y="267"/>
                  </a:lnTo>
                  <a:lnTo>
                    <a:pt x="1704" y="311"/>
                  </a:lnTo>
                  <a:lnTo>
                    <a:pt x="1748" y="335"/>
                  </a:lnTo>
                  <a:lnTo>
                    <a:pt x="1788" y="358"/>
                  </a:lnTo>
                  <a:lnTo>
                    <a:pt x="1825" y="382"/>
                  </a:lnTo>
                  <a:lnTo>
                    <a:pt x="1855" y="406"/>
                  </a:lnTo>
                  <a:lnTo>
                    <a:pt x="1866" y="417"/>
                  </a:lnTo>
                  <a:lnTo>
                    <a:pt x="1877" y="429"/>
                  </a:lnTo>
                  <a:lnTo>
                    <a:pt x="1885" y="440"/>
                  </a:lnTo>
                  <a:lnTo>
                    <a:pt x="1888" y="449"/>
                  </a:lnTo>
                  <a:lnTo>
                    <a:pt x="1888" y="449"/>
                  </a:lnTo>
                  <a:lnTo>
                    <a:pt x="1908" y="519"/>
                  </a:lnTo>
                  <a:lnTo>
                    <a:pt x="1919" y="561"/>
                  </a:lnTo>
                  <a:lnTo>
                    <a:pt x="1925" y="588"/>
                  </a:lnTo>
                  <a:lnTo>
                    <a:pt x="1925" y="610"/>
                  </a:lnTo>
                  <a:lnTo>
                    <a:pt x="1925" y="610"/>
                  </a:lnTo>
                  <a:lnTo>
                    <a:pt x="1923" y="622"/>
                  </a:lnTo>
                  <a:lnTo>
                    <a:pt x="1921" y="628"/>
                  </a:lnTo>
                  <a:lnTo>
                    <a:pt x="1921" y="628"/>
                  </a:lnTo>
                  <a:lnTo>
                    <a:pt x="1917" y="630"/>
                  </a:lnTo>
                  <a:lnTo>
                    <a:pt x="1910" y="632"/>
                  </a:lnTo>
                  <a:lnTo>
                    <a:pt x="1892" y="633"/>
                  </a:lnTo>
                  <a:lnTo>
                    <a:pt x="1850" y="633"/>
                  </a:lnTo>
                  <a:lnTo>
                    <a:pt x="1850" y="633"/>
                  </a:lnTo>
                  <a:lnTo>
                    <a:pt x="1810" y="632"/>
                  </a:lnTo>
                  <a:lnTo>
                    <a:pt x="195" y="632"/>
                  </a:lnTo>
                  <a:lnTo>
                    <a:pt x="195" y="632"/>
                  </a:lnTo>
                  <a:lnTo>
                    <a:pt x="168" y="633"/>
                  </a:lnTo>
                  <a:lnTo>
                    <a:pt x="168" y="633"/>
                  </a:lnTo>
                  <a:lnTo>
                    <a:pt x="142" y="633"/>
                  </a:lnTo>
                  <a:lnTo>
                    <a:pt x="119" y="632"/>
                  </a:lnTo>
                  <a:lnTo>
                    <a:pt x="99" y="630"/>
                  </a:lnTo>
                  <a:lnTo>
                    <a:pt x="91" y="628"/>
                  </a:lnTo>
                  <a:lnTo>
                    <a:pt x="86" y="624"/>
                  </a:lnTo>
                  <a:lnTo>
                    <a:pt x="86" y="624"/>
                  </a:lnTo>
                  <a:lnTo>
                    <a:pt x="84" y="619"/>
                  </a:lnTo>
                  <a:lnTo>
                    <a:pt x="82" y="610"/>
                  </a:lnTo>
                  <a:lnTo>
                    <a:pt x="82" y="610"/>
                  </a:lnTo>
                  <a:lnTo>
                    <a:pt x="93" y="557"/>
                  </a:lnTo>
                  <a:lnTo>
                    <a:pt x="120" y="448"/>
                  </a:lnTo>
                  <a:lnTo>
                    <a:pt x="120" y="448"/>
                  </a:lnTo>
                  <a:lnTo>
                    <a:pt x="126" y="435"/>
                  </a:lnTo>
                  <a:lnTo>
                    <a:pt x="135" y="420"/>
                  </a:lnTo>
                  <a:lnTo>
                    <a:pt x="148" y="406"/>
                  </a:lnTo>
                  <a:lnTo>
                    <a:pt x="164" y="389"/>
                  </a:lnTo>
                  <a:lnTo>
                    <a:pt x="184" y="373"/>
                  </a:lnTo>
                  <a:lnTo>
                    <a:pt x="210" y="357"/>
                  </a:lnTo>
                  <a:lnTo>
                    <a:pt x="237" y="338"/>
                  </a:lnTo>
                  <a:lnTo>
                    <a:pt x="268" y="320"/>
                  </a:lnTo>
                  <a:lnTo>
                    <a:pt x="304" y="300"/>
                  </a:lnTo>
                  <a:lnTo>
                    <a:pt x="343" y="280"/>
                  </a:lnTo>
                  <a:lnTo>
                    <a:pt x="432" y="238"/>
                  </a:lnTo>
                  <a:lnTo>
                    <a:pt x="536" y="193"/>
                  </a:lnTo>
                  <a:lnTo>
                    <a:pt x="652" y="145"/>
                  </a:lnTo>
                  <a:lnTo>
                    <a:pt x="652" y="145"/>
                  </a:lnTo>
                  <a:lnTo>
                    <a:pt x="670" y="140"/>
                  </a:lnTo>
                  <a:lnTo>
                    <a:pt x="685" y="133"/>
                  </a:lnTo>
                  <a:lnTo>
                    <a:pt x="701" y="124"/>
                  </a:lnTo>
                  <a:lnTo>
                    <a:pt x="721" y="113"/>
                  </a:lnTo>
                  <a:lnTo>
                    <a:pt x="739" y="98"/>
                  </a:lnTo>
                  <a:lnTo>
                    <a:pt x="758" y="82"/>
                  </a:lnTo>
                  <a:lnTo>
                    <a:pt x="774" y="64"/>
                  </a:lnTo>
                  <a:lnTo>
                    <a:pt x="774" y="64"/>
                  </a:lnTo>
                  <a:lnTo>
                    <a:pt x="780" y="56"/>
                  </a:lnTo>
                  <a:lnTo>
                    <a:pt x="781" y="49"/>
                  </a:lnTo>
                  <a:lnTo>
                    <a:pt x="783" y="42"/>
                  </a:lnTo>
                  <a:lnTo>
                    <a:pt x="781" y="34"/>
                  </a:lnTo>
                  <a:lnTo>
                    <a:pt x="780" y="25"/>
                  </a:lnTo>
                  <a:lnTo>
                    <a:pt x="778" y="20"/>
                  </a:lnTo>
                  <a:lnTo>
                    <a:pt x="772" y="13"/>
                  </a:lnTo>
                  <a:lnTo>
                    <a:pt x="767" y="7"/>
                  </a:lnTo>
                  <a:lnTo>
                    <a:pt x="767" y="7"/>
                  </a:lnTo>
                  <a:lnTo>
                    <a:pt x="759" y="3"/>
                  </a:lnTo>
                  <a:lnTo>
                    <a:pt x="752" y="0"/>
                  </a:lnTo>
                  <a:lnTo>
                    <a:pt x="745" y="0"/>
                  </a:lnTo>
                  <a:lnTo>
                    <a:pt x="736" y="0"/>
                  </a:lnTo>
                  <a:lnTo>
                    <a:pt x="729" y="2"/>
                  </a:lnTo>
                  <a:lnTo>
                    <a:pt x="721" y="5"/>
                  </a:lnTo>
                  <a:lnTo>
                    <a:pt x="716" y="9"/>
                  </a:lnTo>
                  <a:lnTo>
                    <a:pt x="710" y="14"/>
                  </a:lnTo>
                  <a:lnTo>
                    <a:pt x="710" y="14"/>
                  </a:lnTo>
                  <a:lnTo>
                    <a:pt x="701" y="25"/>
                  </a:lnTo>
                  <a:lnTo>
                    <a:pt x="690" y="34"/>
                  </a:lnTo>
                  <a:lnTo>
                    <a:pt x="678" y="44"/>
                  </a:lnTo>
                  <a:lnTo>
                    <a:pt x="667" y="51"/>
                  </a:lnTo>
                  <a:lnTo>
                    <a:pt x="643" y="64"/>
                  </a:lnTo>
                  <a:lnTo>
                    <a:pt x="625" y="69"/>
                  </a:lnTo>
                  <a:lnTo>
                    <a:pt x="625" y="69"/>
                  </a:lnTo>
                  <a:lnTo>
                    <a:pt x="525" y="111"/>
                  </a:lnTo>
                  <a:lnTo>
                    <a:pt x="424" y="153"/>
                  </a:lnTo>
                  <a:lnTo>
                    <a:pt x="332" y="195"/>
                  </a:lnTo>
                  <a:lnTo>
                    <a:pt x="288" y="218"/>
                  </a:lnTo>
                  <a:lnTo>
                    <a:pt x="246" y="240"/>
                  </a:lnTo>
                  <a:lnTo>
                    <a:pt x="206" y="262"/>
                  </a:lnTo>
                  <a:lnTo>
                    <a:pt x="171" y="286"/>
                  </a:lnTo>
                  <a:lnTo>
                    <a:pt x="139" y="309"/>
                  </a:lnTo>
                  <a:lnTo>
                    <a:pt x="110" y="333"/>
                  </a:lnTo>
                  <a:lnTo>
                    <a:pt x="86" y="357"/>
                  </a:lnTo>
                  <a:lnTo>
                    <a:pt x="66" y="380"/>
                  </a:lnTo>
                  <a:lnTo>
                    <a:pt x="59" y="393"/>
                  </a:lnTo>
                  <a:lnTo>
                    <a:pt x="51" y="404"/>
                  </a:lnTo>
                  <a:lnTo>
                    <a:pt x="46" y="417"/>
                  </a:lnTo>
                  <a:lnTo>
                    <a:pt x="42" y="428"/>
                  </a:lnTo>
                  <a:lnTo>
                    <a:pt x="42" y="428"/>
                  </a:lnTo>
                  <a:lnTo>
                    <a:pt x="11" y="553"/>
                  </a:lnTo>
                  <a:lnTo>
                    <a:pt x="2" y="597"/>
                  </a:lnTo>
                  <a:lnTo>
                    <a:pt x="2" y="597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2" y="628"/>
                  </a:lnTo>
                  <a:lnTo>
                    <a:pt x="8" y="648"/>
                  </a:lnTo>
                  <a:lnTo>
                    <a:pt x="17" y="666"/>
                  </a:lnTo>
                  <a:lnTo>
                    <a:pt x="22" y="675"/>
                  </a:lnTo>
                  <a:lnTo>
                    <a:pt x="29" y="683"/>
                  </a:lnTo>
                  <a:lnTo>
                    <a:pt x="29" y="683"/>
                  </a:lnTo>
                  <a:lnTo>
                    <a:pt x="42" y="693"/>
                  </a:lnTo>
                  <a:lnTo>
                    <a:pt x="59" y="701"/>
                  </a:lnTo>
                  <a:lnTo>
                    <a:pt x="73" y="706"/>
                  </a:lnTo>
                  <a:lnTo>
                    <a:pt x="89" y="710"/>
                  </a:lnTo>
                  <a:lnTo>
                    <a:pt x="108" y="712"/>
                  </a:lnTo>
                  <a:lnTo>
                    <a:pt x="124" y="713"/>
                  </a:lnTo>
                  <a:lnTo>
                    <a:pt x="155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919" y="712"/>
                  </a:lnTo>
                  <a:lnTo>
                    <a:pt x="1930" y="712"/>
                  </a:lnTo>
                  <a:lnTo>
                    <a:pt x="1941" y="708"/>
                  </a:lnTo>
                  <a:lnTo>
                    <a:pt x="1950" y="704"/>
                  </a:lnTo>
                  <a:lnTo>
                    <a:pt x="1959" y="701"/>
                  </a:lnTo>
                  <a:lnTo>
                    <a:pt x="1968" y="693"/>
                  </a:lnTo>
                  <a:lnTo>
                    <a:pt x="1977" y="686"/>
                  </a:lnTo>
                  <a:lnTo>
                    <a:pt x="1977" y="686"/>
                  </a:lnTo>
                  <a:lnTo>
                    <a:pt x="1985" y="679"/>
                  </a:lnTo>
                  <a:lnTo>
                    <a:pt x="1990" y="672"/>
                  </a:lnTo>
                  <a:lnTo>
                    <a:pt x="1999" y="653"/>
                  </a:lnTo>
                  <a:lnTo>
                    <a:pt x="2005" y="633"/>
                  </a:lnTo>
                  <a:lnTo>
                    <a:pt x="2007" y="610"/>
                  </a:lnTo>
                  <a:lnTo>
                    <a:pt x="2007" y="610"/>
                  </a:lnTo>
                  <a:lnTo>
                    <a:pt x="2005" y="581"/>
                  </a:lnTo>
                  <a:lnTo>
                    <a:pt x="1999" y="546"/>
                  </a:lnTo>
                  <a:lnTo>
                    <a:pt x="1987" y="499"/>
                  </a:lnTo>
                  <a:lnTo>
                    <a:pt x="1967" y="426"/>
                  </a:lnTo>
                  <a:lnTo>
                    <a:pt x="1967" y="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708288D5-9287-8D3D-F71A-CE0E000EA2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3863" y="2563813"/>
              <a:ext cx="1281113" cy="1412875"/>
            </a:xfrm>
            <a:custGeom>
              <a:avLst/>
              <a:gdLst>
                <a:gd name="T0" fmla="*/ 359 w 1615"/>
                <a:gd name="T1" fmla="*/ 1159 h 1780"/>
                <a:gd name="T2" fmla="*/ 437 w 1615"/>
                <a:gd name="T3" fmla="*/ 1207 h 1780"/>
                <a:gd name="T4" fmla="*/ 621 w 1615"/>
                <a:gd name="T5" fmla="*/ 1414 h 1780"/>
                <a:gd name="T6" fmla="*/ 828 w 1615"/>
                <a:gd name="T7" fmla="*/ 1476 h 1780"/>
                <a:gd name="T8" fmla="*/ 1094 w 1615"/>
                <a:gd name="T9" fmla="*/ 1338 h 1780"/>
                <a:gd name="T10" fmla="*/ 1253 w 1615"/>
                <a:gd name="T11" fmla="*/ 1092 h 1780"/>
                <a:gd name="T12" fmla="*/ 1293 w 1615"/>
                <a:gd name="T13" fmla="*/ 1201 h 1780"/>
                <a:gd name="T14" fmla="*/ 1207 w 1615"/>
                <a:gd name="T15" fmla="*/ 1494 h 1780"/>
                <a:gd name="T16" fmla="*/ 883 w 1615"/>
                <a:gd name="T17" fmla="*/ 1540 h 1780"/>
                <a:gd name="T18" fmla="*/ 799 w 1615"/>
                <a:gd name="T19" fmla="*/ 1616 h 1780"/>
                <a:gd name="T20" fmla="*/ 838 w 1615"/>
                <a:gd name="T21" fmla="*/ 1753 h 1780"/>
                <a:gd name="T22" fmla="*/ 1160 w 1615"/>
                <a:gd name="T23" fmla="*/ 1722 h 1780"/>
                <a:gd name="T24" fmla="*/ 1229 w 1615"/>
                <a:gd name="T25" fmla="*/ 1620 h 1780"/>
                <a:gd name="T26" fmla="*/ 1315 w 1615"/>
                <a:gd name="T27" fmla="*/ 1485 h 1780"/>
                <a:gd name="T28" fmla="*/ 1435 w 1615"/>
                <a:gd name="T29" fmla="*/ 1210 h 1780"/>
                <a:gd name="T30" fmla="*/ 1593 w 1615"/>
                <a:gd name="T31" fmla="*/ 1068 h 1780"/>
                <a:gd name="T32" fmla="*/ 1600 w 1615"/>
                <a:gd name="T33" fmla="*/ 811 h 1780"/>
                <a:gd name="T34" fmla="*/ 1471 w 1615"/>
                <a:gd name="T35" fmla="*/ 659 h 1780"/>
                <a:gd name="T36" fmla="*/ 1386 w 1615"/>
                <a:gd name="T37" fmla="*/ 369 h 1780"/>
                <a:gd name="T38" fmla="*/ 1165 w 1615"/>
                <a:gd name="T39" fmla="*/ 111 h 1780"/>
                <a:gd name="T40" fmla="*/ 841 w 1615"/>
                <a:gd name="T41" fmla="*/ 1 h 1780"/>
                <a:gd name="T42" fmla="*/ 532 w 1615"/>
                <a:gd name="T43" fmla="*/ 65 h 1780"/>
                <a:gd name="T44" fmla="*/ 279 w 1615"/>
                <a:gd name="T45" fmla="*/ 287 h 1780"/>
                <a:gd name="T46" fmla="*/ 164 w 1615"/>
                <a:gd name="T47" fmla="*/ 618 h 1780"/>
                <a:gd name="T48" fmla="*/ 40 w 1615"/>
                <a:gd name="T49" fmla="*/ 746 h 1780"/>
                <a:gd name="T50" fmla="*/ 7 w 1615"/>
                <a:gd name="T51" fmla="*/ 999 h 1780"/>
                <a:gd name="T52" fmla="*/ 111 w 1615"/>
                <a:gd name="T53" fmla="*/ 1185 h 1780"/>
                <a:gd name="T54" fmla="*/ 898 w 1615"/>
                <a:gd name="T55" fmla="*/ 1696 h 1780"/>
                <a:gd name="T56" fmla="*/ 883 w 1615"/>
                <a:gd name="T57" fmla="*/ 1631 h 1780"/>
                <a:gd name="T58" fmla="*/ 1133 w 1615"/>
                <a:gd name="T59" fmla="*/ 1580 h 1780"/>
                <a:gd name="T60" fmla="*/ 1133 w 1615"/>
                <a:gd name="T61" fmla="*/ 1643 h 1780"/>
                <a:gd name="T62" fmla="*/ 1189 w 1615"/>
                <a:gd name="T63" fmla="*/ 1032 h 1780"/>
                <a:gd name="T64" fmla="*/ 1069 w 1615"/>
                <a:gd name="T65" fmla="*/ 1232 h 1780"/>
                <a:gd name="T66" fmla="*/ 870 w 1615"/>
                <a:gd name="T67" fmla="*/ 1389 h 1780"/>
                <a:gd name="T68" fmla="*/ 712 w 1615"/>
                <a:gd name="T69" fmla="*/ 1372 h 1780"/>
                <a:gd name="T70" fmla="*/ 526 w 1615"/>
                <a:gd name="T71" fmla="*/ 1194 h 1780"/>
                <a:gd name="T72" fmla="*/ 415 w 1615"/>
                <a:gd name="T73" fmla="*/ 1028 h 1780"/>
                <a:gd name="T74" fmla="*/ 364 w 1615"/>
                <a:gd name="T75" fmla="*/ 848 h 1780"/>
                <a:gd name="T76" fmla="*/ 404 w 1615"/>
                <a:gd name="T77" fmla="*/ 813 h 1780"/>
                <a:gd name="T78" fmla="*/ 506 w 1615"/>
                <a:gd name="T79" fmla="*/ 476 h 1780"/>
                <a:gd name="T80" fmla="*/ 757 w 1615"/>
                <a:gd name="T81" fmla="*/ 316 h 1780"/>
                <a:gd name="T82" fmla="*/ 1051 w 1615"/>
                <a:gd name="T83" fmla="*/ 385 h 1780"/>
                <a:gd name="T84" fmla="*/ 1209 w 1615"/>
                <a:gd name="T85" fmla="*/ 682 h 1780"/>
                <a:gd name="T86" fmla="*/ 1253 w 1615"/>
                <a:gd name="T87" fmla="*/ 846 h 1780"/>
                <a:gd name="T88" fmla="*/ 1528 w 1615"/>
                <a:gd name="T89" fmla="*/ 852 h 1780"/>
                <a:gd name="T90" fmla="*/ 1464 w 1615"/>
                <a:gd name="T91" fmla="*/ 1114 h 1780"/>
                <a:gd name="T92" fmla="*/ 1333 w 1615"/>
                <a:gd name="T93" fmla="*/ 742 h 1780"/>
                <a:gd name="T94" fmla="*/ 1502 w 1615"/>
                <a:gd name="T95" fmla="*/ 779 h 1780"/>
                <a:gd name="T96" fmla="*/ 1023 w 1615"/>
                <a:gd name="T97" fmla="*/ 125 h 1780"/>
                <a:gd name="T98" fmla="*/ 1254 w 1615"/>
                <a:gd name="T99" fmla="*/ 307 h 1780"/>
                <a:gd name="T100" fmla="*/ 1367 w 1615"/>
                <a:gd name="T101" fmla="*/ 588 h 1780"/>
                <a:gd name="T102" fmla="*/ 1271 w 1615"/>
                <a:gd name="T103" fmla="*/ 593 h 1780"/>
                <a:gd name="T104" fmla="*/ 1067 w 1615"/>
                <a:gd name="T105" fmla="*/ 294 h 1780"/>
                <a:gd name="T106" fmla="*/ 821 w 1615"/>
                <a:gd name="T107" fmla="*/ 229 h 1780"/>
                <a:gd name="T108" fmla="*/ 554 w 1615"/>
                <a:gd name="T109" fmla="*/ 309 h 1780"/>
                <a:gd name="T110" fmla="*/ 351 w 1615"/>
                <a:gd name="T111" fmla="*/ 639 h 1780"/>
                <a:gd name="T112" fmla="*/ 246 w 1615"/>
                <a:gd name="T113" fmla="*/ 617 h 1780"/>
                <a:gd name="T114" fmla="*/ 346 w 1615"/>
                <a:gd name="T115" fmla="*/ 329 h 1780"/>
                <a:gd name="T116" fmla="*/ 568 w 1615"/>
                <a:gd name="T117" fmla="*/ 136 h 1780"/>
                <a:gd name="T118" fmla="*/ 113 w 1615"/>
                <a:gd name="T119" fmla="*/ 781 h 1780"/>
                <a:gd name="T120" fmla="*/ 282 w 1615"/>
                <a:gd name="T121" fmla="*/ 728 h 1780"/>
                <a:gd name="T122" fmla="*/ 166 w 1615"/>
                <a:gd name="T123" fmla="*/ 1121 h 1780"/>
                <a:gd name="T124" fmla="*/ 84 w 1615"/>
                <a:gd name="T125" fmla="*/ 89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5" h="1780">
                  <a:moveTo>
                    <a:pt x="202" y="1212"/>
                  </a:moveTo>
                  <a:lnTo>
                    <a:pt x="284" y="1212"/>
                  </a:lnTo>
                  <a:lnTo>
                    <a:pt x="284" y="1212"/>
                  </a:lnTo>
                  <a:lnTo>
                    <a:pt x="300" y="1210"/>
                  </a:lnTo>
                  <a:lnTo>
                    <a:pt x="315" y="1207"/>
                  </a:lnTo>
                  <a:lnTo>
                    <a:pt x="328" y="1199"/>
                  </a:lnTo>
                  <a:lnTo>
                    <a:pt x="341" y="1190"/>
                  </a:lnTo>
                  <a:lnTo>
                    <a:pt x="341" y="1190"/>
                  </a:lnTo>
                  <a:lnTo>
                    <a:pt x="348" y="1181"/>
                  </a:lnTo>
                  <a:lnTo>
                    <a:pt x="353" y="1170"/>
                  </a:lnTo>
                  <a:lnTo>
                    <a:pt x="359" y="1159"/>
                  </a:lnTo>
                  <a:lnTo>
                    <a:pt x="361" y="1146"/>
                  </a:lnTo>
                  <a:lnTo>
                    <a:pt x="364" y="1121"/>
                  </a:lnTo>
                  <a:lnTo>
                    <a:pt x="364" y="1095"/>
                  </a:lnTo>
                  <a:lnTo>
                    <a:pt x="364" y="1092"/>
                  </a:lnTo>
                  <a:lnTo>
                    <a:pt x="364" y="1092"/>
                  </a:lnTo>
                  <a:lnTo>
                    <a:pt x="373" y="1097"/>
                  </a:lnTo>
                  <a:lnTo>
                    <a:pt x="384" y="1103"/>
                  </a:lnTo>
                  <a:lnTo>
                    <a:pt x="384" y="1103"/>
                  </a:lnTo>
                  <a:lnTo>
                    <a:pt x="401" y="1141"/>
                  </a:lnTo>
                  <a:lnTo>
                    <a:pt x="419" y="1176"/>
                  </a:lnTo>
                  <a:lnTo>
                    <a:pt x="437" y="1207"/>
                  </a:lnTo>
                  <a:lnTo>
                    <a:pt x="457" y="1237"/>
                  </a:lnTo>
                  <a:lnTo>
                    <a:pt x="457" y="1237"/>
                  </a:lnTo>
                  <a:lnTo>
                    <a:pt x="479" y="1274"/>
                  </a:lnTo>
                  <a:lnTo>
                    <a:pt x="479" y="1274"/>
                  </a:lnTo>
                  <a:lnTo>
                    <a:pt x="503" y="1308"/>
                  </a:lnTo>
                  <a:lnTo>
                    <a:pt x="528" y="1339"/>
                  </a:lnTo>
                  <a:lnTo>
                    <a:pt x="552" y="1365"/>
                  </a:lnTo>
                  <a:lnTo>
                    <a:pt x="577" y="1385"/>
                  </a:lnTo>
                  <a:lnTo>
                    <a:pt x="577" y="1385"/>
                  </a:lnTo>
                  <a:lnTo>
                    <a:pt x="599" y="1399"/>
                  </a:lnTo>
                  <a:lnTo>
                    <a:pt x="621" y="1414"/>
                  </a:lnTo>
                  <a:lnTo>
                    <a:pt x="648" y="1430"/>
                  </a:lnTo>
                  <a:lnTo>
                    <a:pt x="683" y="1447"/>
                  </a:lnTo>
                  <a:lnTo>
                    <a:pt x="701" y="1454"/>
                  </a:lnTo>
                  <a:lnTo>
                    <a:pt x="721" y="1460"/>
                  </a:lnTo>
                  <a:lnTo>
                    <a:pt x="741" y="1467"/>
                  </a:lnTo>
                  <a:lnTo>
                    <a:pt x="763" y="1470"/>
                  </a:lnTo>
                  <a:lnTo>
                    <a:pt x="785" y="1474"/>
                  </a:lnTo>
                  <a:lnTo>
                    <a:pt x="807" y="1474"/>
                  </a:lnTo>
                  <a:lnTo>
                    <a:pt x="807" y="1474"/>
                  </a:lnTo>
                  <a:lnTo>
                    <a:pt x="828" y="1476"/>
                  </a:lnTo>
                  <a:lnTo>
                    <a:pt x="828" y="1476"/>
                  </a:lnTo>
                  <a:lnTo>
                    <a:pt x="845" y="1476"/>
                  </a:lnTo>
                  <a:lnTo>
                    <a:pt x="865" y="1472"/>
                  </a:lnTo>
                  <a:lnTo>
                    <a:pt x="889" y="1469"/>
                  </a:lnTo>
                  <a:lnTo>
                    <a:pt x="916" y="1460"/>
                  </a:lnTo>
                  <a:lnTo>
                    <a:pt x="947" y="1447"/>
                  </a:lnTo>
                  <a:lnTo>
                    <a:pt x="978" y="1430"/>
                  </a:lnTo>
                  <a:lnTo>
                    <a:pt x="1012" y="1410"/>
                  </a:lnTo>
                  <a:lnTo>
                    <a:pt x="1049" y="1381"/>
                  </a:lnTo>
                  <a:lnTo>
                    <a:pt x="1049" y="1381"/>
                  </a:lnTo>
                  <a:lnTo>
                    <a:pt x="1072" y="1361"/>
                  </a:lnTo>
                  <a:lnTo>
                    <a:pt x="1094" y="1338"/>
                  </a:lnTo>
                  <a:lnTo>
                    <a:pt x="1116" y="1308"/>
                  </a:lnTo>
                  <a:lnTo>
                    <a:pt x="1138" y="1276"/>
                  </a:lnTo>
                  <a:lnTo>
                    <a:pt x="1138" y="1276"/>
                  </a:lnTo>
                  <a:lnTo>
                    <a:pt x="1162" y="1237"/>
                  </a:lnTo>
                  <a:lnTo>
                    <a:pt x="1162" y="1237"/>
                  </a:lnTo>
                  <a:lnTo>
                    <a:pt x="1182" y="1207"/>
                  </a:lnTo>
                  <a:lnTo>
                    <a:pt x="1200" y="1176"/>
                  </a:lnTo>
                  <a:lnTo>
                    <a:pt x="1218" y="1141"/>
                  </a:lnTo>
                  <a:lnTo>
                    <a:pt x="1236" y="1101"/>
                  </a:lnTo>
                  <a:lnTo>
                    <a:pt x="1236" y="1101"/>
                  </a:lnTo>
                  <a:lnTo>
                    <a:pt x="1253" y="1092"/>
                  </a:lnTo>
                  <a:lnTo>
                    <a:pt x="1253" y="1095"/>
                  </a:lnTo>
                  <a:lnTo>
                    <a:pt x="1253" y="1095"/>
                  </a:lnTo>
                  <a:lnTo>
                    <a:pt x="1253" y="1121"/>
                  </a:lnTo>
                  <a:lnTo>
                    <a:pt x="1256" y="1146"/>
                  </a:lnTo>
                  <a:lnTo>
                    <a:pt x="1258" y="1159"/>
                  </a:lnTo>
                  <a:lnTo>
                    <a:pt x="1262" y="1170"/>
                  </a:lnTo>
                  <a:lnTo>
                    <a:pt x="1269" y="1181"/>
                  </a:lnTo>
                  <a:lnTo>
                    <a:pt x="1276" y="1190"/>
                  </a:lnTo>
                  <a:lnTo>
                    <a:pt x="1276" y="1190"/>
                  </a:lnTo>
                  <a:lnTo>
                    <a:pt x="1284" y="1196"/>
                  </a:lnTo>
                  <a:lnTo>
                    <a:pt x="1293" y="1201"/>
                  </a:lnTo>
                  <a:lnTo>
                    <a:pt x="1293" y="1201"/>
                  </a:lnTo>
                  <a:lnTo>
                    <a:pt x="1291" y="1241"/>
                  </a:lnTo>
                  <a:lnTo>
                    <a:pt x="1285" y="1285"/>
                  </a:lnTo>
                  <a:lnTo>
                    <a:pt x="1278" y="1334"/>
                  </a:lnTo>
                  <a:lnTo>
                    <a:pt x="1267" y="1381"/>
                  </a:lnTo>
                  <a:lnTo>
                    <a:pt x="1260" y="1403"/>
                  </a:lnTo>
                  <a:lnTo>
                    <a:pt x="1253" y="1425"/>
                  </a:lnTo>
                  <a:lnTo>
                    <a:pt x="1244" y="1445"/>
                  </a:lnTo>
                  <a:lnTo>
                    <a:pt x="1233" y="1463"/>
                  </a:lnTo>
                  <a:lnTo>
                    <a:pt x="1220" y="1480"/>
                  </a:lnTo>
                  <a:lnTo>
                    <a:pt x="1207" y="1494"/>
                  </a:lnTo>
                  <a:lnTo>
                    <a:pt x="1193" y="1505"/>
                  </a:lnTo>
                  <a:lnTo>
                    <a:pt x="1178" y="1512"/>
                  </a:lnTo>
                  <a:lnTo>
                    <a:pt x="1178" y="1512"/>
                  </a:lnTo>
                  <a:lnTo>
                    <a:pt x="1162" y="1503"/>
                  </a:lnTo>
                  <a:lnTo>
                    <a:pt x="1145" y="1496"/>
                  </a:lnTo>
                  <a:lnTo>
                    <a:pt x="1127" y="1492"/>
                  </a:lnTo>
                  <a:lnTo>
                    <a:pt x="1109" y="1491"/>
                  </a:lnTo>
                  <a:lnTo>
                    <a:pt x="1109" y="1491"/>
                  </a:lnTo>
                  <a:lnTo>
                    <a:pt x="1094" y="1491"/>
                  </a:lnTo>
                  <a:lnTo>
                    <a:pt x="1080" y="1494"/>
                  </a:lnTo>
                  <a:lnTo>
                    <a:pt x="883" y="1540"/>
                  </a:lnTo>
                  <a:lnTo>
                    <a:pt x="883" y="1540"/>
                  </a:lnTo>
                  <a:lnTo>
                    <a:pt x="872" y="1543"/>
                  </a:lnTo>
                  <a:lnTo>
                    <a:pt x="861" y="1549"/>
                  </a:lnTo>
                  <a:lnTo>
                    <a:pt x="850" y="1554"/>
                  </a:lnTo>
                  <a:lnTo>
                    <a:pt x="841" y="1562"/>
                  </a:lnTo>
                  <a:lnTo>
                    <a:pt x="832" y="1569"/>
                  </a:lnTo>
                  <a:lnTo>
                    <a:pt x="823" y="1576"/>
                  </a:lnTo>
                  <a:lnTo>
                    <a:pt x="816" y="1585"/>
                  </a:lnTo>
                  <a:lnTo>
                    <a:pt x="808" y="1594"/>
                  </a:lnTo>
                  <a:lnTo>
                    <a:pt x="803" y="1605"/>
                  </a:lnTo>
                  <a:lnTo>
                    <a:pt x="799" y="1616"/>
                  </a:lnTo>
                  <a:lnTo>
                    <a:pt x="796" y="1627"/>
                  </a:lnTo>
                  <a:lnTo>
                    <a:pt x="792" y="1638"/>
                  </a:lnTo>
                  <a:lnTo>
                    <a:pt x="792" y="1651"/>
                  </a:lnTo>
                  <a:lnTo>
                    <a:pt x="790" y="1662"/>
                  </a:lnTo>
                  <a:lnTo>
                    <a:pt x="792" y="1674"/>
                  </a:lnTo>
                  <a:lnTo>
                    <a:pt x="794" y="1687"/>
                  </a:lnTo>
                  <a:lnTo>
                    <a:pt x="794" y="1687"/>
                  </a:lnTo>
                  <a:lnTo>
                    <a:pt x="801" y="1705"/>
                  </a:lnTo>
                  <a:lnTo>
                    <a:pt x="810" y="1724"/>
                  </a:lnTo>
                  <a:lnTo>
                    <a:pt x="823" y="1740"/>
                  </a:lnTo>
                  <a:lnTo>
                    <a:pt x="838" y="1753"/>
                  </a:lnTo>
                  <a:lnTo>
                    <a:pt x="854" y="1764"/>
                  </a:lnTo>
                  <a:lnTo>
                    <a:pt x="872" y="1773"/>
                  </a:lnTo>
                  <a:lnTo>
                    <a:pt x="892" y="1778"/>
                  </a:lnTo>
                  <a:lnTo>
                    <a:pt x="912" y="1780"/>
                  </a:lnTo>
                  <a:lnTo>
                    <a:pt x="912" y="1780"/>
                  </a:lnTo>
                  <a:lnTo>
                    <a:pt x="927" y="1778"/>
                  </a:lnTo>
                  <a:lnTo>
                    <a:pt x="940" y="1776"/>
                  </a:lnTo>
                  <a:lnTo>
                    <a:pt x="1136" y="1729"/>
                  </a:lnTo>
                  <a:lnTo>
                    <a:pt x="1136" y="1729"/>
                  </a:lnTo>
                  <a:lnTo>
                    <a:pt x="1149" y="1725"/>
                  </a:lnTo>
                  <a:lnTo>
                    <a:pt x="1160" y="1722"/>
                  </a:lnTo>
                  <a:lnTo>
                    <a:pt x="1171" y="1716"/>
                  </a:lnTo>
                  <a:lnTo>
                    <a:pt x="1180" y="1709"/>
                  </a:lnTo>
                  <a:lnTo>
                    <a:pt x="1189" y="1702"/>
                  </a:lnTo>
                  <a:lnTo>
                    <a:pt x="1198" y="1694"/>
                  </a:lnTo>
                  <a:lnTo>
                    <a:pt x="1205" y="1685"/>
                  </a:lnTo>
                  <a:lnTo>
                    <a:pt x="1211" y="1674"/>
                  </a:lnTo>
                  <a:lnTo>
                    <a:pt x="1216" y="1665"/>
                  </a:lnTo>
                  <a:lnTo>
                    <a:pt x="1222" y="1654"/>
                  </a:lnTo>
                  <a:lnTo>
                    <a:pt x="1225" y="1643"/>
                  </a:lnTo>
                  <a:lnTo>
                    <a:pt x="1227" y="1633"/>
                  </a:lnTo>
                  <a:lnTo>
                    <a:pt x="1229" y="1620"/>
                  </a:lnTo>
                  <a:lnTo>
                    <a:pt x="1229" y="1607"/>
                  </a:lnTo>
                  <a:lnTo>
                    <a:pt x="1229" y="1596"/>
                  </a:lnTo>
                  <a:lnTo>
                    <a:pt x="1225" y="1583"/>
                  </a:lnTo>
                  <a:lnTo>
                    <a:pt x="1225" y="1583"/>
                  </a:lnTo>
                  <a:lnTo>
                    <a:pt x="1225" y="1580"/>
                  </a:lnTo>
                  <a:lnTo>
                    <a:pt x="1225" y="1580"/>
                  </a:lnTo>
                  <a:lnTo>
                    <a:pt x="1247" y="1567"/>
                  </a:lnTo>
                  <a:lnTo>
                    <a:pt x="1267" y="1549"/>
                  </a:lnTo>
                  <a:lnTo>
                    <a:pt x="1285" y="1531"/>
                  </a:lnTo>
                  <a:lnTo>
                    <a:pt x="1300" y="1509"/>
                  </a:lnTo>
                  <a:lnTo>
                    <a:pt x="1315" y="1485"/>
                  </a:lnTo>
                  <a:lnTo>
                    <a:pt x="1325" y="1460"/>
                  </a:lnTo>
                  <a:lnTo>
                    <a:pt x="1336" y="1434"/>
                  </a:lnTo>
                  <a:lnTo>
                    <a:pt x="1346" y="1407"/>
                  </a:lnTo>
                  <a:lnTo>
                    <a:pt x="1353" y="1379"/>
                  </a:lnTo>
                  <a:lnTo>
                    <a:pt x="1358" y="1352"/>
                  </a:lnTo>
                  <a:lnTo>
                    <a:pt x="1366" y="1299"/>
                  </a:lnTo>
                  <a:lnTo>
                    <a:pt x="1371" y="1250"/>
                  </a:lnTo>
                  <a:lnTo>
                    <a:pt x="1373" y="1212"/>
                  </a:lnTo>
                  <a:lnTo>
                    <a:pt x="1415" y="1212"/>
                  </a:lnTo>
                  <a:lnTo>
                    <a:pt x="1415" y="1212"/>
                  </a:lnTo>
                  <a:lnTo>
                    <a:pt x="1435" y="1210"/>
                  </a:lnTo>
                  <a:lnTo>
                    <a:pt x="1458" y="1205"/>
                  </a:lnTo>
                  <a:lnTo>
                    <a:pt x="1482" y="1196"/>
                  </a:lnTo>
                  <a:lnTo>
                    <a:pt x="1504" y="1185"/>
                  </a:lnTo>
                  <a:lnTo>
                    <a:pt x="1526" y="1170"/>
                  </a:lnTo>
                  <a:lnTo>
                    <a:pt x="1546" y="1152"/>
                  </a:lnTo>
                  <a:lnTo>
                    <a:pt x="1564" y="1134"/>
                  </a:lnTo>
                  <a:lnTo>
                    <a:pt x="1569" y="1123"/>
                  </a:lnTo>
                  <a:lnTo>
                    <a:pt x="1577" y="1112"/>
                  </a:lnTo>
                  <a:lnTo>
                    <a:pt x="1577" y="1112"/>
                  </a:lnTo>
                  <a:lnTo>
                    <a:pt x="1586" y="1090"/>
                  </a:lnTo>
                  <a:lnTo>
                    <a:pt x="1593" y="1068"/>
                  </a:lnTo>
                  <a:lnTo>
                    <a:pt x="1600" y="1044"/>
                  </a:lnTo>
                  <a:lnTo>
                    <a:pt x="1606" y="1021"/>
                  </a:lnTo>
                  <a:lnTo>
                    <a:pt x="1610" y="999"/>
                  </a:lnTo>
                  <a:lnTo>
                    <a:pt x="1613" y="975"/>
                  </a:lnTo>
                  <a:lnTo>
                    <a:pt x="1615" y="952"/>
                  </a:lnTo>
                  <a:lnTo>
                    <a:pt x="1615" y="928"/>
                  </a:lnTo>
                  <a:lnTo>
                    <a:pt x="1615" y="904"/>
                  </a:lnTo>
                  <a:lnTo>
                    <a:pt x="1613" y="881"/>
                  </a:lnTo>
                  <a:lnTo>
                    <a:pt x="1610" y="859"/>
                  </a:lnTo>
                  <a:lnTo>
                    <a:pt x="1606" y="835"/>
                  </a:lnTo>
                  <a:lnTo>
                    <a:pt x="1600" y="811"/>
                  </a:lnTo>
                  <a:lnTo>
                    <a:pt x="1593" y="790"/>
                  </a:lnTo>
                  <a:lnTo>
                    <a:pt x="1586" y="766"/>
                  </a:lnTo>
                  <a:lnTo>
                    <a:pt x="1577" y="744"/>
                  </a:lnTo>
                  <a:lnTo>
                    <a:pt x="1577" y="744"/>
                  </a:lnTo>
                  <a:lnTo>
                    <a:pt x="1566" y="728"/>
                  </a:lnTo>
                  <a:lnTo>
                    <a:pt x="1555" y="713"/>
                  </a:lnTo>
                  <a:lnTo>
                    <a:pt x="1540" y="699"/>
                  </a:lnTo>
                  <a:lnTo>
                    <a:pt x="1524" y="686"/>
                  </a:lnTo>
                  <a:lnTo>
                    <a:pt x="1508" y="675"/>
                  </a:lnTo>
                  <a:lnTo>
                    <a:pt x="1489" y="666"/>
                  </a:lnTo>
                  <a:lnTo>
                    <a:pt x="1471" y="659"/>
                  </a:lnTo>
                  <a:lnTo>
                    <a:pt x="1453" y="651"/>
                  </a:lnTo>
                  <a:lnTo>
                    <a:pt x="1453" y="651"/>
                  </a:lnTo>
                  <a:lnTo>
                    <a:pt x="1453" y="618"/>
                  </a:lnTo>
                  <a:lnTo>
                    <a:pt x="1449" y="586"/>
                  </a:lnTo>
                  <a:lnTo>
                    <a:pt x="1444" y="553"/>
                  </a:lnTo>
                  <a:lnTo>
                    <a:pt x="1438" y="520"/>
                  </a:lnTo>
                  <a:lnTo>
                    <a:pt x="1431" y="489"/>
                  </a:lnTo>
                  <a:lnTo>
                    <a:pt x="1422" y="458"/>
                  </a:lnTo>
                  <a:lnTo>
                    <a:pt x="1411" y="427"/>
                  </a:lnTo>
                  <a:lnTo>
                    <a:pt x="1398" y="398"/>
                  </a:lnTo>
                  <a:lnTo>
                    <a:pt x="1386" y="369"/>
                  </a:lnTo>
                  <a:lnTo>
                    <a:pt x="1371" y="342"/>
                  </a:lnTo>
                  <a:lnTo>
                    <a:pt x="1356" y="314"/>
                  </a:lnTo>
                  <a:lnTo>
                    <a:pt x="1338" y="287"/>
                  </a:lnTo>
                  <a:lnTo>
                    <a:pt x="1320" y="262"/>
                  </a:lnTo>
                  <a:lnTo>
                    <a:pt x="1302" y="236"/>
                  </a:lnTo>
                  <a:lnTo>
                    <a:pt x="1282" y="213"/>
                  </a:lnTo>
                  <a:lnTo>
                    <a:pt x="1260" y="191"/>
                  </a:lnTo>
                  <a:lnTo>
                    <a:pt x="1238" y="169"/>
                  </a:lnTo>
                  <a:lnTo>
                    <a:pt x="1214" y="149"/>
                  </a:lnTo>
                  <a:lnTo>
                    <a:pt x="1191" y="129"/>
                  </a:lnTo>
                  <a:lnTo>
                    <a:pt x="1165" y="111"/>
                  </a:lnTo>
                  <a:lnTo>
                    <a:pt x="1140" y="94"/>
                  </a:lnTo>
                  <a:lnTo>
                    <a:pt x="1112" y="78"/>
                  </a:lnTo>
                  <a:lnTo>
                    <a:pt x="1085" y="65"/>
                  </a:lnTo>
                  <a:lnTo>
                    <a:pt x="1056" y="51"/>
                  </a:lnTo>
                  <a:lnTo>
                    <a:pt x="1027" y="40"/>
                  </a:lnTo>
                  <a:lnTo>
                    <a:pt x="998" y="29"/>
                  </a:lnTo>
                  <a:lnTo>
                    <a:pt x="967" y="21"/>
                  </a:lnTo>
                  <a:lnTo>
                    <a:pt x="936" y="14"/>
                  </a:lnTo>
                  <a:lnTo>
                    <a:pt x="905" y="7"/>
                  </a:lnTo>
                  <a:lnTo>
                    <a:pt x="874" y="3"/>
                  </a:lnTo>
                  <a:lnTo>
                    <a:pt x="841" y="1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776" y="1"/>
                  </a:lnTo>
                  <a:lnTo>
                    <a:pt x="743" y="3"/>
                  </a:lnTo>
                  <a:lnTo>
                    <a:pt x="712" y="7"/>
                  </a:lnTo>
                  <a:lnTo>
                    <a:pt x="679" y="14"/>
                  </a:lnTo>
                  <a:lnTo>
                    <a:pt x="650" y="21"/>
                  </a:lnTo>
                  <a:lnTo>
                    <a:pt x="619" y="29"/>
                  </a:lnTo>
                  <a:lnTo>
                    <a:pt x="590" y="40"/>
                  </a:lnTo>
                  <a:lnTo>
                    <a:pt x="561" y="51"/>
                  </a:lnTo>
                  <a:lnTo>
                    <a:pt x="532" y="65"/>
                  </a:lnTo>
                  <a:lnTo>
                    <a:pt x="504" y="78"/>
                  </a:lnTo>
                  <a:lnTo>
                    <a:pt x="477" y="94"/>
                  </a:lnTo>
                  <a:lnTo>
                    <a:pt x="452" y="111"/>
                  </a:lnTo>
                  <a:lnTo>
                    <a:pt x="426" y="129"/>
                  </a:lnTo>
                  <a:lnTo>
                    <a:pt x="402" y="149"/>
                  </a:lnTo>
                  <a:lnTo>
                    <a:pt x="379" y="169"/>
                  </a:lnTo>
                  <a:lnTo>
                    <a:pt x="357" y="191"/>
                  </a:lnTo>
                  <a:lnTo>
                    <a:pt x="335" y="213"/>
                  </a:lnTo>
                  <a:lnTo>
                    <a:pt x="315" y="236"/>
                  </a:lnTo>
                  <a:lnTo>
                    <a:pt x="295" y="262"/>
                  </a:lnTo>
                  <a:lnTo>
                    <a:pt x="279" y="287"/>
                  </a:lnTo>
                  <a:lnTo>
                    <a:pt x="260" y="313"/>
                  </a:lnTo>
                  <a:lnTo>
                    <a:pt x="246" y="340"/>
                  </a:lnTo>
                  <a:lnTo>
                    <a:pt x="231" y="369"/>
                  </a:lnTo>
                  <a:lnTo>
                    <a:pt x="217" y="398"/>
                  </a:lnTo>
                  <a:lnTo>
                    <a:pt x="206" y="427"/>
                  </a:lnTo>
                  <a:lnTo>
                    <a:pt x="195" y="458"/>
                  </a:lnTo>
                  <a:lnTo>
                    <a:pt x="186" y="489"/>
                  </a:lnTo>
                  <a:lnTo>
                    <a:pt x="178" y="520"/>
                  </a:lnTo>
                  <a:lnTo>
                    <a:pt x="173" y="553"/>
                  </a:lnTo>
                  <a:lnTo>
                    <a:pt x="168" y="586"/>
                  </a:lnTo>
                  <a:lnTo>
                    <a:pt x="164" y="618"/>
                  </a:lnTo>
                  <a:lnTo>
                    <a:pt x="164" y="651"/>
                  </a:lnTo>
                  <a:lnTo>
                    <a:pt x="164" y="651"/>
                  </a:lnTo>
                  <a:lnTo>
                    <a:pt x="146" y="657"/>
                  </a:lnTo>
                  <a:lnTo>
                    <a:pt x="128" y="666"/>
                  </a:lnTo>
                  <a:lnTo>
                    <a:pt x="109" y="675"/>
                  </a:lnTo>
                  <a:lnTo>
                    <a:pt x="93" y="686"/>
                  </a:lnTo>
                  <a:lnTo>
                    <a:pt x="77" y="699"/>
                  </a:lnTo>
                  <a:lnTo>
                    <a:pt x="62" y="713"/>
                  </a:lnTo>
                  <a:lnTo>
                    <a:pt x="51" y="728"/>
                  </a:lnTo>
                  <a:lnTo>
                    <a:pt x="40" y="746"/>
                  </a:lnTo>
                  <a:lnTo>
                    <a:pt x="40" y="746"/>
                  </a:lnTo>
                  <a:lnTo>
                    <a:pt x="31" y="768"/>
                  </a:lnTo>
                  <a:lnTo>
                    <a:pt x="24" y="790"/>
                  </a:lnTo>
                  <a:lnTo>
                    <a:pt x="16" y="813"/>
                  </a:lnTo>
                  <a:lnTo>
                    <a:pt x="11" y="835"/>
                  </a:lnTo>
                  <a:lnTo>
                    <a:pt x="6" y="859"/>
                  </a:lnTo>
                  <a:lnTo>
                    <a:pt x="4" y="882"/>
                  </a:lnTo>
                  <a:lnTo>
                    <a:pt x="2" y="904"/>
                  </a:lnTo>
                  <a:lnTo>
                    <a:pt x="0" y="928"/>
                  </a:lnTo>
                  <a:lnTo>
                    <a:pt x="2" y="952"/>
                  </a:lnTo>
                  <a:lnTo>
                    <a:pt x="4" y="975"/>
                  </a:lnTo>
                  <a:lnTo>
                    <a:pt x="7" y="999"/>
                  </a:lnTo>
                  <a:lnTo>
                    <a:pt x="11" y="1023"/>
                  </a:lnTo>
                  <a:lnTo>
                    <a:pt x="16" y="1044"/>
                  </a:lnTo>
                  <a:lnTo>
                    <a:pt x="24" y="1068"/>
                  </a:lnTo>
                  <a:lnTo>
                    <a:pt x="31" y="1090"/>
                  </a:lnTo>
                  <a:lnTo>
                    <a:pt x="40" y="1112"/>
                  </a:lnTo>
                  <a:lnTo>
                    <a:pt x="40" y="1112"/>
                  </a:lnTo>
                  <a:lnTo>
                    <a:pt x="47" y="1123"/>
                  </a:lnTo>
                  <a:lnTo>
                    <a:pt x="55" y="1134"/>
                  </a:lnTo>
                  <a:lnTo>
                    <a:pt x="71" y="1154"/>
                  </a:lnTo>
                  <a:lnTo>
                    <a:pt x="91" y="1170"/>
                  </a:lnTo>
                  <a:lnTo>
                    <a:pt x="111" y="1185"/>
                  </a:lnTo>
                  <a:lnTo>
                    <a:pt x="135" y="1196"/>
                  </a:lnTo>
                  <a:lnTo>
                    <a:pt x="158" y="1205"/>
                  </a:lnTo>
                  <a:lnTo>
                    <a:pt x="182" y="1210"/>
                  </a:lnTo>
                  <a:lnTo>
                    <a:pt x="202" y="1212"/>
                  </a:lnTo>
                  <a:lnTo>
                    <a:pt x="202" y="1212"/>
                  </a:lnTo>
                  <a:close/>
                  <a:moveTo>
                    <a:pt x="1118" y="1651"/>
                  </a:moveTo>
                  <a:lnTo>
                    <a:pt x="921" y="1698"/>
                  </a:lnTo>
                  <a:lnTo>
                    <a:pt x="921" y="1698"/>
                  </a:lnTo>
                  <a:lnTo>
                    <a:pt x="914" y="1698"/>
                  </a:lnTo>
                  <a:lnTo>
                    <a:pt x="905" y="1698"/>
                  </a:lnTo>
                  <a:lnTo>
                    <a:pt x="898" y="1696"/>
                  </a:lnTo>
                  <a:lnTo>
                    <a:pt x="890" y="1693"/>
                  </a:lnTo>
                  <a:lnTo>
                    <a:pt x="885" y="1687"/>
                  </a:lnTo>
                  <a:lnTo>
                    <a:pt x="879" y="1682"/>
                  </a:lnTo>
                  <a:lnTo>
                    <a:pt x="876" y="1674"/>
                  </a:lnTo>
                  <a:lnTo>
                    <a:pt x="872" y="1667"/>
                  </a:lnTo>
                  <a:lnTo>
                    <a:pt x="872" y="1667"/>
                  </a:lnTo>
                  <a:lnTo>
                    <a:pt x="872" y="1660"/>
                  </a:lnTo>
                  <a:lnTo>
                    <a:pt x="872" y="1653"/>
                  </a:lnTo>
                  <a:lnTo>
                    <a:pt x="874" y="1643"/>
                  </a:lnTo>
                  <a:lnTo>
                    <a:pt x="878" y="1638"/>
                  </a:lnTo>
                  <a:lnTo>
                    <a:pt x="883" y="1631"/>
                  </a:lnTo>
                  <a:lnTo>
                    <a:pt x="889" y="1625"/>
                  </a:lnTo>
                  <a:lnTo>
                    <a:pt x="896" y="1622"/>
                  </a:lnTo>
                  <a:lnTo>
                    <a:pt x="903" y="1620"/>
                  </a:lnTo>
                  <a:lnTo>
                    <a:pt x="1100" y="1572"/>
                  </a:lnTo>
                  <a:lnTo>
                    <a:pt x="1100" y="1572"/>
                  </a:lnTo>
                  <a:lnTo>
                    <a:pt x="1109" y="1571"/>
                  </a:lnTo>
                  <a:lnTo>
                    <a:pt x="1109" y="1571"/>
                  </a:lnTo>
                  <a:lnTo>
                    <a:pt x="1114" y="1572"/>
                  </a:lnTo>
                  <a:lnTo>
                    <a:pt x="1122" y="1574"/>
                  </a:lnTo>
                  <a:lnTo>
                    <a:pt x="1127" y="1576"/>
                  </a:lnTo>
                  <a:lnTo>
                    <a:pt x="1133" y="1580"/>
                  </a:lnTo>
                  <a:lnTo>
                    <a:pt x="1138" y="1585"/>
                  </a:lnTo>
                  <a:lnTo>
                    <a:pt x="1142" y="1591"/>
                  </a:lnTo>
                  <a:lnTo>
                    <a:pt x="1145" y="1596"/>
                  </a:lnTo>
                  <a:lnTo>
                    <a:pt x="1147" y="1602"/>
                  </a:lnTo>
                  <a:lnTo>
                    <a:pt x="1147" y="1602"/>
                  </a:lnTo>
                  <a:lnTo>
                    <a:pt x="1149" y="1611"/>
                  </a:lnTo>
                  <a:lnTo>
                    <a:pt x="1149" y="1618"/>
                  </a:lnTo>
                  <a:lnTo>
                    <a:pt x="1147" y="1625"/>
                  </a:lnTo>
                  <a:lnTo>
                    <a:pt x="1143" y="1633"/>
                  </a:lnTo>
                  <a:lnTo>
                    <a:pt x="1138" y="1640"/>
                  </a:lnTo>
                  <a:lnTo>
                    <a:pt x="1133" y="1643"/>
                  </a:lnTo>
                  <a:lnTo>
                    <a:pt x="1125" y="1649"/>
                  </a:lnTo>
                  <a:lnTo>
                    <a:pt x="1118" y="1651"/>
                  </a:lnTo>
                  <a:lnTo>
                    <a:pt x="1118" y="1651"/>
                  </a:lnTo>
                  <a:close/>
                  <a:moveTo>
                    <a:pt x="1220" y="1012"/>
                  </a:moveTo>
                  <a:lnTo>
                    <a:pt x="1220" y="1012"/>
                  </a:lnTo>
                  <a:lnTo>
                    <a:pt x="1214" y="1019"/>
                  </a:lnTo>
                  <a:lnTo>
                    <a:pt x="1209" y="1024"/>
                  </a:lnTo>
                  <a:lnTo>
                    <a:pt x="1204" y="1028"/>
                  </a:lnTo>
                  <a:lnTo>
                    <a:pt x="1200" y="1030"/>
                  </a:lnTo>
                  <a:lnTo>
                    <a:pt x="1200" y="1030"/>
                  </a:lnTo>
                  <a:lnTo>
                    <a:pt x="1189" y="1032"/>
                  </a:lnTo>
                  <a:lnTo>
                    <a:pt x="1180" y="1037"/>
                  </a:lnTo>
                  <a:lnTo>
                    <a:pt x="1173" y="1046"/>
                  </a:lnTo>
                  <a:lnTo>
                    <a:pt x="1167" y="1055"/>
                  </a:lnTo>
                  <a:lnTo>
                    <a:pt x="1167" y="1055"/>
                  </a:lnTo>
                  <a:lnTo>
                    <a:pt x="1151" y="1095"/>
                  </a:lnTo>
                  <a:lnTo>
                    <a:pt x="1133" y="1130"/>
                  </a:lnTo>
                  <a:lnTo>
                    <a:pt x="1114" y="1163"/>
                  </a:lnTo>
                  <a:lnTo>
                    <a:pt x="1094" y="1194"/>
                  </a:lnTo>
                  <a:lnTo>
                    <a:pt x="1094" y="1194"/>
                  </a:lnTo>
                  <a:lnTo>
                    <a:pt x="1069" y="1232"/>
                  </a:lnTo>
                  <a:lnTo>
                    <a:pt x="1069" y="1232"/>
                  </a:lnTo>
                  <a:lnTo>
                    <a:pt x="1051" y="1261"/>
                  </a:lnTo>
                  <a:lnTo>
                    <a:pt x="1034" y="1285"/>
                  </a:lnTo>
                  <a:lnTo>
                    <a:pt x="1016" y="1303"/>
                  </a:lnTo>
                  <a:lnTo>
                    <a:pt x="998" y="1319"/>
                  </a:lnTo>
                  <a:lnTo>
                    <a:pt x="998" y="1319"/>
                  </a:lnTo>
                  <a:lnTo>
                    <a:pt x="980" y="1334"/>
                  </a:lnTo>
                  <a:lnTo>
                    <a:pt x="961" y="1347"/>
                  </a:lnTo>
                  <a:lnTo>
                    <a:pt x="943" y="1358"/>
                  </a:lnTo>
                  <a:lnTo>
                    <a:pt x="927" y="1367"/>
                  </a:lnTo>
                  <a:lnTo>
                    <a:pt x="896" y="1381"/>
                  </a:lnTo>
                  <a:lnTo>
                    <a:pt x="870" y="1389"/>
                  </a:lnTo>
                  <a:lnTo>
                    <a:pt x="848" y="1394"/>
                  </a:lnTo>
                  <a:lnTo>
                    <a:pt x="832" y="1396"/>
                  </a:lnTo>
                  <a:lnTo>
                    <a:pt x="818" y="1394"/>
                  </a:lnTo>
                  <a:lnTo>
                    <a:pt x="818" y="1394"/>
                  </a:lnTo>
                  <a:lnTo>
                    <a:pt x="810" y="1394"/>
                  </a:lnTo>
                  <a:lnTo>
                    <a:pt x="810" y="1394"/>
                  </a:lnTo>
                  <a:lnTo>
                    <a:pt x="792" y="1394"/>
                  </a:lnTo>
                  <a:lnTo>
                    <a:pt x="776" y="1390"/>
                  </a:lnTo>
                  <a:lnTo>
                    <a:pt x="759" y="1387"/>
                  </a:lnTo>
                  <a:lnTo>
                    <a:pt x="743" y="1383"/>
                  </a:lnTo>
                  <a:lnTo>
                    <a:pt x="712" y="1372"/>
                  </a:lnTo>
                  <a:lnTo>
                    <a:pt x="685" y="1358"/>
                  </a:lnTo>
                  <a:lnTo>
                    <a:pt x="661" y="1345"/>
                  </a:lnTo>
                  <a:lnTo>
                    <a:pt x="643" y="1332"/>
                  </a:lnTo>
                  <a:lnTo>
                    <a:pt x="626" y="1319"/>
                  </a:lnTo>
                  <a:lnTo>
                    <a:pt x="626" y="1319"/>
                  </a:lnTo>
                  <a:lnTo>
                    <a:pt x="606" y="1303"/>
                  </a:lnTo>
                  <a:lnTo>
                    <a:pt x="586" y="1285"/>
                  </a:lnTo>
                  <a:lnTo>
                    <a:pt x="568" y="1259"/>
                  </a:lnTo>
                  <a:lnTo>
                    <a:pt x="548" y="1230"/>
                  </a:lnTo>
                  <a:lnTo>
                    <a:pt x="548" y="1230"/>
                  </a:lnTo>
                  <a:lnTo>
                    <a:pt x="526" y="1194"/>
                  </a:lnTo>
                  <a:lnTo>
                    <a:pt x="526" y="1194"/>
                  </a:lnTo>
                  <a:lnTo>
                    <a:pt x="504" y="1161"/>
                  </a:lnTo>
                  <a:lnTo>
                    <a:pt x="486" y="1130"/>
                  </a:lnTo>
                  <a:lnTo>
                    <a:pt x="468" y="1094"/>
                  </a:lnTo>
                  <a:lnTo>
                    <a:pt x="453" y="1055"/>
                  </a:lnTo>
                  <a:lnTo>
                    <a:pt x="453" y="1055"/>
                  </a:lnTo>
                  <a:lnTo>
                    <a:pt x="446" y="1044"/>
                  </a:lnTo>
                  <a:lnTo>
                    <a:pt x="439" y="1037"/>
                  </a:lnTo>
                  <a:lnTo>
                    <a:pt x="428" y="1032"/>
                  </a:lnTo>
                  <a:lnTo>
                    <a:pt x="415" y="1028"/>
                  </a:lnTo>
                  <a:lnTo>
                    <a:pt x="415" y="1028"/>
                  </a:lnTo>
                  <a:lnTo>
                    <a:pt x="412" y="1026"/>
                  </a:lnTo>
                  <a:lnTo>
                    <a:pt x="406" y="1023"/>
                  </a:lnTo>
                  <a:lnTo>
                    <a:pt x="401" y="1017"/>
                  </a:lnTo>
                  <a:lnTo>
                    <a:pt x="395" y="1012"/>
                  </a:lnTo>
                  <a:lnTo>
                    <a:pt x="395" y="1012"/>
                  </a:lnTo>
                  <a:lnTo>
                    <a:pt x="390" y="1003"/>
                  </a:lnTo>
                  <a:lnTo>
                    <a:pt x="382" y="997"/>
                  </a:lnTo>
                  <a:lnTo>
                    <a:pt x="373" y="994"/>
                  </a:lnTo>
                  <a:lnTo>
                    <a:pt x="364" y="992"/>
                  </a:lnTo>
                  <a:lnTo>
                    <a:pt x="364" y="848"/>
                  </a:lnTo>
                  <a:lnTo>
                    <a:pt x="364" y="848"/>
                  </a:lnTo>
                  <a:lnTo>
                    <a:pt x="364" y="848"/>
                  </a:lnTo>
                  <a:lnTo>
                    <a:pt x="364" y="848"/>
                  </a:lnTo>
                  <a:lnTo>
                    <a:pt x="371" y="848"/>
                  </a:lnTo>
                  <a:lnTo>
                    <a:pt x="379" y="846"/>
                  </a:lnTo>
                  <a:lnTo>
                    <a:pt x="386" y="842"/>
                  </a:lnTo>
                  <a:lnTo>
                    <a:pt x="392" y="839"/>
                  </a:lnTo>
                  <a:lnTo>
                    <a:pt x="397" y="833"/>
                  </a:lnTo>
                  <a:lnTo>
                    <a:pt x="401" y="828"/>
                  </a:lnTo>
                  <a:lnTo>
                    <a:pt x="402" y="821"/>
                  </a:lnTo>
                  <a:lnTo>
                    <a:pt x="404" y="813"/>
                  </a:lnTo>
                  <a:lnTo>
                    <a:pt x="404" y="813"/>
                  </a:lnTo>
                  <a:lnTo>
                    <a:pt x="404" y="791"/>
                  </a:lnTo>
                  <a:lnTo>
                    <a:pt x="408" y="766"/>
                  </a:lnTo>
                  <a:lnTo>
                    <a:pt x="412" y="735"/>
                  </a:lnTo>
                  <a:lnTo>
                    <a:pt x="419" y="697"/>
                  </a:lnTo>
                  <a:lnTo>
                    <a:pt x="430" y="655"/>
                  </a:lnTo>
                  <a:lnTo>
                    <a:pt x="442" y="608"/>
                  </a:lnTo>
                  <a:lnTo>
                    <a:pt x="461" y="560"/>
                  </a:lnTo>
                  <a:lnTo>
                    <a:pt x="461" y="560"/>
                  </a:lnTo>
                  <a:lnTo>
                    <a:pt x="475" y="531"/>
                  </a:lnTo>
                  <a:lnTo>
                    <a:pt x="490" y="502"/>
                  </a:lnTo>
                  <a:lnTo>
                    <a:pt x="506" y="476"/>
                  </a:lnTo>
                  <a:lnTo>
                    <a:pt x="523" y="453"/>
                  </a:lnTo>
                  <a:lnTo>
                    <a:pt x="541" y="429"/>
                  </a:lnTo>
                  <a:lnTo>
                    <a:pt x="561" y="409"/>
                  </a:lnTo>
                  <a:lnTo>
                    <a:pt x="581" y="391"/>
                  </a:lnTo>
                  <a:lnTo>
                    <a:pt x="603" y="375"/>
                  </a:lnTo>
                  <a:lnTo>
                    <a:pt x="626" y="360"/>
                  </a:lnTo>
                  <a:lnTo>
                    <a:pt x="650" y="347"/>
                  </a:lnTo>
                  <a:lnTo>
                    <a:pt x="676" y="336"/>
                  </a:lnTo>
                  <a:lnTo>
                    <a:pt x="701" y="327"/>
                  </a:lnTo>
                  <a:lnTo>
                    <a:pt x="728" y="322"/>
                  </a:lnTo>
                  <a:lnTo>
                    <a:pt x="757" y="316"/>
                  </a:lnTo>
                  <a:lnTo>
                    <a:pt x="787" y="313"/>
                  </a:lnTo>
                  <a:lnTo>
                    <a:pt x="818" y="313"/>
                  </a:lnTo>
                  <a:lnTo>
                    <a:pt x="818" y="313"/>
                  </a:lnTo>
                  <a:lnTo>
                    <a:pt x="854" y="313"/>
                  </a:lnTo>
                  <a:lnTo>
                    <a:pt x="889" y="318"/>
                  </a:lnTo>
                  <a:lnTo>
                    <a:pt x="919" y="324"/>
                  </a:lnTo>
                  <a:lnTo>
                    <a:pt x="950" y="333"/>
                  </a:lnTo>
                  <a:lnTo>
                    <a:pt x="978" y="344"/>
                  </a:lnTo>
                  <a:lnTo>
                    <a:pt x="1003" y="356"/>
                  </a:lnTo>
                  <a:lnTo>
                    <a:pt x="1029" y="371"/>
                  </a:lnTo>
                  <a:lnTo>
                    <a:pt x="1051" y="385"/>
                  </a:lnTo>
                  <a:lnTo>
                    <a:pt x="1071" y="404"/>
                  </a:lnTo>
                  <a:lnTo>
                    <a:pt x="1089" y="422"/>
                  </a:lnTo>
                  <a:lnTo>
                    <a:pt x="1107" y="442"/>
                  </a:lnTo>
                  <a:lnTo>
                    <a:pt x="1122" y="462"/>
                  </a:lnTo>
                  <a:lnTo>
                    <a:pt x="1136" y="484"/>
                  </a:lnTo>
                  <a:lnTo>
                    <a:pt x="1149" y="506"/>
                  </a:lnTo>
                  <a:lnTo>
                    <a:pt x="1160" y="529"/>
                  </a:lnTo>
                  <a:lnTo>
                    <a:pt x="1171" y="551"/>
                  </a:lnTo>
                  <a:lnTo>
                    <a:pt x="1187" y="597"/>
                  </a:lnTo>
                  <a:lnTo>
                    <a:pt x="1200" y="640"/>
                  </a:lnTo>
                  <a:lnTo>
                    <a:pt x="1209" y="682"/>
                  </a:lnTo>
                  <a:lnTo>
                    <a:pt x="1214" y="720"/>
                  </a:lnTo>
                  <a:lnTo>
                    <a:pt x="1218" y="751"/>
                  </a:lnTo>
                  <a:lnTo>
                    <a:pt x="1220" y="779"/>
                  </a:lnTo>
                  <a:lnTo>
                    <a:pt x="1222" y="806"/>
                  </a:lnTo>
                  <a:lnTo>
                    <a:pt x="1222" y="806"/>
                  </a:lnTo>
                  <a:lnTo>
                    <a:pt x="1222" y="813"/>
                  </a:lnTo>
                  <a:lnTo>
                    <a:pt x="1225" y="821"/>
                  </a:lnTo>
                  <a:lnTo>
                    <a:pt x="1231" y="828"/>
                  </a:lnTo>
                  <a:lnTo>
                    <a:pt x="1236" y="833"/>
                  </a:lnTo>
                  <a:lnTo>
                    <a:pt x="1247" y="842"/>
                  </a:lnTo>
                  <a:lnTo>
                    <a:pt x="1253" y="846"/>
                  </a:lnTo>
                  <a:lnTo>
                    <a:pt x="1253" y="992"/>
                  </a:lnTo>
                  <a:lnTo>
                    <a:pt x="1253" y="992"/>
                  </a:lnTo>
                  <a:lnTo>
                    <a:pt x="1244" y="994"/>
                  </a:lnTo>
                  <a:lnTo>
                    <a:pt x="1234" y="997"/>
                  </a:lnTo>
                  <a:lnTo>
                    <a:pt x="1225" y="1003"/>
                  </a:lnTo>
                  <a:lnTo>
                    <a:pt x="1220" y="1012"/>
                  </a:lnTo>
                  <a:lnTo>
                    <a:pt x="1220" y="1012"/>
                  </a:lnTo>
                  <a:close/>
                  <a:moveTo>
                    <a:pt x="1502" y="779"/>
                  </a:moveTo>
                  <a:lnTo>
                    <a:pt x="1502" y="779"/>
                  </a:lnTo>
                  <a:lnTo>
                    <a:pt x="1517" y="815"/>
                  </a:lnTo>
                  <a:lnTo>
                    <a:pt x="1528" y="852"/>
                  </a:lnTo>
                  <a:lnTo>
                    <a:pt x="1533" y="890"/>
                  </a:lnTo>
                  <a:lnTo>
                    <a:pt x="1535" y="928"/>
                  </a:lnTo>
                  <a:lnTo>
                    <a:pt x="1533" y="966"/>
                  </a:lnTo>
                  <a:lnTo>
                    <a:pt x="1528" y="1004"/>
                  </a:lnTo>
                  <a:lnTo>
                    <a:pt x="1517" y="1041"/>
                  </a:lnTo>
                  <a:lnTo>
                    <a:pt x="1504" y="1077"/>
                  </a:lnTo>
                  <a:lnTo>
                    <a:pt x="1504" y="1077"/>
                  </a:lnTo>
                  <a:lnTo>
                    <a:pt x="1497" y="1088"/>
                  </a:lnTo>
                  <a:lnTo>
                    <a:pt x="1488" y="1097"/>
                  </a:lnTo>
                  <a:lnTo>
                    <a:pt x="1477" y="1106"/>
                  </a:lnTo>
                  <a:lnTo>
                    <a:pt x="1464" y="1114"/>
                  </a:lnTo>
                  <a:lnTo>
                    <a:pt x="1451" y="1121"/>
                  </a:lnTo>
                  <a:lnTo>
                    <a:pt x="1438" y="1126"/>
                  </a:lnTo>
                  <a:lnTo>
                    <a:pt x="1426" y="1130"/>
                  </a:lnTo>
                  <a:lnTo>
                    <a:pt x="1415" y="1130"/>
                  </a:lnTo>
                  <a:lnTo>
                    <a:pt x="1335" y="1130"/>
                  </a:lnTo>
                  <a:lnTo>
                    <a:pt x="1335" y="1130"/>
                  </a:lnTo>
                  <a:lnTo>
                    <a:pt x="1333" y="1114"/>
                  </a:lnTo>
                  <a:lnTo>
                    <a:pt x="1333" y="1095"/>
                  </a:lnTo>
                  <a:lnTo>
                    <a:pt x="1333" y="760"/>
                  </a:lnTo>
                  <a:lnTo>
                    <a:pt x="1333" y="760"/>
                  </a:lnTo>
                  <a:lnTo>
                    <a:pt x="1333" y="742"/>
                  </a:lnTo>
                  <a:lnTo>
                    <a:pt x="1335" y="726"/>
                  </a:lnTo>
                  <a:lnTo>
                    <a:pt x="1415" y="726"/>
                  </a:lnTo>
                  <a:lnTo>
                    <a:pt x="1415" y="726"/>
                  </a:lnTo>
                  <a:lnTo>
                    <a:pt x="1426" y="728"/>
                  </a:lnTo>
                  <a:lnTo>
                    <a:pt x="1438" y="731"/>
                  </a:lnTo>
                  <a:lnTo>
                    <a:pt x="1451" y="735"/>
                  </a:lnTo>
                  <a:lnTo>
                    <a:pt x="1464" y="742"/>
                  </a:lnTo>
                  <a:lnTo>
                    <a:pt x="1477" y="750"/>
                  </a:lnTo>
                  <a:lnTo>
                    <a:pt x="1488" y="759"/>
                  </a:lnTo>
                  <a:lnTo>
                    <a:pt x="1497" y="768"/>
                  </a:lnTo>
                  <a:lnTo>
                    <a:pt x="1502" y="779"/>
                  </a:lnTo>
                  <a:lnTo>
                    <a:pt x="1502" y="779"/>
                  </a:lnTo>
                  <a:close/>
                  <a:moveTo>
                    <a:pt x="808" y="81"/>
                  </a:moveTo>
                  <a:lnTo>
                    <a:pt x="808" y="81"/>
                  </a:lnTo>
                  <a:lnTo>
                    <a:pt x="838" y="81"/>
                  </a:lnTo>
                  <a:lnTo>
                    <a:pt x="865" y="83"/>
                  </a:lnTo>
                  <a:lnTo>
                    <a:pt x="892" y="87"/>
                  </a:lnTo>
                  <a:lnTo>
                    <a:pt x="919" y="92"/>
                  </a:lnTo>
                  <a:lnTo>
                    <a:pt x="947" y="98"/>
                  </a:lnTo>
                  <a:lnTo>
                    <a:pt x="972" y="107"/>
                  </a:lnTo>
                  <a:lnTo>
                    <a:pt x="998" y="114"/>
                  </a:lnTo>
                  <a:lnTo>
                    <a:pt x="1023" y="125"/>
                  </a:lnTo>
                  <a:lnTo>
                    <a:pt x="1049" y="136"/>
                  </a:lnTo>
                  <a:lnTo>
                    <a:pt x="1072" y="149"/>
                  </a:lnTo>
                  <a:lnTo>
                    <a:pt x="1096" y="162"/>
                  </a:lnTo>
                  <a:lnTo>
                    <a:pt x="1118" y="176"/>
                  </a:lnTo>
                  <a:lnTo>
                    <a:pt x="1140" y="193"/>
                  </a:lnTo>
                  <a:lnTo>
                    <a:pt x="1162" y="209"/>
                  </a:lnTo>
                  <a:lnTo>
                    <a:pt x="1182" y="227"/>
                  </a:lnTo>
                  <a:lnTo>
                    <a:pt x="1202" y="245"/>
                  </a:lnTo>
                  <a:lnTo>
                    <a:pt x="1220" y="265"/>
                  </a:lnTo>
                  <a:lnTo>
                    <a:pt x="1238" y="285"/>
                  </a:lnTo>
                  <a:lnTo>
                    <a:pt x="1254" y="307"/>
                  </a:lnTo>
                  <a:lnTo>
                    <a:pt x="1269" y="329"/>
                  </a:lnTo>
                  <a:lnTo>
                    <a:pt x="1285" y="353"/>
                  </a:lnTo>
                  <a:lnTo>
                    <a:pt x="1298" y="376"/>
                  </a:lnTo>
                  <a:lnTo>
                    <a:pt x="1311" y="400"/>
                  </a:lnTo>
                  <a:lnTo>
                    <a:pt x="1324" y="426"/>
                  </a:lnTo>
                  <a:lnTo>
                    <a:pt x="1333" y="451"/>
                  </a:lnTo>
                  <a:lnTo>
                    <a:pt x="1344" y="476"/>
                  </a:lnTo>
                  <a:lnTo>
                    <a:pt x="1351" y="504"/>
                  </a:lnTo>
                  <a:lnTo>
                    <a:pt x="1358" y="531"/>
                  </a:lnTo>
                  <a:lnTo>
                    <a:pt x="1364" y="560"/>
                  </a:lnTo>
                  <a:lnTo>
                    <a:pt x="1367" y="588"/>
                  </a:lnTo>
                  <a:lnTo>
                    <a:pt x="1371" y="617"/>
                  </a:lnTo>
                  <a:lnTo>
                    <a:pt x="1373" y="646"/>
                  </a:lnTo>
                  <a:lnTo>
                    <a:pt x="1333" y="646"/>
                  </a:lnTo>
                  <a:lnTo>
                    <a:pt x="1333" y="646"/>
                  </a:lnTo>
                  <a:lnTo>
                    <a:pt x="1320" y="648"/>
                  </a:lnTo>
                  <a:lnTo>
                    <a:pt x="1307" y="649"/>
                  </a:lnTo>
                  <a:lnTo>
                    <a:pt x="1296" y="653"/>
                  </a:lnTo>
                  <a:lnTo>
                    <a:pt x="1285" y="660"/>
                  </a:lnTo>
                  <a:lnTo>
                    <a:pt x="1285" y="660"/>
                  </a:lnTo>
                  <a:lnTo>
                    <a:pt x="1278" y="628"/>
                  </a:lnTo>
                  <a:lnTo>
                    <a:pt x="1271" y="593"/>
                  </a:lnTo>
                  <a:lnTo>
                    <a:pt x="1258" y="557"/>
                  </a:lnTo>
                  <a:lnTo>
                    <a:pt x="1245" y="520"/>
                  </a:lnTo>
                  <a:lnTo>
                    <a:pt x="1229" y="484"/>
                  </a:lnTo>
                  <a:lnTo>
                    <a:pt x="1211" y="449"/>
                  </a:lnTo>
                  <a:lnTo>
                    <a:pt x="1189" y="413"/>
                  </a:lnTo>
                  <a:lnTo>
                    <a:pt x="1163" y="380"/>
                  </a:lnTo>
                  <a:lnTo>
                    <a:pt x="1136" y="349"/>
                  </a:lnTo>
                  <a:lnTo>
                    <a:pt x="1120" y="335"/>
                  </a:lnTo>
                  <a:lnTo>
                    <a:pt x="1103" y="320"/>
                  </a:lnTo>
                  <a:lnTo>
                    <a:pt x="1085" y="307"/>
                  </a:lnTo>
                  <a:lnTo>
                    <a:pt x="1067" y="294"/>
                  </a:lnTo>
                  <a:lnTo>
                    <a:pt x="1049" y="284"/>
                  </a:lnTo>
                  <a:lnTo>
                    <a:pt x="1027" y="273"/>
                  </a:lnTo>
                  <a:lnTo>
                    <a:pt x="1005" y="262"/>
                  </a:lnTo>
                  <a:lnTo>
                    <a:pt x="983" y="254"/>
                  </a:lnTo>
                  <a:lnTo>
                    <a:pt x="960" y="247"/>
                  </a:lnTo>
                  <a:lnTo>
                    <a:pt x="934" y="240"/>
                  </a:lnTo>
                  <a:lnTo>
                    <a:pt x="909" y="236"/>
                  </a:lnTo>
                  <a:lnTo>
                    <a:pt x="879" y="233"/>
                  </a:lnTo>
                  <a:lnTo>
                    <a:pt x="852" y="229"/>
                  </a:lnTo>
                  <a:lnTo>
                    <a:pt x="821" y="229"/>
                  </a:lnTo>
                  <a:lnTo>
                    <a:pt x="821" y="229"/>
                  </a:lnTo>
                  <a:lnTo>
                    <a:pt x="792" y="229"/>
                  </a:lnTo>
                  <a:lnTo>
                    <a:pt x="763" y="233"/>
                  </a:lnTo>
                  <a:lnTo>
                    <a:pt x="736" y="236"/>
                  </a:lnTo>
                  <a:lnTo>
                    <a:pt x="708" y="242"/>
                  </a:lnTo>
                  <a:lnTo>
                    <a:pt x="683" y="247"/>
                  </a:lnTo>
                  <a:lnTo>
                    <a:pt x="659" y="254"/>
                  </a:lnTo>
                  <a:lnTo>
                    <a:pt x="635" y="264"/>
                  </a:lnTo>
                  <a:lnTo>
                    <a:pt x="614" y="274"/>
                  </a:lnTo>
                  <a:lnTo>
                    <a:pt x="594" y="285"/>
                  </a:lnTo>
                  <a:lnTo>
                    <a:pt x="574" y="296"/>
                  </a:lnTo>
                  <a:lnTo>
                    <a:pt x="554" y="309"/>
                  </a:lnTo>
                  <a:lnTo>
                    <a:pt x="537" y="324"/>
                  </a:lnTo>
                  <a:lnTo>
                    <a:pt x="519" y="338"/>
                  </a:lnTo>
                  <a:lnTo>
                    <a:pt x="504" y="353"/>
                  </a:lnTo>
                  <a:lnTo>
                    <a:pt x="473" y="385"/>
                  </a:lnTo>
                  <a:lnTo>
                    <a:pt x="448" y="420"/>
                  </a:lnTo>
                  <a:lnTo>
                    <a:pt x="426" y="456"/>
                  </a:lnTo>
                  <a:lnTo>
                    <a:pt x="406" y="493"/>
                  </a:lnTo>
                  <a:lnTo>
                    <a:pt x="388" y="529"/>
                  </a:lnTo>
                  <a:lnTo>
                    <a:pt x="373" y="568"/>
                  </a:lnTo>
                  <a:lnTo>
                    <a:pt x="362" y="602"/>
                  </a:lnTo>
                  <a:lnTo>
                    <a:pt x="351" y="639"/>
                  </a:lnTo>
                  <a:lnTo>
                    <a:pt x="344" y="671"/>
                  </a:lnTo>
                  <a:lnTo>
                    <a:pt x="344" y="671"/>
                  </a:lnTo>
                  <a:lnTo>
                    <a:pt x="341" y="668"/>
                  </a:lnTo>
                  <a:lnTo>
                    <a:pt x="341" y="668"/>
                  </a:lnTo>
                  <a:lnTo>
                    <a:pt x="328" y="659"/>
                  </a:lnTo>
                  <a:lnTo>
                    <a:pt x="315" y="651"/>
                  </a:lnTo>
                  <a:lnTo>
                    <a:pt x="300" y="648"/>
                  </a:lnTo>
                  <a:lnTo>
                    <a:pt x="284" y="646"/>
                  </a:lnTo>
                  <a:lnTo>
                    <a:pt x="244" y="646"/>
                  </a:lnTo>
                  <a:lnTo>
                    <a:pt x="244" y="646"/>
                  </a:lnTo>
                  <a:lnTo>
                    <a:pt x="246" y="617"/>
                  </a:lnTo>
                  <a:lnTo>
                    <a:pt x="250" y="588"/>
                  </a:lnTo>
                  <a:lnTo>
                    <a:pt x="253" y="560"/>
                  </a:lnTo>
                  <a:lnTo>
                    <a:pt x="259" y="531"/>
                  </a:lnTo>
                  <a:lnTo>
                    <a:pt x="266" y="504"/>
                  </a:lnTo>
                  <a:lnTo>
                    <a:pt x="273" y="476"/>
                  </a:lnTo>
                  <a:lnTo>
                    <a:pt x="284" y="451"/>
                  </a:lnTo>
                  <a:lnTo>
                    <a:pt x="293" y="426"/>
                  </a:lnTo>
                  <a:lnTo>
                    <a:pt x="306" y="400"/>
                  </a:lnTo>
                  <a:lnTo>
                    <a:pt x="319" y="376"/>
                  </a:lnTo>
                  <a:lnTo>
                    <a:pt x="331" y="353"/>
                  </a:lnTo>
                  <a:lnTo>
                    <a:pt x="346" y="329"/>
                  </a:lnTo>
                  <a:lnTo>
                    <a:pt x="362" y="307"/>
                  </a:lnTo>
                  <a:lnTo>
                    <a:pt x="379" y="285"/>
                  </a:lnTo>
                  <a:lnTo>
                    <a:pt x="397" y="265"/>
                  </a:lnTo>
                  <a:lnTo>
                    <a:pt x="415" y="245"/>
                  </a:lnTo>
                  <a:lnTo>
                    <a:pt x="435" y="227"/>
                  </a:lnTo>
                  <a:lnTo>
                    <a:pt x="455" y="209"/>
                  </a:lnTo>
                  <a:lnTo>
                    <a:pt x="477" y="193"/>
                  </a:lnTo>
                  <a:lnTo>
                    <a:pt x="499" y="176"/>
                  </a:lnTo>
                  <a:lnTo>
                    <a:pt x="521" y="162"/>
                  </a:lnTo>
                  <a:lnTo>
                    <a:pt x="544" y="149"/>
                  </a:lnTo>
                  <a:lnTo>
                    <a:pt x="568" y="136"/>
                  </a:lnTo>
                  <a:lnTo>
                    <a:pt x="594" y="125"/>
                  </a:lnTo>
                  <a:lnTo>
                    <a:pt x="617" y="114"/>
                  </a:lnTo>
                  <a:lnTo>
                    <a:pt x="645" y="107"/>
                  </a:lnTo>
                  <a:lnTo>
                    <a:pt x="670" y="98"/>
                  </a:lnTo>
                  <a:lnTo>
                    <a:pt x="697" y="92"/>
                  </a:lnTo>
                  <a:lnTo>
                    <a:pt x="725" y="87"/>
                  </a:lnTo>
                  <a:lnTo>
                    <a:pt x="752" y="83"/>
                  </a:lnTo>
                  <a:lnTo>
                    <a:pt x="779" y="81"/>
                  </a:lnTo>
                  <a:lnTo>
                    <a:pt x="808" y="81"/>
                  </a:lnTo>
                  <a:lnTo>
                    <a:pt x="808" y="81"/>
                  </a:lnTo>
                  <a:close/>
                  <a:moveTo>
                    <a:pt x="113" y="781"/>
                  </a:moveTo>
                  <a:lnTo>
                    <a:pt x="113" y="781"/>
                  </a:lnTo>
                  <a:lnTo>
                    <a:pt x="120" y="770"/>
                  </a:lnTo>
                  <a:lnTo>
                    <a:pt x="129" y="759"/>
                  </a:lnTo>
                  <a:lnTo>
                    <a:pt x="140" y="750"/>
                  </a:lnTo>
                  <a:lnTo>
                    <a:pt x="153" y="742"/>
                  </a:lnTo>
                  <a:lnTo>
                    <a:pt x="166" y="737"/>
                  </a:lnTo>
                  <a:lnTo>
                    <a:pt x="178" y="731"/>
                  </a:lnTo>
                  <a:lnTo>
                    <a:pt x="191" y="728"/>
                  </a:lnTo>
                  <a:lnTo>
                    <a:pt x="202" y="726"/>
                  </a:lnTo>
                  <a:lnTo>
                    <a:pt x="282" y="728"/>
                  </a:lnTo>
                  <a:lnTo>
                    <a:pt x="282" y="728"/>
                  </a:lnTo>
                  <a:lnTo>
                    <a:pt x="284" y="742"/>
                  </a:lnTo>
                  <a:lnTo>
                    <a:pt x="284" y="760"/>
                  </a:lnTo>
                  <a:lnTo>
                    <a:pt x="284" y="1095"/>
                  </a:lnTo>
                  <a:lnTo>
                    <a:pt x="284" y="1095"/>
                  </a:lnTo>
                  <a:lnTo>
                    <a:pt x="284" y="1114"/>
                  </a:lnTo>
                  <a:lnTo>
                    <a:pt x="282" y="1130"/>
                  </a:lnTo>
                  <a:lnTo>
                    <a:pt x="202" y="1130"/>
                  </a:lnTo>
                  <a:lnTo>
                    <a:pt x="202" y="1130"/>
                  </a:lnTo>
                  <a:lnTo>
                    <a:pt x="191" y="1130"/>
                  </a:lnTo>
                  <a:lnTo>
                    <a:pt x="178" y="1126"/>
                  </a:lnTo>
                  <a:lnTo>
                    <a:pt x="166" y="1121"/>
                  </a:lnTo>
                  <a:lnTo>
                    <a:pt x="153" y="1115"/>
                  </a:lnTo>
                  <a:lnTo>
                    <a:pt x="140" y="1106"/>
                  </a:lnTo>
                  <a:lnTo>
                    <a:pt x="129" y="1097"/>
                  </a:lnTo>
                  <a:lnTo>
                    <a:pt x="120" y="1088"/>
                  </a:lnTo>
                  <a:lnTo>
                    <a:pt x="115" y="1079"/>
                  </a:lnTo>
                  <a:lnTo>
                    <a:pt x="115" y="1079"/>
                  </a:lnTo>
                  <a:lnTo>
                    <a:pt x="100" y="1043"/>
                  </a:lnTo>
                  <a:lnTo>
                    <a:pt x="89" y="1004"/>
                  </a:lnTo>
                  <a:lnTo>
                    <a:pt x="84" y="966"/>
                  </a:lnTo>
                  <a:lnTo>
                    <a:pt x="82" y="928"/>
                  </a:lnTo>
                  <a:lnTo>
                    <a:pt x="84" y="890"/>
                  </a:lnTo>
                  <a:lnTo>
                    <a:pt x="89" y="853"/>
                  </a:lnTo>
                  <a:lnTo>
                    <a:pt x="100" y="815"/>
                  </a:lnTo>
                  <a:lnTo>
                    <a:pt x="113" y="781"/>
                  </a:lnTo>
                  <a:lnTo>
                    <a:pt x="113" y="7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979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BBB7323C-1EE0-91E0-11F9-6B1DDF28E0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F034A2E-0B9A-7DD5-B2F9-949843C3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Technology Partnerships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333A74-4022-0D04-E6F5-89E8DFBA25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 dirty="0"/>
              <a:t>Industry Leaders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0817B-9531-BA91-BFEF-89D56D7D8C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Work together with leading technology providers who are recognized for their creativity and knowledge.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D3E790-C383-3E52-4CCB-96977B810E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 dirty="0"/>
              <a:t>Cutting-Edge Solutions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F2400B-CE82-4D68-1B00-D25708E092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Utilize the most recent technological developments to provide our clients with best-in-class solutions.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BC93BF0-2D2E-B298-D4A7-F9242EE6E7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 dirty="0"/>
              <a:t>Strategic Alignment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6844B4-C315-C292-FBC9-16D0C08AC0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Align with partners who are as dedicated as we are to advancing digital transformation and attaining extraordinary achievement.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A931EC-2166-9E42-6B75-3E81B1CDE9E3}"/>
              </a:ext>
            </a:extLst>
          </p:cNvPr>
          <p:cNvGrpSpPr/>
          <p:nvPr/>
        </p:nvGrpSpPr>
        <p:grpSpPr>
          <a:xfrm>
            <a:off x="1179202" y="2820858"/>
            <a:ext cx="459227" cy="384601"/>
            <a:chOff x="5715000" y="3670300"/>
            <a:chExt cx="762000" cy="638175"/>
          </a:xfrm>
          <a:solidFill>
            <a:schemeClr val="bg1"/>
          </a:solidFill>
        </p:grpSpPr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id="{C35A14B8-ABE2-5C24-1CE3-29C2041F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0" y="3743325"/>
              <a:ext cx="187325" cy="101600"/>
            </a:xfrm>
            <a:custGeom>
              <a:avLst/>
              <a:gdLst>
                <a:gd name="T0" fmla="*/ 35 w 63"/>
                <a:gd name="T1" fmla="*/ 13 h 34"/>
                <a:gd name="T2" fmla="*/ 36 w 63"/>
                <a:gd name="T3" fmla="*/ 17 h 34"/>
                <a:gd name="T4" fmla="*/ 43 w 63"/>
                <a:gd name="T5" fmla="*/ 21 h 34"/>
                <a:gd name="T6" fmla="*/ 54 w 63"/>
                <a:gd name="T7" fmla="*/ 30 h 34"/>
                <a:gd name="T8" fmla="*/ 55 w 63"/>
                <a:gd name="T9" fmla="*/ 34 h 34"/>
                <a:gd name="T10" fmla="*/ 63 w 63"/>
                <a:gd name="T11" fmla="*/ 32 h 34"/>
                <a:gd name="T12" fmla="*/ 62 w 63"/>
                <a:gd name="T13" fmla="*/ 28 h 34"/>
                <a:gd name="T14" fmla="*/ 44 w 63"/>
                <a:gd name="T15" fmla="*/ 13 h 34"/>
                <a:gd name="T16" fmla="*/ 46 w 63"/>
                <a:gd name="T17" fmla="*/ 9 h 34"/>
                <a:gd name="T18" fmla="*/ 48 w 63"/>
                <a:gd name="T19" fmla="*/ 5 h 34"/>
                <a:gd name="T20" fmla="*/ 45 w 63"/>
                <a:gd name="T21" fmla="*/ 3 h 34"/>
                <a:gd name="T22" fmla="*/ 25 w 63"/>
                <a:gd name="T23" fmla="*/ 12 h 34"/>
                <a:gd name="T24" fmla="*/ 2 w 63"/>
                <a:gd name="T25" fmla="*/ 25 h 34"/>
                <a:gd name="T26" fmla="*/ 0 w 63"/>
                <a:gd name="T27" fmla="*/ 25 h 34"/>
                <a:gd name="T28" fmla="*/ 0 w 63"/>
                <a:gd name="T29" fmla="*/ 33 h 34"/>
                <a:gd name="T30" fmla="*/ 1 w 63"/>
                <a:gd name="T31" fmla="*/ 33 h 34"/>
                <a:gd name="T32" fmla="*/ 31 w 63"/>
                <a:gd name="T33" fmla="*/ 18 h 34"/>
                <a:gd name="T34" fmla="*/ 35 w 63"/>
                <a:gd name="T3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34">
                  <a:moveTo>
                    <a:pt x="35" y="13"/>
                  </a:moveTo>
                  <a:cubicBezTo>
                    <a:pt x="35" y="15"/>
                    <a:pt x="36" y="16"/>
                    <a:pt x="36" y="17"/>
                  </a:cubicBezTo>
                  <a:cubicBezTo>
                    <a:pt x="37" y="18"/>
                    <a:pt x="39" y="21"/>
                    <a:pt x="43" y="21"/>
                  </a:cubicBezTo>
                  <a:cubicBezTo>
                    <a:pt x="51" y="21"/>
                    <a:pt x="54" y="30"/>
                    <a:pt x="54" y="3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3"/>
                    <a:pt x="55" y="13"/>
                    <a:pt x="44" y="13"/>
                  </a:cubicBezTo>
                  <a:cubicBezTo>
                    <a:pt x="44" y="12"/>
                    <a:pt x="45" y="10"/>
                    <a:pt x="46" y="9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3" y="1"/>
                    <a:pt x="37" y="0"/>
                    <a:pt x="25" y="12"/>
                  </a:cubicBezTo>
                  <a:cubicBezTo>
                    <a:pt x="1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3"/>
                    <a:pt x="15" y="34"/>
                    <a:pt x="31" y="18"/>
                  </a:cubicBezTo>
                  <a:cubicBezTo>
                    <a:pt x="33" y="16"/>
                    <a:pt x="34" y="15"/>
                    <a:pt x="35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id="{A8E565CC-ADCE-F972-8A63-DB13B3323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4063" y="3670300"/>
              <a:ext cx="523875" cy="638175"/>
            </a:xfrm>
            <a:custGeom>
              <a:avLst/>
              <a:gdLst>
                <a:gd name="T0" fmla="*/ 113 w 176"/>
                <a:gd name="T1" fmla="*/ 127 h 215"/>
                <a:gd name="T2" fmla="*/ 126 w 176"/>
                <a:gd name="T3" fmla="*/ 95 h 215"/>
                <a:gd name="T4" fmla="*/ 134 w 176"/>
                <a:gd name="T5" fmla="*/ 89 h 215"/>
                <a:gd name="T6" fmla="*/ 134 w 176"/>
                <a:gd name="T7" fmla="*/ 66 h 215"/>
                <a:gd name="T8" fmla="*/ 133 w 176"/>
                <a:gd name="T9" fmla="*/ 63 h 215"/>
                <a:gd name="T10" fmla="*/ 88 w 176"/>
                <a:gd name="T11" fmla="*/ 0 h 215"/>
                <a:gd name="T12" fmla="*/ 43 w 176"/>
                <a:gd name="T13" fmla="*/ 64 h 215"/>
                <a:gd name="T14" fmla="*/ 41 w 176"/>
                <a:gd name="T15" fmla="*/ 66 h 215"/>
                <a:gd name="T16" fmla="*/ 40 w 176"/>
                <a:gd name="T17" fmla="*/ 89 h 215"/>
                <a:gd name="T18" fmla="*/ 60 w 176"/>
                <a:gd name="T19" fmla="*/ 116 h 215"/>
                <a:gd name="T20" fmla="*/ 61 w 176"/>
                <a:gd name="T21" fmla="*/ 127 h 215"/>
                <a:gd name="T22" fmla="*/ 0 w 176"/>
                <a:gd name="T23" fmla="*/ 161 h 215"/>
                <a:gd name="T24" fmla="*/ 8 w 176"/>
                <a:gd name="T25" fmla="*/ 214 h 215"/>
                <a:gd name="T26" fmla="*/ 14 w 176"/>
                <a:gd name="T27" fmla="*/ 152 h 215"/>
                <a:gd name="T28" fmla="*/ 61 w 176"/>
                <a:gd name="T29" fmla="*/ 165 h 215"/>
                <a:gd name="T30" fmla="*/ 74 w 176"/>
                <a:gd name="T31" fmla="*/ 173 h 215"/>
                <a:gd name="T32" fmla="*/ 74 w 176"/>
                <a:gd name="T33" fmla="*/ 215 h 215"/>
                <a:gd name="T34" fmla="*/ 79 w 176"/>
                <a:gd name="T35" fmla="*/ 154 h 215"/>
                <a:gd name="T36" fmla="*/ 94 w 176"/>
                <a:gd name="T37" fmla="*/ 154 h 215"/>
                <a:gd name="T38" fmla="*/ 100 w 176"/>
                <a:gd name="T39" fmla="*/ 215 h 215"/>
                <a:gd name="T40" fmla="*/ 99 w 176"/>
                <a:gd name="T41" fmla="*/ 173 h 215"/>
                <a:gd name="T42" fmla="*/ 113 w 176"/>
                <a:gd name="T43" fmla="*/ 165 h 215"/>
                <a:gd name="T44" fmla="*/ 162 w 176"/>
                <a:gd name="T45" fmla="*/ 152 h 215"/>
                <a:gd name="T46" fmla="*/ 168 w 176"/>
                <a:gd name="T47" fmla="*/ 214 h 215"/>
                <a:gd name="T48" fmla="*/ 176 w 176"/>
                <a:gd name="T49" fmla="*/ 161 h 215"/>
                <a:gd name="T50" fmla="*/ 56 w 176"/>
                <a:gd name="T51" fmla="*/ 91 h 215"/>
                <a:gd name="T52" fmla="*/ 53 w 176"/>
                <a:gd name="T53" fmla="*/ 86 h 215"/>
                <a:gd name="T54" fmla="*/ 47 w 176"/>
                <a:gd name="T55" fmla="*/ 84 h 215"/>
                <a:gd name="T56" fmla="*/ 50 w 176"/>
                <a:gd name="T57" fmla="*/ 73 h 215"/>
                <a:gd name="T58" fmla="*/ 50 w 176"/>
                <a:gd name="T59" fmla="*/ 62 h 215"/>
                <a:gd name="T60" fmla="*/ 88 w 176"/>
                <a:gd name="T61" fmla="*/ 8 h 215"/>
                <a:gd name="T62" fmla="*/ 125 w 176"/>
                <a:gd name="T63" fmla="*/ 61 h 215"/>
                <a:gd name="T64" fmla="*/ 124 w 176"/>
                <a:gd name="T65" fmla="*/ 71 h 215"/>
                <a:gd name="T66" fmla="*/ 128 w 176"/>
                <a:gd name="T67" fmla="*/ 84 h 215"/>
                <a:gd name="T68" fmla="*/ 122 w 176"/>
                <a:gd name="T69" fmla="*/ 86 h 215"/>
                <a:gd name="T70" fmla="*/ 119 w 176"/>
                <a:gd name="T71" fmla="*/ 90 h 215"/>
                <a:gd name="T72" fmla="*/ 105 w 176"/>
                <a:gd name="T73" fmla="*/ 113 h 215"/>
                <a:gd name="T74" fmla="*/ 69 w 176"/>
                <a:gd name="T75" fmla="*/ 126 h 215"/>
                <a:gd name="T76" fmla="*/ 66 w 176"/>
                <a:gd name="T77" fmla="*/ 110 h 215"/>
                <a:gd name="T78" fmla="*/ 105 w 176"/>
                <a:gd name="T79" fmla="*/ 151 h 215"/>
                <a:gd name="T80" fmla="*/ 69 w 176"/>
                <a:gd name="T81" fmla="*/ 151 h 215"/>
                <a:gd name="T82" fmla="*/ 105 w 176"/>
                <a:gd name="T83" fmla="*/ 13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" h="215">
                  <a:moveTo>
                    <a:pt x="164" y="145"/>
                  </a:moveTo>
                  <a:cubicBezTo>
                    <a:pt x="113" y="127"/>
                    <a:pt x="113" y="127"/>
                    <a:pt x="113" y="12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9" y="111"/>
                    <a:pt x="124" y="103"/>
                    <a:pt x="126" y="95"/>
                  </a:cubicBezTo>
                  <a:cubicBezTo>
                    <a:pt x="126" y="95"/>
                    <a:pt x="127" y="95"/>
                    <a:pt x="127" y="95"/>
                  </a:cubicBezTo>
                  <a:cubicBezTo>
                    <a:pt x="129" y="94"/>
                    <a:pt x="132" y="93"/>
                    <a:pt x="134" y="89"/>
                  </a:cubicBezTo>
                  <a:cubicBezTo>
                    <a:pt x="138" y="85"/>
                    <a:pt x="139" y="79"/>
                    <a:pt x="138" y="73"/>
                  </a:cubicBezTo>
                  <a:cubicBezTo>
                    <a:pt x="138" y="70"/>
                    <a:pt x="136" y="67"/>
                    <a:pt x="134" y="66"/>
                  </a:cubicBezTo>
                  <a:cubicBezTo>
                    <a:pt x="133" y="65"/>
                    <a:pt x="133" y="65"/>
                    <a:pt x="132" y="65"/>
                  </a:cubicBezTo>
                  <a:cubicBezTo>
                    <a:pt x="132" y="64"/>
                    <a:pt x="132" y="64"/>
                    <a:pt x="133" y="63"/>
                  </a:cubicBezTo>
                  <a:cubicBezTo>
                    <a:pt x="133" y="60"/>
                    <a:pt x="134" y="55"/>
                    <a:pt x="134" y="54"/>
                  </a:cubicBezTo>
                  <a:cubicBezTo>
                    <a:pt x="134" y="21"/>
                    <a:pt x="116" y="0"/>
                    <a:pt x="88" y="0"/>
                  </a:cubicBezTo>
                  <a:cubicBezTo>
                    <a:pt x="59" y="0"/>
                    <a:pt x="41" y="21"/>
                    <a:pt x="41" y="54"/>
                  </a:cubicBezTo>
                  <a:cubicBezTo>
                    <a:pt x="41" y="55"/>
                    <a:pt x="41" y="60"/>
                    <a:pt x="43" y="64"/>
                  </a:cubicBezTo>
                  <a:cubicBezTo>
                    <a:pt x="43" y="64"/>
                    <a:pt x="43" y="65"/>
                    <a:pt x="43" y="65"/>
                  </a:cubicBezTo>
                  <a:cubicBezTo>
                    <a:pt x="42" y="65"/>
                    <a:pt x="41" y="65"/>
                    <a:pt x="41" y="66"/>
                  </a:cubicBezTo>
                  <a:cubicBezTo>
                    <a:pt x="39" y="67"/>
                    <a:pt x="37" y="70"/>
                    <a:pt x="36" y="73"/>
                  </a:cubicBezTo>
                  <a:cubicBezTo>
                    <a:pt x="35" y="79"/>
                    <a:pt x="37" y="85"/>
                    <a:pt x="40" y="89"/>
                  </a:cubicBezTo>
                  <a:cubicBezTo>
                    <a:pt x="43" y="93"/>
                    <a:pt x="46" y="95"/>
                    <a:pt x="48" y="95"/>
                  </a:cubicBezTo>
                  <a:cubicBezTo>
                    <a:pt x="50" y="103"/>
                    <a:pt x="54" y="110"/>
                    <a:pt x="60" y="116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5" y="147"/>
                    <a:pt x="0" y="154"/>
                    <a:pt x="0" y="161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57"/>
                    <a:pt x="11" y="154"/>
                    <a:pt x="14" y="152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1" y="165"/>
                    <a:pt x="61" y="165"/>
                    <a:pt x="61" y="165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4" y="173"/>
                    <a:pt x="74" y="173"/>
                    <a:pt x="74" y="173"/>
                  </a:cubicBezTo>
                  <a:cubicBezTo>
                    <a:pt x="66" y="213"/>
                    <a:pt x="66" y="213"/>
                    <a:pt x="66" y="213"/>
                  </a:cubicBezTo>
                  <a:cubicBezTo>
                    <a:pt x="74" y="215"/>
                    <a:pt x="74" y="215"/>
                    <a:pt x="74" y="215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62" y="152"/>
                    <a:pt x="162" y="152"/>
                    <a:pt x="162" y="152"/>
                  </a:cubicBezTo>
                  <a:cubicBezTo>
                    <a:pt x="165" y="154"/>
                    <a:pt x="168" y="157"/>
                    <a:pt x="168" y="161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76" y="214"/>
                    <a:pt x="176" y="214"/>
                    <a:pt x="176" y="21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4"/>
                    <a:pt x="171" y="147"/>
                    <a:pt x="164" y="145"/>
                  </a:cubicBezTo>
                  <a:moveTo>
                    <a:pt x="56" y="91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1" y="85"/>
                    <a:pt x="49" y="86"/>
                    <a:pt x="49" y="86"/>
                  </a:cubicBezTo>
                  <a:cubicBezTo>
                    <a:pt x="48" y="86"/>
                    <a:pt x="48" y="86"/>
                    <a:pt x="47" y="84"/>
                  </a:cubicBezTo>
                  <a:cubicBezTo>
                    <a:pt x="43" y="79"/>
                    <a:pt x="44" y="73"/>
                    <a:pt x="45" y="73"/>
                  </a:cubicBezTo>
                  <a:cubicBezTo>
                    <a:pt x="47" y="74"/>
                    <a:pt x="49" y="74"/>
                    <a:pt x="50" y="73"/>
                  </a:cubicBezTo>
                  <a:cubicBezTo>
                    <a:pt x="51" y="72"/>
                    <a:pt x="53" y="70"/>
                    <a:pt x="52" y="68"/>
                  </a:cubicBezTo>
                  <a:cubicBezTo>
                    <a:pt x="51" y="66"/>
                    <a:pt x="51" y="64"/>
                    <a:pt x="50" y="62"/>
                  </a:cubicBezTo>
                  <a:cubicBezTo>
                    <a:pt x="50" y="60"/>
                    <a:pt x="49" y="56"/>
                    <a:pt x="49" y="54"/>
                  </a:cubicBezTo>
                  <a:cubicBezTo>
                    <a:pt x="49" y="33"/>
                    <a:pt x="59" y="8"/>
                    <a:pt x="88" y="8"/>
                  </a:cubicBezTo>
                  <a:cubicBezTo>
                    <a:pt x="116" y="8"/>
                    <a:pt x="126" y="33"/>
                    <a:pt x="126" y="54"/>
                  </a:cubicBezTo>
                  <a:cubicBezTo>
                    <a:pt x="126" y="54"/>
                    <a:pt x="125" y="59"/>
                    <a:pt x="125" y="61"/>
                  </a:cubicBezTo>
                  <a:cubicBezTo>
                    <a:pt x="124" y="63"/>
                    <a:pt x="124" y="65"/>
                    <a:pt x="123" y="66"/>
                  </a:cubicBezTo>
                  <a:cubicBezTo>
                    <a:pt x="123" y="69"/>
                    <a:pt x="124" y="70"/>
                    <a:pt x="124" y="71"/>
                  </a:cubicBezTo>
                  <a:cubicBezTo>
                    <a:pt x="126" y="73"/>
                    <a:pt x="129" y="73"/>
                    <a:pt x="130" y="72"/>
                  </a:cubicBezTo>
                  <a:cubicBezTo>
                    <a:pt x="131" y="73"/>
                    <a:pt x="132" y="79"/>
                    <a:pt x="128" y="84"/>
                  </a:cubicBezTo>
                  <a:cubicBezTo>
                    <a:pt x="127" y="86"/>
                    <a:pt x="126" y="86"/>
                    <a:pt x="126" y="86"/>
                  </a:cubicBezTo>
                  <a:cubicBezTo>
                    <a:pt x="125" y="85"/>
                    <a:pt x="123" y="86"/>
                    <a:pt x="122" y="86"/>
                  </a:cubicBezTo>
                  <a:cubicBezTo>
                    <a:pt x="121" y="86"/>
                    <a:pt x="120" y="88"/>
                    <a:pt x="119" y="89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7" y="99"/>
                    <a:pt x="113" y="106"/>
                    <a:pt x="106" y="112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5" y="126"/>
                    <a:pt x="105" y="126"/>
                    <a:pt x="105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1" y="105"/>
                    <a:pt x="57" y="98"/>
                    <a:pt x="56" y="91"/>
                  </a:cubicBezTo>
                  <a:moveTo>
                    <a:pt x="105" y="151"/>
                  </a:moveTo>
                  <a:cubicBezTo>
                    <a:pt x="87" y="140"/>
                    <a:pt x="87" y="140"/>
                    <a:pt x="87" y="140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105" y="134"/>
                    <a:pt x="105" y="134"/>
                    <a:pt x="105" y="134"/>
                  </a:cubicBezTo>
                  <a:lnTo>
                    <a:pt x="105" y="1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02">
              <a:extLst>
                <a:ext uri="{FF2B5EF4-FFF2-40B4-BE49-F238E27FC236}">
                  <a16:creationId xmlns:a16="http://schemas.microsoft.com/office/drawing/2014/main" id="{2200241E-55B6-756B-84E7-CFF4DB5DC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0" y="4021138"/>
              <a:ext cx="190500" cy="188913"/>
            </a:xfrm>
            <a:custGeom>
              <a:avLst/>
              <a:gdLst>
                <a:gd name="T0" fmla="*/ 46 w 64"/>
                <a:gd name="T1" fmla="*/ 0 h 64"/>
                <a:gd name="T2" fmla="*/ 0 w 64"/>
                <a:gd name="T3" fmla="*/ 0 h 64"/>
                <a:gd name="T4" fmla="*/ 0 w 64"/>
                <a:gd name="T5" fmla="*/ 8 h 64"/>
                <a:gd name="T6" fmla="*/ 46 w 64"/>
                <a:gd name="T7" fmla="*/ 8 h 64"/>
                <a:gd name="T8" fmla="*/ 56 w 64"/>
                <a:gd name="T9" fmla="*/ 18 h 64"/>
                <a:gd name="T10" fmla="*/ 56 w 64"/>
                <a:gd name="T11" fmla="*/ 64 h 64"/>
                <a:gd name="T12" fmla="*/ 64 w 64"/>
                <a:gd name="T13" fmla="*/ 64 h 64"/>
                <a:gd name="T14" fmla="*/ 64 w 64"/>
                <a:gd name="T15" fmla="*/ 18 h 64"/>
                <a:gd name="T16" fmla="*/ 46 w 6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1" y="8"/>
                    <a:pt x="56" y="13"/>
                    <a:pt x="56" y="18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8"/>
                    <a:pt x="56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03">
              <a:extLst>
                <a:ext uri="{FF2B5EF4-FFF2-40B4-BE49-F238E27FC236}">
                  <a16:creationId xmlns:a16="http://schemas.microsoft.com/office/drawing/2014/main" id="{3A213CD4-72B0-E1A0-3246-6612EC430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5563" y="4116388"/>
              <a:ext cx="23813" cy="93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04">
              <a:extLst>
                <a:ext uri="{FF2B5EF4-FFF2-40B4-BE49-F238E27FC236}">
                  <a16:creationId xmlns:a16="http://schemas.microsoft.com/office/drawing/2014/main" id="{8978BCA6-C9EA-C781-5107-F8EB8554D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6025" y="3878263"/>
              <a:ext cx="119063" cy="119063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32 w 40"/>
                <a:gd name="T13" fmla="*/ 20 h 40"/>
                <a:gd name="T14" fmla="*/ 20 w 40"/>
                <a:gd name="T15" fmla="*/ 32 h 40"/>
                <a:gd name="T16" fmla="*/ 8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moveTo>
                    <a:pt x="20" y="8"/>
                  </a:moveTo>
                  <a:cubicBezTo>
                    <a:pt x="26" y="8"/>
                    <a:pt x="32" y="13"/>
                    <a:pt x="32" y="20"/>
                  </a:cubicBezTo>
                  <a:cubicBezTo>
                    <a:pt x="32" y="27"/>
                    <a:pt x="26" y="32"/>
                    <a:pt x="20" y="32"/>
                  </a:cubicBezTo>
                  <a:cubicBezTo>
                    <a:pt x="13" y="32"/>
                    <a:pt x="8" y="27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id="{89923468-C2D4-871E-EFC4-012329C4F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4021138"/>
              <a:ext cx="190500" cy="188913"/>
            </a:xfrm>
            <a:custGeom>
              <a:avLst/>
              <a:gdLst>
                <a:gd name="T0" fmla="*/ 64 w 64"/>
                <a:gd name="T1" fmla="*/ 8 h 64"/>
                <a:gd name="T2" fmla="*/ 64 w 64"/>
                <a:gd name="T3" fmla="*/ 0 h 64"/>
                <a:gd name="T4" fmla="*/ 18 w 64"/>
                <a:gd name="T5" fmla="*/ 0 h 64"/>
                <a:gd name="T6" fmla="*/ 0 w 64"/>
                <a:gd name="T7" fmla="*/ 18 h 64"/>
                <a:gd name="T8" fmla="*/ 0 w 64"/>
                <a:gd name="T9" fmla="*/ 64 h 64"/>
                <a:gd name="T10" fmla="*/ 8 w 64"/>
                <a:gd name="T11" fmla="*/ 64 h 64"/>
                <a:gd name="T12" fmla="*/ 8 w 64"/>
                <a:gd name="T13" fmla="*/ 18 h 64"/>
                <a:gd name="T14" fmla="*/ 18 w 64"/>
                <a:gd name="T15" fmla="*/ 8 h 64"/>
                <a:gd name="T16" fmla="*/ 64 w 64"/>
                <a:gd name="T17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64" y="8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lnTo>
                    <a:pt x="64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106">
              <a:extLst>
                <a:ext uri="{FF2B5EF4-FFF2-40B4-BE49-F238E27FC236}">
                  <a16:creationId xmlns:a16="http://schemas.microsoft.com/office/drawing/2014/main" id="{2DEE8663-E661-DE8E-5457-1AE4A5BD2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625" y="4116388"/>
              <a:ext cx="23813" cy="93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07">
              <a:extLst>
                <a:ext uri="{FF2B5EF4-FFF2-40B4-BE49-F238E27FC236}">
                  <a16:creationId xmlns:a16="http://schemas.microsoft.com/office/drawing/2014/main" id="{BDEA62F1-9157-1C6E-00CD-B2735E7014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6913" y="3878263"/>
              <a:ext cx="119063" cy="119063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32 w 40"/>
                <a:gd name="T13" fmla="*/ 20 h 40"/>
                <a:gd name="T14" fmla="*/ 20 w 40"/>
                <a:gd name="T15" fmla="*/ 32 h 40"/>
                <a:gd name="T16" fmla="*/ 8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moveTo>
                    <a:pt x="20" y="8"/>
                  </a:moveTo>
                  <a:cubicBezTo>
                    <a:pt x="27" y="8"/>
                    <a:pt x="32" y="13"/>
                    <a:pt x="32" y="20"/>
                  </a:cubicBezTo>
                  <a:cubicBezTo>
                    <a:pt x="32" y="27"/>
                    <a:pt x="27" y="32"/>
                    <a:pt x="20" y="32"/>
                  </a:cubicBezTo>
                  <a:cubicBezTo>
                    <a:pt x="14" y="32"/>
                    <a:pt x="8" y="27"/>
                    <a:pt x="8" y="20"/>
                  </a:cubicBezTo>
                  <a:cubicBezTo>
                    <a:pt x="8" y="13"/>
                    <a:pt x="14" y="8"/>
                    <a:pt x="2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B4C85A-4680-049C-716F-3820C19FBA71}"/>
              </a:ext>
            </a:extLst>
          </p:cNvPr>
          <p:cNvGrpSpPr/>
          <p:nvPr/>
        </p:nvGrpSpPr>
        <p:grpSpPr>
          <a:xfrm>
            <a:off x="1207905" y="4102563"/>
            <a:ext cx="401820" cy="462874"/>
            <a:chOff x="3125788" y="1906588"/>
            <a:chExt cx="898525" cy="1035050"/>
          </a:xfrm>
          <a:solidFill>
            <a:schemeClr val="bg1"/>
          </a:solidFill>
        </p:grpSpPr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AFA005D5-0E04-F4E6-B184-5E1B7B80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825" y="1931988"/>
              <a:ext cx="63500" cy="111125"/>
            </a:xfrm>
            <a:custGeom>
              <a:avLst/>
              <a:gdLst>
                <a:gd name="T0" fmla="*/ 9 w 48"/>
                <a:gd name="T1" fmla="*/ 83 h 84"/>
                <a:gd name="T2" fmla="*/ 13 w 48"/>
                <a:gd name="T3" fmla="*/ 84 h 84"/>
                <a:gd name="T4" fmla="*/ 24 w 48"/>
                <a:gd name="T5" fmla="*/ 76 h 84"/>
                <a:gd name="T6" fmla="*/ 46 w 48"/>
                <a:gd name="T7" fmla="*/ 17 h 84"/>
                <a:gd name="T8" fmla="*/ 39 w 48"/>
                <a:gd name="T9" fmla="*/ 2 h 84"/>
                <a:gd name="T10" fmla="*/ 23 w 48"/>
                <a:gd name="T11" fmla="*/ 9 h 84"/>
                <a:gd name="T12" fmla="*/ 2 w 48"/>
                <a:gd name="T13" fmla="*/ 68 h 84"/>
                <a:gd name="T14" fmla="*/ 9 w 48"/>
                <a:gd name="T15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9" y="83"/>
                  </a:moveTo>
                  <a:cubicBezTo>
                    <a:pt x="10" y="83"/>
                    <a:pt x="12" y="84"/>
                    <a:pt x="13" y="84"/>
                  </a:cubicBezTo>
                  <a:cubicBezTo>
                    <a:pt x="18" y="84"/>
                    <a:pt x="23" y="81"/>
                    <a:pt x="24" y="7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1"/>
                    <a:pt x="45" y="4"/>
                    <a:pt x="39" y="2"/>
                  </a:cubicBezTo>
                  <a:cubicBezTo>
                    <a:pt x="32" y="0"/>
                    <a:pt x="25" y="3"/>
                    <a:pt x="23" y="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74"/>
                    <a:pt x="3" y="81"/>
                    <a:pt x="9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875F41BB-D727-35E4-DCEF-9BEAB032A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2006600"/>
              <a:ext cx="88900" cy="98425"/>
            </a:xfrm>
            <a:custGeom>
              <a:avLst/>
              <a:gdLst>
                <a:gd name="T0" fmla="*/ 13 w 67"/>
                <a:gd name="T1" fmla="*/ 73 h 73"/>
                <a:gd name="T2" fmla="*/ 23 w 67"/>
                <a:gd name="T3" fmla="*/ 69 h 73"/>
                <a:gd name="T4" fmla="*/ 63 w 67"/>
                <a:gd name="T5" fmla="*/ 21 h 73"/>
                <a:gd name="T6" fmla="*/ 61 w 67"/>
                <a:gd name="T7" fmla="*/ 4 h 73"/>
                <a:gd name="T8" fmla="*/ 44 w 67"/>
                <a:gd name="T9" fmla="*/ 6 h 73"/>
                <a:gd name="T10" fmla="*/ 4 w 67"/>
                <a:gd name="T11" fmla="*/ 53 h 73"/>
                <a:gd name="T12" fmla="*/ 6 w 67"/>
                <a:gd name="T13" fmla="*/ 70 h 73"/>
                <a:gd name="T14" fmla="*/ 13 w 67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3">
                  <a:moveTo>
                    <a:pt x="13" y="73"/>
                  </a:moveTo>
                  <a:cubicBezTo>
                    <a:pt x="17" y="73"/>
                    <a:pt x="20" y="72"/>
                    <a:pt x="23" y="69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7" y="16"/>
                    <a:pt x="66" y="8"/>
                    <a:pt x="61" y="4"/>
                  </a:cubicBezTo>
                  <a:cubicBezTo>
                    <a:pt x="56" y="0"/>
                    <a:pt x="48" y="0"/>
                    <a:pt x="44" y="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8"/>
                    <a:pt x="1" y="66"/>
                    <a:pt x="6" y="70"/>
                  </a:cubicBezTo>
                  <a:cubicBezTo>
                    <a:pt x="8" y="72"/>
                    <a:pt x="11" y="73"/>
                    <a:pt x="13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491D9339-40B5-CB43-1C68-FA7A752C7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2520950"/>
              <a:ext cx="107950" cy="74613"/>
            </a:xfrm>
            <a:custGeom>
              <a:avLst/>
              <a:gdLst>
                <a:gd name="T0" fmla="*/ 62 w 81"/>
                <a:gd name="T1" fmla="*/ 3 h 57"/>
                <a:gd name="T2" fmla="*/ 8 w 81"/>
                <a:gd name="T3" fmla="*/ 35 h 57"/>
                <a:gd name="T4" fmla="*/ 3 w 81"/>
                <a:gd name="T5" fmla="*/ 51 h 57"/>
                <a:gd name="T6" fmla="*/ 14 w 81"/>
                <a:gd name="T7" fmla="*/ 57 h 57"/>
                <a:gd name="T8" fmla="*/ 20 w 81"/>
                <a:gd name="T9" fmla="*/ 55 h 57"/>
                <a:gd name="T10" fmla="*/ 74 w 81"/>
                <a:gd name="T11" fmla="*/ 24 h 57"/>
                <a:gd name="T12" fmla="*/ 78 w 81"/>
                <a:gd name="T13" fmla="*/ 8 h 57"/>
                <a:gd name="T14" fmla="*/ 62 w 81"/>
                <a:gd name="T15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57">
                  <a:moveTo>
                    <a:pt x="62" y="3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2" y="38"/>
                    <a:pt x="0" y="45"/>
                    <a:pt x="3" y="51"/>
                  </a:cubicBezTo>
                  <a:cubicBezTo>
                    <a:pt x="6" y="55"/>
                    <a:pt x="10" y="57"/>
                    <a:pt x="14" y="57"/>
                  </a:cubicBezTo>
                  <a:cubicBezTo>
                    <a:pt x="16" y="57"/>
                    <a:pt x="18" y="56"/>
                    <a:pt x="20" y="5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0" y="21"/>
                    <a:pt x="81" y="14"/>
                    <a:pt x="78" y="8"/>
                  </a:cubicBezTo>
                  <a:cubicBezTo>
                    <a:pt x="75" y="2"/>
                    <a:pt x="68" y="0"/>
                    <a:pt x="6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20F4FACF-879F-1FE9-0F37-B75E161A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2124075"/>
              <a:ext cx="109538" cy="74613"/>
            </a:xfrm>
            <a:custGeom>
              <a:avLst/>
              <a:gdLst>
                <a:gd name="T0" fmla="*/ 4 w 82"/>
                <a:gd name="T1" fmla="*/ 51 h 57"/>
                <a:gd name="T2" fmla="*/ 14 w 82"/>
                <a:gd name="T3" fmla="*/ 57 h 57"/>
                <a:gd name="T4" fmla="*/ 20 w 82"/>
                <a:gd name="T5" fmla="*/ 55 h 57"/>
                <a:gd name="T6" fmla="*/ 74 w 82"/>
                <a:gd name="T7" fmla="*/ 24 h 57"/>
                <a:gd name="T8" fmla="*/ 78 w 82"/>
                <a:gd name="T9" fmla="*/ 8 h 57"/>
                <a:gd name="T10" fmla="*/ 62 w 82"/>
                <a:gd name="T11" fmla="*/ 3 h 57"/>
                <a:gd name="T12" fmla="*/ 8 w 82"/>
                <a:gd name="T13" fmla="*/ 35 h 57"/>
                <a:gd name="T14" fmla="*/ 4 w 82"/>
                <a:gd name="T15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57">
                  <a:moveTo>
                    <a:pt x="4" y="51"/>
                  </a:moveTo>
                  <a:cubicBezTo>
                    <a:pt x="6" y="55"/>
                    <a:pt x="10" y="57"/>
                    <a:pt x="14" y="57"/>
                  </a:cubicBezTo>
                  <a:cubicBezTo>
                    <a:pt x="16" y="57"/>
                    <a:pt x="18" y="56"/>
                    <a:pt x="20" y="5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0" y="21"/>
                    <a:pt x="82" y="14"/>
                    <a:pt x="78" y="8"/>
                  </a:cubicBezTo>
                  <a:cubicBezTo>
                    <a:pt x="75" y="2"/>
                    <a:pt x="68" y="0"/>
                    <a:pt x="62" y="3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2" y="38"/>
                    <a:pt x="0" y="45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A9E9715C-8009-8787-A1B2-6982F3C39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2405063"/>
              <a:ext cx="115888" cy="49213"/>
            </a:xfrm>
            <a:custGeom>
              <a:avLst/>
              <a:gdLst>
                <a:gd name="T0" fmla="*/ 86 w 87"/>
                <a:gd name="T1" fmla="*/ 11 h 36"/>
                <a:gd name="T2" fmla="*/ 72 w 87"/>
                <a:gd name="T3" fmla="*/ 1 h 36"/>
                <a:gd name="T4" fmla="*/ 11 w 87"/>
                <a:gd name="T5" fmla="*/ 12 h 36"/>
                <a:gd name="T6" fmla="*/ 1 w 87"/>
                <a:gd name="T7" fmla="*/ 26 h 36"/>
                <a:gd name="T8" fmla="*/ 13 w 87"/>
                <a:gd name="T9" fmla="*/ 36 h 36"/>
                <a:gd name="T10" fmla="*/ 15 w 87"/>
                <a:gd name="T11" fmla="*/ 35 h 36"/>
                <a:gd name="T12" fmla="*/ 76 w 87"/>
                <a:gd name="T13" fmla="*/ 25 h 36"/>
                <a:gd name="T14" fmla="*/ 86 w 87"/>
                <a:gd name="T15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6">
                  <a:moveTo>
                    <a:pt x="86" y="11"/>
                  </a:moveTo>
                  <a:cubicBezTo>
                    <a:pt x="85" y="4"/>
                    <a:pt x="79" y="0"/>
                    <a:pt x="72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4" y="13"/>
                    <a:pt x="0" y="19"/>
                    <a:pt x="1" y="26"/>
                  </a:cubicBezTo>
                  <a:cubicBezTo>
                    <a:pt x="2" y="31"/>
                    <a:pt x="7" y="36"/>
                    <a:pt x="13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3" y="23"/>
                    <a:pt x="87" y="17"/>
                    <a:pt x="8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790601CD-BAC1-5BC5-2BBB-7C0077B1A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266950"/>
              <a:ext cx="115888" cy="47625"/>
            </a:xfrm>
            <a:custGeom>
              <a:avLst/>
              <a:gdLst>
                <a:gd name="T0" fmla="*/ 1 w 87"/>
                <a:gd name="T1" fmla="*/ 26 h 36"/>
                <a:gd name="T2" fmla="*/ 13 w 87"/>
                <a:gd name="T3" fmla="*/ 36 h 36"/>
                <a:gd name="T4" fmla="*/ 15 w 87"/>
                <a:gd name="T5" fmla="*/ 36 h 36"/>
                <a:gd name="T6" fmla="*/ 76 w 87"/>
                <a:gd name="T7" fmla="*/ 25 h 36"/>
                <a:gd name="T8" fmla="*/ 86 w 87"/>
                <a:gd name="T9" fmla="*/ 11 h 36"/>
                <a:gd name="T10" fmla="*/ 72 w 87"/>
                <a:gd name="T11" fmla="*/ 1 h 36"/>
                <a:gd name="T12" fmla="*/ 11 w 87"/>
                <a:gd name="T13" fmla="*/ 12 h 36"/>
                <a:gd name="T14" fmla="*/ 1 w 87"/>
                <a:gd name="T15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6">
                  <a:moveTo>
                    <a:pt x="1" y="26"/>
                  </a:moveTo>
                  <a:cubicBezTo>
                    <a:pt x="2" y="32"/>
                    <a:pt x="7" y="36"/>
                    <a:pt x="13" y="36"/>
                  </a:cubicBezTo>
                  <a:cubicBezTo>
                    <a:pt x="13" y="36"/>
                    <a:pt x="14" y="36"/>
                    <a:pt x="15" y="36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3" y="24"/>
                    <a:pt x="87" y="18"/>
                    <a:pt x="86" y="11"/>
                  </a:cubicBezTo>
                  <a:cubicBezTo>
                    <a:pt x="85" y="5"/>
                    <a:pt x="78" y="0"/>
                    <a:pt x="72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4" y="13"/>
                    <a:pt x="0" y="20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AF0DFEC9-5ED2-E9AF-4771-BDF253FB0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2266950"/>
              <a:ext cx="115888" cy="47625"/>
            </a:xfrm>
            <a:custGeom>
              <a:avLst/>
              <a:gdLst>
                <a:gd name="T0" fmla="*/ 11 w 87"/>
                <a:gd name="T1" fmla="*/ 25 h 36"/>
                <a:gd name="T2" fmla="*/ 72 w 87"/>
                <a:gd name="T3" fmla="*/ 36 h 36"/>
                <a:gd name="T4" fmla="*/ 74 w 87"/>
                <a:gd name="T5" fmla="*/ 36 h 36"/>
                <a:gd name="T6" fmla="*/ 86 w 87"/>
                <a:gd name="T7" fmla="*/ 26 h 36"/>
                <a:gd name="T8" fmla="*/ 76 w 87"/>
                <a:gd name="T9" fmla="*/ 12 h 36"/>
                <a:gd name="T10" fmla="*/ 15 w 87"/>
                <a:gd name="T11" fmla="*/ 1 h 36"/>
                <a:gd name="T12" fmla="*/ 1 w 87"/>
                <a:gd name="T13" fmla="*/ 11 h 36"/>
                <a:gd name="T14" fmla="*/ 11 w 87"/>
                <a:gd name="T15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6">
                  <a:moveTo>
                    <a:pt x="11" y="25"/>
                  </a:moveTo>
                  <a:cubicBezTo>
                    <a:pt x="72" y="36"/>
                    <a:pt x="72" y="36"/>
                    <a:pt x="72" y="36"/>
                  </a:cubicBezTo>
                  <a:cubicBezTo>
                    <a:pt x="73" y="36"/>
                    <a:pt x="73" y="36"/>
                    <a:pt x="74" y="36"/>
                  </a:cubicBezTo>
                  <a:cubicBezTo>
                    <a:pt x="80" y="36"/>
                    <a:pt x="85" y="32"/>
                    <a:pt x="86" y="26"/>
                  </a:cubicBezTo>
                  <a:cubicBezTo>
                    <a:pt x="87" y="20"/>
                    <a:pt x="83" y="13"/>
                    <a:pt x="76" y="1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2" y="5"/>
                    <a:pt x="1" y="11"/>
                  </a:cubicBezTo>
                  <a:cubicBezTo>
                    <a:pt x="0" y="18"/>
                    <a:pt x="4" y="24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158E1AF6-97BC-2B17-6F3C-778CFE02C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405063"/>
              <a:ext cx="115888" cy="49213"/>
            </a:xfrm>
            <a:custGeom>
              <a:avLst/>
              <a:gdLst>
                <a:gd name="T0" fmla="*/ 76 w 87"/>
                <a:gd name="T1" fmla="*/ 12 h 36"/>
                <a:gd name="T2" fmla="*/ 15 w 87"/>
                <a:gd name="T3" fmla="*/ 1 h 36"/>
                <a:gd name="T4" fmla="*/ 1 w 87"/>
                <a:gd name="T5" fmla="*/ 11 h 36"/>
                <a:gd name="T6" fmla="*/ 11 w 87"/>
                <a:gd name="T7" fmla="*/ 25 h 36"/>
                <a:gd name="T8" fmla="*/ 72 w 87"/>
                <a:gd name="T9" fmla="*/ 35 h 36"/>
                <a:gd name="T10" fmla="*/ 74 w 87"/>
                <a:gd name="T11" fmla="*/ 36 h 36"/>
                <a:gd name="T12" fmla="*/ 86 w 87"/>
                <a:gd name="T13" fmla="*/ 26 h 36"/>
                <a:gd name="T14" fmla="*/ 76 w 87"/>
                <a:gd name="T1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6">
                  <a:moveTo>
                    <a:pt x="76" y="1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2" y="4"/>
                    <a:pt x="1" y="11"/>
                  </a:cubicBezTo>
                  <a:cubicBezTo>
                    <a:pt x="0" y="17"/>
                    <a:pt x="4" y="23"/>
                    <a:pt x="11" y="2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3" y="35"/>
                    <a:pt x="73" y="36"/>
                    <a:pt x="74" y="36"/>
                  </a:cubicBezTo>
                  <a:cubicBezTo>
                    <a:pt x="80" y="36"/>
                    <a:pt x="85" y="31"/>
                    <a:pt x="86" y="26"/>
                  </a:cubicBezTo>
                  <a:cubicBezTo>
                    <a:pt x="87" y="19"/>
                    <a:pt x="83" y="13"/>
                    <a:pt x="7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50">
              <a:extLst>
                <a:ext uri="{FF2B5EF4-FFF2-40B4-BE49-F238E27FC236}">
                  <a16:creationId xmlns:a16="http://schemas.microsoft.com/office/drawing/2014/main" id="{343EA2B1-2731-73F6-A3E0-1A5B6500D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2124075"/>
              <a:ext cx="107950" cy="74613"/>
            </a:xfrm>
            <a:custGeom>
              <a:avLst/>
              <a:gdLst>
                <a:gd name="T0" fmla="*/ 8 w 81"/>
                <a:gd name="T1" fmla="*/ 24 h 57"/>
                <a:gd name="T2" fmla="*/ 62 w 81"/>
                <a:gd name="T3" fmla="*/ 55 h 57"/>
                <a:gd name="T4" fmla="*/ 68 w 81"/>
                <a:gd name="T5" fmla="*/ 57 h 57"/>
                <a:gd name="T6" fmla="*/ 78 w 81"/>
                <a:gd name="T7" fmla="*/ 51 h 57"/>
                <a:gd name="T8" fmla="*/ 74 w 81"/>
                <a:gd name="T9" fmla="*/ 35 h 57"/>
                <a:gd name="T10" fmla="*/ 20 w 81"/>
                <a:gd name="T11" fmla="*/ 3 h 57"/>
                <a:gd name="T12" fmla="*/ 3 w 81"/>
                <a:gd name="T13" fmla="*/ 8 h 57"/>
                <a:gd name="T14" fmla="*/ 8 w 81"/>
                <a:gd name="T1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57">
                  <a:moveTo>
                    <a:pt x="8" y="24"/>
                  </a:moveTo>
                  <a:cubicBezTo>
                    <a:pt x="62" y="55"/>
                    <a:pt x="62" y="55"/>
                    <a:pt x="62" y="55"/>
                  </a:cubicBezTo>
                  <a:cubicBezTo>
                    <a:pt x="64" y="56"/>
                    <a:pt x="66" y="57"/>
                    <a:pt x="68" y="57"/>
                  </a:cubicBezTo>
                  <a:cubicBezTo>
                    <a:pt x="72" y="57"/>
                    <a:pt x="76" y="55"/>
                    <a:pt x="78" y="51"/>
                  </a:cubicBezTo>
                  <a:cubicBezTo>
                    <a:pt x="81" y="45"/>
                    <a:pt x="80" y="38"/>
                    <a:pt x="74" y="3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B883466E-5DD9-3150-CEC2-CD35497F5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2520950"/>
              <a:ext cx="109538" cy="74613"/>
            </a:xfrm>
            <a:custGeom>
              <a:avLst/>
              <a:gdLst>
                <a:gd name="T0" fmla="*/ 74 w 82"/>
                <a:gd name="T1" fmla="*/ 35 h 57"/>
                <a:gd name="T2" fmla="*/ 20 w 82"/>
                <a:gd name="T3" fmla="*/ 3 h 57"/>
                <a:gd name="T4" fmla="*/ 4 w 82"/>
                <a:gd name="T5" fmla="*/ 8 h 57"/>
                <a:gd name="T6" fmla="*/ 8 w 82"/>
                <a:gd name="T7" fmla="*/ 24 h 57"/>
                <a:gd name="T8" fmla="*/ 62 w 82"/>
                <a:gd name="T9" fmla="*/ 55 h 57"/>
                <a:gd name="T10" fmla="*/ 68 w 82"/>
                <a:gd name="T11" fmla="*/ 57 h 57"/>
                <a:gd name="T12" fmla="*/ 78 w 82"/>
                <a:gd name="T13" fmla="*/ 51 h 57"/>
                <a:gd name="T14" fmla="*/ 74 w 82"/>
                <a:gd name="T15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57">
                  <a:moveTo>
                    <a:pt x="74" y="35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4" y="0"/>
                    <a:pt x="7" y="2"/>
                    <a:pt x="4" y="8"/>
                  </a:cubicBezTo>
                  <a:cubicBezTo>
                    <a:pt x="0" y="14"/>
                    <a:pt x="2" y="21"/>
                    <a:pt x="8" y="2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4" y="56"/>
                    <a:pt x="66" y="57"/>
                    <a:pt x="68" y="57"/>
                  </a:cubicBezTo>
                  <a:cubicBezTo>
                    <a:pt x="72" y="57"/>
                    <a:pt x="76" y="55"/>
                    <a:pt x="78" y="51"/>
                  </a:cubicBezTo>
                  <a:cubicBezTo>
                    <a:pt x="82" y="45"/>
                    <a:pt x="80" y="38"/>
                    <a:pt x="74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52">
              <a:extLst>
                <a:ext uri="{FF2B5EF4-FFF2-40B4-BE49-F238E27FC236}">
                  <a16:creationId xmlns:a16="http://schemas.microsoft.com/office/drawing/2014/main" id="{C764856D-D108-8AC1-251A-E8ED0AD94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2006600"/>
              <a:ext cx="88900" cy="98425"/>
            </a:xfrm>
            <a:custGeom>
              <a:avLst/>
              <a:gdLst>
                <a:gd name="T0" fmla="*/ 44 w 67"/>
                <a:gd name="T1" fmla="*/ 69 h 73"/>
                <a:gd name="T2" fmla="*/ 53 w 67"/>
                <a:gd name="T3" fmla="*/ 73 h 73"/>
                <a:gd name="T4" fmla="*/ 61 w 67"/>
                <a:gd name="T5" fmla="*/ 70 h 73"/>
                <a:gd name="T6" fmla="*/ 63 w 67"/>
                <a:gd name="T7" fmla="*/ 53 h 73"/>
                <a:gd name="T8" fmla="*/ 22 w 67"/>
                <a:gd name="T9" fmla="*/ 6 h 73"/>
                <a:gd name="T10" fmla="*/ 6 w 67"/>
                <a:gd name="T11" fmla="*/ 4 h 73"/>
                <a:gd name="T12" fmla="*/ 4 w 67"/>
                <a:gd name="T13" fmla="*/ 21 h 73"/>
                <a:gd name="T14" fmla="*/ 44 w 67"/>
                <a:gd name="T15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3">
                  <a:moveTo>
                    <a:pt x="44" y="69"/>
                  </a:moveTo>
                  <a:cubicBezTo>
                    <a:pt x="47" y="72"/>
                    <a:pt x="50" y="73"/>
                    <a:pt x="53" y="73"/>
                  </a:cubicBezTo>
                  <a:cubicBezTo>
                    <a:pt x="56" y="73"/>
                    <a:pt x="59" y="72"/>
                    <a:pt x="61" y="70"/>
                  </a:cubicBezTo>
                  <a:cubicBezTo>
                    <a:pt x="66" y="66"/>
                    <a:pt x="67" y="58"/>
                    <a:pt x="63" y="5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8" y="0"/>
                    <a:pt x="11" y="0"/>
                    <a:pt x="6" y="4"/>
                  </a:cubicBezTo>
                  <a:cubicBezTo>
                    <a:pt x="0" y="8"/>
                    <a:pt x="0" y="16"/>
                    <a:pt x="4" y="21"/>
                  </a:cubicBezTo>
                  <a:lnTo>
                    <a:pt x="44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53">
              <a:extLst>
                <a:ext uri="{FF2B5EF4-FFF2-40B4-BE49-F238E27FC236}">
                  <a16:creationId xmlns:a16="http://schemas.microsoft.com/office/drawing/2014/main" id="{3005A3E3-707F-C141-1491-150351377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1931988"/>
              <a:ext cx="65088" cy="111125"/>
            </a:xfrm>
            <a:custGeom>
              <a:avLst/>
              <a:gdLst>
                <a:gd name="T0" fmla="*/ 23 w 48"/>
                <a:gd name="T1" fmla="*/ 76 h 84"/>
                <a:gd name="T2" fmla="*/ 35 w 48"/>
                <a:gd name="T3" fmla="*/ 84 h 84"/>
                <a:gd name="T4" fmla="*/ 39 w 48"/>
                <a:gd name="T5" fmla="*/ 83 h 84"/>
                <a:gd name="T6" fmla="*/ 46 w 48"/>
                <a:gd name="T7" fmla="*/ 68 h 84"/>
                <a:gd name="T8" fmla="*/ 25 w 48"/>
                <a:gd name="T9" fmla="*/ 9 h 84"/>
                <a:gd name="T10" fmla="*/ 9 w 48"/>
                <a:gd name="T11" fmla="*/ 2 h 84"/>
                <a:gd name="T12" fmla="*/ 2 w 48"/>
                <a:gd name="T13" fmla="*/ 17 h 84"/>
                <a:gd name="T14" fmla="*/ 23 w 48"/>
                <a:gd name="T15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23" y="76"/>
                  </a:moveTo>
                  <a:cubicBezTo>
                    <a:pt x="25" y="81"/>
                    <a:pt x="30" y="84"/>
                    <a:pt x="35" y="84"/>
                  </a:cubicBezTo>
                  <a:cubicBezTo>
                    <a:pt x="36" y="84"/>
                    <a:pt x="37" y="83"/>
                    <a:pt x="39" y="83"/>
                  </a:cubicBezTo>
                  <a:cubicBezTo>
                    <a:pt x="45" y="81"/>
                    <a:pt x="48" y="74"/>
                    <a:pt x="46" y="6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1"/>
                    <a:pt x="2" y="17"/>
                  </a:cubicBezTo>
                  <a:lnTo>
                    <a:pt x="23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54">
              <a:extLst>
                <a:ext uri="{FF2B5EF4-FFF2-40B4-BE49-F238E27FC236}">
                  <a16:creationId xmlns:a16="http://schemas.microsoft.com/office/drawing/2014/main" id="{750C6BB8-769B-B3FB-658C-855DD2D04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175" y="1906588"/>
              <a:ext cx="31750" cy="115888"/>
            </a:xfrm>
            <a:custGeom>
              <a:avLst/>
              <a:gdLst>
                <a:gd name="T0" fmla="*/ 12 w 24"/>
                <a:gd name="T1" fmla="*/ 87 h 87"/>
                <a:gd name="T2" fmla="*/ 24 w 24"/>
                <a:gd name="T3" fmla="*/ 75 h 87"/>
                <a:gd name="T4" fmla="*/ 24 w 24"/>
                <a:gd name="T5" fmla="*/ 12 h 87"/>
                <a:gd name="T6" fmla="*/ 12 w 24"/>
                <a:gd name="T7" fmla="*/ 0 h 87"/>
                <a:gd name="T8" fmla="*/ 0 w 24"/>
                <a:gd name="T9" fmla="*/ 12 h 87"/>
                <a:gd name="T10" fmla="*/ 0 w 24"/>
                <a:gd name="T11" fmla="*/ 75 h 87"/>
                <a:gd name="T12" fmla="*/ 12 w 24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7">
                  <a:moveTo>
                    <a:pt x="12" y="87"/>
                  </a:moveTo>
                  <a:cubicBezTo>
                    <a:pt x="18" y="87"/>
                    <a:pt x="24" y="81"/>
                    <a:pt x="24" y="7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1"/>
                    <a:pt x="5" y="87"/>
                    <a:pt x="1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55">
              <a:extLst>
                <a:ext uri="{FF2B5EF4-FFF2-40B4-BE49-F238E27FC236}">
                  <a16:creationId xmlns:a16="http://schemas.microsoft.com/office/drawing/2014/main" id="{2BBDA3F1-B554-F03F-EFCA-A761EB34C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0" y="2068513"/>
              <a:ext cx="584200" cy="873125"/>
            </a:xfrm>
            <a:custGeom>
              <a:avLst/>
              <a:gdLst>
                <a:gd name="T0" fmla="*/ 219 w 438"/>
                <a:gd name="T1" fmla="*/ 0 h 655"/>
                <a:gd name="T2" fmla="*/ 0 w 438"/>
                <a:gd name="T3" fmla="*/ 219 h 655"/>
                <a:gd name="T4" fmla="*/ 58 w 438"/>
                <a:gd name="T5" fmla="*/ 370 h 655"/>
                <a:gd name="T6" fmla="*/ 123 w 438"/>
                <a:gd name="T7" fmla="*/ 529 h 655"/>
                <a:gd name="T8" fmla="*/ 157 w 438"/>
                <a:gd name="T9" fmla="*/ 562 h 655"/>
                <a:gd name="T10" fmla="*/ 278 w 438"/>
                <a:gd name="T11" fmla="*/ 562 h 655"/>
                <a:gd name="T12" fmla="*/ 290 w 438"/>
                <a:gd name="T13" fmla="*/ 574 h 655"/>
                <a:gd name="T14" fmla="*/ 280 w 438"/>
                <a:gd name="T15" fmla="*/ 585 h 655"/>
                <a:gd name="T16" fmla="*/ 190 w 438"/>
                <a:gd name="T17" fmla="*/ 585 h 655"/>
                <a:gd name="T18" fmla="*/ 155 w 438"/>
                <a:gd name="T19" fmla="*/ 619 h 655"/>
                <a:gd name="T20" fmla="*/ 155 w 438"/>
                <a:gd name="T21" fmla="*/ 621 h 655"/>
                <a:gd name="T22" fmla="*/ 190 w 438"/>
                <a:gd name="T23" fmla="*/ 655 h 655"/>
                <a:gd name="T24" fmla="*/ 224 w 438"/>
                <a:gd name="T25" fmla="*/ 655 h 655"/>
                <a:gd name="T26" fmla="*/ 236 w 438"/>
                <a:gd name="T27" fmla="*/ 643 h 655"/>
                <a:gd name="T28" fmla="*/ 224 w 438"/>
                <a:gd name="T29" fmla="*/ 631 h 655"/>
                <a:gd name="T30" fmla="*/ 190 w 438"/>
                <a:gd name="T31" fmla="*/ 631 h 655"/>
                <a:gd name="T32" fmla="*/ 179 w 438"/>
                <a:gd name="T33" fmla="*/ 621 h 655"/>
                <a:gd name="T34" fmla="*/ 179 w 438"/>
                <a:gd name="T35" fmla="*/ 619 h 655"/>
                <a:gd name="T36" fmla="*/ 190 w 438"/>
                <a:gd name="T37" fmla="*/ 609 h 655"/>
                <a:gd name="T38" fmla="*/ 280 w 438"/>
                <a:gd name="T39" fmla="*/ 609 h 655"/>
                <a:gd name="T40" fmla="*/ 314 w 438"/>
                <a:gd name="T41" fmla="*/ 574 h 655"/>
                <a:gd name="T42" fmla="*/ 278 w 438"/>
                <a:gd name="T43" fmla="*/ 538 h 655"/>
                <a:gd name="T44" fmla="*/ 157 w 438"/>
                <a:gd name="T45" fmla="*/ 538 h 655"/>
                <a:gd name="T46" fmla="*/ 147 w 438"/>
                <a:gd name="T47" fmla="*/ 527 h 655"/>
                <a:gd name="T48" fmla="*/ 78 w 438"/>
                <a:gd name="T49" fmla="*/ 356 h 655"/>
                <a:gd name="T50" fmla="*/ 24 w 438"/>
                <a:gd name="T51" fmla="*/ 219 h 655"/>
                <a:gd name="T52" fmla="*/ 219 w 438"/>
                <a:gd name="T53" fmla="*/ 24 h 655"/>
                <a:gd name="T54" fmla="*/ 414 w 438"/>
                <a:gd name="T55" fmla="*/ 219 h 655"/>
                <a:gd name="T56" fmla="*/ 360 w 438"/>
                <a:gd name="T57" fmla="*/ 356 h 655"/>
                <a:gd name="T58" fmla="*/ 297 w 438"/>
                <a:gd name="T59" fmla="*/ 482 h 655"/>
                <a:gd name="T60" fmla="*/ 286 w 438"/>
                <a:gd name="T61" fmla="*/ 491 h 655"/>
                <a:gd name="T62" fmla="*/ 178 w 438"/>
                <a:gd name="T63" fmla="*/ 491 h 655"/>
                <a:gd name="T64" fmla="*/ 166 w 438"/>
                <a:gd name="T65" fmla="*/ 503 h 655"/>
                <a:gd name="T66" fmla="*/ 178 w 438"/>
                <a:gd name="T67" fmla="*/ 515 h 655"/>
                <a:gd name="T68" fmla="*/ 286 w 438"/>
                <a:gd name="T69" fmla="*/ 515 h 655"/>
                <a:gd name="T70" fmla="*/ 321 w 438"/>
                <a:gd name="T71" fmla="*/ 487 h 655"/>
                <a:gd name="T72" fmla="*/ 379 w 438"/>
                <a:gd name="T73" fmla="*/ 370 h 655"/>
                <a:gd name="T74" fmla="*/ 438 w 438"/>
                <a:gd name="T75" fmla="*/ 219 h 655"/>
                <a:gd name="T76" fmla="*/ 219 w 438"/>
                <a:gd name="T77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8" h="655">
                  <a:moveTo>
                    <a:pt x="219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290"/>
                    <a:pt x="29" y="331"/>
                    <a:pt x="58" y="370"/>
                  </a:cubicBezTo>
                  <a:cubicBezTo>
                    <a:pt x="88" y="410"/>
                    <a:pt x="118" y="451"/>
                    <a:pt x="123" y="529"/>
                  </a:cubicBezTo>
                  <a:cubicBezTo>
                    <a:pt x="124" y="547"/>
                    <a:pt x="139" y="562"/>
                    <a:pt x="157" y="562"/>
                  </a:cubicBezTo>
                  <a:cubicBezTo>
                    <a:pt x="278" y="562"/>
                    <a:pt x="278" y="562"/>
                    <a:pt x="278" y="562"/>
                  </a:cubicBezTo>
                  <a:cubicBezTo>
                    <a:pt x="285" y="562"/>
                    <a:pt x="290" y="567"/>
                    <a:pt x="290" y="574"/>
                  </a:cubicBezTo>
                  <a:cubicBezTo>
                    <a:pt x="290" y="580"/>
                    <a:pt x="286" y="585"/>
                    <a:pt x="280" y="585"/>
                  </a:cubicBezTo>
                  <a:cubicBezTo>
                    <a:pt x="190" y="585"/>
                    <a:pt x="190" y="585"/>
                    <a:pt x="190" y="585"/>
                  </a:cubicBezTo>
                  <a:cubicBezTo>
                    <a:pt x="171" y="585"/>
                    <a:pt x="155" y="600"/>
                    <a:pt x="155" y="619"/>
                  </a:cubicBezTo>
                  <a:cubicBezTo>
                    <a:pt x="155" y="621"/>
                    <a:pt x="155" y="621"/>
                    <a:pt x="155" y="621"/>
                  </a:cubicBezTo>
                  <a:cubicBezTo>
                    <a:pt x="155" y="640"/>
                    <a:pt x="171" y="655"/>
                    <a:pt x="190" y="655"/>
                  </a:cubicBezTo>
                  <a:cubicBezTo>
                    <a:pt x="224" y="655"/>
                    <a:pt x="224" y="655"/>
                    <a:pt x="224" y="655"/>
                  </a:cubicBezTo>
                  <a:cubicBezTo>
                    <a:pt x="230" y="655"/>
                    <a:pt x="236" y="650"/>
                    <a:pt x="236" y="643"/>
                  </a:cubicBezTo>
                  <a:cubicBezTo>
                    <a:pt x="236" y="637"/>
                    <a:pt x="230" y="631"/>
                    <a:pt x="224" y="631"/>
                  </a:cubicBezTo>
                  <a:cubicBezTo>
                    <a:pt x="190" y="631"/>
                    <a:pt x="190" y="631"/>
                    <a:pt x="190" y="631"/>
                  </a:cubicBezTo>
                  <a:cubicBezTo>
                    <a:pt x="184" y="631"/>
                    <a:pt x="179" y="627"/>
                    <a:pt x="179" y="621"/>
                  </a:cubicBezTo>
                  <a:cubicBezTo>
                    <a:pt x="179" y="619"/>
                    <a:pt x="179" y="619"/>
                    <a:pt x="179" y="619"/>
                  </a:cubicBezTo>
                  <a:cubicBezTo>
                    <a:pt x="179" y="613"/>
                    <a:pt x="184" y="609"/>
                    <a:pt x="190" y="609"/>
                  </a:cubicBezTo>
                  <a:cubicBezTo>
                    <a:pt x="280" y="609"/>
                    <a:pt x="280" y="609"/>
                    <a:pt x="280" y="609"/>
                  </a:cubicBezTo>
                  <a:cubicBezTo>
                    <a:pt x="299" y="609"/>
                    <a:pt x="314" y="593"/>
                    <a:pt x="314" y="574"/>
                  </a:cubicBezTo>
                  <a:cubicBezTo>
                    <a:pt x="314" y="554"/>
                    <a:pt x="298" y="538"/>
                    <a:pt x="278" y="538"/>
                  </a:cubicBezTo>
                  <a:cubicBezTo>
                    <a:pt x="157" y="538"/>
                    <a:pt x="157" y="538"/>
                    <a:pt x="157" y="538"/>
                  </a:cubicBezTo>
                  <a:cubicBezTo>
                    <a:pt x="152" y="538"/>
                    <a:pt x="147" y="533"/>
                    <a:pt x="147" y="527"/>
                  </a:cubicBezTo>
                  <a:cubicBezTo>
                    <a:pt x="142" y="442"/>
                    <a:pt x="108" y="396"/>
                    <a:pt x="78" y="356"/>
                  </a:cubicBezTo>
                  <a:cubicBezTo>
                    <a:pt x="49" y="316"/>
                    <a:pt x="24" y="282"/>
                    <a:pt x="24" y="219"/>
                  </a:cubicBezTo>
                  <a:cubicBezTo>
                    <a:pt x="24" y="112"/>
                    <a:pt x="111" y="24"/>
                    <a:pt x="219" y="24"/>
                  </a:cubicBezTo>
                  <a:cubicBezTo>
                    <a:pt x="326" y="24"/>
                    <a:pt x="414" y="112"/>
                    <a:pt x="414" y="219"/>
                  </a:cubicBezTo>
                  <a:cubicBezTo>
                    <a:pt x="414" y="282"/>
                    <a:pt x="389" y="316"/>
                    <a:pt x="360" y="356"/>
                  </a:cubicBezTo>
                  <a:cubicBezTo>
                    <a:pt x="335" y="390"/>
                    <a:pt x="309" y="425"/>
                    <a:pt x="297" y="482"/>
                  </a:cubicBezTo>
                  <a:cubicBezTo>
                    <a:pt x="296" y="487"/>
                    <a:pt x="292" y="491"/>
                    <a:pt x="286" y="491"/>
                  </a:cubicBezTo>
                  <a:cubicBezTo>
                    <a:pt x="178" y="491"/>
                    <a:pt x="178" y="491"/>
                    <a:pt x="178" y="491"/>
                  </a:cubicBezTo>
                  <a:cubicBezTo>
                    <a:pt x="171" y="491"/>
                    <a:pt x="166" y="496"/>
                    <a:pt x="166" y="503"/>
                  </a:cubicBezTo>
                  <a:cubicBezTo>
                    <a:pt x="166" y="509"/>
                    <a:pt x="171" y="515"/>
                    <a:pt x="178" y="515"/>
                  </a:cubicBezTo>
                  <a:cubicBezTo>
                    <a:pt x="286" y="515"/>
                    <a:pt x="286" y="515"/>
                    <a:pt x="286" y="515"/>
                  </a:cubicBezTo>
                  <a:cubicBezTo>
                    <a:pt x="303" y="515"/>
                    <a:pt x="317" y="503"/>
                    <a:pt x="321" y="487"/>
                  </a:cubicBezTo>
                  <a:cubicBezTo>
                    <a:pt x="331" y="435"/>
                    <a:pt x="356" y="402"/>
                    <a:pt x="379" y="370"/>
                  </a:cubicBezTo>
                  <a:cubicBezTo>
                    <a:pt x="408" y="331"/>
                    <a:pt x="438" y="290"/>
                    <a:pt x="438" y="219"/>
                  </a:cubicBezTo>
                  <a:cubicBezTo>
                    <a:pt x="438" y="99"/>
                    <a:pt x="340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C2A5DF4C-21D7-4B97-E218-717EC66C0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763" y="2355850"/>
              <a:ext cx="127000" cy="328613"/>
            </a:xfrm>
            <a:custGeom>
              <a:avLst/>
              <a:gdLst>
                <a:gd name="T0" fmla="*/ 5 w 95"/>
                <a:gd name="T1" fmla="*/ 4 h 247"/>
                <a:gd name="T2" fmla="*/ 5 w 95"/>
                <a:gd name="T3" fmla="*/ 21 h 247"/>
                <a:gd name="T4" fmla="*/ 71 w 95"/>
                <a:gd name="T5" fmla="*/ 181 h 247"/>
                <a:gd name="T6" fmla="*/ 71 w 95"/>
                <a:gd name="T7" fmla="*/ 235 h 247"/>
                <a:gd name="T8" fmla="*/ 83 w 95"/>
                <a:gd name="T9" fmla="*/ 247 h 247"/>
                <a:gd name="T10" fmla="*/ 95 w 95"/>
                <a:gd name="T11" fmla="*/ 235 h 247"/>
                <a:gd name="T12" fmla="*/ 95 w 95"/>
                <a:gd name="T13" fmla="*/ 181 h 247"/>
                <a:gd name="T14" fmla="*/ 22 w 95"/>
                <a:gd name="T15" fmla="*/ 4 h 247"/>
                <a:gd name="T16" fmla="*/ 5 w 95"/>
                <a:gd name="T17" fmla="*/ 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47">
                  <a:moveTo>
                    <a:pt x="5" y="4"/>
                  </a:moveTo>
                  <a:cubicBezTo>
                    <a:pt x="0" y="9"/>
                    <a:pt x="0" y="17"/>
                    <a:pt x="5" y="21"/>
                  </a:cubicBezTo>
                  <a:cubicBezTo>
                    <a:pt x="48" y="64"/>
                    <a:pt x="71" y="121"/>
                    <a:pt x="71" y="181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42"/>
                    <a:pt x="77" y="247"/>
                    <a:pt x="83" y="247"/>
                  </a:cubicBezTo>
                  <a:cubicBezTo>
                    <a:pt x="90" y="247"/>
                    <a:pt x="95" y="242"/>
                    <a:pt x="95" y="235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5" y="114"/>
                    <a:pt x="69" y="52"/>
                    <a:pt x="22" y="4"/>
                  </a:cubicBezTo>
                  <a:cubicBezTo>
                    <a:pt x="17" y="0"/>
                    <a:pt x="10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57">
              <a:extLst>
                <a:ext uri="{FF2B5EF4-FFF2-40B4-BE49-F238E27FC236}">
                  <a16:creationId xmlns:a16="http://schemas.microsoft.com/office/drawing/2014/main" id="{9AD35030-79FB-E375-9F79-769DC1977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2355850"/>
              <a:ext cx="127000" cy="328613"/>
            </a:xfrm>
            <a:custGeom>
              <a:avLst/>
              <a:gdLst>
                <a:gd name="T0" fmla="*/ 0 w 95"/>
                <a:gd name="T1" fmla="*/ 235 h 247"/>
                <a:gd name="T2" fmla="*/ 12 w 95"/>
                <a:gd name="T3" fmla="*/ 247 h 247"/>
                <a:gd name="T4" fmla="*/ 24 w 95"/>
                <a:gd name="T5" fmla="*/ 235 h 247"/>
                <a:gd name="T6" fmla="*/ 24 w 95"/>
                <a:gd name="T7" fmla="*/ 181 h 247"/>
                <a:gd name="T8" fmla="*/ 91 w 95"/>
                <a:gd name="T9" fmla="*/ 21 h 247"/>
                <a:gd name="T10" fmla="*/ 91 w 95"/>
                <a:gd name="T11" fmla="*/ 4 h 247"/>
                <a:gd name="T12" fmla="*/ 74 w 95"/>
                <a:gd name="T13" fmla="*/ 4 h 247"/>
                <a:gd name="T14" fmla="*/ 0 w 95"/>
                <a:gd name="T15" fmla="*/ 181 h 247"/>
                <a:gd name="T16" fmla="*/ 0 w 95"/>
                <a:gd name="T17" fmla="*/ 23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47">
                  <a:moveTo>
                    <a:pt x="0" y="235"/>
                  </a:moveTo>
                  <a:cubicBezTo>
                    <a:pt x="0" y="242"/>
                    <a:pt x="6" y="247"/>
                    <a:pt x="12" y="247"/>
                  </a:cubicBezTo>
                  <a:cubicBezTo>
                    <a:pt x="19" y="247"/>
                    <a:pt x="24" y="242"/>
                    <a:pt x="24" y="23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21"/>
                    <a:pt x="48" y="64"/>
                    <a:pt x="91" y="21"/>
                  </a:cubicBezTo>
                  <a:cubicBezTo>
                    <a:pt x="95" y="17"/>
                    <a:pt x="95" y="9"/>
                    <a:pt x="91" y="4"/>
                  </a:cubicBezTo>
                  <a:cubicBezTo>
                    <a:pt x="86" y="0"/>
                    <a:pt x="78" y="0"/>
                    <a:pt x="74" y="4"/>
                  </a:cubicBezTo>
                  <a:cubicBezTo>
                    <a:pt x="26" y="52"/>
                    <a:pt x="0" y="114"/>
                    <a:pt x="0" y="181"/>
                  </a:cubicBezTo>
                  <a:lnTo>
                    <a:pt x="0" y="2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2AEEE516-2B50-B4F7-54D3-FEC5B5D39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213" y="2300288"/>
              <a:ext cx="193675" cy="87313"/>
            </a:xfrm>
            <a:custGeom>
              <a:avLst/>
              <a:gdLst>
                <a:gd name="T0" fmla="*/ 121 w 146"/>
                <a:gd name="T1" fmla="*/ 4 h 65"/>
                <a:gd name="T2" fmla="*/ 104 w 146"/>
                <a:gd name="T3" fmla="*/ 4 h 65"/>
                <a:gd name="T4" fmla="*/ 73 w 146"/>
                <a:gd name="T5" fmla="*/ 36 h 65"/>
                <a:gd name="T6" fmla="*/ 41 w 146"/>
                <a:gd name="T7" fmla="*/ 4 h 65"/>
                <a:gd name="T8" fmla="*/ 33 w 146"/>
                <a:gd name="T9" fmla="*/ 1 h 65"/>
                <a:gd name="T10" fmla="*/ 24 w 146"/>
                <a:gd name="T11" fmla="*/ 4 h 65"/>
                <a:gd name="T12" fmla="*/ 4 w 146"/>
                <a:gd name="T13" fmla="*/ 24 h 65"/>
                <a:gd name="T14" fmla="*/ 4 w 146"/>
                <a:gd name="T15" fmla="*/ 41 h 65"/>
                <a:gd name="T16" fmla="*/ 21 w 146"/>
                <a:gd name="T17" fmla="*/ 41 h 65"/>
                <a:gd name="T18" fmla="*/ 33 w 146"/>
                <a:gd name="T19" fmla="*/ 30 h 65"/>
                <a:gd name="T20" fmla="*/ 64 w 146"/>
                <a:gd name="T21" fmla="*/ 61 h 65"/>
                <a:gd name="T22" fmla="*/ 73 w 146"/>
                <a:gd name="T23" fmla="*/ 65 h 65"/>
                <a:gd name="T24" fmla="*/ 81 w 146"/>
                <a:gd name="T25" fmla="*/ 61 h 65"/>
                <a:gd name="T26" fmla="*/ 113 w 146"/>
                <a:gd name="T27" fmla="*/ 30 h 65"/>
                <a:gd name="T28" fmla="*/ 124 w 146"/>
                <a:gd name="T29" fmla="*/ 41 h 65"/>
                <a:gd name="T30" fmla="*/ 141 w 146"/>
                <a:gd name="T31" fmla="*/ 41 h 65"/>
                <a:gd name="T32" fmla="*/ 141 w 146"/>
                <a:gd name="T33" fmla="*/ 24 h 65"/>
                <a:gd name="T34" fmla="*/ 121 w 146"/>
                <a:gd name="T35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65">
                  <a:moveTo>
                    <a:pt x="121" y="4"/>
                  </a:moveTo>
                  <a:cubicBezTo>
                    <a:pt x="117" y="0"/>
                    <a:pt x="109" y="0"/>
                    <a:pt x="104" y="4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9" y="2"/>
                    <a:pt x="36" y="1"/>
                    <a:pt x="33" y="1"/>
                  </a:cubicBezTo>
                  <a:cubicBezTo>
                    <a:pt x="30" y="1"/>
                    <a:pt x="27" y="2"/>
                    <a:pt x="24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9"/>
                    <a:pt x="0" y="37"/>
                    <a:pt x="4" y="41"/>
                  </a:cubicBezTo>
                  <a:cubicBezTo>
                    <a:pt x="9" y="46"/>
                    <a:pt x="17" y="46"/>
                    <a:pt x="21" y="4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7" y="64"/>
                    <a:pt x="70" y="65"/>
                    <a:pt x="73" y="65"/>
                  </a:cubicBezTo>
                  <a:cubicBezTo>
                    <a:pt x="76" y="65"/>
                    <a:pt x="79" y="64"/>
                    <a:pt x="81" y="6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46"/>
                    <a:pt x="137" y="46"/>
                    <a:pt x="141" y="41"/>
                  </a:cubicBezTo>
                  <a:cubicBezTo>
                    <a:pt x="146" y="37"/>
                    <a:pt x="146" y="29"/>
                    <a:pt x="141" y="24"/>
                  </a:cubicBezTo>
                  <a:lnTo>
                    <a:pt x="12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620405C5-11E1-C86C-F8C2-C6F7CC295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1797" y="5457826"/>
            <a:ext cx="394038" cy="3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4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11EADE-3C1A-C862-4412-5449CCEE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Security and Compliance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C3B4B0-41F1-62FB-06AD-82E1A16854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Overview of our robust security measures to protect your sensitive data and </a:t>
            </a:r>
          </a:p>
          <a:p>
            <a:r>
              <a:rPr lang="en-US" dirty="0"/>
              <a:t>ensure regulatory compliance.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24E54C-2318-33A5-E956-1000D92C52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/>
              <a:t>Robust Measures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E216A-BD5E-FB3F-C052-2AB173B4F8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Implement comprehensive security protocols to safeguard sensitive data and mitigate cyber threats.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007084-1161-4ACA-8D2D-73697FA81F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 dirty="0"/>
              <a:t>Regulatory Compliance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3902D21-1979-2097-A62E-B213AFCB77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Ensure adherence to industry regulations and standards, protecting your business from legal and financial risks.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F79C8A-36C8-D836-9247-8C0C0FA905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Data Privacy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B6527B-7A43-B025-C2D7-6C198C078A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Prioritize data privacy with encryption, access </a:t>
            </a:r>
          </a:p>
          <a:p>
            <a:r>
              <a:rPr lang="en-US" dirty="0"/>
              <a:t>controls, and proactive monitoring to maintain confidentiality and integrity.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35D1102-2610-D0B2-73C3-60397FC7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7727" y="2760688"/>
            <a:ext cx="510398" cy="56633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8B1DB80-FDBD-6212-58AC-45732A8C6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0441" y="2758295"/>
            <a:ext cx="571119" cy="57111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7338411-0B70-2FBB-EBF6-8B781B509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3864" y="2767629"/>
            <a:ext cx="53042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3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in a suit holding a computer&#10;&#10;Description automatically generated">
            <a:extLst>
              <a:ext uri="{FF2B5EF4-FFF2-40B4-BE49-F238E27FC236}">
                <a16:creationId xmlns:a16="http://schemas.microsoft.com/office/drawing/2014/main" id="{68C4D15B-8E1D-0154-4B6F-2CCBEA863C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8CFD3FD-8088-A846-E4B7-8199D302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Client Testimonials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529C4D-213E-E605-FA16-07ECBA9E42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Integer sit </a:t>
            </a:r>
            <a:r>
              <a:rPr lang="en-IN" dirty="0" err="1"/>
              <a:t>amet</a:t>
            </a:r>
            <a:r>
              <a:rPr lang="en-IN" dirty="0"/>
              <a:t> </a:t>
            </a:r>
            <a:r>
              <a:rPr lang="en-IN" dirty="0" err="1"/>
              <a:t>urna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egestas</a:t>
            </a:r>
            <a:r>
              <a:rPr lang="en-IN" dirty="0"/>
              <a:t> </a:t>
            </a:r>
            <a:r>
              <a:rPr lang="en-IN" dirty="0" err="1"/>
              <a:t>luctus</a:t>
            </a:r>
            <a:r>
              <a:rPr lang="en-IN" dirty="0"/>
              <a:t>. In dictum at </a:t>
            </a:r>
            <a:r>
              <a:rPr lang="en-IN" dirty="0" err="1"/>
              <a:t>enim</a:t>
            </a:r>
            <a:r>
              <a:rPr lang="en-IN" dirty="0"/>
              <a:t> a </a:t>
            </a:r>
            <a:r>
              <a:rPr lang="en-IN" dirty="0" err="1"/>
              <a:t>luctus</a:t>
            </a:r>
            <a:r>
              <a:rPr lang="en-IN" dirty="0"/>
              <a:t>. </a:t>
            </a:r>
            <a:r>
              <a:rPr lang="en-IN" dirty="0" err="1"/>
              <a:t>Phasellus</a:t>
            </a:r>
            <a:r>
              <a:rPr lang="en-IN" dirty="0"/>
              <a:t> </a:t>
            </a:r>
            <a:r>
              <a:rPr lang="en-IN" dirty="0" err="1"/>
              <a:t>nec</a:t>
            </a:r>
            <a:r>
              <a:rPr lang="en-IN" dirty="0"/>
              <a:t> </a:t>
            </a:r>
            <a:r>
              <a:rPr lang="en-IN" dirty="0" err="1"/>
              <a:t>metus</a:t>
            </a:r>
            <a:r>
              <a:rPr lang="en-IN" dirty="0"/>
              <a:t> </a:t>
            </a:r>
            <a:r>
              <a:rPr lang="en-IN" dirty="0" err="1"/>
              <a:t>neque</a:t>
            </a:r>
            <a:r>
              <a:rPr lang="en-IN" dirty="0"/>
              <a:t>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3535AD-85F2-2E01-1C0F-BA09B4E8FA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Integer sit </a:t>
            </a:r>
            <a:r>
              <a:rPr lang="en-IN" dirty="0" err="1"/>
              <a:t>amet</a:t>
            </a:r>
            <a:r>
              <a:rPr lang="en-IN" dirty="0"/>
              <a:t> </a:t>
            </a:r>
            <a:r>
              <a:rPr lang="en-IN" dirty="0" err="1"/>
              <a:t>urna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egestas</a:t>
            </a:r>
            <a:r>
              <a:rPr lang="en-IN" dirty="0"/>
              <a:t> </a:t>
            </a:r>
            <a:r>
              <a:rPr lang="en-IN" dirty="0" err="1"/>
              <a:t>luctus</a:t>
            </a:r>
            <a:r>
              <a:rPr lang="en-IN" dirty="0"/>
              <a:t>. In dictum at </a:t>
            </a:r>
            <a:r>
              <a:rPr lang="en-IN" dirty="0" err="1"/>
              <a:t>enim</a:t>
            </a:r>
            <a:r>
              <a:rPr lang="en-IN" dirty="0"/>
              <a:t> a </a:t>
            </a:r>
            <a:r>
              <a:rPr lang="en-IN" dirty="0" err="1"/>
              <a:t>luctus</a:t>
            </a:r>
            <a:r>
              <a:rPr lang="en-IN" dirty="0"/>
              <a:t>. </a:t>
            </a:r>
            <a:r>
              <a:rPr lang="en-IN" dirty="0" err="1"/>
              <a:t>Phasellus</a:t>
            </a:r>
            <a:r>
              <a:rPr lang="en-IN" dirty="0"/>
              <a:t> </a:t>
            </a:r>
            <a:r>
              <a:rPr lang="en-IN" dirty="0" err="1"/>
              <a:t>nec</a:t>
            </a:r>
            <a:r>
              <a:rPr lang="en-IN" dirty="0"/>
              <a:t> </a:t>
            </a:r>
            <a:r>
              <a:rPr lang="en-IN" dirty="0" err="1"/>
              <a:t>metus</a:t>
            </a:r>
            <a:r>
              <a:rPr lang="en-IN" dirty="0"/>
              <a:t> </a:t>
            </a:r>
            <a:r>
              <a:rPr lang="en-IN" dirty="0" err="1"/>
              <a:t>neque</a:t>
            </a:r>
            <a:r>
              <a:rPr lang="en-IN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B7D5F-5D36-EE15-C1D3-96A51ECA60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Integer sit </a:t>
            </a:r>
            <a:r>
              <a:rPr lang="en-IN" dirty="0" err="1"/>
              <a:t>amet</a:t>
            </a:r>
            <a:r>
              <a:rPr lang="en-IN" dirty="0"/>
              <a:t> </a:t>
            </a:r>
            <a:r>
              <a:rPr lang="en-IN" dirty="0" err="1"/>
              <a:t>urna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egestas</a:t>
            </a:r>
            <a:r>
              <a:rPr lang="en-IN" dirty="0"/>
              <a:t> </a:t>
            </a:r>
            <a:r>
              <a:rPr lang="en-IN" dirty="0" err="1"/>
              <a:t>luctus</a:t>
            </a:r>
            <a:r>
              <a:rPr lang="en-IN" dirty="0"/>
              <a:t>. In dictum at </a:t>
            </a:r>
            <a:r>
              <a:rPr lang="en-IN" dirty="0" err="1"/>
              <a:t>enim</a:t>
            </a:r>
            <a:r>
              <a:rPr lang="en-IN" dirty="0"/>
              <a:t> a </a:t>
            </a:r>
            <a:r>
              <a:rPr lang="en-IN" dirty="0" err="1"/>
              <a:t>luctus</a:t>
            </a:r>
            <a:r>
              <a:rPr lang="en-IN" dirty="0"/>
              <a:t>. </a:t>
            </a:r>
            <a:r>
              <a:rPr lang="en-IN" dirty="0" err="1"/>
              <a:t>Phasellus</a:t>
            </a:r>
            <a:r>
              <a:rPr lang="en-IN" dirty="0"/>
              <a:t> </a:t>
            </a:r>
            <a:r>
              <a:rPr lang="en-IN" dirty="0" err="1"/>
              <a:t>nec</a:t>
            </a:r>
            <a:r>
              <a:rPr lang="en-IN" dirty="0"/>
              <a:t> </a:t>
            </a:r>
            <a:r>
              <a:rPr lang="en-IN" dirty="0" err="1"/>
              <a:t>metus</a:t>
            </a:r>
            <a:r>
              <a:rPr lang="en-IN" dirty="0"/>
              <a:t> </a:t>
            </a:r>
            <a:r>
              <a:rPr lang="en-IN" dirty="0" err="1"/>
              <a:t>neque</a:t>
            </a:r>
            <a:r>
              <a:rPr lang="en-IN" dirty="0"/>
              <a:t>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FB60C7-4B08-5184-8269-719290A50A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Integer sit </a:t>
            </a:r>
            <a:r>
              <a:rPr lang="en-IN" dirty="0" err="1"/>
              <a:t>amet</a:t>
            </a:r>
            <a:r>
              <a:rPr lang="en-IN" dirty="0"/>
              <a:t> </a:t>
            </a:r>
            <a:r>
              <a:rPr lang="en-IN" dirty="0" err="1"/>
              <a:t>urna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egestas</a:t>
            </a:r>
            <a:r>
              <a:rPr lang="en-IN" dirty="0"/>
              <a:t> </a:t>
            </a:r>
            <a:r>
              <a:rPr lang="en-IN" dirty="0" err="1"/>
              <a:t>luctus</a:t>
            </a:r>
            <a:r>
              <a:rPr lang="en-IN" dirty="0"/>
              <a:t>. In dictum at </a:t>
            </a:r>
            <a:r>
              <a:rPr lang="en-IN" dirty="0" err="1"/>
              <a:t>enim</a:t>
            </a:r>
            <a:r>
              <a:rPr lang="en-IN" dirty="0"/>
              <a:t> a </a:t>
            </a:r>
            <a:r>
              <a:rPr lang="en-IN" dirty="0" err="1"/>
              <a:t>luctus</a:t>
            </a:r>
            <a:r>
              <a:rPr lang="en-IN" dirty="0"/>
              <a:t>. </a:t>
            </a:r>
            <a:r>
              <a:rPr lang="en-IN" dirty="0" err="1"/>
              <a:t>Phasellus</a:t>
            </a:r>
            <a:r>
              <a:rPr lang="en-IN" dirty="0"/>
              <a:t> </a:t>
            </a:r>
            <a:r>
              <a:rPr lang="en-IN" dirty="0" err="1"/>
              <a:t>nec</a:t>
            </a:r>
            <a:r>
              <a:rPr lang="en-IN" dirty="0"/>
              <a:t> </a:t>
            </a:r>
            <a:r>
              <a:rPr lang="en-IN" dirty="0" err="1"/>
              <a:t>metus</a:t>
            </a:r>
            <a:r>
              <a:rPr lang="en-IN" dirty="0"/>
              <a:t> </a:t>
            </a:r>
            <a:r>
              <a:rPr lang="en-IN" dirty="0" err="1"/>
              <a:t>neque</a:t>
            </a:r>
            <a:r>
              <a:rPr lang="en-I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856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FF7131"/>
      </a:accent1>
      <a:accent2>
        <a:srgbClr val="FF3C68"/>
      </a:accent2>
      <a:accent3>
        <a:srgbClr val="872C96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5">
      <a:majorFont>
        <a:latin typeface="Verdan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589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Century Gothic</vt:lpstr>
      <vt:lpstr>Georgia</vt:lpstr>
      <vt:lpstr>Montserrat</vt:lpstr>
      <vt:lpstr>Verdana</vt:lpstr>
      <vt:lpstr>Office Theme</vt:lpstr>
      <vt:lpstr>EMPOWERING YOUR BUSINESS WITH CUTTING-EDGE IT SERVICES</vt:lpstr>
      <vt:lpstr>Introduction</vt:lpstr>
      <vt:lpstr>Our Services</vt:lpstr>
      <vt:lpstr>Why Choose Us?</vt:lpstr>
      <vt:lpstr>Client Success Stories</vt:lpstr>
      <vt:lpstr>Our Process</vt:lpstr>
      <vt:lpstr>Technology Partnerships</vt:lpstr>
      <vt:lpstr>Security and Compliance</vt:lpstr>
      <vt:lpstr>Client Testimonials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Salman</dc:creator>
  <cp:lastModifiedBy>Mohd Salman</cp:lastModifiedBy>
  <cp:revision>51</cp:revision>
  <dcterms:created xsi:type="dcterms:W3CDTF">2024-03-20T08:15:40Z</dcterms:created>
  <dcterms:modified xsi:type="dcterms:W3CDTF">2024-09-05T16:26:02Z</dcterms:modified>
</cp:coreProperties>
</file>