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54" r:id="rId2"/>
    <p:sldId id="355" r:id="rId3"/>
    <p:sldId id="359" r:id="rId4"/>
    <p:sldId id="356" r:id="rId5"/>
    <p:sldId id="357" r:id="rId6"/>
    <p:sldId id="358" r:id="rId7"/>
    <p:sldId id="360" r:id="rId8"/>
    <p:sldId id="361" r:id="rId9"/>
    <p:sldId id="362" r:id="rId10"/>
    <p:sldId id="3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394" autoAdjust="0"/>
  </p:normalViewPr>
  <p:slideViewPr>
    <p:cSldViewPr snapToGrid="0">
      <p:cViewPr varScale="1">
        <p:scale>
          <a:sx n="106" d="100"/>
          <a:sy n="106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9B-4A6F-8AF7-E48B52D2C8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9B-4A6F-8AF7-E48B52D2C8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A6F-8AF7-E48B52D2C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502160"/>
        <c:axId val="126518480"/>
      </c:barChart>
      <c:catAx>
        <c:axId val="12650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18480"/>
        <c:crosses val="autoZero"/>
        <c:auto val="1"/>
        <c:lblAlgn val="ctr"/>
        <c:lblOffset val="100"/>
        <c:noMultiLvlLbl val="0"/>
      </c:catAx>
      <c:valAx>
        <c:axId val="12651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0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35-4175-A80A-EB9D6AA42E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35-4175-A80A-EB9D6AA42E9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35-4175-A80A-EB9D6AA42E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499280"/>
        <c:axId val="126504080"/>
      </c:lineChart>
      <c:catAx>
        <c:axId val="12649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04080"/>
        <c:crosses val="autoZero"/>
        <c:auto val="1"/>
        <c:lblAlgn val="ctr"/>
        <c:lblOffset val="100"/>
        <c:noMultiLvlLbl val="0"/>
      </c:catAx>
      <c:valAx>
        <c:axId val="12650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9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89AF1-5591-4350-ACA9-6674795616F3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43387-4FD4-4B31-B095-AB04F9B0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3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8EF40B99-3AD8-CE3C-5FA5-AEA278889DF6}"/>
              </a:ext>
            </a:extLst>
          </p:cNvPr>
          <p:cNvSpPr/>
          <p:nvPr userDrawn="1"/>
        </p:nvSpPr>
        <p:spPr>
          <a:xfrm>
            <a:off x="-5097434" y="24765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6162B8-38D1-5F01-87C5-EC36769C51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7497" y="874410"/>
            <a:ext cx="5109179" cy="5108878"/>
          </a:xfrm>
          <a:custGeom>
            <a:avLst/>
            <a:gdLst>
              <a:gd name="connsiteX0" fmla="*/ 2554590 w 5109179"/>
              <a:gd name="connsiteY0" fmla="*/ 0 h 5108878"/>
              <a:gd name="connsiteX1" fmla="*/ 5109179 w 5109179"/>
              <a:gd name="connsiteY1" fmla="*/ 2554590 h 5108878"/>
              <a:gd name="connsiteX2" fmla="*/ 2815782 w 5109179"/>
              <a:gd name="connsiteY2" fmla="*/ 5095990 h 5108878"/>
              <a:gd name="connsiteX3" fmla="*/ 2560552 w 5109179"/>
              <a:gd name="connsiteY3" fmla="*/ 5108878 h 5108878"/>
              <a:gd name="connsiteX4" fmla="*/ 2548628 w 5109179"/>
              <a:gd name="connsiteY4" fmla="*/ 5108878 h 5108878"/>
              <a:gd name="connsiteX5" fmla="*/ 2293398 w 5109179"/>
              <a:gd name="connsiteY5" fmla="*/ 5095990 h 5108878"/>
              <a:gd name="connsiteX6" fmla="*/ 1001663 w 5109179"/>
              <a:gd name="connsiteY6" fmla="*/ 4583140 h 5108878"/>
              <a:gd name="connsiteX7" fmla="*/ 946369 w 5109179"/>
              <a:gd name="connsiteY7" fmla="*/ 4536671 h 5108878"/>
              <a:gd name="connsiteX8" fmla="*/ 979389 w 5109179"/>
              <a:gd name="connsiteY8" fmla="*/ 4475835 h 5108878"/>
              <a:gd name="connsiteX9" fmla="*/ 1040124 w 5109179"/>
              <a:gd name="connsiteY9" fmla="*/ 4175004 h 5108878"/>
              <a:gd name="connsiteX10" fmla="*/ 267268 w 5109179"/>
              <a:gd name="connsiteY10" fmla="*/ 3402148 h 5108878"/>
              <a:gd name="connsiteX11" fmla="*/ 188248 w 5109179"/>
              <a:gd name="connsiteY11" fmla="*/ 3406138 h 5108878"/>
              <a:gd name="connsiteX12" fmla="*/ 150086 w 5109179"/>
              <a:gd name="connsiteY12" fmla="*/ 3411963 h 5108878"/>
              <a:gd name="connsiteX13" fmla="*/ 101259 w 5109179"/>
              <a:gd name="connsiteY13" fmla="*/ 3269075 h 5108878"/>
              <a:gd name="connsiteX14" fmla="*/ 0 w 5109179"/>
              <a:gd name="connsiteY14" fmla="*/ 2554590 h 5108878"/>
              <a:gd name="connsiteX15" fmla="*/ 2554590 w 5109179"/>
              <a:gd name="connsiteY15" fmla="*/ 0 h 510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9179" h="5108878">
                <a:moveTo>
                  <a:pt x="2554590" y="0"/>
                </a:moveTo>
                <a:cubicBezTo>
                  <a:pt x="3965451" y="0"/>
                  <a:pt x="5109179" y="1143728"/>
                  <a:pt x="5109179" y="2554590"/>
                </a:cubicBezTo>
                <a:cubicBezTo>
                  <a:pt x="5109179" y="3877272"/>
                  <a:pt x="4103949" y="4965170"/>
                  <a:pt x="2815782" y="5095990"/>
                </a:cubicBezTo>
                <a:lnTo>
                  <a:pt x="2560552" y="5108878"/>
                </a:lnTo>
                <a:lnTo>
                  <a:pt x="2548628" y="5108878"/>
                </a:lnTo>
                <a:lnTo>
                  <a:pt x="2293398" y="5095990"/>
                </a:lnTo>
                <a:cubicBezTo>
                  <a:pt x="1810335" y="5046933"/>
                  <a:pt x="1367060" y="4863286"/>
                  <a:pt x="1001663" y="4583140"/>
                </a:cubicBezTo>
                <a:lnTo>
                  <a:pt x="946369" y="4536671"/>
                </a:lnTo>
                <a:lnTo>
                  <a:pt x="979389" y="4475835"/>
                </a:lnTo>
                <a:cubicBezTo>
                  <a:pt x="1018498" y="4383372"/>
                  <a:pt x="1040124" y="4281714"/>
                  <a:pt x="1040124" y="4175004"/>
                </a:cubicBezTo>
                <a:cubicBezTo>
                  <a:pt x="1040124" y="3748167"/>
                  <a:pt x="694105" y="3402148"/>
                  <a:pt x="267268" y="3402148"/>
                </a:cubicBezTo>
                <a:cubicBezTo>
                  <a:pt x="240591" y="3402148"/>
                  <a:pt x="214229" y="3403500"/>
                  <a:pt x="188248" y="3406138"/>
                </a:cubicBezTo>
                <a:lnTo>
                  <a:pt x="150086" y="3411963"/>
                </a:lnTo>
                <a:lnTo>
                  <a:pt x="101259" y="3269075"/>
                </a:lnTo>
                <a:cubicBezTo>
                  <a:pt x="35340" y="3042342"/>
                  <a:pt x="0" y="2802593"/>
                  <a:pt x="0" y="2554590"/>
                </a:cubicBezTo>
                <a:cubicBezTo>
                  <a:pt x="0" y="1143728"/>
                  <a:pt x="1143728" y="0"/>
                  <a:pt x="255459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194614-6261-66A5-75DC-75A1458912C4}"/>
              </a:ext>
            </a:extLst>
          </p:cNvPr>
          <p:cNvSpPr/>
          <p:nvPr userDrawn="1"/>
        </p:nvSpPr>
        <p:spPr>
          <a:xfrm>
            <a:off x="5881909" y="4276558"/>
            <a:ext cx="1545711" cy="1545711"/>
          </a:xfrm>
          <a:prstGeom prst="ellipse">
            <a:avLst/>
          </a:prstGeom>
          <a:gradFill>
            <a:gsLst>
              <a:gs pos="26000">
                <a:schemeClr val="accent5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1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34BBA57-F5C7-94AC-2BE4-4A374D84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920240"/>
            <a:ext cx="4994275" cy="1676249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A1D0026-3D6C-D487-BD45-A45FE848A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3685541"/>
            <a:ext cx="4994779" cy="12369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E7BF4ED-9F7D-7D18-160A-824D3867EC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5325" y="874410"/>
            <a:ext cx="1879600" cy="74801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lang="en-IN" sz="1400" dirty="0"/>
            </a:lvl1pPr>
          </a:lstStyle>
          <a:p>
            <a:pPr marL="228600" lvl="0" indent="-228600" algn="ctr"/>
            <a:r>
              <a:rPr lang="en-IN" dirty="0"/>
              <a:t>Logo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29834B9-D63D-68EE-7594-632DCAC77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610861"/>
            <a:ext cx="1765935" cy="454659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5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12630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slide"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348B07B7-834B-2B48-5C5F-C296A3F9AFA7}"/>
              </a:ext>
            </a:extLst>
          </p:cNvPr>
          <p:cNvSpPr/>
          <p:nvPr userDrawn="1"/>
        </p:nvSpPr>
        <p:spPr>
          <a:xfrm>
            <a:off x="-6113463" y="624522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69A9E-4481-6220-5BD5-0A94D59FA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24522"/>
            <a:ext cx="10801349" cy="1080453"/>
          </a:xfrm>
          <a:prstGeom prst="rect">
            <a:avLst/>
          </a:prstGeom>
        </p:spPr>
        <p:txBody>
          <a:bodyPr anchor="t"/>
          <a:lstStyle>
            <a:lvl1pPr>
              <a:defRPr lang="en-IN" sz="32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8028C-04F7-60DD-2ED4-3030A4C5561B}"/>
              </a:ext>
            </a:extLst>
          </p:cNvPr>
          <p:cNvSpPr txBox="1"/>
          <p:nvPr userDrawn="1"/>
        </p:nvSpPr>
        <p:spPr>
          <a:xfrm>
            <a:off x="11425238" y="6330870"/>
            <a:ext cx="395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00" b="0" i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200" b="0" i="0" dirty="0">
              <a:solidFill>
                <a:schemeClr val="tx1"/>
              </a:solidFill>
              <a:latin typeface="+mn-lt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 useBgFill="1">
        <p:nvSpPr>
          <p:cNvPr id="9" name="Rectangle: Rounded Corners 8">
            <a:extLst>
              <a:ext uri="{FF2B5EF4-FFF2-40B4-BE49-F238E27FC236}">
                <a16:creationId xmlns:a16="http://schemas.microsoft.com/office/drawing/2014/main" id="{13F70B55-F498-8E11-E232-49C54BAD8B3E}"/>
              </a:ext>
            </a:extLst>
          </p:cNvPr>
          <p:cNvSpPr/>
          <p:nvPr userDrawn="1"/>
        </p:nvSpPr>
        <p:spPr>
          <a:xfrm>
            <a:off x="695325" y="2281871"/>
            <a:ext cx="2557462" cy="3718878"/>
          </a:xfrm>
          <a:prstGeom prst="roundRect">
            <a:avLst>
              <a:gd name="adj" fmla="val 7997"/>
            </a:avLst>
          </a:prstGeom>
          <a:gradFill rotWithShape="0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  <a:tileRect l="-28269" t="-146915" r="-28269" b="-46915"/>
          </a:gradFill>
          <a:ln w="9525">
            <a:noFill/>
            <a:round/>
            <a:headEnd/>
            <a:tailEnd/>
          </a:ln>
          <a:effectLst>
            <a:outerShdw blurRad="304800" dist="342900" dir="2700000" algn="tl" rotWithShape="0">
              <a:schemeClr val="tx1">
                <a:lumMod val="85000"/>
                <a:lumOff val="15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35919F-FEB5-D49A-21C7-D13DF174090D}"/>
              </a:ext>
            </a:extLst>
          </p:cNvPr>
          <p:cNvSpPr/>
          <p:nvPr userDrawn="1"/>
        </p:nvSpPr>
        <p:spPr>
          <a:xfrm>
            <a:off x="695325" y="2281870"/>
            <a:ext cx="2557462" cy="3718879"/>
          </a:xfrm>
          <a:prstGeom prst="roundRect">
            <a:avLst>
              <a:gd name="adj" fmla="val 7997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127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5E7C81F-059A-AB5E-B6CB-40D8C6DF6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4074" y="4064939"/>
            <a:ext cx="2139964" cy="170403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84F841-9D68-93DF-42EA-C42C856011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3674" y="2509697"/>
            <a:ext cx="920764" cy="920709"/>
          </a:xfrm>
          <a:prstGeom prst="ellipse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683683E-F4E2-7139-CBF7-381820FA7F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074" y="3601714"/>
            <a:ext cx="2139964" cy="3892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 useBgFill="1">
        <p:nvSpPr>
          <p:cNvPr id="5" name="Rectangle: Rounded Corners 4">
            <a:extLst>
              <a:ext uri="{FF2B5EF4-FFF2-40B4-BE49-F238E27FC236}">
                <a16:creationId xmlns:a16="http://schemas.microsoft.com/office/drawing/2014/main" id="{73B1262D-086B-C92A-1216-31F6644FBECB}"/>
              </a:ext>
            </a:extLst>
          </p:cNvPr>
          <p:cNvSpPr/>
          <p:nvPr userDrawn="1"/>
        </p:nvSpPr>
        <p:spPr>
          <a:xfrm>
            <a:off x="3443287" y="2281871"/>
            <a:ext cx="2557462" cy="3718878"/>
          </a:xfrm>
          <a:prstGeom prst="roundRect">
            <a:avLst>
              <a:gd name="adj" fmla="val 7997"/>
            </a:avLst>
          </a:prstGeom>
          <a:gradFill rotWithShape="0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  <a:tileRect l="-28269" t="-146915" r="-28269" b="-46915"/>
          </a:gradFill>
          <a:ln w="9525">
            <a:noFill/>
            <a:round/>
            <a:headEnd/>
            <a:tailEnd/>
          </a:ln>
          <a:effectLst>
            <a:outerShdw blurRad="304800" dist="342900" dir="2700000" algn="tl" rotWithShape="0">
              <a:schemeClr val="tx1">
                <a:lumMod val="85000"/>
                <a:lumOff val="15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80C992-1C6A-A434-A9C4-109B66311007}"/>
              </a:ext>
            </a:extLst>
          </p:cNvPr>
          <p:cNvSpPr/>
          <p:nvPr userDrawn="1"/>
        </p:nvSpPr>
        <p:spPr>
          <a:xfrm>
            <a:off x="3443287" y="2281871"/>
            <a:ext cx="2557462" cy="3718879"/>
          </a:xfrm>
          <a:prstGeom prst="roundRect">
            <a:avLst>
              <a:gd name="adj" fmla="val 7997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127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CE8D79B-0268-9042-DECE-A755DC310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2036" y="4064939"/>
            <a:ext cx="2139964" cy="170403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CF71801F-F7D6-ACEC-6792-AA9ECE27B9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61636" y="2509697"/>
            <a:ext cx="920764" cy="920709"/>
          </a:xfrm>
          <a:prstGeom prst="ellipse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96982669-3B13-E0E2-865E-1D2AE1293E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36" y="3601714"/>
            <a:ext cx="2139964" cy="3892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 useBgFill="1"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4EEBA7-48B1-7147-407C-0F282CBA01FF}"/>
              </a:ext>
            </a:extLst>
          </p:cNvPr>
          <p:cNvSpPr/>
          <p:nvPr userDrawn="1"/>
        </p:nvSpPr>
        <p:spPr>
          <a:xfrm>
            <a:off x="6191249" y="2281871"/>
            <a:ext cx="2557462" cy="3718878"/>
          </a:xfrm>
          <a:prstGeom prst="roundRect">
            <a:avLst>
              <a:gd name="adj" fmla="val 7997"/>
            </a:avLst>
          </a:prstGeom>
          <a:gradFill rotWithShape="0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  <a:tileRect l="-28269" t="-146915" r="-28269" b="-46915"/>
          </a:gradFill>
          <a:ln w="9525">
            <a:noFill/>
            <a:round/>
            <a:headEnd/>
            <a:tailEnd/>
          </a:ln>
          <a:effectLst>
            <a:outerShdw blurRad="304800" dist="342900" dir="2700000" algn="tl" rotWithShape="0">
              <a:schemeClr val="tx1">
                <a:lumMod val="85000"/>
                <a:lumOff val="15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F104BA-FBC1-4C00-8C5E-EDCB84D917B3}"/>
              </a:ext>
            </a:extLst>
          </p:cNvPr>
          <p:cNvSpPr/>
          <p:nvPr userDrawn="1"/>
        </p:nvSpPr>
        <p:spPr>
          <a:xfrm>
            <a:off x="6191249" y="2281870"/>
            <a:ext cx="2557462" cy="3718879"/>
          </a:xfrm>
          <a:prstGeom prst="roundRect">
            <a:avLst>
              <a:gd name="adj" fmla="val 7997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127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A59BFD4C-BFF1-BCE9-DFC3-87C30FBD30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9998" y="4064939"/>
            <a:ext cx="2139964" cy="170403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text styles</a:t>
            </a:r>
          </a:p>
        </p:txBody>
      </p:sp>
      <p:sp>
        <p:nvSpPr>
          <p:cNvPr id="35" name="Picture Placeholder 16">
            <a:extLst>
              <a:ext uri="{FF2B5EF4-FFF2-40B4-BE49-F238E27FC236}">
                <a16:creationId xmlns:a16="http://schemas.microsoft.com/office/drawing/2014/main" id="{6C04275A-9A4B-3A8F-E147-3FDD08BACE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09598" y="2509697"/>
            <a:ext cx="920764" cy="920709"/>
          </a:xfrm>
          <a:prstGeom prst="ellipse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3B78AD3-BB94-B042-C63F-F71BE66EDA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9998" y="3601714"/>
            <a:ext cx="2139964" cy="3892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 useBgFill="1"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308ADC-4178-98D4-6755-7945CF36FEBE}"/>
              </a:ext>
            </a:extLst>
          </p:cNvPr>
          <p:cNvSpPr/>
          <p:nvPr userDrawn="1"/>
        </p:nvSpPr>
        <p:spPr>
          <a:xfrm>
            <a:off x="8939212" y="2281871"/>
            <a:ext cx="2557462" cy="3718878"/>
          </a:xfrm>
          <a:prstGeom prst="roundRect">
            <a:avLst>
              <a:gd name="adj" fmla="val 7997"/>
            </a:avLst>
          </a:prstGeom>
          <a:gradFill rotWithShape="0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  <a:tileRect l="-28269" t="-146915" r="-28269" b="-46915"/>
          </a:gradFill>
          <a:ln w="9525">
            <a:noFill/>
            <a:round/>
            <a:headEnd/>
            <a:tailEnd/>
          </a:ln>
          <a:effectLst>
            <a:outerShdw blurRad="304800" dist="342900" dir="2700000" algn="tl" rotWithShape="0">
              <a:schemeClr val="tx1">
                <a:lumMod val="85000"/>
                <a:lumOff val="15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AE81378-2869-5011-66EB-4034A35D5402}"/>
              </a:ext>
            </a:extLst>
          </p:cNvPr>
          <p:cNvSpPr/>
          <p:nvPr userDrawn="1"/>
        </p:nvSpPr>
        <p:spPr>
          <a:xfrm>
            <a:off x="8939212" y="2281870"/>
            <a:ext cx="2557462" cy="3718879"/>
          </a:xfrm>
          <a:prstGeom prst="roundRect">
            <a:avLst>
              <a:gd name="adj" fmla="val 7997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127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508AE651-0B47-E6DE-3743-0B5C2928FF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7961" y="4064939"/>
            <a:ext cx="2139964" cy="170403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id="{D8AB1C04-2C83-124D-4FF9-B059CC0C8EC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57561" y="2509697"/>
            <a:ext cx="920764" cy="920709"/>
          </a:xfrm>
          <a:prstGeom prst="ellipse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82D19694-A05F-3C6C-5AE1-6B4DFAAEC3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7961" y="3601714"/>
            <a:ext cx="2139964" cy="3892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25873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348B07B7-834B-2B48-5C5F-C296A3F9AFA7}"/>
              </a:ext>
            </a:extLst>
          </p:cNvPr>
          <p:cNvSpPr/>
          <p:nvPr userDrawn="1"/>
        </p:nvSpPr>
        <p:spPr>
          <a:xfrm>
            <a:off x="3059112" y="990600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69A9E-4481-6220-5BD5-0A94D59FA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49401"/>
            <a:ext cx="4727575" cy="1436688"/>
          </a:xfrm>
          <a:prstGeom prst="rect">
            <a:avLst/>
          </a:prstGeom>
        </p:spPr>
        <p:txBody>
          <a:bodyPr anchor="b"/>
          <a:lstStyle>
            <a:lvl1pPr>
              <a:defRPr lang="en-IN" sz="48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8028C-04F7-60DD-2ED4-3030A4C5561B}"/>
              </a:ext>
            </a:extLst>
          </p:cNvPr>
          <p:cNvSpPr txBox="1"/>
          <p:nvPr userDrawn="1"/>
        </p:nvSpPr>
        <p:spPr>
          <a:xfrm>
            <a:off x="11425238" y="6330870"/>
            <a:ext cx="395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00" b="0" i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200" b="0" i="0" dirty="0">
              <a:solidFill>
                <a:schemeClr val="tx1"/>
              </a:solidFill>
              <a:latin typeface="+mn-lt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5E7C81F-059A-AB5E-B6CB-40D8C6DF6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3177540"/>
            <a:ext cx="4727575" cy="17627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0C5B6F-E6E2-7D19-379B-3B7AC950DB98}"/>
              </a:ext>
            </a:extLst>
          </p:cNvPr>
          <p:cNvSpPr/>
          <p:nvPr userDrawn="1"/>
        </p:nvSpPr>
        <p:spPr>
          <a:xfrm>
            <a:off x="6686550" y="1363663"/>
            <a:ext cx="466726" cy="4667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EF606C9-A42A-6EED-CE29-36FEAB148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8688" y="1244602"/>
            <a:ext cx="4008437" cy="70484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798A534-E110-C74D-0E8B-0417BA74B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6551" y="1363663"/>
            <a:ext cx="466726" cy="466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9433FF-F583-0EBD-92E2-7E59EE1BEACE}"/>
              </a:ext>
            </a:extLst>
          </p:cNvPr>
          <p:cNvSpPr/>
          <p:nvPr userDrawn="1"/>
        </p:nvSpPr>
        <p:spPr>
          <a:xfrm>
            <a:off x="6686550" y="2282985"/>
            <a:ext cx="466726" cy="4667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9D95CE-FC12-BA7C-432C-19EECC50AE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8688" y="2163924"/>
            <a:ext cx="4008437" cy="70484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CA89118C-5430-3281-64BB-CF72EF47A4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86551" y="2282985"/>
            <a:ext cx="466726" cy="466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C4C08981-A213-28B3-FAAE-074390E996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8688" y="3083246"/>
            <a:ext cx="4008437" cy="70484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3B6B4A4-164F-BFFA-823B-B0FCC2004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78688" y="4002568"/>
            <a:ext cx="4008437" cy="70484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D437D5B8-BCAE-0CC8-69A7-4AFC18A157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8688" y="4921889"/>
            <a:ext cx="4008437" cy="704848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C934F0-1079-8C0E-8AAD-F1822C495575}"/>
              </a:ext>
            </a:extLst>
          </p:cNvPr>
          <p:cNvSpPr/>
          <p:nvPr userDrawn="1"/>
        </p:nvSpPr>
        <p:spPr>
          <a:xfrm>
            <a:off x="6686550" y="3202307"/>
            <a:ext cx="466726" cy="4667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D97B31A-BC0D-F3DC-7C1C-3F8BFE301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6551" y="3202307"/>
            <a:ext cx="466726" cy="466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CDD461-4283-25BA-9D8B-4BBEBC4D9D7A}"/>
              </a:ext>
            </a:extLst>
          </p:cNvPr>
          <p:cNvSpPr/>
          <p:nvPr userDrawn="1"/>
        </p:nvSpPr>
        <p:spPr>
          <a:xfrm>
            <a:off x="6686550" y="4121629"/>
            <a:ext cx="466726" cy="4667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B6E5688-2687-FFA4-61F3-259C294C5C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86551" y="4121629"/>
            <a:ext cx="466726" cy="466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5313F-16F2-ECEA-E79D-9C0EEADA7EE1}"/>
              </a:ext>
            </a:extLst>
          </p:cNvPr>
          <p:cNvSpPr/>
          <p:nvPr userDrawn="1"/>
        </p:nvSpPr>
        <p:spPr>
          <a:xfrm>
            <a:off x="6686550" y="5040950"/>
            <a:ext cx="466726" cy="4667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BF7851D-FBB8-526D-9410-B4323196F5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6551" y="5040950"/>
            <a:ext cx="466726" cy="466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15890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_slide"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9A9E-4481-6220-5BD5-0A94D59FA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24522"/>
            <a:ext cx="10801349" cy="1080453"/>
          </a:xfrm>
          <a:prstGeom prst="rect">
            <a:avLst/>
          </a:prstGeom>
        </p:spPr>
        <p:txBody>
          <a:bodyPr anchor="t"/>
          <a:lstStyle>
            <a:lvl1pPr>
              <a:defRPr lang="en-IN" sz="32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8028C-04F7-60DD-2ED4-3030A4C5561B}"/>
              </a:ext>
            </a:extLst>
          </p:cNvPr>
          <p:cNvSpPr txBox="1"/>
          <p:nvPr userDrawn="1"/>
        </p:nvSpPr>
        <p:spPr>
          <a:xfrm>
            <a:off x="11425238" y="6330870"/>
            <a:ext cx="395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00" b="0" i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200" b="0" i="0" dirty="0">
              <a:solidFill>
                <a:schemeClr val="tx1"/>
              </a:solidFill>
              <a:latin typeface="+mn-lt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5E7C81F-059A-AB5E-B6CB-40D8C6DF6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6" y="1967865"/>
            <a:ext cx="5184774" cy="35661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0A37C662-7B74-1704-9407-7CF980B84213}"/>
              </a:ext>
            </a:extLst>
          </p:cNvPr>
          <p:cNvSpPr/>
          <p:nvPr userDrawn="1"/>
        </p:nvSpPr>
        <p:spPr>
          <a:xfrm>
            <a:off x="4800765" y="-3926114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77689D1F-39E3-8383-F15D-0DBB42B01E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1900" y="1967865"/>
            <a:ext cx="5184774" cy="35661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614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0A37C662-7B74-1704-9407-7CF980B84213}"/>
              </a:ext>
            </a:extLst>
          </p:cNvPr>
          <p:cNvSpPr/>
          <p:nvPr userDrawn="1"/>
        </p:nvSpPr>
        <p:spPr>
          <a:xfrm>
            <a:off x="-5935663" y="620713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348B07B7-834B-2B48-5C5F-C296A3F9AFA7}"/>
              </a:ext>
            </a:extLst>
          </p:cNvPr>
          <p:cNvSpPr/>
          <p:nvPr userDrawn="1"/>
        </p:nvSpPr>
        <p:spPr>
          <a:xfrm>
            <a:off x="-6113463" y="624522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69A9E-4481-6220-5BD5-0A94D59FA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624522"/>
            <a:ext cx="5029200" cy="1080453"/>
          </a:xfrm>
          <a:prstGeom prst="rect">
            <a:avLst/>
          </a:prstGeom>
        </p:spPr>
        <p:txBody>
          <a:bodyPr anchor="t"/>
          <a:lstStyle>
            <a:lvl1pPr>
              <a:defRPr lang="en-IN" sz="32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8028C-04F7-60DD-2ED4-3030A4C5561B}"/>
              </a:ext>
            </a:extLst>
          </p:cNvPr>
          <p:cNvSpPr txBox="1"/>
          <p:nvPr userDrawn="1"/>
        </p:nvSpPr>
        <p:spPr>
          <a:xfrm>
            <a:off x="11425238" y="6330870"/>
            <a:ext cx="395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00" b="0" i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200" b="0" i="0" dirty="0">
              <a:solidFill>
                <a:schemeClr val="tx1"/>
              </a:solidFill>
              <a:latin typeface="+mn-lt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5E7C81F-059A-AB5E-B6CB-40D8C6DF6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6" y="1967865"/>
            <a:ext cx="5029200" cy="35661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77DBAFC-D63A-EE25-CE8C-887E2B59E5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7496" y="874410"/>
            <a:ext cx="5109180" cy="5108878"/>
          </a:xfrm>
          <a:custGeom>
            <a:avLst/>
            <a:gdLst>
              <a:gd name="connsiteX0" fmla="*/ 2554590 w 5109180"/>
              <a:gd name="connsiteY0" fmla="*/ 0 h 5108878"/>
              <a:gd name="connsiteX1" fmla="*/ 5109180 w 5109180"/>
              <a:gd name="connsiteY1" fmla="*/ 2554439 h 5108878"/>
              <a:gd name="connsiteX2" fmla="*/ 4800855 w 5109180"/>
              <a:gd name="connsiteY2" fmla="*/ 3772037 h 5108878"/>
              <a:gd name="connsiteX3" fmla="*/ 4720254 w 5109180"/>
              <a:gd name="connsiteY3" fmla="*/ 3904702 h 5108878"/>
              <a:gd name="connsiteX4" fmla="*/ 4708900 w 5109180"/>
              <a:gd name="connsiteY4" fmla="*/ 3901178 h 5108878"/>
              <a:gd name="connsiteX5" fmla="*/ 4607869 w 5109180"/>
              <a:gd name="connsiteY5" fmla="*/ 3890993 h 5108878"/>
              <a:gd name="connsiteX6" fmla="*/ 4106559 w 5109180"/>
              <a:gd name="connsiteY6" fmla="*/ 4392303 h 5108878"/>
              <a:gd name="connsiteX7" fmla="*/ 4116744 w 5109180"/>
              <a:gd name="connsiteY7" fmla="*/ 4493335 h 5108878"/>
              <a:gd name="connsiteX8" fmla="*/ 4136696 w 5109180"/>
              <a:gd name="connsiteY8" fmla="*/ 4557610 h 5108878"/>
              <a:gd name="connsiteX9" fmla="*/ 3982886 w 5109180"/>
              <a:gd name="connsiteY9" fmla="*/ 4672620 h 5108878"/>
              <a:gd name="connsiteX10" fmla="*/ 2554590 w 5109180"/>
              <a:gd name="connsiteY10" fmla="*/ 5108878 h 5108878"/>
              <a:gd name="connsiteX11" fmla="*/ 0 w 5109180"/>
              <a:gd name="connsiteY11" fmla="*/ 2554439 h 5108878"/>
              <a:gd name="connsiteX12" fmla="*/ 2554590 w 5109180"/>
              <a:gd name="connsiteY12" fmla="*/ 0 h 510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09180" h="5108878">
                <a:moveTo>
                  <a:pt x="2554590" y="0"/>
                </a:moveTo>
                <a:cubicBezTo>
                  <a:pt x="3965451" y="0"/>
                  <a:pt x="5109180" y="1143661"/>
                  <a:pt x="5109180" y="2554439"/>
                </a:cubicBezTo>
                <a:cubicBezTo>
                  <a:pt x="5109180" y="2995307"/>
                  <a:pt x="4997488" y="3410090"/>
                  <a:pt x="4800855" y="3772037"/>
                </a:cubicBezTo>
                <a:lnTo>
                  <a:pt x="4720254" y="3904702"/>
                </a:lnTo>
                <a:lnTo>
                  <a:pt x="4708900" y="3901178"/>
                </a:lnTo>
                <a:cubicBezTo>
                  <a:pt x="4676266" y="3894500"/>
                  <a:pt x="4642477" y="3890993"/>
                  <a:pt x="4607869" y="3890993"/>
                </a:cubicBezTo>
                <a:cubicBezTo>
                  <a:pt x="4331003" y="3890993"/>
                  <a:pt x="4106559" y="4115437"/>
                  <a:pt x="4106559" y="4392303"/>
                </a:cubicBezTo>
                <a:cubicBezTo>
                  <a:pt x="4106559" y="4426912"/>
                  <a:pt x="4110066" y="4460701"/>
                  <a:pt x="4116744" y="4493335"/>
                </a:cubicBezTo>
                <a:lnTo>
                  <a:pt x="4136696" y="4557610"/>
                </a:lnTo>
                <a:lnTo>
                  <a:pt x="3982886" y="4672620"/>
                </a:lnTo>
                <a:cubicBezTo>
                  <a:pt x="3575170" y="4948051"/>
                  <a:pt x="3083663" y="5108878"/>
                  <a:pt x="2554590" y="5108878"/>
                </a:cubicBezTo>
                <a:cubicBezTo>
                  <a:pt x="1143729" y="5108878"/>
                  <a:pt x="0" y="3965217"/>
                  <a:pt x="0" y="2554439"/>
                </a:cubicBezTo>
                <a:cubicBezTo>
                  <a:pt x="0" y="1143661"/>
                  <a:pt x="1143729" y="0"/>
                  <a:pt x="255459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CDC79A-4565-5329-E38B-0E3273901437}"/>
              </a:ext>
            </a:extLst>
          </p:cNvPr>
          <p:cNvSpPr/>
          <p:nvPr userDrawn="1"/>
        </p:nvSpPr>
        <p:spPr>
          <a:xfrm>
            <a:off x="10494056" y="4765403"/>
            <a:ext cx="1002619" cy="1002619"/>
          </a:xfrm>
          <a:prstGeom prst="ellipse">
            <a:avLst/>
          </a:prstGeom>
          <a:gradFill>
            <a:gsLst>
              <a:gs pos="27000">
                <a:schemeClr val="accent3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1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_slide"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5015C281-7A90-D835-2579-1441ACBEAA0E}"/>
              </a:ext>
            </a:extLst>
          </p:cNvPr>
          <p:cNvSpPr/>
          <p:nvPr userDrawn="1"/>
        </p:nvSpPr>
        <p:spPr>
          <a:xfrm>
            <a:off x="10319939" y="1862283"/>
            <a:ext cx="1243561" cy="1243562"/>
          </a:xfrm>
          <a:prstGeom prst="ellipse">
            <a:avLst/>
          </a:prstGeom>
          <a:gradFill>
            <a:gsLst>
              <a:gs pos="26000">
                <a:schemeClr val="accent5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100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348B07B7-834B-2B48-5C5F-C296A3F9AFA7}"/>
              </a:ext>
            </a:extLst>
          </p:cNvPr>
          <p:cNvSpPr/>
          <p:nvPr userDrawn="1"/>
        </p:nvSpPr>
        <p:spPr>
          <a:xfrm>
            <a:off x="-6113463" y="624522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69A9E-4481-6220-5BD5-0A94D59FA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24522"/>
            <a:ext cx="10801349" cy="1080453"/>
          </a:xfrm>
          <a:prstGeom prst="rect">
            <a:avLst/>
          </a:prstGeom>
        </p:spPr>
        <p:txBody>
          <a:bodyPr anchor="t"/>
          <a:lstStyle>
            <a:lvl1pPr>
              <a:defRPr lang="en-IN" sz="32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8028C-04F7-60DD-2ED4-3030A4C5561B}"/>
              </a:ext>
            </a:extLst>
          </p:cNvPr>
          <p:cNvSpPr txBox="1"/>
          <p:nvPr userDrawn="1"/>
        </p:nvSpPr>
        <p:spPr>
          <a:xfrm>
            <a:off x="11425238" y="6330870"/>
            <a:ext cx="395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00" b="0" i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200" b="0" i="0" dirty="0">
              <a:solidFill>
                <a:schemeClr val="tx1"/>
              </a:solidFill>
              <a:latin typeface="+mn-lt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 useBgFill="1">
        <p:nvSpPr>
          <p:cNvPr id="9" name="Rectangle: Rounded Corners 8">
            <a:extLst>
              <a:ext uri="{FF2B5EF4-FFF2-40B4-BE49-F238E27FC236}">
                <a16:creationId xmlns:a16="http://schemas.microsoft.com/office/drawing/2014/main" id="{13F70B55-F498-8E11-E232-49C54BAD8B3E}"/>
              </a:ext>
            </a:extLst>
          </p:cNvPr>
          <p:cNvSpPr/>
          <p:nvPr userDrawn="1"/>
        </p:nvSpPr>
        <p:spPr>
          <a:xfrm>
            <a:off x="1271588" y="2348546"/>
            <a:ext cx="4659312" cy="1539832"/>
          </a:xfrm>
          <a:prstGeom prst="roundRect">
            <a:avLst>
              <a:gd name="adj" fmla="val 7997"/>
            </a:avLst>
          </a:prstGeom>
          <a:gradFill rotWithShape="0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  <a:tileRect l="-28269" t="-146915" r="-28269" b="-46915"/>
          </a:gradFill>
          <a:ln w="9525">
            <a:noFill/>
            <a:round/>
            <a:headEnd/>
            <a:tailEnd/>
          </a:ln>
          <a:effectLst>
            <a:outerShdw blurRad="304800" dist="342900" dir="2700000" algn="tl" rotWithShape="0">
              <a:schemeClr val="tx1">
                <a:lumMod val="85000"/>
                <a:lumOff val="15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35919F-FEB5-D49A-21C7-D13DF174090D}"/>
              </a:ext>
            </a:extLst>
          </p:cNvPr>
          <p:cNvSpPr/>
          <p:nvPr userDrawn="1"/>
        </p:nvSpPr>
        <p:spPr>
          <a:xfrm>
            <a:off x="1271588" y="2348546"/>
            <a:ext cx="4659312" cy="1539832"/>
          </a:xfrm>
          <a:prstGeom prst="roundRect">
            <a:avLst>
              <a:gd name="adj" fmla="val 7997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127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 useBgFill="1"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79991F-56F4-48C8-80A5-05D064D54835}"/>
              </a:ext>
            </a:extLst>
          </p:cNvPr>
          <p:cNvSpPr/>
          <p:nvPr userDrawn="1"/>
        </p:nvSpPr>
        <p:spPr>
          <a:xfrm>
            <a:off x="1271588" y="4209360"/>
            <a:ext cx="4659312" cy="1539832"/>
          </a:xfrm>
          <a:prstGeom prst="roundRect">
            <a:avLst>
              <a:gd name="adj" fmla="val 7997"/>
            </a:avLst>
          </a:prstGeom>
          <a:gradFill rotWithShape="0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  <a:tileRect l="-28269" t="-146915" r="-28269" b="-46915"/>
          </a:gradFill>
          <a:ln w="9525">
            <a:noFill/>
            <a:round/>
            <a:headEnd/>
            <a:tailEnd/>
          </a:ln>
          <a:effectLst>
            <a:outerShdw blurRad="304800" dist="342900" dir="2700000" algn="tl" rotWithShape="0">
              <a:schemeClr val="tx1">
                <a:lumMod val="85000"/>
                <a:lumOff val="15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07A9C6-C96B-BF9B-2606-ACEAA49F589D}"/>
              </a:ext>
            </a:extLst>
          </p:cNvPr>
          <p:cNvSpPr/>
          <p:nvPr userDrawn="1"/>
        </p:nvSpPr>
        <p:spPr>
          <a:xfrm>
            <a:off x="1271588" y="4209360"/>
            <a:ext cx="4659312" cy="1539832"/>
          </a:xfrm>
          <a:prstGeom prst="roundRect">
            <a:avLst>
              <a:gd name="adj" fmla="val 7997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127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 useBgFill="1"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2856AC-04BC-F147-3C62-C3E2517F95AD}"/>
              </a:ext>
            </a:extLst>
          </p:cNvPr>
          <p:cNvSpPr/>
          <p:nvPr userDrawn="1"/>
        </p:nvSpPr>
        <p:spPr>
          <a:xfrm>
            <a:off x="6261100" y="2348546"/>
            <a:ext cx="4659312" cy="1539832"/>
          </a:xfrm>
          <a:prstGeom prst="roundRect">
            <a:avLst>
              <a:gd name="adj" fmla="val 7997"/>
            </a:avLst>
          </a:prstGeom>
          <a:gradFill rotWithShape="0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  <a:tileRect l="-28269" t="-146915" r="-28269" b="-46915"/>
          </a:gradFill>
          <a:ln w="9525">
            <a:noFill/>
            <a:round/>
            <a:headEnd/>
            <a:tailEnd/>
          </a:ln>
          <a:effectLst>
            <a:outerShdw blurRad="304800" dist="342900" dir="2700000" algn="tl" rotWithShape="0">
              <a:schemeClr val="tx1">
                <a:lumMod val="85000"/>
                <a:lumOff val="15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39EA4C-F051-2202-C249-24A0A429C481}"/>
              </a:ext>
            </a:extLst>
          </p:cNvPr>
          <p:cNvSpPr/>
          <p:nvPr userDrawn="1"/>
        </p:nvSpPr>
        <p:spPr>
          <a:xfrm>
            <a:off x="6261100" y="2348546"/>
            <a:ext cx="4659312" cy="1539832"/>
          </a:xfrm>
          <a:prstGeom prst="roundRect">
            <a:avLst>
              <a:gd name="adj" fmla="val 7997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127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 useBgFill="1"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E2BBC0D-2F47-189D-B7D3-BBC65BFE1790}"/>
              </a:ext>
            </a:extLst>
          </p:cNvPr>
          <p:cNvSpPr/>
          <p:nvPr userDrawn="1"/>
        </p:nvSpPr>
        <p:spPr>
          <a:xfrm>
            <a:off x="6261100" y="4209360"/>
            <a:ext cx="4659312" cy="1539832"/>
          </a:xfrm>
          <a:prstGeom prst="roundRect">
            <a:avLst>
              <a:gd name="adj" fmla="val 7997"/>
            </a:avLst>
          </a:prstGeom>
          <a:gradFill rotWithShape="0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  <a:tileRect l="-28269" t="-146915" r="-28269" b="-46915"/>
          </a:gradFill>
          <a:ln w="9525">
            <a:noFill/>
            <a:round/>
            <a:headEnd/>
            <a:tailEnd/>
          </a:ln>
          <a:effectLst>
            <a:outerShdw blurRad="304800" dist="342900" dir="2700000" algn="tl" rotWithShape="0">
              <a:schemeClr val="tx1">
                <a:lumMod val="85000"/>
                <a:lumOff val="15000"/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E4CDB7-D71B-E097-851D-CAAC2B2D4730}"/>
              </a:ext>
            </a:extLst>
          </p:cNvPr>
          <p:cNvSpPr/>
          <p:nvPr userDrawn="1"/>
        </p:nvSpPr>
        <p:spPr>
          <a:xfrm>
            <a:off x="6261100" y="4209360"/>
            <a:ext cx="4659312" cy="1539832"/>
          </a:xfrm>
          <a:prstGeom prst="roundRect">
            <a:avLst>
              <a:gd name="adj" fmla="val 7997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2700000" scaled="0"/>
          </a:gradFill>
          <a:ln w="127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5E7C81F-059A-AB5E-B6CB-40D8C6DF6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6013" y="2981324"/>
            <a:ext cx="3357562" cy="758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84F841-9D68-93DF-42EA-C42C856011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7636" y="2739844"/>
            <a:ext cx="757282" cy="757237"/>
          </a:xfrm>
          <a:prstGeom prst="ellipse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683683E-F4E2-7139-CBF7-381820FA7F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6013" y="2508250"/>
            <a:ext cx="3357562" cy="4503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35EEA07-BA5E-068C-7010-6C7340027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6013" y="4840604"/>
            <a:ext cx="3357562" cy="758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A2BC4D-B0BA-3084-8958-553452800B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17636" y="4599124"/>
            <a:ext cx="757282" cy="757237"/>
          </a:xfrm>
          <a:prstGeom prst="ellipse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35620E85-B7F3-5108-0341-6BD3E6B54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86013" y="4367530"/>
            <a:ext cx="3357562" cy="4503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D2C93E81-EE42-BEAD-AF33-922E6E589D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76311" y="2981324"/>
            <a:ext cx="3357562" cy="758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927996-3E60-B502-1245-01ADAA1E84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07934" y="2739844"/>
            <a:ext cx="757282" cy="757237"/>
          </a:xfrm>
          <a:prstGeom prst="ellipse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AC317A4A-248C-AF66-0F6B-BD5C3D3EE9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76311" y="2508250"/>
            <a:ext cx="3357562" cy="4503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139BE18F-DC40-CB77-40B3-AEDAA7B0F7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76311" y="4840604"/>
            <a:ext cx="3357562" cy="758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AA7A55EC-D5F6-B5CB-82BC-19E2FB95CE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07934" y="4599124"/>
            <a:ext cx="757282" cy="757237"/>
          </a:xfrm>
          <a:prstGeom prst="ellipse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ACFDFDB6-6938-EB4A-433D-D0191CF3C0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76311" y="4367530"/>
            <a:ext cx="3357562" cy="4503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0A2D74B-6439-31C0-E801-EABE68CA990A}"/>
              </a:ext>
            </a:extLst>
          </p:cNvPr>
          <p:cNvSpPr/>
          <p:nvPr userDrawn="1"/>
        </p:nvSpPr>
        <p:spPr>
          <a:xfrm>
            <a:off x="10176014" y="2171832"/>
            <a:ext cx="911949" cy="1173682"/>
          </a:xfrm>
          <a:custGeom>
            <a:avLst/>
            <a:gdLst>
              <a:gd name="connsiteX0" fmla="*/ 56803 w 1187960"/>
              <a:gd name="connsiteY0" fmla="*/ 0 h 1528911"/>
              <a:gd name="connsiteX1" fmla="*/ 1064820 w 1187960"/>
              <a:gd name="connsiteY1" fmla="*/ 0 h 1528911"/>
              <a:gd name="connsiteX2" fmla="*/ 1187960 w 1187960"/>
              <a:gd name="connsiteY2" fmla="*/ 123140 h 1528911"/>
              <a:gd name="connsiteX3" fmla="*/ 1187960 w 1187960"/>
              <a:gd name="connsiteY3" fmla="*/ 1416692 h 1528911"/>
              <a:gd name="connsiteX4" fmla="*/ 1151893 w 1187960"/>
              <a:gd name="connsiteY4" fmla="*/ 1503765 h 1528911"/>
              <a:gd name="connsiteX5" fmla="*/ 1114597 w 1187960"/>
              <a:gd name="connsiteY5" fmla="*/ 1528911 h 1528911"/>
              <a:gd name="connsiteX6" fmla="*/ 1066498 w 1187960"/>
              <a:gd name="connsiteY6" fmla="*/ 1526482 h 1528911"/>
              <a:gd name="connsiteX7" fmla="*/ 0 w 1187960"/>
              <a:gd name="connsiteY7" fmla="*/ 344655 h 1528911"/>
              <a:gd name="connsiteX8" fmla="*/ 24135 w 1187960"/>
              <a:gd name="connsiteY8" fmla="*/ 105240 h 152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960" h="1528911">
                <a:moveTo>
                  <a:pt x="56803" y="0"/>
                </a:moveTo>
                <a:lnTo>
                  <a:pt x="1064820" y="0"/>
                </a:lnTo>
                <a:cubicBezTo>
                  <a:pt x="1132828" y="0"/>
                  <a:pt x="1187960" y="55132"/>
                  <a:pt x="1187960" y="123140"/>
                </a:cubicBezTo>
                <a:lnTo>
                  <a:pt x="1187960" y="1416692"/>
                </a:lnTo>
                <a:cubicBezTo>
                  <a:pt x="1187960" y="1450696"/>
                  <a:pt x="1174177" y="1481481"/>
                  <a:pt x="1151893" y="1503765"/>
                </a:cubicBezTo>
                <a:lnTo>
                  <a:pt x="1114597" y="1528911"/>
                </a:lnTo>
                <a:lnTo>
                  <a:pt x="1066498" y="1526482"/>
                </a:lnTo>
                <a:cubicBezTo>
                  <a:pt x="467462" y="1465646"/>
                  <a:pt x="0" y="959741"/>
                  <a:pt x="0" y="344655"/>
                </a:cubicBezTo>
                <a:cubicBezTo>
                  <a:pt x="0" y="262644"/>
                  <a:pt x="8310" y="182573"/>
                  <a:pt x="24135" y="105240"/>
                </a:cubicBezTo>
                <a:close/>
              </a:path>
            </a:pathLst>
          </a:custGeom>
          <a:gradFill>
            <a:gsLst>
              <a:gs pos="11000">
                <a:schemeClr val="accent5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100"/>
          </a:p>
        </p:txBody>
      </p:sp>
    </p:spTree>
    <p:extLst>
      <p:ext uri="{BB962C8B-B14F-4D97-AF65-F5344CB8AC3E}">
        <p14:creationId xmlns:p14="http://schemas.microsoft.com/office/powerpoint/2010/main" val="336558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5D40B9-6F42-1C3F-84CD-C70B4BAF4D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537688 w 12192000"/>
              <a:gd name="connsiteY3" fmla="*/ 6858000 h 6858000"/>
              <a:gd name="connsiteX4" fmla="*/ 4646350 w 12192000"/>
              <a:gd name="connsiteY4" fmla="*/ 6712689 h 6858000"/>
              <a:gd name="connsiteX5" fmla="*/ 5143500 w 12192000"/>
              <a:gd name="connsiteY5" fmla="*/ 5085128 h 6858000"/>
              <a:gd name="connsiteX6" fmla="*/ 2232513 w 12192000"/>
              <a:gd name="connsiteY6" fmla="*/ 2174141 h 6858000"/>
              <a:gd name="connsiteX7" fmla="*/ 174134 w 12192000"/>
              <a:gd name="connsiteY7" fmla="*/ 3026749 h 6858000"/>
              <a:gd name="connsiteX8" fmla="*/ 0 w 12192000"/>
              <a:gd name="connsiteY8" fmla="*/ 32183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7688" y="6858000"/>
                </a:lnTo>
                <a:lnTo>
                  <a:pt x="4646350" y="6712689"/>
                </a:lnTo>
                <a:cubicBezTo>
                  <a:pt x="4960225" y="6248092"/>
                  <a:pt x="5143500" y="5688014"/>
                  <a:pt x="5143500" y="5085128"/>
                </a:cubicBezTo>
                <a:cubicBezTo>
                  <a:pt x="5143500" y="3477434"/>
                  <a:pt x="3840207" y="2174141"/>
                  <a:pt x="2232513" y="2174141"/>
                </a:cubicBezTo>
                <a:cubicBezTo>
                  <a:pt x="1428666" y="2174141"/>
                  <a:pt x="700920" y="2499965"/>
                  <a:pt x="174134" y="3026749"/>
                </a:cubicBezTo>
                <a:lnTo>
                  <a:pt x="0" y="32183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C9DE8E-D98B-CF4C-3E5C-7217678BECF4}"/>
              </a:ext>
            </a:extLst>
          </p:cNvPr>
          <p:cNvSpPr/>
          <p:nvPr userDrawn="1"/>
        </p:nvSpPr>
        <p:spPr>
          <a:xfrm>
            <a:off x="-678474" y="2174141"/>
            <a:ext cx="5821974" cy="582197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32D984F-77A4-1D8E-458D-865D2A02330A}"/>
              </a:ext>
            </a:extLst>
          </p:cNvPr>
          <p:cNvSpPr/>
          <p:nvPr userDrawn="1"/>
        </p:nvSpPr>
        <p:spPr>
          <a:xfrm>
            <a:off x="-5935663" y="620713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1EA9711D-2589-C86E-8D6A-E4FFFBF07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535680"/>
            <a:ext cx="3785235" cy="1676249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Divider</a:t>
            </a:r>
            <a:endParaRPr lang="en-IN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196E297-FDE6-10CB-7140-CE9A1B247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5278121"/>
            <a:ext cx="3785235" cy="7950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54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9A9E-4481-6220-5BD5-0A94D59FA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24522"/>
            <a:ext cx="10801349" cy="1080453"/>
          </a:xfrm>
          <a:prstGeom prst="rect">
            <a:avLst/>
          </a:prstGeom>
        </p:spPr>
        <p:txBody>
          <a:bodyPr anchor="t"/>
          <a:lstStyle>
            <a:lvl1pPr>
              <a:defRPr lang="en-IN" sz="32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8028C-04F7-60DD-2ED4-3030A4C5561B}"/>
              </a:ext>
            </a:extLst>
          </p:cNvPr>
          <p:cNvSpPr txBox="1"/>
          <p:nvPr userDrawn="1"/>
        </p:nvSpPr>
        <p:spPr>
          <a:xfrm>
            <a:off x="11425238" y="6330870"/>
            <a:ext cx="395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00" b="0" i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200" b="0" i="0" dirty="0">
              <a:solidFill>
                <a:schemeClr val="tx1"/>
              </a:solidFill>
              <a:latin typeface="+mn-lt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5E7C81F-059A-AB5E-B6CB-40D8C6DF6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6" y="3886200"/>
            <a:ext cx="2329814" cy="18309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0A37C662-7B74-1704-9407-7CF980B84213}"/>
              </a:ext>
            </a:extLst>
          </p:cNvPr>
          <p:cNvSpPr/>
          <p:nvPr userDrawn="1"/>
        </p:nvSpPr>
        <p:spPr>
          <a:xfrm>
            <a:off x="3810165" y="899886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6928225-198D-3E16-1200-1D65D36914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2314575"/>
            <a:ext cx="2329814" cy="9010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3B3252-26D7-9751-B8F4-F1899A162A26}"/>
              </a:ext>
            </a:extLst>
          </p:cNvPr>
          <p:cNvSpPr/>
          <p:nvPr userDrawn="1"/>
        </p:nvSpPr>
        <p:spPr>
          <a:xfrm>
            <a:off x="695325" y="3291839"/>
            <a:ext cx="2329814" cy="514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CDC9FA50-E7AB-CF63-2B27-5B6AE9E7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9172" y="3886200"/>
            <a:ext cx="2329814" cy="18309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24068BE9-A175-9C5A-903E-EC5A686AC7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9172" y="2314575"/>
            <a:ext cx="2329814" cy="9010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CEED04-9ECB-6F1C-409C-8D72E17150BB}"/>
              </a:ext>
            </a:extLst>
          </p:cNvPr>
          <p:cNvSpPr/>
          <p:nvPr userDrawn="1"/>
        </p:nvSpPr>
        <p:spPr>
          <a:xfrm>
            <a:off x="3519172" y="3291839"/>
            <a:ext cx="2329814" cy="514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36124BC0-C29E-373F-E825-9ACAF00FE0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6043" y="3886200"/>
            <a:ext cx="2329814" cy="18309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722AB0F0-D68F-BAC9-5D64-D4A4B43FF4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6043" y="2314575"/>
            <a:ext cx="2329814" cy="9010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B1D464-1C68-9CF8-1D9B-B3ABA7C5ABA0}"/>
              </a:ext>
            </a:extLst>
          </p:cNvPr>
          <p:cNvSpPr/>
          <p:nvPr userDrawn="1"/>
        </p:nvSpPr>
        <p:spPr>
          <a:xfrm>
            <a:off x="6489069" y="3291839"/>
            <a:ext cx="2329814" cy="514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F30DDF31-E958-BDFF-2871-45C1F9891D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66863" y="3886200"/>
            <a:ext cx="2329814" cy="18309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8D221D8B-DA66-4267-0BCC-2F1B80E12D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6863" y="2314575"/>
            <a:ext cx="2329814" cy="9010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A55113-37AD-2AE9-EBF9-58A0C3867317}"/>
              </a:ext>
            </a:extLst>
          </p:cNvPr>
          <p:cNvSpPr/>
          <p:nvPr userDrawn="1"/>
        </p:nvSpPr>
        <p:spPr>
          <a:xfrm>
            <a:off x="9166862" y="3291839"/>
            <a:ext cx="2329814" cy="514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A0504D-5257-5403-7DD4-31E880CF2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6" y="3392355"/>
            <a:ext cx="2329814" cy="42744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622B66F-B0C4-9B24-1A83-E630893ADB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19172" y="3392355"/>
            <a:ext cx="2329814" cy="42744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E22DC6E-272E-0DFF-76F7-58C428A692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6043" y="3392355"/>
            <a:ext cx="2329814" cy="42744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CC96D577-F81C-2344-2E11-873DD5A027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66863" y="3392355"/>
            <a:ext cx="2329814" cy="427447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00" b="1"/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39386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9A9E-4481-6220-5BD5-0A94D59FA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24522"/>
            <a:ext cx="10801349" cy="1080453"/>
          </a:xfrm>
          <a:prstGeom prst="rect">
            <a:avLst/>
          </a:prstGeom>
        </p:spPr>
        <p:txBody>
          <a:bodyPr anchor="t"/>
          <a:lstStyle>
            <a:lvl1pPr>
              <a:defRPr lang="en-IN" sz="32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8028C-04F7-60DD-2ED4-3030A4C5561B}"/>
              </a:ext>
            </a:extLst>
          </p:cNvPr>
          <p:cNvSpPr txBox="1"/>
          <p:nvPr userDrawn="1"/>
        </p:nvSpPr>
        <p:spPr>
          <a:xfrm>
            <a:off x="11425238" y="6330870"/>
            <a:ext cx="395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00" b="0" i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200" b="0" i="0" dirty="0">
              <a:solidFill>
                <a:schemeClr val="tx1"/>
              </a:solidFill>
              <a:latin typeface="+mn-lt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0A37C662-7B74-1704-9407-7CF980B84213}"/>
              </a:ext>
            </a:extLst>
          </p:cNvPr>
          <p:cNvSpPr/>
          <p:nvPr userDrawn="1"/>
        </p:nvSpPr>
        <p:spPr>
          <a:xfrm>
            <a:off x="5946146" y="-4862591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2" name="Chart Placeholder 21">
            <a:extLst>
              <a:ext uri="{FF2B5EF4-FFF2-40B4-BE49-F238E27FC236}">
                <a16:creationId xmlns:a16="http://schemas.microsoft.com/office/drawing/2014/main" id="{E1ABA235-F025-6718-9242-26D524A8852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95325" y="2105024"/>
            <a:ext cx="5251450" cy="38862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en-IN"/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11AD808F-7202-E2E5-F3DB-404EAF98B60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245224" y="2105024"/>
            <a:ext cx="5251450" cy="38862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610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9A9E-4481-6220-5BD5-0A94D59FA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24522"/>
            <a:ext cx="10801349" cy="1080453"/>
          </a:xfrm>
          <a:prstGeom prst="rect">
            <a:avLst/>
          </a:prstGeom>
        </p:spPr>
        <p:txBody>
          <a:bodyPr anchor="t"/>
          <a:lstStyle>
            <a:lvl1pPr>
              <a:defRPr lang="en-IN" sz="32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8028C-04F7-60DD-2ED4-3030A4C5561B}"/>
              </a:ext>
            </a:extLst>
          </p:cNvPr>
          <p:cNvSpPr txBox="1"/>
          <p:nvPr userDrawn="1"/>
        </p:nvSpPr>
        <p:spPr>
          <a:xfrm>
            <a:off x="11425238" y="6330870"/>
            <a:ext cx="395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00" b="0" i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200" b="0" i="0" dirty="0">
              <a:solidFill>
                <a:schemeClr val="tx1"/>
              </a:solidFill>
              <a:latin typeface="+mn-lt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0A37C662-7B74-1704-9407-7CF980B84213}"/>
              </a:ext>
            </a:extLst>
          </p:cNvPr>
          <p:cNvSpPr/>
          <p:nvPr userDrawn="1"/>
        </p:nvSpPr>
        <p:spPr>
          <a:xfrm>
            <a:off x="5946146" y="-4862591"/>
            <a:ext cx="14039520" cy="10287000"/>
          </a:xfrm>
          <a:custGeom>
            <a:avLst/>
            <a:gdLst/>
            <a:ahLst/>
            <a:cxnLst/>
            <a:rect l="l" t="t" r="r" b="b"/>
            <a:pathLst>
              <a:path w="14039520" h="10287000">
                <a:moveTo>
                  <a:pt x="0" y="0"/>
                </a:moveTo>
                <a:lnTo>
                  <a:pt x="14039520" y="0"/>
                </a:lnTo>
                <a:lnTo>
                  <a:pt x="14039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6695" b="-6695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SmartArt Placeholder 5">
            <a:extLst>
              <a:ext uri="{FF2B5EF4-FFF2-40B4-BE49-F238E27FC236}">
                <a16:creationId xmlns:a16="http://schemas.microsoft.com/office/drawing/2014/main" id="{393539ED-EC55-58A8-D15C-879A2F36513B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5325" y="2114550"/>
            <a:ext cx="10801350" cy="388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817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26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391" userDrawn="1">
          <p15:clr>
            <a:srgbClr val="F26B43"/>
          </p15:clr>
        </p15:guide>
        <p15:guide id="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circular image of a red and blue light&#10;&#10;Description automatically generated with medium confidence">
            <a:extLst>
              <a:ext uri="{FF2B5EF4-FFF2-40B4-BE49-F238E27FC236}">
                <a16:creationId xmlns:a16="http://schemas.microsoft.com/office/drawing/2014/main" id="{1649B783-009B-D5CF-8431-DA11837E94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0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9753A47-05AD-AA80-1832-9473A415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093A72-09A4-732C-D5CD-1DD112C29D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4ED4FD-F9D2-664C-95B8-48FA82D4DF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B19363-ED28-D896-5C2D-6818192C99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N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12108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A3A53D-85FA-50F6-5B91-A0D1E24C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Content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8EB3DD-A78B-5478-2345-7FA3BE0486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/>
              <a:t>Lorem ipsum dolor sit amet, consectetur adipiscing elit. Quisque consectetur sagittis dui vitae convallis. </a:t>
            </a:r>
            <a:endParaRPr lang="en-IN" dirty="0"/>
          </a:p>
        </p:txBody>
      </p:sp>
      <p:pic>
        <p:nvPicPr>
          <p:cNvPr id="18" name="Picture Placeholder 17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F7FEC1B7-4B09-EC40-7201-6D29B6E793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5721" t="27114" r="45721" b="53590"/>
          <a:stretch/>
        </p:blipFill>
        <p:spPr>
          <a:xfrm>
            <a:off x="1513674" y="2509697"/>
            <a:ext cx="920764" cy="92070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D49C7E-0BC3-0C55-6EA0-0ADF867CC5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N"/>
              <a:t>John</a:t>
            </a:r>
            <a:endParaRPr lang="en-I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F9CED0-47BF-EDC4-9A1F-388190AECB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N"/>
              <a:t>Lorem ipsum dolor sit amet, consectetur adipiscing elit. Quisque consectetur sagittis dui vitae convallis. </a:t>
            </a:r>
            <a:endParaRPr lang="en-IN" dirty="0"/>
          </a:p>
        </p:txBody>
      </p:sp>
      <p:pic>
        <p:nvPicPr>
          <p:cNvPr id="20" name="Picture Placeholder 19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18C3A048-3474-F156-37BC-7128CAB550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56519" t="51761" r="33635" b="26041"/>
          <a:stretch/>
        </p:blipFill>
        <p:spPr>
          <a:xfrm>
            <a:off x="4261636" y="2509697"/>
            <a:ext cx="920764" cy="920709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BE89E-1AA6-E60C-67EE-BFEC4176BC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/>
              <a:t>Emily</a:t>
            </a:r>
            <a:endParaRPr lang="en-I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BE799-AB11-5A17-2F94-7FAEF96110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N"/>
              <a:t>Lorem ipsum dolor sit amet, consectetur adipiscing elit. Quisque consectetur sagittis dui vitae convallis. </a:t>
            </a:r>
            <a:endParaRPr lang="en-IN" dirty="0"/>
          </a:p>
        </p:txBody>
      </p:sp>
      <p:pic>
        <p:nvPicPr>
          <p:cNvPr id="22" name="Picture Placeholder 21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68960CBB-6735-113D-B31F-8BE0DE37975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45019" t="51162" r="45019" b="26378"/>
          <a:stretch/>
        </p:blipFill>
        <p:spPr>
          <a:xfrm>
            <a:off x="7009598" y="2509697"/>
            <a:ext cx="920764" cy="920709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413B87-C6A5-A523-FB47-15E0D16B40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N"/>
              <a:t>Anthony</a:t>
            </a:r>
            <a:endParaRPr lang="en-IN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AD9AD37-3272-26D1-386B-133D6C1C0F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N"/>
              <a:t>Lorem ipsum dolor sit amet, consectetur adipiscing elit. Quisque consectetur sagittis dui vitae convallis. </a:t>
            </a:r>
            <a:endParaRPr lang="en-IN" dirty="0"/>
          </a:p>
        </p:txBody>
      </p:sp>
      <p:pic>
        <p:nvPicPr>
          <p:cNvPr id="24" name="Picture Placeholder 23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60BB5A41-E8AB-A050-F37A-0FA052236C5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l="44851" t="444" r="44851" b="76340"/>
          <a:stretch/>
        </p:blipFill>
        <p:spPr>
          <a:xfrm>
            <a:off x="9757561" y="2509697"/>
            <a:ext cx="920764" cy="920709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C0E3B8A-EDFD-FAF8-3C17-86DE04A505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Devid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570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84B75F-C46F-D306-FBF1-30F37230D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72300-3FFA-0744-D761-4CD10C0B8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  <a:r>
              <a:rPr lang="en-IN" dirty="0" err="1"/>
              <a:t>Quisque</a:t>
            </a:r>
            <a:r>
              <a:rPr lang="en-IN" dirty="0"/>
              <a:t>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sagittis</a:t>
            </a:r>
            <a:r>
              <a:rPr lang="en-IN" dirty="0"/>
              <a:t> dui vitae convallis.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tellus</a:t>
            </a:r>
            <a:r>
              <a:rPr lang="en-IN" dirty="0"/>
              <a:t> at </a:t>
            </a:r>
            <a:r>
              <a:rPr lang="en-IN" dirty="0" err="1"/>
              <a:t>velit</a:t>
            </a:r>
            <a:r>
              <a:rPr lang="en-IN" dirty="0"/>
              <a:t> </a:t>
            </a:r>
            <a:r>
              <a:rPr lang="en-IN" dirty="0" err="1"/>
              <a:t>finibus</a:t>
            </a:r>
            <a:r>
              <a:rPr lang="en-IN" dirty="0"/>
              <a:t> </a:t>
            </a:r>
            <a:r>
              <a:rPr lang="en-IN" dirty="0" err="1"/>
              <a:t>pretium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 </a:t>
            </a:r>
            <a:r>
              <a:rPr lang="en-IN" dirty="0" err="1"/>
              <a:t>sed</a:t>
            </a:r>
            <a:r>
              <a:rPr lang="en-IN" dirty="0"/>
              <a:t> nisi. </a:t>
            </a:r>
            <a:r>
              <a:rPr lang="en-IN" dirty="0" err="1"/>
              <a:t>Curabitur</a:t>
            </a:r>
            <a:r>
              <a:rPr lang="en-IN" dirty="0"/>
              <a:t> vitae fermentum </a:t>
            </a:r>
            <a:r>
              <a:rPr lang="en-IN" dirty="0" err="1"/>
              <a:t>metus</a:t>
            </a:r>
            <a:r>
              <a:rPr lang="en-IN" dirty="0"/>
              <a:t>, in </a:t>
            </a:r>
            <a:r>
              <a:rPr lang="en-IN" dirty="0" err="1"/>
              <a:t>efficitur</a:t>
            </a:r>
            <a:r>
              <a:rPr lang="en-IN" dirty="0"/>
              <a:t> </a:t>
            </a:r>
            <a:r>
              <a:rPr lang="en-IN" dirty="0" err="1"/>
              <a:t>lectus</a:t>
            </a:r>
            <a:r>
              <a:rPr lang="en-IN" dirty="0"/>
              <a:t>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07B4BE-9577-4300-B3D0-EA70E3E270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073E55-F87B-CB0F-57CE-4178AF6FC2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N" dirty="0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19C2B9-D239-9EEC-3AB4-A6BC44FD6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B8C3D9-6A0A-1B58-94F5-7C4DB428B8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C4950F-B66F-A7FC-46E9-56ADAC0369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F5B916-AE19-433C-C21D-215A2E8C7C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0F2C95-0F1D-1C36-2EC0-8669A3774F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97458E-016A-3AA1-F50E-80FA641CB9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N" dirty="0"/>
              <a:t>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E5308E-DB9D-6CD7-046B-8172B1CCE5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IN" dirty="0"/>
              <a:t>4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79DF3E-CC57-F3BC-F4B5-B10641849F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5488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F336AE1-BD2A-8845-C278-15707665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E9B705-E02E-4939-37E5-B34E3076D2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  <a:r>
              <a:rPr lang="en-IN" dirty="0" err="1"/>
              <a:t>Quisque</a:t>
            </a:r>
            <a:r>
              <a:rPr lang="en-IN" dirty="0"/>
              <a:t>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sagittis</a:t>
            </a:r>
            <a:r>
              <a:rPr lang="en-IN" dirty="0"/>
              <a:t> dui vitae convallis.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tellus</a:t>
            </a:r>
            <a:r>
              <a:rPr lang="en-IN" dirty="0"/>
              <a:t> at </a:t>
            </a:r>
            <a:r>
              <a:rPr lang="en-IN" dirty="0" err="1"/>
              <a:t>velit</a:t>
            </a:r>
            <a:r>
              <a:rPr lang="en-IN" dirty="0"/>
              <a:t> </a:t>
            </a:r>
            <a:r>
              <a:rPr lang="en-IN" dirty="0" err="1"/>
              <a:t>finibus</a:t>
            </a:r>
            <a:r>
              <a:rPr lang="en-IN" dirty="0"/>
              <a:t> </a:t>
            </a:r>
            <a:r>
              <a:rPr lang="en-IN" dirty="0" err="1"/>
              <a:t>pretium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 </a:t>
            </a:r>
            <a:r>
              <a:rPr lang="en-IN" dirty="0" err="1"/>
              <a:t>sed</a:t>
            </a:r>
            <a:r>
              <a:rPr lang="en-IN" dirty="0"/>
              <a:t> nisi. </a:t>
            </a:r>
            <a:r>
              <a:rPr lang="en-IN" dirty="0" err="1"/>
              <a:t>Curabitur</a:t>
            </a:r>
            <a:r>
              <a:rPr lang="en-IN" dirty="0"/>
              <a:t> vitae fermentum </a:t>
            </a:r>
            <a:r>
              <a:rPr lang="en-IN" dirty="0" err="1"/>
              <a:t>metus</a:t>
            </a:r>
            <a:r>
              <a:rPr lang="en-IN" dirty="0"/>
              <a:t>, in </a:t>
            </a:r>
            <a:r>
              <a:rPr lang="en-IN" dirty="0" err="1"/>
              <a:t>efficitur</a:t>
            </a:r>
            <a:r>
              <a:rPr lang="en-IN" dirty="0"/>
              <a:t> </a:t>
            </a:r>
            <a:r>
              <a:rPr lang="en-IN" dirty="0" err="1"/>
              <a:t>lectus</a:t>
            </a:r>
            <a:r>
              <a:rPr lang="en-IN" dirty="0"/>
              <a:t>. </a:t>
            </a:r>
            <a:r>
              <a:rPr lang="en-IN" dirty="0" err="1"/>
              <a:t>Fusce</a:t>
            </a:r>
            <a:r>
              <a:rPr lang="en-IN" dirty="0"/>
              <a:t> </a:t>
            </a:r>
            <a:r>
              <a:rPr lang="en-IN" dirty="0" err="1"/>
              <a:t>tempor</a:t>
            </a:r>
            <a:r>
              <a:rPr lang="en-IN" dirty="0"/>
              <a:t> ex ac </a:t>
            </a:r>
            <a:r>
              <a:rPr lang="en-IN" dirty="0" err="1"/>
              <a:t>massa</a:t>
            </a:r>
            <a:r>
              <a:rPr lang="en-IN" dirty="0"/>
              <a:t> </a:t>
            </a:r>
            <a:r>
              <a:rPr lang="en-IN" dirty="0" err="1"/>
              <a:t>viverra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commodo</a:t>
            </a:r>
            <a:r>
              <a:rPr lang="en-IN" dirty="0"/>
              <a:t> </a:t>
            </a:r>
            <a:r>
              <a:rPr lang="en-IN" dirty="0" err="1"/>
              <a:t>felis</a:t>
            </a:r>
            <a:r>
              <a:rPr lang="en-IN" dirty="0"/>
              <a:t> </a:t>
            </a:r>
            <a:r>
              <a:rPr lang="en-IN" dirty="0" err="1"/>
              <a:t>facilisis</a:t>
            </a:r>
            <a:r>
              <a:rPr lang="en-IN" dirty="0"/>
              <a:t>. </a:t>
            </a:r>
            <a:r>
              <a:rPr lang="en-IN" dirty="0" err="1"/>
              <a:t>Vivamus</a:t>
            </a:r>
            <a:r>
              <a:rPr lang="en-IN" dirty="0"/>
              <a:t> </a:t>
            </a:r>
            <a:r>
              <a:rPr lang="en-IN" dirty="0" err="1"/>
              <a:t>feugiat</a:t>
            </a:r>
            <a:r>
              <a:rPr lang="en-IN" dirty="0"/>
              <a:t> </a:t>
            </a:r>
            <a:r>
              <a:rPr lang="en-IN" dirty="0" err="1"/>
              <a:t>felis</a:t>
            </a:r>
            <a:r>
              <a:rPr lang="en-IN" dirty="0"/>
              <a:t> a </a:t>
            </a:r>
            <a:r>
              <a:rPr lang="en-IN" dirty="0" err="1"/>
              <a:t>velit</a:t>
            </a:r>
            <a:r>
              <a:rPr lang="en-IN" dirty="0"/>
              <a:t> pharetra vestibulum. Nam </a:t>
            </a:r>
            <a:r>
              <a:rPr lang="en-IN" dirty="0" err="1"/>
              <a:t>efficitur</a:t>
            </a:r>
            <a:r>
              <a:rPr lang="en-IN" dirty="0"/>
              <a:t>, </a:t>
            </a:r>
            <a:r>
              <a:rPr lang="en-IN" dirty="0" err="1"/>
              <a:t>felis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 convallis </a:t>
            </a:r>
            <a:r>
              <a:rPr lang="en-IN" dirty="0" err="1"/>
              <a:t>dapibus</a:t>
            </a:r>
            <a:r>
              <a:rPr lang="en-IN" dirty="0"/>
              <a:t>, </a:t>
            </a:r>
            <a:r>
              <a:rPr lang="en-IN" dirty="0" err="1"/>
              <a:t>elit</a:t>
            </a:r>
            <a:r>
              <a:rPr lang="en-IN" dirty="0"/>
              <a:t> </a:t>
            </a:r>
            <a:r>
              <a:rPr lang="en-IN" dirty="0" err="1"/>
              <a:t>velit</a:t>
            </a:r>
            <a:r>
              <a:rPr lang="en-IN" dirty="0"/>
              <a:t> </a:t>
            </a:r>
            <a:r>
              <a:rPr lang="en-IN" dirty="0" err="1"/>
              <a:t>dignissim</a:t>
            </a:r>
            <a:r>
              <a:rPr lang="en-IN" dirty="0"/>
              <a:t> magna, </a:t>
            </a:r>
            <a:r>
              <a:rPr lang="en-IN" dirty="0" err="1"/>
              <a:t>eget</a:t>
            </a:r>
            <a:r>
              <a:rPr lang="en-IN" dirty="0"/>
              <a:t> </a:t>
            </a:r>
            <a:r>
              <a:rPr lang="en-IN" dirty="0" err="1"/>
              <a:t>fringilla</a:t>
            </a:r>
            <a:r>
              <a:rPr lang="en-IN" dirty="0"/>
              <a:t> </a:t>
            </a:r>
            <a:r>
              <a:rPr lang="en-IN" dirty="0" err="1"/>
              <a:t>erat</a:t>
            </a:r>
            <a:r>
              <a:rPr lang="en-IN" dirty="0"/>
              <a:t> </a:t>
            </a:r>
            <a:r>
              <a:rPr lang="en-IN" dirty="0" err="1"/>
              <a:t>tellus</a:t>
            </a:r>
            <a:r>
              <a:rPr lang="en-IN" dirty="0"/>
              <a:t> at </a:t>
            </a:r>
            <a:r>
              <a:rPr lang="en-IN" dirty="0" err="1"/>
              <a:t>purus</a:t>
            </a:r>
            <a:r>
              <a:rPr lang="en-IN" dirty="0"/>
              <a:t>. Duis </a:t>
            </a:r>
            <a:r>
              <a:rPr lang="en-IN" dirty="0" err="1"/>
              <a:t>vel</a:t>
            </a:r>
            <a:r>
              <a:rPr lang="en-IN" dirty="0"/>
              <a:t> libero </a:t>
            </a:r>
            <a:r>
              <a:rPr lang="en-IN" dirty="0" err="1"/>
              <a:t>feugiat</a:t>
            </a:r>
            <a:r>
              <a:rPr lang="en-IN" dirty="0"/>
              <a:t>, </a:t>
            </a:r>
            <a:r>
              <a:rPr lang="en-IN" dirty="0" err="1"/>
              <a:t>euismod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 </a:t>
            </a:r>
            <a:r>
              <a:rPr lang="en-IN" dirty="0" err="1"/>
              <a:t>sollicitudin</a:t>
            </a:r>
            <a:r>
              <a:rPr lang="en-IN" dirty="0"/>
              <a:t>, </a:t>
            </a:r>
            <a:r>
              <a:rPr lang="en-IN" dirty="0" err="1"/>
              <a:t>commodo</a:t>
            </a:r>
            <a:r>
              <a:rPr lang="en-IN" dirty="0"/>
              <a:t> </a:t>
            </a:r>
            <a:r>
              <a:rPr lang="en-IN" dirty="0" err="1"/>
              <a:t>nunc</a:t>
            </a:r>
            <a:r>
              <a:rPr lang="en-IN" dirty="0"/>
              <a:t>. </a:t>
            </a:r>
            <a:r>
              <a:rPr lang="en-IN" dirty="0" err="1"/>
              <a:t>Curabitur</a:t>
            </a:r>
            <a:r>
              <a:rPr lang="en-IN" dirty="0"/>
              <a:t> </a:t>
            </a:r>
            <a:r>
              <a:rPr lang="en-IN" dirty="0" err="1"/>
              <a:t>ut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lacus</a:t>
            </a:r>
            <a:r>
              <a:rPr lang="en-IN" dirty="0"/>
              <a:t>, </a:t>
            </a:r>
            <a:r>
              <a:rPr lang="en-IN" dirty="0" err="1"/>
              <a:t>nec</a:t>
            </a:r>
            <a:r>
              <a:rPr lang="en-IN" dirty="0"/>
              <a:t> </a:t>
            </a:r>
            <a:r>
              <a:rPr lang="en-IN" dirty="0" err="1"/>
              <a:t>venenatis</a:t>
            </a:r>
            <a:r>
              <a:rPr lang="en-IN" dirty="0"/>
              <a:t> </a:t>
            </a:r>
            <a:r>
              <a:rPr lang="en-IN" dirty="0" err="1"/>
              <a:t>lectus</a:t>
            </a:r>
            <a:r>
              <a:rPr lang="en-IN" dirty="0"/>
              <a:t>. </a:t>
            </a:r>
            <a:r>
              <a:rPr lang="en-IN" dirty="0" err="1"/>
              <a:t>Mauris</a:t>
            </a:r>
            <a:r>
              <a:rPr lang="en-IN" dirty="0"/>
              <a:t> </a:t>
            </a:r>
            <a:r>
              <a:rPr lang="en-IN" dirty="0" err="1"/>
              <a:t>arcu</a:t>
            </a:r>
            <a:r>
              <a:rPr lang="en-IN" dirty="0"/>
              <a:t> </a:t>
            </a:r>
            <a:r>
              <a:rPr lang="en-IN" dirty="0" err="1"/>
              <a:t>felis</a:t>
            </a:r>
            <a:r>
              <a:rPr lang="en-IN" dirty="0"/>
              <a:t>, </a:t>
            </a:r>
            <a:r>
              <a:rPr lang="en-IN" dirty="0" err="1"/>
              <a:t>dapibus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 tempus </a:t>
            </a:r>
            <a:r>
              <a:rPr lang="en-IN" dirty="0" err="1"/>
              <a:t>venenatis</a:t>
            </a:r>
            <a:r>
              <a:rPr lang="en-IN" dirty="0"/>
              <a:t>, </a:t>
            </a:r>
            <a:r>
              <a:rPr lang="en-IN" dirty="0" err="1"/>
              <a:t>aliquam</a:t>
            </a:r>
            <a:r>
              <a:rPr lang="en-IN" dirty="0"/>
              <a:t>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orci</a:t>
            </a:r>
            <a:r>
              <a:rPr lang="en-IN" dirty="0"/>
              <a:t>.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viverra</a:t>
            </a:r>
            <a:r>
              <a:rPr lang="en-IN" dirty="0"/>
              <a:t> </a:t>
            </a:r>
            <a:r>
              <a:rPr lang="en-IN" dirty="0" err="1"/>
              <a:t>justo</a:t>
            </a:r>
            <a:r>
              <a:rPr lang="en-IN" dirty="0"/>
              <a:t> </a:t>
            </a:r>
            <a:r>
              <a:rPr lang="en-IN" dirty="0" err="1"/>
              <a:t>erat</a:t>
            </a:r>
            <a:r>
              <a:rPr lang="en-IN" dirty="0"/>
              <a:t>, </a:t>
            </a:r>
            <a:r>
              <a:rPr lang="en-IN" dirty="0" err="1"/>
              <a:t>suscipit</a:t>
            </a:r>
            <a:r>
              <a:rPr lang="en-IN" dirty="0"/>
              <a:t> </a:t>
            </a:r>
            <a:r>
              <a:rPr lang="en-IN" dirty="0" err="1"/>
              <a:t>sagittis</a:t>
            </a:r>
            <a:r>
              <a:rPr lang="en-IN" dirty="0"/>
              <a:t> </a:t>
            </a:r>
            <a:r>
              <a:rPr lang="en-IN" dirty="0" err="1"/>
              <a:t>leo</a:t>
            </a:r>
            <a:r>
              <a:rPr lang="en-IN" dirty="0"/>
              <a:t> </a:t>
            </a:r>
            <a:r>
              <a:rPr lang="en-IN" dirty="0" err="1"/>
              <a:t>varius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. Cras nisi </a:t>
            </a:r>
            <a:r>
              <a:rPr lang="en-IN" dirty="0" err="1"/>
              <a:t>massa</a:t>
            </a:r>
            <a:r>
              <a:rPr lang="en-IN" dirty="0"/>
              <a:t>, </a:t>
            </a:r>
            <a:r>
              <a:rPr lang="en-IN" dirty="0" err="1"/>
              <a:t>dignissim</a:t>
            </a:r>
            <a:r>
              <a:rPr lang="en-IN" dirty="0"/>
              <a:t> </a:t>
            </a:r>
            <a:r>
              <a:rPr lang="en-IN" dirty="0" err="1"/>
              <a:t>venenatis</a:t>
            </a:r>
            <a:r>
              <a:rPr lang="en-IN" dirty="0"/>
              <a:t> ex in, gravida convallis </a:t>
            </a:r>
            <a:r>
              <a:rPr lang="en-IN" dirty="0" err="1"/>
              <a:t>lectus</a:t>
            </a:r>
            <a:r>
              <a:rPr lang="en-IN" dirty="0"/>
              <a:t>. Ut </a:t>
            </a:r>
            <a:r>
              <a:rPr lang="en-IN" dirty="0" err="1"/>
              <a:t>dapibus</a:t>
            </a:r>
            <a:r>
              <a:rPr lang="en-IN" dirty="0"/>
              <a:t> </a:t>
            </a:r>
            <a:r>
              <a:rPr lang="en-IN" dirty="0" err="1"/>
              <a:t>velit</a:t>
            </a:r>
            <a:r>
              <a:rPr lang="en-IN" dirty="0"/>
              <a:t> </a:t>
            </a:r>
            <a:r>
              <a:rPr lang="en-IN" dirty="0" err="1"/>
              <a:t>orci</a:t>
            </a:r>
            <a:r>
              <a:rPr lang="en-IN" dirty="0"/>
              <a:t>, a </a:t>
            </a:r>
            <a:r>
              <a:rPr lang="en-IN" dirty="0" err="1"/>
              <a:t>facilisis</a:t>
            </a:r>
            <a:r>
              <a:rPr lang="en-IN" dirty="0"/>
              <a:t> </a:t>
            </a:r>
            <a:r>
              <a:rPr lang="en-IN" dirty="0" err="1"/>
              <a:t>arcu</a:t>
            </a:r>
            <a:r>
              <a:rPr lang="en-IN" dirty="0"/>
              <a:t> auctor a.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76B1845-9360-8845-3489-BC49976A01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N" dirty="0" err="1"/>
              <a:t>Nulla</a:t>
            </a:r>
            <a:r>
              <a:rPr lang="en-IN" dirty="0"/>
              <a:t> porta </a:t>
            </a:r>
            <a:r>
              <a:rPr lang="en-IN" dirty="0" err="1"/>
              <a:t>tristique</a:t>
            </a:r>
            <a:r>
              <a:rPr lang="en-IN" dirty="0"/>
              <a:t> </a:t>
            </a:r>
            <a:r>
              <a:rPr lang="en-IN" dirty="0" err="1"/>
              <a:t>nisl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fringilla</a:t>
            </a:r>
            <a:r>
              <a:rPr lang="en-IN" dirty="0"/>
              <a:t> </a:t>
            </a:r>
            <a:r>
              <a:rPr lang="en-IN" dirty="0" err="1"/>
              <a:t>nisl</a:t>
            </a:r>
            <a:r>
              <a:rPr lang="en-IN" dirty="0"/>
              <a:t> </a:t>
            </a:r>
            <a:r>
              <a:rPr lang="en-IN" dirty="0" err="1"/>
              <a:t>sodales</a:t>
            </a:r>
            <a:r>
              <a:rPr lang="en-IN" dirty="0"/>
              <a:t> et. </a:t>
            </a:r>
            <a:r>
              <a:rPr lang="en-IN" dirty="0" err="1"/>
              <a:t>Mauris</a:t>
            </a:r>
            <a:r>
              <a:rPr lang="en-IN" dirty="0"/>
              <a:t> </a:t>
            </a:r>
            <a:r>
              <a:rPr lang="en-IN" dirty="0" err="1"/>
              <a:t>dignissim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non </a:t>
            </a:r>
            <a:r>
              <a:rPr lang="en-IN" dirty="0" err="1"/>
              <a:t>arcu</a:t>
            </a:r>
            <a:r>
              <a:rPr lang="en-IN" dirty="0"/>
              <a:t> </a:t>
            </a:r>
            <a:r>
              <a:rPr lang="en-IN" dirty="0" err="1"/>
              <a:t>ultricies</a:t>
            </a:r>
            <a:r>
              <a:rPr lang="en-IN" dirty="0"/>
              <a:t> </a:t>
            </a:r>
            <a:r>
              <a:rPr lang="en-IN" dirty="0" err="1"/>
              <a:t>varius</a:t>
            </a:r>
            <a:r>
              <a:rPr lang="en-IN" dirty="0"/>
              <a:t>. Nam </a:t>
            </a:r>
            <a:r>
              <a:rPr lang="en-IN" dirty="0" err="1"/>
              <a:t>accumsan</a:t>
            </a:r>
            <a:r>
              <a:rPr lang="en-IN" dirty="0"/>
              <a:t> </a:t>
            </a:r>
            <a:r>
              <a:rPr lang="en-IN" dirty="0" err="1"/>
              <a:t>neque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 nisi </a:t>
            </a:r>
            <a:r>
              <a:rPr lang="en-IN" dirty="0" err="1"/>
              <a:t>sollicitudin</a:t>
            </a:r>
            <a:r>
              <a:rPr lang="en-IN" dirty="0"/>
              <a:t> </a:t>
            </a:r>
            <a:r>
              <a:rPr lang="en-IN" dirty="0" err="1"/>
              <a:t>venenatis</a:t>
            </a:r>
            <a:r>
              <a:rPr lang="en-IN" dirty="0"/>
              <a:t>. Proin </a:t>
            </a:r>
            <a:r>
              <a:rPr lang="en-IN" dirty="0" err="1"/>
              <a:t>nibh</a:t>
            </a:r>
            <a:r>
              <a:rPr lang="en-IN" dirty="0"/>
              <a:t> </a:t>
            </a:r>
            <a:r>
              <a:rPr lang="en-IN" dirty="0" err="1"/>
              <a:t>purus</a:t>
            </a:r>
            <a:r>
              <a:rPr lang="en-IN" dirty="0"/>
              <a:t>, porta </a:t>
            </a:r>
            <a:r>
              <a:rPr lang="en-IN" dirty="0" err="1"/>
              <a:t>ut</a:t>
            </a:r>
            <a:r>
              <a:rPr lang="en-IN" dirty="0"/>
              <a:t> </a:t>
            </a:r>
            <a:r>
              <a:rPr lang="en-IN" dirty="0" err="1"/>
              <a:t>tellus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porta </a:t>
            </a:r>
            <a:r>
              <a:rPr lang="en-IN" dirty="0" err="1"/>
              <a:t>ullamcorper</a:t>
            </a:r>
            <a:r>
              <a:rPr lang="en-IN" dirty="0"/>
              <a:t> </a:t>
            </a:r>
            <a:r>
              <a:rPr lang="en-IN" dirty="0" err="1"/>
              <a:t>felis</a:t>
            </a:r>
            <a:r>
              <a:rPr lang="en-IN" dirty="0"/>
              <a:t>. </a:t>
            </a:r>
            <a:r>
              <a:rPr lang="en-IN" dirty="0" err="1"/>
              <a:t>Curabitur</a:t>
            </a:r>
            <a:r>
              <a:rPr lang="en-IN" dirty="0"/>
              <a:t> ac </a:t>
            </a:r>
            <a:r>
              <a:rPr lang="en-IN" dirty="0" err="1"/>
              <a:t>faucibus</a:t>
            </a:r>
            <a:r>
              <a:rPr lang="en-IN" dirty="0"/>
              <a:t> </a:t>
            </a:r>
            <a:r>
              <a:rPr lang="en-IN" dirty="0" err="1"/>
              <a:t>urna</a:t>
            </a:r>
            <a:r>
              <a:rPr lang="en-IN" dirty="0"/>
              <a:t>. Ut </a:t>
            </a:r>
            <a:r>
              <a:rPr lang="en-IN" dirty="0" err="1"/>
              <a:t>metus</a:t>
            </a:r>
            <a:r>
              <a:rPr lang="en-IN" dirty="0"/>
              <a:t> </a:t>
            </a:r>
            <a:r>
              <a:rPr lang="en-IN" dirty="0" err="1"/>
              <a:t>diam</a:t>
            </a:r>
            <a:r>
              <a:rPr lang="en-IN" dirty="0"/>
              <a:t>, </a:t>
            </a:r>
            <a:r>
              <a:rPr lang="en-IN" dirty="0" err="1"/>
              <a:t>aliquam</a:t>
            </a:r>
            <a:r>
              <a:rPr lang="en-IN" dirty="0"/>
              <a:t>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velit</a:t>
            </a:r>
            <a:r>
              <a:rPr lang="en-IN" dirty="0"/>
              <a:t> </a:t>
            </a:r>
            <a:r>
              <a:rPr lang="en-IN" dirty="0" err="1"/>
              <a:t>ut</a:t>
            </a:r>
            <a:r>
              <a:rPr lang="en-IN" dirty="0"/>
              <a:t>, dictum convallis </a:t>
            </a:r>
            <a:r>
              <a:rPr lang="en-IN" dirty="0" err="1"/>
              <a:t>nisl</a:t>
            </a:r>
            <a:r>
              <a:rPr lang="en-IN" dirty="0"/>
              <a:t>. Duis in </a:t>
            </a:r>
            <a:r>
              <a:rPr lang="en-IN" dirty="0" err="1"/>
              <a:t>sem</a:t>
            </a:r>
            <a:r>
              <a:rPr lang="en-IN" dirty="0"/>
              <a:t> </a:t>
            </a:r>
            <a:r>
              <a:rPr lang="en-IN" dirty="0" err="1"/>
              <a:t>suscipit</a:t>
            </a:r>
            <a:r>
              <a:rPr lang="en-IN" dirty="0"/>
              <a:t>, </a:t>
            </a:r>
            <a:r>
              <a:rPr lang="en-IN" dirty="0" err="1"/>
              <a:t>condimentum</a:t>
            </a:r>
            <a:r>
              <a:rPr lang="en-IN" dirty="0"/>
              <a:t> </a:t>
            </a:r>
            <a:r>
              <a:rPr lang="en-IN" dirty="0" err="1"/>
              <a:t>lectus</a:t>
            </a:r>
            <a:r>
              <a:rPr lang="en-IN" dirty="0"/>
              <a:t> id, </a:t>
            </a:r>
            <a:r>
              <a:rPr lang="en-IN" dirty="0" err="1"/>
              <a:t>rutrum</a:t>
            </a:r>
            <a:r>
              <a:rPr lang="en-IN" dirty="0"/>
              <a:t> magna. </a:t>
            </a:r>
            <a:r>
              <a:rPr lang="en-IN" dirty="0" err="1"/>
              <a:t>Praesent</a:t>
            </a:r>
            <a:r>
              <a:rPr lang="en-IN" dirty="0"/>
              <a:t> </a:t>
            </a:r>
            <a:r>
              <a:rPr lang="en-IN" dirty="0" err="1"/>
              <a:t>lobortis</a:t>
            </a:r>
            <a:r>
              <a:rPr lang="en-IN" dirty="0"/>
              <a:t> dui </a:t>
            </a:r>
            <a:r>
              <a:rPr lang="en-IN" dirty="0" err="1"/>
              <a:t>sed</a:t>
            </a:r>
            <a:r>
              <a:rPr lang="en-IN" dirty="0"/>
              <a:t> </a:t>
            </a:r>
            <a:r>
              <a:rPr lang="en-IN" dirty="0" err="1"/>
              <a:t>aliquam</a:t>
            </a:r>
            <a:r>
              <a:rPr lang="en-IN" dirty="0"/>
              <a:t> gravida. Proin </a:t>
            </a:r>
            <a:r>
              <a:rPr lang="en-IN" dirty="0" err="1"/>
              <a:t>placerat</a:t>
            </a:r>
            <a:r>
              <a:rPr lang="en-IN" dirty="0"/>
              <a:t> </a:t>
            </a:r>
            <a:r>
              <a:rPr lang="en-IN" dirty="0" err="1"/>
              <a:t>mattis</a:t>
            </a:r>
            <a:r>
              <a:rPr lang="en-IN" dirty="0"/>
              <a:t> nisi, vitae porta lorem </a:t>
            </a:r>
            <a:r>
              <a:rPr lang="en-IN" dirty="0" err="1"/>
              <a:t>mollis</a:t>
            </a:r>
            <a:r>
              <a:rPr lang="en-IN" dirty="0"/>
              <a:t> in.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1518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03DB5F-A502-8F9D-F116-E067C49F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D012F3-7D07-8DE5-753F-E695D90228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 err="1"/>
              <a:t>Aliquam</a:t>
            </a:r>
            <a:r>
              <a:rPr lang="en-IN" dirty="0"/>
              <a:t> </a:t>
            </a:r>
            <a:r>
              <a:rPr lang="en-IN" dirty="0" err="1"/>
              <a:t>erat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. Ut sit </a:t>
            </a:r>
            <a:r>
              <a:rPr lang="en-IN" dirty="0" err="1"/>
              <a:t>amet</a:t>
            </a:r>
            <a:r>
              <a:rPr lang="en-IN" dirty="0"/>
              <a:t> </a:t>
            </a:r>
            <a:r>
              <a:rPr lang="en-IN" dirty="0" err="1"/>
              <a:t>nibh</a:t>
            </a:r>
            <a:r>
              <a:rPr lang="en-IN" dirty="0"/>
              <a:t> </a:t>
            </a:r>
            <a:r>
              <a:rPr lang="en-IN" dirty="0" err="1"/>
              <a:t>sapien</a:t>
            </a:r>
            <a:r>
              <a:rPr lang="en-IN" dirty="0"/>
              <a:t>.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 </a:t>
            </a:r>
            <a:r>
              <a:rPr lang="en-IN" dirty="0" err="1"/>
              <a:t>lectus</a:t>
            </a:r>
            <a:r>
              <a:rPr lang="en-IN" dirty="0"/>
              <a:t> non </a:t>
            </a:r>
            <a:r>
              <a:rPr lang="en-IN" dirty="0" err="1"/>
              <a:t>erat</a:t>
            </a:r>
            <a:r>
              <a:rPr lang="en-IN" dirty="0"/>
              <a:t> </a:t>
            </a:r>
            <a:r>
              <a:rPr lang="en-IN" dirty="0" err="1"/>
              <a:t>molestie</a:t>
            </a:r>
            <a:r>
              <a:rPr lang="en-IN" dirty="0"/>
              <a:t> </a:t>
            </a:r>
            <a:r>
              <a:rPr lang="en-IN" dirty="0" err="1"/>
              <a:t>ornare</a:t>
            </a:r>
            <a:r>
              <a:rPr lang="en-IN" dirty="0"/>
              <a:t>. </a:t>
            </a:r>
            <a:r>
              <a:rPr lang="en-IN" dirty="0" err="1"/>
              <a:t>Pellentesque</a:t>
            </a:r>
            <a:r>
              <a:rPr lang="en-IN" dirty="0"/>
              <a:t> </a:t>
            </a:r>
            <a:r>
              <a:rPr lang="en-IN" dirty="0" err="1"/>
              <a:t>ut</a:t>
            </a:r>
            <a:r>
              <a:rPr lang="en-IN" dirty="0"/>
              <a:t> </a:t>
            </a:r>
            <a:r>
              <a:rPr lang="en-IN" dirty="0" err="1"/>
              <a:t>ultrices</a:t>
            </a:r>
            <a:r>
              <a:rPr lang="en-IN" dirty="0"/>
              <a:t> </a:t>
            </a:r>
            <a:r>
              <a:rPr lang="en-IN" dirty="0" err="1"/>
              <a:t>nibh</a:t>
            </a:r>
            <a:r>
              <a:rPr lang="en-IN" dirty="0"/>
              <a:t>. </a:t>
            </a:r>
            <a:r>
              <a:rPr lang="en-IN" dirty="0" err="1"/>
              <a:t>Etiam</a:t>
            </a:r>
            <a:r>
              <a:rPr lang="en-IN" dirty="0"/>
              <a:t> </a:t>
            </a:r>
            <a:r>
              <a:rPr lang="en-IN" dirty="0" err="1"/>
              <a:t>ultrices</a:t>
            </a:r>
            <a:r>
              <a:rPr lang="en-IN" dirty="0"/>
              <a:t> </a:t>
            </a:r>
            <a:r>
              <a:rPr lang="en-IN" dirty="0" err="1"/>
              <a:t>neque</a:t>
            </a:r>
            <a:r>
              <a:rPr lang="en-IN" dirty="0"/>
              <a:t> </a:t>
            </a:r>
            <a:r>
              <a:rPr lang="en-IN" dirty="0" err="1"/>
              <a:t>vel</a:t>
            </a:r>
            <a:r>
              <a:rPr lang="en-IN" dirty="0"/>
              <a:t> </a:t>
            </a:r>
            <a:r>
              <a:rPr lang="en-IN" dirty="0" err="1"/>
              <a:t>quam</a:t>
            </a:r>
            <a:r>
              <a:rPr lang="en-IN" dirty="0"/>
              <a:t> </a:t>
            </a:r>
            <a:r>
              <a:rPr lang="en-IN" dirty="0" err="1"/>
              <a:t>laoreet</a:t>
            </a:r>
            <a:r>
              <a:rPr lang="en-IN" dirty="0"/>
              <a:t>, et semper nisi pharetra. </a:t>
            </a:r>
            <a:r>
              <a:rPr lang="en-IN" dirty="0" err="1"/>
              <a:t>Suspendisse</a:t>
            </a:r>
            <a:r>
              <a:rPr lang="en-IN" dirty="0"/>
              <a:t> at eros in </a:t>
            </a:r>
            <a:r>
              <a:rPr lang="en-IN" dirty="0" err="1"/>
              <a:t>enim</a:t>
            </a:r>
            <a:r>
              <a:rPr lang="en-IN" dirty="0"/>
              <a:t> </a:t>
            </a:r>
            <a:r>
              <a:rPr lang="en-IN" dirty="0" err="1"/>
              <a:t>aliquam</a:t>
            </a:r>
            <a:r>
              <a:rPr lang="en-IN" dirty="0"/>
              <a:t> vestibulum. </a:t>
            </a:r>
            <a:r>
              <a:rPr lang="en-IN" dirty="0" err="1"/>
              <a:t>Curabitur</a:t>
            </a:r>
            <a:r>
              <a:rPr lang="en-IN" dirty="0"/>
              <a:t> semper, </a:t>
            </a:r>
            <a:r>
              <a:rPr lang="en-IN" dirty="0" err="1"/>
              <a:t>arcu</a:t>
            </a:r>
            <a:r>
              <a:rPr lang="en-IN" dirty="0"/>
              <a:t> vitae </a:t>
            </a:r>
            <a:r>
              <a:rPr lang="en-IN" dirty="0" err="1"/>
              <a:t>feugiat</a:t>
            </a:r>
            <a:r>
              <a:rPr lang="en-IN" dirty="0"/>
              <a:t> </a:t>
            </a:r>
            <a:r>
              <a:rPr lang="en-IN" dirty="0" err="1"/>
              <a:t>mollis</a:t>
            </a:r>
            <a:r>
              <a:rPr lang="en-IN" dirty="0"/>
              <a:t>,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dolor</a:t>
            </a:r>
            <a:r>
              <a:rPr lang="en-IN" dirty="0"/>
              <a:t> </a:t>
            </a:r>
            <a:r>
              <a:rPr lang="en-IN" dirty="0" err="1"/>
              <a:t>ultricies</a:t>
            </a:r>
            <a:r>
              <a:rPr lang="en-IN" dirty="0"/>
              <a:t> magna, ac </a:t>
            </a:r>
            <a:r>
              <a:rPr lang="en-IN" dirty="0" err="1"/>
              <a:t>lobortis</a:t>
            </a:r>
            <a:r>
              <a:rPr lang="en-IN" dirty="0"/>
              <a:t> </a:t>
            </a:r>
            <a:r>
              <a:rPr lang="en-IN" dirty="0" err="1"/>
              <a:t>diam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eget</a:t>
            </a:r>
            <a:r>
              <a:rPr lang="en-IN" dirty="0"/>
              <a:t> </a:t>
            </a:r>
            <a:r>
              <a:rPr lang="en-IN" dirty="0" err="1"/>
              <a:t>odio</a:t>
            </a:r>
            <a:r>
              <a:rPr lang="en-IN" dirty="0"/>
              <a:t>. Cras ac </a:t>
            </a:r>
            <a:r>
              <a:rPr lang="en-IN" dirty="0" err="1"/>
              <a:t>quam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 </a:t>
            </a:r>
            <a:r>
              <a:rPr lang="en-IN" dirty="0" err="1"/>
              <a:t>metus</a:t>
            </a:r>
            <a:r>
              <a:rPr lang="en-IN" dirty="0"/>
              <a:t> fermentum </a:t>
            </a:r>
            <a:r>
              <a:rPr lang="en-IN" dirty="0" err="1"/>
              <a:t>molestie</a:t>
            </a:r>
            <a:r>
              <a:rPr lang="en-IN" dirty="0"/>
              <a:t> vitae </a:t>
            </a:r>
            <a:r>
              <a:rPr lang="en-IN" dirty="0" err="1"/>
              <a:t>eget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. Sed </a:t>
            </a:r>
            <a:r>
              <a:rPr lang="en-IN" dirty="0" err="1"/>
              <a:t>eget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odio</a:t>
            </a:r>
            <a:r>
              <a:rPr lang="en-IN" dirty="0"/>
              <a:t>. Vestibulum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arcu</a:t>
            </a:r>
            <a:r>
              <a:rPr lang="en-IN" dirty="0"/>
              <a:t> a </a:t>
            </a:r>
            <a:r>
              <a:rPr lang="en-IN" dirty="0" err="1"/>
              <a:t>porttitor</a:t>
            </a:r>
            <a:r>
              <a:rPr lang="en-IN" dirty="0"/>
              <a:t> </a:t>
            </a:r>
            <a:r>
              <a:rPr lang="en-IN" dirty="0" err="1"/>
              <a:t>molestie</a:t>
            </a:r>
            <a:r>
              <a:rPr lang="en-IN" dirty="0"/>
              <a:t>. </a:t>
            </a:r>
            <a:r>
              <a:rPr lang="en-IN" dirty="0" err="1"/>
              <a:t>Phasellus</a:t>
            </a:r>
            <a:r>
              <a:rPr lang="en-IN" dirty="0"/>
              <a:t> a cursus ex. </a:t>
            </a:r>
            <a:r>
              <a:rPr lang="en-IN" dirty="0" err="1"/>
              <a:t>Nullam</a:t>
            </a:r>
            <a:r>
              <a:rPr lang="en-IN" dirty="0"/>
              <a:t> </a:t>
            </a:r>
            <a:r>
              <a:rPr lang="en-IN" dirty="0" err="1"/>
              <a:t>pretium</a:t>
            </a:r>
            <a:r>
              <a:rPr lang="en-IN" dirty="0"/>
              <a:t> ex </a:t>
            </a:r>
            <a:r>
              <a:rPr lang="en-IN" dirty="0" err="1"/>
              <a:t>sed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gravida </a:t>
            </a:r>
            <a:r>
              <a:rPr lang="en-IN" dirty="0" err="1"/>
              <a:t>iaculis</a:t>
            </a:r>
            <a:r>
              <a:rPr lang="en-IN" dirty="0"/>
              <a:t>. </a:t>
            </a:r>
            <a:r>
              <a:rPr lang="en-IN" dirty="0" err="1"/>
              <a:t>Aliquam</a:t>
            </a:r>
            <a:r>
              <a:rPr lang="en-IN" dirty="0"/>
              <a:t> </a:t>
            </a:r>
            <a:r>
              <a:rPr lang="en-IN" dirty="0" err="1"/>
              <a:t>erat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. </a:t>
            </a:r>
            <a:r>
              <a:rPr lang="en-IN" dirty="0" err="1"/>
              <a:t>Pellentesque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suscipit</a:t>
            </a:r>
            <a:r>
              <a:rPr lang="en-IN" dirty="0"/>
              <a:t> ligula. Donec </a:t>
            </a:r>
            <a:r>
              <a:rPr lang="en-IN" dirty="0" err="1"/>
              <a:t>viverra</a:t>
            </a:r>
            <a:r>
              <a:rPr lang="en-IN" dirty="0"/>
              <a:t> </a:t>
            </a:r>
            <a:r>
              <a:rPr lang="en-IN" dirty="0" err="1"/>
              <a:t>luctus</a:t>
            </a:r>
            <a:r>
              <a:rPr lang="en-IN" dirty="0"/>
              <a:t> </a:t>
            </a:r>
            <a:r>
              <a:rPr lang="en-IN" dirty="0" err="1"/>
              <a:t>lobortis</a:t>
            </a:r>
            <a:r>
              <a:rPr lang="en-IN" dirty="0"/>
              <a:t>.</a:t>
            </a:r>
          </a:p>
        </p:txBody>
      </p:sp>
      <p:pic>
        <p:nvPicPr>
          <p:cNvPr id="9" name="Picture Placeholder 8" descr="A hand touching a screen&#10;&#10;Description automatically generated">
            <a:extLst>
              <a:ext uri="{FF2B5EF4-FFF2-40B4-BE49-F238E27FC236}">
                <a16:creationId xmlns:a16="http://schemas.microsoft.com/office/drawing/2014/main" id="{DFC2B1F3-BBA8-60B3-E628-E62139C6D8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8423" r="11577"/>
          <a:stretch/>
        </p:blipFill>
        <p:spPr>
          <a:xfrm>
            <a:off x="6387496" y="874410"/>
            <a:ext cx="5109180" cy="5108878"/>
          </a:xfrm>
        </p:spPr>
      </p:pic>
    </p:spTree>
    <p:extLst>
      <p:ext uri="{BB962C8B-B14F-4D97-AF65-F5344CB8AC3E}">
        <p14:creationId xmlns:p14="http://schemas.microsoft.com/office/powerpoint/2010/main" val="409886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85E9CB-82BB-314E-DEFB-A8AA52BC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65C73D-CB39-050D-C0A6-C8CBB4199A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Aenean </a:t>
            </a:r>
            <a:r>
              <a:rPr lang="en-IN" dirty="0" err="1"/>
              <a:t>commodo</a:t>
            </a:r>
            <a:endParaRPr lang="en-IN" dirty="0"/>
          </a:p>
        </p:txBody>
      </p:sp>
      <p:pic>
        <p:nvPicPr>
          <p:cNvPr id="19" name="Picture Placeholder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1044BE6-9030-C85C-1893-6EBF780D6F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5" t="-24584" r="-18685" b="-24584"/>
          <a:stretch/>
        </p:blipFill>
        <p:spPr>
          <a:xfrm>
            <a:off x="1517636" y="2739844"/>
            <a:ext cx="757282" cy="757237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85BAB8-1526-F422-9771-A228D64F8B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N" dirty="0"/>
              <a:t>Competitive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9C88DC-07D4-6D36-DACD-2D0294CBEF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Aenean </a:t>
            </a:r>
            <a:r>
              <a:rPr lang="en-IN" dirty="0" err="1"/>
              <a:t>commodo</a:t>
            </a:r>
            <a:endParaRPr lang="en-IN" dirty="0"/>
          </a:p>
        </p:txBody>
      </p:sp>
      <p:pic>
        <p:nvPicPr>
          <p:cNvPr id="25" name="Picture Placeholder 2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81F78C-D2A6-70CE-F71E-7FF30784FC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49" t="-24002" r="-18149" b="-24002"/>
          <a:stretch/>
        </p:blipFill>
        <p:spPr>
          <a:xfrm>
            <a:off x="1517636" y="4599124"/>
            <a:ext cx="757282" cy="757237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1E3E66-C5EC-6A24-7ABA-B72EF2C98C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Vision &amp; Mission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11BE62-F451-67E1-4CA8-23B5A68412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Aenean </a:t>
            </a:r>
            <a:r>
              <a:rPr lang="en-IN" dirty="0" err="1"/>
              <a:t>commodo</a:t>
            </a:r>
            <a:endParaRPr lang="en-IN" dirty="0"/>
          </a:p>
        </p:txBody>
      </p:sp>
      <p:pic>
        <p:nvPicPr>
          <p:cNvPr id="21" name="Picture Placeholder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46D25F8-D04B-72A0-F85E-A729B3A1D4B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6" t="-23010" r="-17376" b="-23010"/>
          <a:stretch/>
        </p:blipFill>
        <p:spPr>
          <a:xfrm>
            <a:off x="6507934" y="2739844"/>
            <a:ext cx="757282" cy="757237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653E539-720B-CA3E-736F-734DB143B3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N" dirty="0"/>
              <a:t>Profitable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A69DD92-5AEB-E1D0-3189-793847283F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Aenean </a:t>
            </a:r>
            <a:r>
              <a:rPr lang="en-IN" dirty="0" err="1"/>
              <a:t>commodo</a:t>
            </a:r>
            <a:endParaRPr lang="en-IN" dirty="0"/>
          </a:p>
        </p:txBody>
      </p:sp>
      <p:pic>
        <p:nvPicPr>
          <p:cNvPr id="23" name="Picture Placeholder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FE0706-85FD-49DA-2345-9A9F00E2E40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17" t="-24029" r="-18317" b="-24029"/>
          <a:stretch/>
        </p:blipFill>
        <p:spPr>
          <a:xfrm>
            <a:off x="6507934" y="4599124"/>
            <a:ext cx="757282" cy="757237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636E6C-2CEE-DA5C-D207-50EF079203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2401092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018DA55-24A0-C8D9-AD19-53BBD654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Section Divider</a:t>
            </a:r>
          </a:p>
        </p:txBody>
      </p:sp>
      <p:pic>
        <p:nvPicPr>
          <p:cNvPr id="19" name="Picture Placeholder 18" descr="A close up of a person's face&#10;&#10;Description automatically generated">
            <a:extLst>
              <a:ext uri="{FF2B5EF4-FFF2-40B4-BE49-F238E27FC236}">
                <a16:creationId xmlns:a16="http://schemas.microsoft.com/office/drawing/2014/main" id="{2FB47CF5-2498-C79E-D435-49E5BB7ADD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998" r="9998"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AC4A0CE-7FB5-7A29-E4E5-F9CF54A2AC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0318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010585-F709-0DA1-8186-E99D6B8F6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4522"/>
            <a:ext cx="10801349" cy="1080453"/>
          </a:xfrm>
        </p:spPr>
        <p:txBody>
          <a:bodyPr/>
          <a:lstStyle/>
          <a:p>
            <a:r>
              <a:rPr lang="en-IN" dirty="0"/>
              <a:t>Content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4E47A8F-AED5-D9CD-3D84-12E6D87FAF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  <a:r>
              <a:rPr lang="en-IN" dirty="0" err="1"/>
              <a:t>Quisque</a:t>
            </a:r>
            <a:r>
              <a:rPr lang="en-IN" dirty="0"/>
              <a:t>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sagittis</a:t>
            </a:r>
            <a:r>
              <a:rPr lang="en-IN" dirty="0"/>
              <a:t> dui vitae convallis.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A036A2-52CD-11E1-BF05-826D23CC9B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6" y="2314575"/>
            <a:ext cx="2329814" cy="901064"/>
          </a:xfrm>
        </p:spPr>
        <p:txBody>
          <a:bodyPr/>
          <a:lstStyle/>
          <a:p>
            <a:r>
              <a:rPr lang="en-IN" dirty="0"/>
              <a:t>25%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E20C827-5AEF-F18F-5CFC-150C89677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  <a:r>
              <a:rPr lang="en-IN" dirty="0" err="1"/>
              <a:t>Quisque</a:t>
            </a:r>
            <a:r>
              <a:rPr lang="en-IN" dirty="0"/>
              <a:t>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sagittis</a:t>
            </a:r>
            <a:r>
              <a:rPr lang="en-IN" dirty="0"/>
              <a:t> dui vitae convallis.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1BBBED-243F-B260-F50E-67A69C6FA8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9172" y="2314575"/>
            <a:ext cx="2329814" cy="901064"/>
          </a:xfrm>
        </p:spPr>
        <p:txBody>
          <a:bodyPr/>
          <a:lstStyle/>
          <a:p>
            <a:r>
              <a:rPr lang="en-IN" dirty="0"/>
              <a:t>25%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8FC42B6-5CE7-5CA8-7F52-380F3EEEE4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  <a:r>
              <a:rPr lang="en-IN" dirty="0" err="1"/>
              <a:t>Quisque</a:t>
            </a:r>
            <a:r>
              <a:rPr lang="en-IN" dirty="0"/>
              <a:t>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sagittis</a:t>
            </a:r>
            <a:r>
              <a:rPr lang="en-IN" dirty="0"/>
              <a:t> dui vitae convallis.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618BA0-B310-0AFB-2198-EFA5D1C792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6043" y="2314575"/>
            <a:ext cx="2329814" cy="901064"/>
          </a:xfrm>
        </p:spPr>
        <p:txBody>
          <a:bodyPr/>
          <a:lstStyle/>
          <a:p>
            <a:r>
              <a:rPr lang="en-IN" dirty="0"/>
              <a:t>25%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55EBC8F-8480-6ABB-6FEE-E9728193EB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  <a:r>
              <a:rPr lang="en-IN" dirty="0" err="1"/>
              <a:t>Quisque</a:t>
            </a:r>
            <a:r>
              <a:rPr lang="en-IN" dirty="0"/>
              <a:t>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sagittis</a:t>
            </a:r>
            <a:r>
              <a:rPr lang="en-IN" dirty="0"/>
              <a:t> dui vitae convallis.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ABA3AB-9D17-063A-5871-35A5D9B1C2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66863" y="2314575"/>
            <a:ext cx="2329814" cy="901064"/>
          </a:xfrm>
        </p:spPr>
        <p:txBody>
          <a:bodyPr/>
          <a:lstStyle/>
          <a:p>
            <a:r>
              <a:rPr lang="en-IN" dirty="0"/>
              <a:t>25%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90245FA-76F1-5A9F-E24F-3A1F630FE3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6" y="3392355"/>
            <a:ext cx="2329814" cy="427447"/>
          </a:xfrm>
        </p:spPr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25665FE-8069-33BF-EDEC-FD6D2EE347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19172" y="3392355"/>
            <a:ext cx="2329814" cy="427447"/>
          </a:xfrm>
        </p:spPr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DCF2D88-B4B8-1A3D-86DF-86DF0E3AD7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16043" y="3392355"/>
            <a:ext cx="2329814" cy="427447"/>
          </a:xfrm>
        </p:spPr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6CEA04-7838-778F-3315-9C707305B4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66863" y="3392355"/>
            <a:ext cx="2329814" cy="427447"/>
          </a:xfrm>
        </p:spPr>
        <p:txBody>
          <a:bodyPr/>
          <a:lstStyle/>
          <a:p>
            <a:r>
              <a:rPr lang="en-IN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330306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25B8AB44-AC03-F773-91E0-43C5996A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</a:t>
            </a:r>
          </a:p>
        </p:txBody>
      </p:sp>
      <p:graphicFrame>
        <p:nvGraphicFramePr>
          <p:cNvPr id="33" name="Chart Placeholder 32">
            <a:extLst>
              <a:ext uri="{FF2B5EF4-FFF2-40B4-BE49-F238E27FC236}">
                <a16:creationId xmlns:a16="http://schemas.microsoft.com/office/drawing/2014/main" id="{C3ED4A2A-806C-84BB-93D8-79E3FBC4AEF7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165796631"/>
              </p:ext>
            </p:extLst>
          </p:nvPr>
        </p:nvGraphicFramePr>
        <p:xfrm>
          <a:off x="695325" y="2105025"/>
          <a:ext cx="525145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Chart Placeholder 35">
            <a:extLst>
              <a:ext uri="{FF2B5EF4-FFF2-40B4-BE49-F238E27FC236}">
                <a16:creationId xmlns:a16="http://schemas.microsoft.com/office/drawing/2014/main" id="{21D33C06-D09D-4526-4BD4-919786A61677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79955573"/>
              </p:ext>
            </p:extLst>
          </p:nvPr>
        </p:nvGraphicFramePr>
        <p:xfrm>
          <a:off x="6245225" y="2105025"/>
          <a:ext cx="525145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235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1FEAFB-2F16-9613-698C-6E49AD9E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C8EDE1-AA68-13E8-1196-D1869589A3AB}"/>
              </a:ext>
            </a:extLst>
          </p:cNvPr>
          <p:cNvCxnSpPr/>
          <p:nvPr/>
        </p:nvCxnSpPr>
        <p:spPr>
          <a:xfrm>
            <a:off x="0" y="3829957"/>
            <a:ext cx="12192000" cy="0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38AC26E2-9F92-5752-AE81-D0E723228D1E}"/>
              </a:ext>
            </a:extLst>
          </p:cNvPr>
          <p:cNvSpPr/>
          <p:nvPr/>
        </p:nvSpPr>
        <p:spPr>
          <a:xfrm rot="9000000">
            <a:off x="1318714" y="3641854"/>
            <a:ext cx="352985" cy="352985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3EE468-22F7-29B1-60A9-846A0E6D61E5}"/>
              </a:ext>
            </a:extLst>
          </p:cNvPr>
          <p:cNvSpPr/>
          <p:nvPr/>
        </p:nvSpPr>
        <p:spPr>
          <a:xfrm rot="9000000">
            <a:off x="3487233" y="3641854"/>
            <a:ext cx="352985" cy="352985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0624F5-76C8-5DEE-D020-80CA0B75CF7B}"/>
              </a:ext>
            </a:extLst>
          </p:cNvPr>
          <p:cNvSpPr/>
          <p:nvPr/>
        </p:nvSpPr>
        <p:spPr>
          <a:xfrm rot="9000000">
            <a:off x="5655752" y="3641854"/>
            <a:ext cx="352985" cy="352985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6FA6F8-B206-6A8A-20F2-1056692FE3C6}"/>
              </a:ext>
            </a:extLst>
          </p:cNvPr>
          <p:cNvSpPr/>
          <p:nvPr/>
        </p:nvSpPr>
        <p:spPr>
          <a:xfrm rot="9000000">
            <a:off x="7824271" y="3641853"/>
            <a:ext cx="352985" cy="352985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070160-71B9-2ABB-177D-191E2DE3E396}"/>
              </a:ext>
            </a:extLst>
          </p:cNvPr>
          <p:cNvSpPr/>
          <p:nvPr/>
        </p:nvSpPr>
        <p:spPr>
          <a:xfrm rot="9000000">
            <a:off x="9992790" y="3641853"/>
            <a:ext cx="352985" cy="352985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45A33DE-4D8C-C8E3-7C4A-06444C26C631}"/>
              </a:ext>
            </a:extLst>
          </p:cNvPr>
          <p:cNvSpPr txBox="1">
            <a:spLocks/>
          </p:cNvSpPr>
          <p:nvPr/>
        </p:nvSpPr>
        <p:spPr>
          <a:xfrm>
            <a:off x="1254113" y="2631600"/>
            <a:ext cx="2004091" cy="279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Lorem Ipsum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289D47D-6AFC-E55D-2878-3FA5EC1CC6D9}"/>
              </a:ext>
            </a:extLst>
          </p:cNvPr>
          <p:cNvSpPr txBox="1">
            <a:spLocks/>
          </p:cNvSpPr>
          <p:nvPr/>
        </p:nvSpPr>
        <p:spPr>
          <a:xfrm>
            <a:off x="1254113" y="2911000"/>
            <a:ext cx="2004091" cy="528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is simply dummy text of the printing and typesetting.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71529EB8-D10D-CA58-1AE7-E32FC25D2EA8}"/>
              </a:ext>
            </a:extLst>
          </p:cNvPr>
          <p:cNvSpPr txBox="1">
            <a:spLocks/>
          </p:cNvSpPr>
          <p:nvPr/>
        </p:nvSpPr>
        <p:spPr>
          <a:xfrm>
            <a:off x="5591151" y="2631600"/>
            <a:ext cx="2004091" cy="279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Lorem Ipsum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2A8B5BF-1147-72E9-B6C8-5FA78C73C7E4}"/>
              </a:ext>
            </a:extLst>
          </p:cNvPr>
          <p:cNvSpPr txBox="1">
            <a:spLocks/>
          </p:cNvSpPr>
          <p:nvPr/>
        </p:nvSpPr>
        <p:spPr>
          <a:xfrm>
            <a:off x="5591151" y="2911000"/>
            <a:ext cx="2004091" cy="528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is simply dummy text of the printing and typesetting.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8A2C84B-9567-9E26-3456-E79ECC815962}"/>
              </a:ext>
            </a:extLst>
          </p:cNvPr>
          <p:cNvSpPr txBox="1">
            <a:spLocks/>
          </p:cNvSpPr>
          <p:nvPr/>
        </p:nvSpPr>
        <p:spPr>
          <a:xfrm>
            <a:off x="9928189" y="2631600"/>
            <a:ext cx="2004091" cy="279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Lorem Ipsum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40A23D29-65DD-96EA-DD3E-A900BCEFB885}"/>
              </a:ext>
            </a:extLst>
          </p:cNvPr>
          <p:cNvSpPr txBox="1">
            <a:spLocks/>
          </p:cNvSpPr>
          <p:nvPr/>
        </p:nvSpPr>
        <p:spPr>
          <a:xfrm>
            <a:off x="9928189" y="2911000"/>
            <a:ext cx="2004091" cy="528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is simply dummy text of the printing and typesetting.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F7FE692-020F-CEF0-C5FE-4AF56D5512D1}"/>
              </a:ext>
            </a:extLst>
          </p:cNvPr>
          <p:cNvSpPr txBox="1">
            <a:spLocks/>
          </p:cNvSpPr>
          <p:nvPr/>
        </p:nvSpPr>
        <p:spPr>
          <a:xfrm>
            <a:off x="3422632" y="4167864"/>
            <a:ext cx="2004091" cy="279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Lorem Ipsum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876DC9E7-A611-49D2-F083-57B0C6C85E00}"/>
              </a:ext>
            </a:extLst>
          </p:cNvPr>
          <p:cNvSpPr txBox="1">
            <a:spLocks/>
          </p:cNvSpPr>
          <p:nvPr/>
        </p:nvSpPr>
        <p:spPr>
          <a:xfrm>
            <a:off x="3422632" y="4447264"/>
            <a:ext cx="2004091" cy="528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is simply dummy text of the printing and typesetting.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D9ABB47-66FA-16F5-6EBB-16F5F0F5A6E4}"/>
              </a:ext>
            </a:extLst>
          </p:cNvPr>
          <p:cNvSpPr txBox="1">
            <a:spLocks/>
          </p:cNvSpPr>
          <p:nvPr/>
        </p:nvSpPr>
        <p:spPr>
          <a:xfrm>
            <a:off x="7759670" y="4167864"/>
            <a:ext cx="2004091" cy="279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Lorem Ipsum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74C7820A-095D-A302-8D10-6069E2E7F5F5}"/>
              </a:ext>
            </a:extLst>
          </p:cNvPr>
          <p:cNvSpPr txBox="1">
            <a:spLocks/>
          </p:cNvSpPr>
          <p:nvPr/>
        </p:nvSpPr>
        <p:spPr>
          <a:xfrm>
            <a:off x="7759670" y="4447264"/>
            <a:ext cx="2004091" cy="528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is simply dummy text of the printing and typesetting.</a:t>
            </a:r>
          </a:p>
        </p:txBody>
      </p:sp>
    </p:spTree>
    <p:extLst>
      <p:ext uri="{BB962C8B-B14F-4D97-AF65-F5344CB8AC3E}">
        <p14:creationId xmlns:p14="http://schemas.microsoft.com/office/powerpoint/2010/main" val="2301592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620CFD"/>
      </a:accent1>
      <a:accent2>
        <a:srgbClr val="62A7F9"/>
      </a:accent2>
      <a:accent3>
        <a:srgbClr val="E94A6D"/>
      </a:accent3>
      <a:accent4>
        <a:srgbClr val="F6AF2E"/>
      </a:accent4>
      <a:accent5>
        <a:srgbClr val="29BAD6"/>
      </a:accent5>
      <a:accent6>
        <a:srgbClr val="7642B9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706</Words>
  <Application>Microsoft Office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Click to add title</vt:lpstr>
      <vt:lpstr>Content</vt:lpstr>
      <vt:lpstr>Content</vt:lpstr>
      <vt:lpstr>Content</vt:lpstr>
      <vt:lpstr>Content</vt:lpstr>
      <vt:lpstr>Section Divider</vt:lpstr>
      <vt:lpstr>Content</vt:lpstr>
      <vt:lpstr>Content</vt:lpstr>
      <vt:lpstr>Content</vt:lpstr>
      <vt:lpstr>Content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Budogol</dc:creator>
  <cp:lastModifiedBy>Mohd Salman</cp:lastModifiedBy>
  <cp:revision>68</cp:revision>
  <dcterms:created xsi:type="dcterms:W3CDTF">2023-12-11T21:37:02Z</dcterms:created>
  <dcterms:modified xsi:type="dcterms:W3CDTF">2024-08-16T11:37:38Z</dcterms:modified>
</cp:coreProperties>
</file>