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2" r:id="rId5"/>
    <p:sldId id="275" r:id="rId6"/>
    <p:sldId id="276" r:id="rId7"/>
    <p:sldId id="277" r:id="rId8"/>
    <p:sldId id="279" r:id="rId9"/>
    <p:sldId id="294" r:id="rId10"/>
    <p:sldId id="284" r:id="rId11"/>
    <p:sldId id="295" r:id="rId12"/>
    <p:sldId id="288" r:id="rId13"/>
    <p:sldId id="28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992"/>
    <a:srgbClr val="AEC2D8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634"/>
  </p:normalViewPr>
  <p:slideViewPr>
    <p:cSldViewPr snapToGrid="0" showGuides="1">
      <p:cViewPr varScale="1">
        <p:scale>
          <a:sx n="127" d="100"/>
          <a:sy n="127" d="100"/>
        </p:scale>
        <p:origin x="576" y="192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766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ED2950FC-64C0-50D7-5101-884A13ED2F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CEA88831-A930-596B-0685-672024BE27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A3FD0A0-F4FB-BC20-358F-C4F179AA89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D389891-233D-6282-224F-6B8EC0182D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1DD8-56E8-44DB-8D68-9188DEA5050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F2A2D99A-04B6-3AD9-B6DA-EEE29FB0D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EF4F81C-C1F0-7738-A271-96AF417D7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C781-2765-427A-A960-385CE0D0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014797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10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4392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2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6472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3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33793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4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537744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80906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6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96002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7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6551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24331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9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10415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4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Presentation</a:t>
            </a:r>
            <a:br>
              <a:rPr lang="en-US" altLang="zh-CN" dirty="0"/>
            </a:br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pic>
        <p:nvPicPr>
          <p:cNvPr id="30" name="Picture placeholder 29" descr="People in an office discussing work over a laptop&#10;">
            <a:extLst>
              <a:ext uri="{FF2B5EF4-FFF2-40B4-BE49-F238E27FC236}">
                <a16:creationId xmlns:a16="http://schemas.microsoft.com/office/drawing/2014/main" id="{18C88B4D-F554-49C2-A23C-DFE94D4C835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5" r="1875"/>
          <a:stretch/>
        </p:blipFill>
        <p:spPr>
          <a:xfrm>
            <a:off x="6742557" y="821836"/>
            <a:ext cx="4405503" cy="5066346"/>
          </a:xfr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5" y="838985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436" y="3694919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14" name="Picture Placeholder 13" descr="People working in office">
            <a:extLst>
              <a:ext uri="{FF2B5EF4-FFF2-40B4-BE49-F238E27FC236}">
                <a16:creationId xmlns:a16="http://schemas.microsoft.com/office/drawing/2014/main" id="{496155F4-61B2-441D-9F16-788866450DA2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Picture Placeholder 15" descr="People in an office discussing work over a laptop&#10;">
            <a:extLst>
              <a:ext uri="{FF2B5EF4-FFF2-40B4-BE49-F238E27FC236}">
                <a16:creationId xmlns:a16="http://schemas.microsoft.com/office/drawing/2014/main" id="{BCD5762E-DD49-42B3-9CA8-46A4AD7193E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8" name="Picture Placeholder 17" descr="Layout of website design sketches on white paper">
            <a:extLst>
              <a:ext uri="{FF2B5EF4-FFF2-40B4-BE49-F238E27FC236}">
                <a16:creationId xmlns:a16="http://schemas.microsoft.com/office/drawing/2014/main" id="{1051CD21-1408-4D13-BF0B-0D7013AD2D0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93E4D5-4AD0-4740-096D-6822944C8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  <a:p>
            <a:pPr lvl="0"/>
            <a:r>
              <a:rPr lang="en-US" dirty="0" err="1"/>
              <a:t>email@site.com</a:t>
            </a:r>
            <a:endParaRPr lang="en-US" dirty="0"/>
          </a:p>
          <a:p>
            <a:pPr lvl="0"/>
            <a:r>
              <a:rPr lang="en-US"/>
              <a:t>www.site.</a:t>
            </a:r>
            <a:r>
              <a:rPr lang="en-US" dirty="0"/>
              <a:t>com</a:t>
            </a:r>
          </a:p>
          <a:p>
            <a:endParaRPr lang="en-US" dirty="0"/>
          </a:p>
        </p:txBody>
      </p:sp>
      <p:pic>
        <p:nvPicPr>
          <p:cNvPr id="28" name="Picture Placeholder 27" descr="Businesswoman reviewing sticky notes on a wall">
            <a:extLst>
              <a:ext uri="{FF2B5EF4-FFF2-40B4-BE49-F238E27FC236}">
                <a16:creationId xmlns:a16="http://schemas.microsoft.com/office/drawing/2014/main" id="{B746A775-E65C-70F6-9DB4-E51F7F2DAEC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DF64211-DCD8-B458-DBD2-EBDA7AE3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EA3BB9-F064-CFBE-C0BE-BB7A22A4DCF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024C77-A2F8-1ABA-5412-E6BB88B5FA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41202DB-E499-EB19-8A48-A3301DA59E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5402852-C1AD-6A4E-DAA7-0AE582A742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BF1D337-2A3C-A0FB-A6CD-5E4B9D6DFD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21" name="Footer Placeholder 19">
            <a:extLst>
              <a:ext uri="{FF2B5EF4-FFF2-40B4-BE49-F238E27FC236}">
                <a16:creationId xmlns:a16="http://schemas.microsoft.com/office/drawing/2014/main" id="{A6E539FA-B60E-5585-524F-1BFA8C5B3E2F}"/>
              </a:ext>
            </a:extLst>
          </p:cNvPr>
          <p:cNvSpPr txBox="1">
            <a:spLocks/>
          </p:cNvSpPr>
          <p:nvPr/>
        </p:nvSpPr>
        <p:spPr>
          <a:xfrm>
            <a:off x="486699" y="6085719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Presentation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6D0CF6-7418-9349-F7A8-045EA96B2D03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BE681AB-301C-4DC8-7FBD-FAA2CC6606A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553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1EC1F-42C9-66C4-9D49-F6AF79D5BE91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12" name="Picture Placeholder 11" descr="People around a table on their laptops">
            <a:extLst>
              <a:ext uri="{FF2B5EF4-FFF2-40B4-BE49-F238E27FC236}">
                <a16:creationId xmlns:a16="http://schemas.microsoft.com/office/drawing/2014/main" id="{8C4B5C6A-45B4-1976-622A-4CEB4E3211B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4821" y="311581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767F8-4670-E83D-85F4-1446B8B9D466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D761329-3BEF-0173-1328-A4DB2657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C101F03-8617-09D4-619B-F38E2F0A4F1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Some words here now</a:t>
            </a:r>
          </a:p>
          <a:p>
            <a:endParaRPr lang="en-US" dirty="0"/>
          </a:p>
        </p:txBody>
      </p:sp>
      <p:pic>
        <p:nvPicPr>
          <p:cNvPr id="48" name="Picture placeholder 19" descr="Layout of website design sketches on white paper">
            <a:extLst>
              <a:ext uri="{FF2B5EF4-FFF2-40B4-BE49-F238E27FC236}">
                <a16:creationId xmlns:a16="http://schemas.microsoft.com/office/drawing/2014/main" id="{6D25AB81-B10A-BD11-E8FE-ECF8CB1B12F0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47807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9BBF1-9BC2-6DCE-0154-88734698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E5E2BDF-8ED2-40CB-B07C-B015E1420EA8}"/>
              </a:ext>
            </a:extLst>
          </p:cNvPr>
          <p:cNvGraphicFramePr>
            <a:graphicFrameLocks noGrp="1"/>
          </p:cNvGraphicFramePr>
          <p:nvPr>
            <p:ph type="tbl" sz="quarter" idx="27"/>
            <p:extLst>
              <p:ext uri="{D42A27DB-BD31-4B8C-83A1-F6EECF244321}">
                <p14:modId xmlns:p14="http://schemas.microsoft.com/office/powerpoint/2010/main" val="4242171841"/>
              </p:ext>
            </p:extLst>
          </p:nvPr>
        </p:nvGraphicFramePr>
        <p:xfrm>
          <a:off x="581025" y="1614488"/>
          <a:ext cx="10890250" cy="2376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78050">
                  <a:extLst>
                    <a:ext uri="{9D8B030D-6E8A-4147-A177-3AD203B41FA5}">
                      <a16:colId xmlns:a16="http://schemas.microsoft.com/office/drawing/2014/main" val="1457000769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1939741220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1728182267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3091143212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440248734"/>
                    </a:ext>
                  </a:extLst>
                </a:gridCol>
              </a:tblGrid>
              <a:tr h="475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accent6"/>
                          </a:solidFill>
                        </a:rPr>
                        <a:t>Time period</a:t>
                      </a:r>
                      <a:endParaRPr lang="en-US" sz="1800" b="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Metric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Metric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Metric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Metric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4343578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Q1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1.5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2.0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2.5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34691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Q2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3.0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3.5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4.0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4.5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5783827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Q3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5.0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5.5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6.0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6.5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436735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Q4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7.0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7.5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8.0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/>
                          </a:solidFill>
                        </a:rPr>
                        <a:t>8.5</a:t>
                      </a:r>
                      <a:endParaRPr lang="en-US" b="0" i="0" dirty="0">
                        <a:solidFill>
                          <a:schemeClr val="accent6"/>
                        </a:solidFill>
                        <a:latin typeface="Posterama" panose="020B0504020200020000" pitchFamily="34" charset="0"/>
                        <a:cs typeface="Posterama" panose="020B0504020200020000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82793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8E7F7-120D-E343-B41C-E8DF89FC0F4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25C86-7BE3-4BC6-C0B8-7F7D7C3EC28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4602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3663CA-BA5A-41E7-1FBE-D38846DF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“An engaging quote about something profound and thought provoking.”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CEC6EF-006F-693B-5D79-47FD797CB2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Quote Person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10345-FF40-D90A-5C88-A462A10E487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C7500-E032-DBB5-A780-8247E3B7367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6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95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478CB64C-71AF-6B72-8069-000DD250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A2F9A05-8E79-46FF-1ABA-927EF2D69B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0532F467-8DBE-D445-0CF7-D5D242DAD66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8BF8F22-E288-84B0-03E9-82D678051D4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ACB9342-C47E-6729-46BE-F10DBB78182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0C47E92-8875-E555-5480-8A9BAEE853A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DCD388C-8374-D810-DCE5-554B7E05F5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87AFF1A-EF07-5FBF-C582-29AE302A47D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E62055F1-67DB-9D6D-ABE2-20C3B2514A4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303DF4A-6DF5-9082-4ABE-2B0D5433359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930742F-3693-100E-944F-A04AB532014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5177ED-2E57-8FF5-AFD8-AA79A7B24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392" y="2066625"/>
            <a:ext cx="10515600" cy="85953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68CE-EF5C-4046-41F5-3763D028DAE5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C7183-3EBB-B8D1-A66D-964D3C3A7DA8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7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2402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21E73BA-53B9-C0C1-476A-00736A64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pic>
        <p:nvPicPr>
          <p:cNvPr id="192" name="Picture Placeholder 191" descr="Abacus with solid fill">
            <a:extLst>
              <a:ext uri="{FF2B5EF4-FFF2-40B4-BE49-F238E27FC236}">
                <a16:creationId xmlns:a16="http://schemas.microsoft.com/office/drawing/2014/main" id="{03D5E3D1-D423-EF5A-EE43-00CF1BD7FF63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182" r="5182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96FE97-5E27-FC36-5E3A-511A31E6C7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Subtopic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E5DE1C-24E7-3841-9376-89E91B4A476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endParaRPr lang="en-US" dirty="0"/>
          </a:p>
        </p:txBody>
      </p:sp>
      <p:pic>
        <p:nvPicPr>
          <p:cNvPr id="194" name="Picture Placeholder 193" descr="Bar graph with upward trend with solid fill">
            <a:extLst>
              <a:ext uri="{FF2B5EF4-FFF2-40B4-BE49-F238E27FC236}">
                <a16:creationId xmlns:a16="http://schemas.microsoft.com/office/drawing/2014/main" id="{FAB9DE8A-4935-A3E0-0122-F76CDEAC29D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61" r="2661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C774673-50D8-2D6F-C339-6E4B0A126B0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Subtopic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B5763E-8BC0-F6C3-3814-6649A828C0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endParaRPr lang="en-US" dirty="0"/>
          </a:p>
        </p:txBody>
      </p:sp>
      <p:pic>
        <p:nvPicPr>
          <p:cNvPr id="196" name="Picture Placeholder 195" descr="Link with solid fill">
            <a:extLst>
              <a:ext uri="{FF2B5EF4-FFF2-40B4-BE49-F238E27FC236}">
                <a16:creationId xmlns:a16="http://schemas.microsoft.com/office/drawing/2014/main" id="{B21D7164-3991-2960-0F80-CB302359CD8D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528" r="2528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E02E0C-26E8-8160-D35F-2398015C051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Subtopic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8180D0-1AB6-8416-0EB1-10648E1A605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6C503-BABC-632E-06CA-12C8474920E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972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FA9173-F892-5C7D-99AF-4C5FFB15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2FD53DB-CD39-2575-F8BA-63488E8109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, </a:t>
            </a:r>
            <a:r>
              <a:rPr lang="en-US" altLang="zh-CN" dirty="0" err="1"/>
              <a:t>consectetur</a:t>
            </a:r>
            <a:r>
              <a:rPr lang="en-US" altLang="zh-CN" dirty="0"/>
              <a:t> </a:t>
            </a:r>
            <a:r>
              <a:rPr lang="en-US" altLang="zh-CN" dirty="0" err="1"/>
              <a:t>adipiscing</a:t>
            </a:r>
            <a:r>
              <a:rPr lang="en-US" altLang="zh-CN" dirty="0"/>
              <a:t> </a:t>
            </a:r>
            <a:r>
              <a:rPr lang="en-US" altLang="zh-CN" dirty="0" err="1"/>
              <a:t>elit</a:t>
            </a:r>
            <a:r>
              <a:rPr lang="en-US" altLang="zh-CN" dirty="0"/>
              <a:t>, sed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r>
              <a:rPr lang="en-US" altLang="zh-CN" dirty="0"/>
              <a:t> labore et dolore magna </a:t>
            </a:r>
            <a:r>
              <a:rPr lang="en-US" altLang="zh-CN" dirty="0" err="1"/>
              <a:t>aliqua</a:t>
            </a:r>
            <a:r>
              <a:rPr lang="en-US" altLang="zh-CN" dirty="0"/>
              <a:t>. Ut </a:t>
            </a:r>
            <a:r>
              <a:rPr lang="en-US" altLang="zh-CN" dirty="0" err="1"/>
              <a:t>enim</a:t>
            </a:r>
            <a:r>
              <a:rPr lang="en-US" altLang="zh-CN" dirty="0"/>
              <a:t> ad minim </a:t>
            </a:r>
            <a:r>
              <a:rPr lang="en-US" altLang="zh-CN" dirty="0" err="1"/>
              <a:t>veniam</a:t>
            </a:r>
            <a:r>
              <a:rPr lang="en-US" altLang="zh-CN" dirty="0"/>
              <a:t>,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nostrud</a:t>
            </a:r>
            <a:r>
              <a:rPr lang="en-US" altLang="zh-CN" dirty="0"/>
              <a:t> exercitation </a:t>
            </a:r>
            <a:r>
              <a:rPr lang="en-US" altLang="zh-CN" dirty="0" err="1"/>
              <a:t>ullamco</a:t>
            </a:r>
            <a:r>
              <a:rPr lang="en-US" altLang="zh-CN" dirty="0"/>
              <a:t> </a:t>
            </a:r>
            <a:r>
              <a:rPr lang="en-US" altLang="zh-CN" dirty="0" err="1"/>
              <a:t>laboris</a:t>
            </a:r>
            <a:r>
              <a:rPr lang="en-US" altLang="zh-CN" dirty="0"/>
              <a:t> nisi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aliquip</a:t>
            </a:r>
            <a:r>
              <a:rPr lang="en-US" altLang="zh-CN" dirty="0"/>
              <a:t> ex </a:t>
            </a:r>
            <a:r>
              <a:rPr lang="en-US" altLang="zh-CN" dirty="0" err="1"/>
              <a:t>ea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</a:t>
            </a:r>
            <a:r>
              <a:rPr lang="en-US" altLang="zh-CN" dirty="0" err="1"/>
              <a:t>consequat</a:t>
            </a:r>
            <a:r>
              <a:rPr lang="en-US" altLang="zh-CN" dirty="0"/>
              <a:t>.</a:t>
            </a:r>
            <a:endParaRPr lang="en-US" dirty="0"/>
          </a:p>
        </p:txBody>
      </p:sp>
      <p:pic>
        <p:nvPicPr>
          <p:cNvPr id="38" name="Picture Placeholder 37" descr="People working in office">
            <a:extLst>
              <a:ext uri="{FF2B5EF4-FFF2-40B4-BE49-F238E27FC236}">
                <a16:creationId xmlns:a16="http://schemas.microsoft.com/office/drawing/2014/main" id="{4162880A-4A88-ED9F-357E-65638ED8BB0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9" name="Picture Placeholder 31">
            <a:extLst>
              <a:ext uri="{FF2B5EF4-FFF2-40B4-BE49-F238E27FC236}">
                <a16:creationId xmlns:a16="http://schemas.microsoft.com/office/drawing/2014/main" id="{6037332D-8714-C147-6E64-3654D8C57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504265" y="3029080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31165-F745-171F-F6EC-07FDD4E3E06C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30A6A-65C9-04FE-77CF-C95CC406DBDB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75333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presentation light - tm89027928_Win22_jx_v15" id="{E4F720B1-AC3A-441F-B00A-6ECF71D2AB0C}" vid="{71933BEE-9DD7-4D62-B50F-A654080E9C9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E0D8C9A-C895-482B-B501-694996FFDE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11997D-2559-4D54-8469-327570B18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D51DF-C727-4608-B606-5D6C957D4C4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0</TotalTime>
  <Words>278</Words>
  <Application>Microsoft Macintosh PowerPoint</Application>
  <PresentationFormat>Widescreen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Abadi</vt:lpstr>
      <vt:lpstr>Arial</vt:lpstr>
      <vt:lpstr>Calibri</vt:lpstr>
      <vt:lpstr>Posterama</vt:lpstr>
      <vt:lpstr>Posterama Text Black</vt:lpstr>
      <vt:lpstr>Posterama Text SemiBold</vt:lpstr>
      <vt:lpstr>Custom</vt:lpstr>
      <vt:lpstr>Presentation title</vt:lpstr>
      <vt:lpstr>Agenda</vt:lpstr>
      <vt:lpstr>Introduction</vt:lpstr>
      <vt:lpstr>Introduction</vt:lpstr>
      <vt:lpstr>Table</vt:lpstr>
      <vt:lpstr>“An engaging quote about something profound and thought provoking.”</vt:lpstr>
      <vt:lpstr>Plan</vt:lpstr>
      <vt:lpstr>Topic</vt:lpstr>
      <vt:lpstr>Conclusion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2023-09-14T06:03:51Z</dcterms:created>
  <dcterms:modified xsi:type="dcterms:W3CDTF">2024-08-15T21:44:51Z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