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68">
          <p15:clr>
            <a:srgbClr val="A4A3A4"/>
          </p15:clr>
        </p15:guide>
        <p15:guide id="3" orient="horz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FAAC16"/>
    <a:srgbClr val="A4D6D7"/>
    <a:srgbClr val="013D93"/>
    <a:srgbClr val="D4D9DD"/>
    <a:srgbClr val="495F70"/>
    <a:srgbClr val="3A5266"/>
    <a:srgbClr val="344E62"/>
    <a:srgbClr val="6D7C88"/>
    <a:srgbClr val="6979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6247" autoAdjust="0"/>
  </p:normalViewPr>
  <p:slideViewPr>
    <p:cSldViewPr snapToGrid="0" showGuides="1">
      <p:cViewPr varScale="1">
        <p:scale>
          <a:sx n="73" d="100"/>
          <a:sy n="73" d="100"/>
        </p:scale>
        <p:origin x="1810" y="62"/>
      </p:cViewPr>
      <p:guideLst>
        <p:guide pos="3168"/>
        <p:guide orient="horz"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7B51015-12CA-4649-B47F-D3EB5E1095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11F2F-D8BA-4A13-91FC-3878C75727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68B7C-E4CD-4872-B084-44133F808FCE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FD67D-A60A-4914-89F3-9FC43EF547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1642D8-EDCF-4A15-A29F-1B065ECC2E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E8E42-E7C5-4B24-8575-74A765CA0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30657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3D5BD-E30B-48AB-B24F-3878C333D518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1A707-0A4C-444E-BBAC-8F56E4534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3A8FA4E6-6C5F-3416-E98B-1AB03BF37049}"/>
              </a:ext>
            </a:extLst>
          </p:cNvPr>
          <p:cNvSpPr/>
          <p:nvPr userDrawn="1"/>
        </p:nvSpPr>
        <p:spPr>
          <a:xfrm>
            <a:off x="0" y="3648075"/>
            <a:ext cx="10058400" cy="412432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EBECB4-4F5A-ABDA-4FC1-F108B8B05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96488" y="1211263"/>
            <a:ext cx="2371024" cy="3996004"/>
          </a:xfrm>
          <a:custGeom>
            <a:avLst/>
            <a:gdLst>
              <a:gd name="connsiteX0" fmla="*/ 1185512 w 2371024"/>
              <a:gd name="connsiteY0" fmla="*/ 0 h 3996004"/>
              <a:gd name="connsiteX1" fmla="*/ 2371024 w 2371024"/>
              <a:gd name="connsiteY1" fmla="*/ 1185512 h 3996004"/>
              <a:gd name="connsiteX2" fmla="*/ 2371024 w 2371024"/>
              <a:gd name="connsiteY2" fmla="*/ 3996004 h 3996004"/>
              <a:gd name="connsiteX3" fmla="*/ 0 w 2371024"/>
              <a:gd name="connsiteY3" fmla="*/ 3996004 h 3996004"/>
              <a:gd name="connsiteX4" fmla="*/ 0 w 2371024"/>
              <a:gd name="connsiteY4" fmla="*/ 1185512 h 3996004"/>
              <a:gd name="connsiteX5" fmla="*/ 1185512 w 2371024"/>
              <a:gd name="connsiteY5" fmla="*/ 0 h 3996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1024" h="3996004">
                <a:moveTo>
                  <a:pt x="1185512" y="0"/>
                </a:moveTo>
                <a:cubicBezTo>
                  <a:pt x="1840252" y="0"/>
                  <a:pt x="2371024" y="530772"/>
                  <a:pt x="2371024" y="1185512"/>
                </a:cubicBezTo>
                <a:lnTo>
                  <a:pt x="2371024" y="3996004"/>
                </a:lnTo>
                <a:lnTo>
                  <a:pt x="0" y="3996004"/>
                </a:lnTo>
                <a:lnTo>
                  <a:pt x="0" y="1185512"/>
                </a:lnTo>
                <a:cubicBezTo>
                  <a:pt x="0" y="530772"/>
                  <a:pt x="530772" y="0"/>
                  <a:pt x="118551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IN"/>
          </a:p>
        </p:txBody>
      </p:sp>
      <p:sp>
        <p:nvSpPr>
          <p:cNvPr id="17" name="Picture Placeholder 51">
            <a:extLst>
              <a:ext uri="{FF2B5EF4-FFF2-40B4-BE49-F238E27FC236}">
                <a16:creationId xmlns:a16="http://schemas.microsoft.com/office/drawing/2014/main" id="{5277AD11-8039-630A-3177-E45AF793725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642226" y="469690"/>
            <a:ext cx="1479549" cy="5794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>
                <a:solidFill>
                  <a:sysClr val="windowText" lastClr="000000"/>
                </a:solidFill>
              </a:defRPr>
            </a:lvl1pPr>
          </a:lstStyle>
          <a:p>
            <a:r>
              <a:rPr lang="en-IN" dirty="0"/>
              <a:t>Logo</a:t>
            </a:r>
          </a:p>
        </p:txBody>
      </p:sp>
      <p:sp>
        <p:nvSpPr>
          <p:cNvPr id="18" name="Text Placeholder 54">
            <a:extLst>
              <a:ext uri="{FF2B5EF4-FFF2-40B4-BE49-F238E27FC236}">
                <a16:creationId xmlns:a16="http://schemas.microsoft.com/office/drawing/2014/main" id="{A51BBFBD-0D94-A538-13DA-C2A6B216CA6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06666" y="5526372"/>
            <a:ext cx="2550668" cy="77761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lang="en-US" sz="2000" b="1" kern="12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19" name="Text Placeholder 54">
            <a:extLst>
              <a:ext uri="{FF2B5EF4-FFF2-40B4-BE49-F238E27FC236}">
                <a16:creationId xmlns:a16="http://schemas.microsoft.com/office/drawing/2014/main" id="{A82F5C5E-3813-48F9-F606-C93754688F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06666" y="6358052"/>
            <a:ext cx="2550668" cy="784717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lang="en-US" sz="12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7812983-9CE7-91AA-B522-4822D1BB2255}"/>
              </a:ext>
            </a:extLst>
          </p:cNvPr>
          <p:cNvSpPr/>
          <p:nvPr userDrawn="1"/>
        </p:nvSpPr>
        <p:spPr>
          <a:xfrm>
            <a:off x="3792354" y="1780675"/>
            <a:ext cx="2473692" cy="4831882"/>
          </a:xfrm>
          <a:prstGeom prst="roundRect">
            <a:avLst>
              <a:gd name="adj" fmla="val 1139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8ACD7A-FA55-8BAC-2166-77EFDD66F3D2}"/>
              </a:ext>
            </a:extLst>
          </p:cNvPr>
          <p:cNvSpPr/>
          <p:nvPr userDrawn="1"/>
        </p:nvSpPr>
        <p:spPr>
          <a:xfrm>
            <a:off x="3792354" y="1780675"/>
            <a:ext cx="2473692" cy="614831"/>
          </a:xfrm>
          <a:custGeom>
            <a:avLst/>
            <a:gdLst>
              <a:gd name="connsiteX0" fmla="*/ 252799 w 2473692"/>
              <a:gd name="connsiteY0" fmla="*/ 0 h 614831"/>
              <a:gd name="connsiteX1" fmla="*/ 2220893 w 2473692"/>
              <a:gd name="connsiteY1" fmla="*/ 0 h 614831"/>
              <a:gd name="connsiteX2" fmla="*/ 2473692 w 2473692"/>
              <a:gd name="connsiteY2" fmla="*/ 252799 h 614831"/>
              <a:gd name="connsiteX3" fmla="*/ 2473692 w 2473692"/>
              <a:gd name="connsiteY3" fmla="*/ 595126 h 614831"/>
              <a:gd name="connsiteX4" fmla="*/ 2446124 w 2473692"/>
              <a:gd name="connsiteY4" fmla="*/ 563864 h 614831"/>
              <a:gd name="connsiteX5" fmla="*/ 2113146 w 2473692"/>
              <a:gd name="connsiteY5" fmla="*/ 394200 h 614831"/>
              <a:gd name="connsiteX6" fmla="*/ 1043171 w 2473692"/>
              <a:gd name="connsiteY6" fmla="*/ 613275 h 614831"/>
              <a:gd name="connsiteX7" fmla="*/ 176396 w 2473692"/>
              <a:gd name="connsiteY7" fmla="*/ 505325 h 614831"/>
              <a:gd name="connsiteX8" fmla="*/ 44683 w 2473692"/>
              <a:gd name="connsiteY8" fmla="*/ 548981 h 614831"/>
              <a:gd name="connsiteX9" fmla="*/ 0 w 2473692"/>
              <a:gd name="connsiteY9" fmla="*/ 579047 h 614831"/>
              <a:gd name="connsiteX10" fmla="*/ 0 w 2473692"/>
              <a:gd name="connsiteY10" fmla="*/ 252799 h 614831"/>
              <a:gd name="connsiteX11" fmla="*/ 252799 w 2473692"/>
              <a:gd name="connsiteY11" fmla="*/ 0 h 61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73692" h="614831">
                <a:moveTo>
                  <a:pt x="252799" y="0"/>
                </a:moveTo>
                <a:lnTo>
                  <a:pt x="2220893" y="0"/>
                </a:lnTo>
                <a:cubicBezTo>
                  <a:pt x="2360510" y="0"/>
                  <a:pt x="2473692" y="113182"/>
                  <a:pt x="2473692" y="252799"/>
                </a:cubicBezTo>
                <a:lnTo>
                  <a:pt x="2473692" y="595126"/>
                </a:lnTo>
                <a:lnTo>
                  <a:pt x="2446124" y="563864"/>
                </a:lnTo>
                <a:cubicBezTo>
                  <a:pt x="2358680" y="481645"/>
                  <a:pt x="2244380" y="409017"/>
                  <a:pt x="2113146" y="394200"/>
                </a:cubicBezTo>
                <a:cubicBezTo>
                  <a:pt x="1850679" y="364567"/>
                  <a:pt x="1365963" y="594754"/>
                  <a:pt x="1043171" y="613275"/>
                </a:cubicBezTo>
                <a:cubicBezTo>
                  <a:pt x="720379" y="631796"/>
                  <a:pt x="379596" y="478337"/>
                  <a:pt x="176396" y="505325"/>
                </a:cubicBezTo>
                <a:cubicBezTo>
                  <a:pt x="125596" y="512072"/>
                  <a:pt x="82204" y="527914"/>
                  <a:pt x="44683" y="548981"/>
                </a:cubicBezTo>
                <a:lnTo>
                  <a:pt x="0" y="579047"/>
                </a:lnTo>
                <a:lnTo>
                  <a:pt x="0" y="252799"/>
                </a:lnTo>
                <a:cubicBezTo>
                  <a:pt x="0" y="113182"/>
                  <a:pt x="113182" y="0"/>
                  <a:pt x="2527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753518B-BDDE-6D7B-1EEB-CB6D13D79ABD}"/>
              </a:ext>
            </a:extLst>
          </p:cNvPr>
          <p:cNvSpPr/>
          <p:nvPr userDrawn="1"/>
        </p:nvSpPr>
        <p:spPr>
          <a:xfrm flipV="1">
            <a:off x="3792354" y="5996568"/>
            <a:ext cx="2473692" cy="614831"/>
          </a:xfrm>
          <a:custGeom>
            <a:avLst/>
            <a:gdLst>
              <a:gd name="connsiteX0" fmla="*/ 252799 w 2473692"/>
              <a:gd name="connsiteY0" fmla="*/ 0 h 614831"/>
              <a:gd name="connsiteX1" fmla="*/ 2220893 w 2473692"/>
              <a:gd name="connsiteY1" fmla="*/ 0 h 614831"/>
              <a:gd name="connsiteX2" fmla="*/ 2473692 w 2473692"/>
              <a:gd name="connsiteY2" fmla="*/ 252799 h 614831"/>
              <a:gd name="connsiteX3" fmla="*/ 2473692 w 2473692"/>
              <a:gd name="connsiteY3" fmla="*/ 595126 h 614831"/>
              <a:gd name="connsiteX4" fmla="*/ 2446124 w 2473692"/>
              <a:gd name="connsiteY4" fmla="*/ 563864 h 614831"/>
              <a:gd name="connsiteX5" fmla="*/ 2113146 w 2473692"/>
              <a:gd name="connsiteY5" fmla="*/ 394200 h 614831"/>
              <a:gd name="connsiteX6" fmla="*/ 1043171 w 2473692"/>
              <a:gd name="connsiteY6" fmla="*/ 613275 h 614831"/>
              <a:gd name="connsiteX7" fmla="*/ 176396 w 2473692"/>
              <a:gd name="connsiteY7" fmla="*/ 505325 h 614831"/>
              <a:gd name="connsiteX8" fmla="*/ 44683 w 2473692"/>
              <a:gd name="connsiteY8" fmla="*/ 548981 h 614831"/>
              <a:gd name="connsiteX9" fmla="*/ 0 w 2473692"/>
              <a:gd name="connsiteY9" fmla="*/ 579047 h 614831"/>
              <a:gd name="connsiteX10" fmla="*/ 0 w 2473692"/>
              <a:gd name="connsiteY10" fmla="*/ 252799 h 614831"/>
              <a:gd name="connsiteX11" fmla="*/ 252799 w 2473692"/>
              <a:gd name="connsiteY11" fmla="*/ 0 h 61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73692" h="614831">
                <a:moveTo>
                  <a:pt x="252799" y="0"/>
                </a:moveTo>
                <a:lnTo>
                  <a:pt x="2220893" y="0"/>
                </a:lnTo>
                <a:cubicBezTo>
                  <a:pt x="2360510" y="0"/>
                  <a:pt x="2473692" y="113182"/>
                  <a:pt x="2473692" y="252799"/>
                </a:cubicBezTo>
                <a:lnTo>
                  <a:pt x="2473692" y="595126"/>
                </a:lnTo>
                <a:lnTo>
                  <a:pt x="2446124" y="563864"/>
                </a:lnTo>
                <a:cubicBezTo>
                  <a:pt x="2358680" y="481645"/>
                  <a:pt x="2244380" y="409017"/>
                  <a:pt x="2113146" y="394200"/>
                </a:cubicBezTo>
                <a:cubicBezTo>
                  <a:pt x="1850679" y="364567"/>
                  <a:pt x="1365963" y="594754"/>
                  <a:pt x="1043171" y="613275"/>
                </a:cubicBezTo>
                <a:cubicBezTo>
                  <a:pt x="720379" y="631796"/>
                  <a:pt x="379596" y="478337"/>
                  <a:pt x="176396" y="505325"/>
                </a:cubicBezTo>
                <a:cubicBezTo>
                  <a:pt x="125596" y="512072"/>
                  <a:pt x="82204" y="527914"/>
                  <a:pt x="44683" y="548981"/>
                </a:cubicBezTo>
                <a:lnTo>
                  <a:pt x="0" y="579047"/>
                </a:lnTo>
                <a:lnTo>
                  <a:pt x="0" y="252799"/>
                </a:lnTo>
                <a:cubicBezTo>
                  <a:pt x="0" y="113182"/>
                  <a:pt x="113182" y="0"/>
                  <a:pt x="2527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/>
          </a:p>
        </p:txBody>
      </p:sp>
      <p:sp>
        <p:nvSpPr>
          <p:cNvPr id="105" name="Text Placeholder 54">
            <a:extLst>
              <a:ext uri="{FF2B5EF4-FFF2-40B4-BE49-F238E27FC236}">
                <a16:creationId xmlns:a16="http://schemas.microsoft.com/office/drawing/2014/main" id="{FC22C778-25A4-6601-99EA-7B7DBF635491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932473" y="3886200"/>
            <a:ext cx="2193455" cy="62865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lang="en-US" sz="1800" b="1" kern="12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Contact us</a:t>
            </a:r>
          </a:p>
        </p:txBody>
      </p:sp>
      <p:sp>
        <p:nvSpPr>
          <p:cNvPr id="14" name="Picture Placeholder 20">
            <a:extLst>
              <a:ext uri="{FF2B5EF4-FFF2-40B4-BE49-F238E27FC236}">
                <a16:creationId xmlns:a16="http://schemas.microsoft.com/office/drawing/2014/main" id="{EB971C28-B1D7-6B02-5EE6-588A10314DE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543425" y="2684983"/>
            <a:ext cx="971550" cy="971550"/>
          </a:xfrm>
          <a:custGeom>
            <a:avLst/>
            <a:gdLst>
              <a:gd name="connsiteX0" fmla="*/ 0 w 971550"/>
              <a:gd name="connsiteY0" fmla="*/ 0 h 971550"/>
              <a:gd name="connsiteX1" fmla="*/ 971550 w 971550"/>
              <a:gd name="connsiteY1" fmla="*/ 0 h 971550"/>
              <a:gd name="connsiteX2" fmla="*/ 971550 w 971550"/>
              <a:gd name="connsiteY2" fmla="*/ 971550 h 971550"/>
              <a:gd name="connsiteX3" fmla="*/ 0 w 971550"/>
              <a:gd name="connsiteY3" fmla="*/ 971550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1550" h="971550">
                <a:moveTo>
                  <a:pt x="0" y="0"/>
                </a:moveTo>
                <a:lnTo>
                  <a:pt x="971550" y="0"/>
                </a:lnTo>
                <a:lnTo>
                  <a:pt x="971550" y="971550"/>
                </a:lnTo>
                <a:lnTo>
                  <a:pt x="0" y="9715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IN" dirty="0"/>
              <a:t>QR</a:t>
            </a:r>
          </a:p>
        </p:txBody>
      </p:sp>
      <p:sp>
        <p:nvSpPr>
          <p:cNvPr id="103" name="Text Placeholder 54">
            <a:extLst>
              <a:ext uri="{FF2B5EF4-FFF2-40B4-BE49-F238E27FC236}">
                <a16:creationId xmlns:a16="http://schemas.microsoft.com/office/drawing/2014/main" id="{556E4585-6931-C8E5-BC04-2E4C3CFD935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38677" y="4618447"/>
            <a:ext cx="1581047" cy="26167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26" name="Text Placeholder 54">
            <a:extLst>
              <a:ext uri="{FF2B5EF4-FFF2-40B4-BE49-F238E27FC236}">
                <a16:creationId xmlns:a16="http://schemas.microsoft.com/office/drawing/2014/main" id="{126A45E4-64E7-CDF0-5DE2-3F6B427BFDA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238677" y="4916061"/>
            <a:ext cx="1581047" cy="26167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28" name="Text Placeholder 54">
            <a:extLst>
              <a:ext uri="{FF2B5EF4-FFF2-40B4-BE49-F238E27FC236}">
                <a16:creationId xmlns:a16="http://schemas.microsoft.com/office/drawing/2014/main" id="{D1FFDC82-FE83-C4DD-E82A-86CA7D6BE04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238677" y="5213675"/>
            <a:ext cx="1581047" cy="26167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sp>
        <p:nvSpPr>
          <p:cNvPr id="30" name="Text Placeholder 54">
            <a:extLst>
              <a:ext uri="{FF2B5EF4-FFF2-40B4-BE49-F238E27FC236}">
                <a16:creationId xmlns:a16="http://schemas.microsoft.com/office/drawing/2014/main" id="{0DE18467-298D-63BB-A9B3-04854CC9A40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238677" y="5511289"/>
            <a:ext cx="1581047" cy="26167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43" name="Text Placeholder 54">
            <a:extLst>
              <a:ext uri="{FF2B5EF4-FFF2-40B4-BE49-F238E27FC236}">
                <a16:creationId xmlns:a16="http://schemas.microsoft.com/office/drawing/2014/main" id="{AF1E1F45-B0CA-3086-E25A-8E1BA9513D8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581401" y="599784"/>
            <a:ext cx="2895600" cy="77968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4" name="Text Placeholder 54">
            <a:extLst>
              <a:ext uri="{FF2B5EF4-FFF2-40B4-BE49-F238E27FC236}">
                <a16:creationId xmlns:a16="http://schemas.microsoft.com/office/drawing/2014/main" id="{32A963B8-327F-411C-83C2-C3B374D146CD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228600" y="599784"/>
            <a:ext cx="2895600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8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Retail</a:t>
            </a:r>
          </a:p>
        </p:txBody>
      </p:sp>
      <p:sp>
        <p:nvSpPr>
          <p:cNvPr id="45" name="Text Placeholder 54">
            <a:extLst>
              <a:ext uri="{FF2B5EF4-FFF2-40B4-BE49-F238E27FC236}">
                <a16:creationId xmlns:a16="http://schemas.microsoft.com/office/drawing/2014/main" id="{4B7B412E-1240-2365-095B-92A92B8E2F6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28600" y="1187452"/>
            <a:ext cx="2895600" cy="7796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6" name="Text Placeholder 54">
            <a:extLst>
              <a:ext uri="{FF2B5EF4-FFF2-40B4-BE49-F238E27FC236}">
                <a16:creationId xmlns:a16="http://schemas.microsoft.com/office/drawing/2014/main" id="{69893DFA-2DF2-4853-23C1-5F47F290CFCD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28600" y="2171374"/>
            <a:ext cx="2895600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8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Manufacturing</a:t>
            </a:r>
          </a:p>
        </p:txBody>
      </p:sp>
      <p:sp>
        <p:nvSpPr>
          <p:cNvPr id="47" name="Text Placeholder 54">
            <a:extLst>
              <a:ext uri="{FF2B5EF4-FFF2-40B4-BE49-F238E27FC236}">
                <a16:creationId xmlns:a16="http://schemas.microsoft.com/office/drawing/2014/main" id="{26F0FF88-1C32-1970-926E-1087745D7B8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228600" y="2759042"/>
            <a:ext cx="2895600" cy="7796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8" name="Text Placeholder 54">
            <a:extLst>
              <a:ext uri="{FF2B5EF4-FFF2-40B4-BE49-F238E27FC236}">
                <a16:creationId xmlns:a16="http://schemas.microsoft.com/office/drawing/2014/main" id="{686D168A-67D3-558F-8A75-486B6DF422D8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28600" y="3902618"/>
            <a:ext cx="2895600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800" b="1" kern="12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Wholesale</a:t>
            </a:r>
          </a:p>
        </p:txBody>
      </p:sp>
      <p:sp>
        <p:nvSpPr>
          <p:cNvPr id="49" name="Text Placeholder 54">
            <a:extLst>
              <a:ext uri="{FF2B5EF4-FFF2-40B4-BE49-F238E27FC236}">
                <a16:creationId xmlns:a16="http://schemas.microsoft.com/office/drawing/2014/main" id="{1A183E27-6778-8A10-DBF4-44F1EFA1848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28600" y="4490286"/>
            <a:ext cx="2895600" cy="7796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1A2685C0-E0BA-C6AF-42A8-60AD47CE56CC}"/>
              </a:ext>
            </a:extLst>
          </p:cNvPr>
          <p:cNvSpPr/>
          <p:nvPr userDrawn="1"/>
        </p:nvSpPr>
        <p:spPr>
          <a:xfrm>
            <a:off x="1" y="5802962"/>
            <a:ext cx="5940775" cy="1969438"/>
          </a:xfrm>
          <a:custGeom>
            <a:avLst/>
            <a:gdLst>
              <a:gd name="connsiteX0" fmla="*/ 1473200 w 5940775"/>
              <a:gd name="connsiteY0" fmla="*/ 938 h 1969438"/>
              <a:gd name="connsiteX1" fmla="*/ 2959100 w 5940775"/>
              <a:gd name="connsiteY1" fmla="*/ 1118538 h 1969438"/>
              <a:gd name="connsiteX2" fmla="*/ 5207000 w 5940775"/>
              <a:gd name="connsiteY2" fmla="*/ 1245538 h 1969438"/>
              <a:gd name="connsiteX3" fmla="*/ 5876926 w 5940775"/>
              <a:gd name="connsiteY3" fmla="*/ 1871014 h 1969438"/>
              <a:gd name="connsiteX4" fmla="*/ 5940775 w 5940775"/>
              <a:gd name="connsiteY4" fmla="*/ 1969438 h 1969438"/>
              <a:gd name="connsiteX5" fmla="*/ 0 w 5940775"/>
              <a:gd name="connsiteY5" fmla="*/ 1969438 h 1969438"/>
              <a:gd name="connsiteX6" fmla="*/ 0 w 5940775"/>
              <a:gd name="connsiteY6" fmla="*/ 645165 h 1969438"/>
              <a:gd name="connsiteX7" fmla="*/ 151358 w 5940775"/>
              <a:gd name="connsiteY7" fmla="*/ 549122 h 1969438"/>
              <a:gd name="connsiteX8" fmla="*/ 1473200 w 5940775"/>
              <a:gd name="connsiteY8" fmla="*/ 938 h 19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40775" h="1969438">
                <a:moveTo>
                  <a:pt x="1473200" y="938"/>
                </a:moveTo>
                <a:cubicBezTo>
                  <a:pt x="2042583" y="32688"/>
                  <a:pt x="2336800" y="911105"/>
                  <a:pt x="2959100" y="1118538"/>
                </a:cubicBezTo>
                <a:cubicBezTo>
                  <a:pt x="3581400" y="1325971"/>
                  <a:pt x="4652433" y="1014821"/>
                  <a:pt x="5207000" y="1245538"/>
                </a:cubicBezTo>
                <a:cubicBezTo>
                  <a:pt x="5484284" y="1360897"/>
                  <a:pt x="5702301" y="1615426"/>
                  <a:pt x="5876926" y="1871014"/>
                </a:cubicBezTo>
                <a:lnTo>
                  <a:pt x="5940775" y="1969438"/>
                </a:lnTo>
                <a:lnTo>
                  <a:pt x="0" y="1969438"/>
                </a:lnTo>
                <a:lnTo>
                  <a:pt x="0" y="645165"/>
                </a:lnTo>
                <a:lnTo>
                  <a:pt x="151358" y="549122"/>
                </a:lnTo>
                <a:cubicBezTo>
                  <a:pt x="583704" y="279578"/>
                  <a:pt x="1117336" y="-18906"/>
                  <a:pt x="1473200" y="938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B1B7F311-A299-6C40-9689-960AB00E5661}"/>
              </a:ext>
            </a:extLst>
          </p:cNvPr>
          <p:cNvSpPr/>
          <p:nvPr userDrawn="1"/>
        </p:nvSpPr>
        <p:spPr>
          <a:xfrm>
            <a:off x="1" y="5676900"/>
            <a:ext cx="3100219" cy="2095500"/>
          </a:xfrm>
          <a:custGeom>
            <a:avLst/>
            <a:gdLst>
              <a:gd name="connsiteX0" fmla="*/ 636482 w 3100219"/>
              <a:gd name="connsiteY0" fmla="*/ 980 h 2095500"/>
              <a:gd name="connsiteX1" fmla="*/ 1451541 w 3100219"/>
              <a:gd name="connsiteY1" fmla="*/ 1168224 h 2095500"/>
              <a:gd name="connsiteX2" fmla="*/ 2684579 w 3100219"/>
              <a:gd name="connsiteY2" fmla="*/ 1300866 h 2095500"/>
              <a:gd name="connsiteX3" fmla="*/ 3052053 w 3100219"/>
              <a:gd name="connsiteY3" fmla="*/ 1954125 h 2095500"/>
              <a:gd name="connsiteX4" fmla="*/ 3100219 w 3100219"/>
              <a:gd name="connsiteY4" fmla="*/ 2095500 h 2095500"/>
              <a:gd name="connsiteX5" fmla="*/ 0 w 3100219"/>
              <a:gd name="connsiteY5" fmla="*/ 2095500 h 2095500"/>
              <a:gd name="connsiteX6" fmla="*/ 0 w 3100219"/>
              <a:gd name="connsiteY6" fmla="*/ 471796 h 2095500"/>
              <a:gd name="connsiteX7" fmla="*/ 59149 w 3100219"/>
              <a:gd name="connsiteY7" fmla="*/ 403878 h 2095500"/>
              <a:gd name="connsiteX8" fmla="*/ 636482 w 3100219"/>
              <a:gd name="connsiteY8" fmla="*/ 980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0219" h="2095500">
                <a:moveTo>
                  <a:pt x="636482" y="980"/>
                </a:moveTo>
                <a:cubicBezTo>
                  <a:pt x="948805" y="34140"/>
                  <a:pt x="1110192" y="951577"/>
                  <a:pt x="1451541" y="1168224"/>
                </a:cubicBezTo>
                <a:cubicBezTo>
                  <a:pt x="1792891" y="1384872"/>
                  <a:pt x="2380383" y="1059900"/>
                  <a:pt x="2684579" y="1300866"/>
                </a:cubicBezTo>
                <a:cubicBezTo>
                  <a:pt x="2836677" y="1421349"/>
                  <a:pt x="2956266" y="1687184"/>
                  <a:pt x="3052053" y="1954125"/>
                </a:cubicBezTo>
                <a:lnTo>
                  <a:pt x="3100219" y="2095500"/>
                </a:lnTo>
                <a:lnTo>
                  <a:pt x="0" y="2095500"/>
                </a:lnTo>
                <a:lnTo>
                  <a:pt x="0" y="471796"/>
                </a:lnTo>
                <a:lnTo>
                  <a:pt x="59149" y="403878"/>
                </a:lnTo>
                <a:cubicBezTo>
                  <a:pt x="261753" y="180599"/>
                  <a:pt x="480321" y="-15601"/>
                  <a:pt x="636482" y="980"/>
                </a:cubicBezTo>
                <a:close/>
              </a:path>
            </a:pathLst>
          </a:custGeom>
          <a:solidFill>
            <a:schemeClr val="bg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705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33">
            <a:extLst>
              <a:ext uri="{FF2B5EF4-FFF2-40B4-BE49-F238E27FC236}">
                <a16:creationId xmlns:a16="http://schemas.microsoft.com/office/drawing/2014/main" id="{48F4D3C2-0863-25F4-D937-045074E1D973}"/>
              </a:ext>
            </a:extLst>
          </p:cNvPr>
          <p:cNvSpPr/>
          <p:nvPr userDrawn="1"/>
        </p:nvSpPr>
        <p:spPr>
          <a:xfrm>
            <a:off x="0" y="0"/>
            <a:ext cx="3352800" cy="77724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IN"/>
          </a:p>
        </p:txBody>
      </p:sp>
      <p:sp>
        <p:nvSpPr>
          <p:cNvPr id="30" name="Text Placeholder 54">
            <a:extLst>
              <a:ext uri="{FF2B5EF4-FFF2-40B4-BE49-F238E27FC236}">
                <a16:creationId xmlns:a16="http://schemas.microsoft.com/office/drawing/2014/main" id="{789D45CD-7029-B190-D18F-AEF1CB92869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91128" y="567281"/>
            <a:ext cx="6238672" cy="7075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800" b="1" dirty="0">
                <a:solidFill>
                  <a:schemeClr val="accent1"/>
                </a:solidFill>
                <a:latin typeface="+mj-lt"/>
                <a:ea typeface="Verdana" panose="020B0604030504040204" pitchFamily="34" charset="0"/>
              </a:defRPr>
            </a:lvl1pPr>
          </a:lstStyle>
          <a:p>
            <a:pPr marL="228600" lvl="0" indent="-228600">
              <a:spcBef>
                <a:spcPts val="0"/>
              </a:spcBef>
            </a:pPr>
            <a:r>
              <a:rPr lang="en-US" dirty="0"/>
              <a:t>Our Products</a:t>
            </a:r>
          </a:p>
        </p:txBody>
      </p:sp>
      <p:sp>
        <p:nvSpPr>
          <p:cNvPr id="31" name="Text Placeholder 54">
            <a:extLst>
              <a:ext uri="{FF2B5EF4-FFF2-40B4-BE49-F238E27FC236}">
                <a16:creationId xmlns:a16="http://schemas.microsoft.com/office/drawing/2014/main" id="{DF4AA5C1-A67A-16A5-17EB-7F1F3179EA5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591128" y="1327314"/>
            <a:ext cx="6238672" cy="577377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6" name="Text Placeholder 54">
            <a:extLst>
              <a:ext uri="{FF2B5EF4-FFF2-40B4-BE49-F238E27FC236}">
                <a16:creationId xmlns:a16="http://schemas.microsoft.com/office/drawing/2014/main" id="{D468733C-4CBA-11E3-F462-68F9375B624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91127" y="3560765"/>
            <a:ext cx="1380921" cy="32045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8" name="Text Placeholder 54">
            <a:extLst>
              <a:ext uri="{FF2B5EF4-FFF2-40B4-BE49-F238E27FC236}">
                <a16:creationId xmlns:a16="http://schemas.microsoft.com/office/drawing/2014/main" id="{2580B16E-5882-4579-3230-8C594F7AE41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591127" y="3925888"/>
            <a:ext cx="1380921" cy="811211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66" name="Picture Placeholder 1037">
            <a:extLst>
              <a:ext uri="{FF2B5EF4-FFF2-40B4-BE49-F238E27FC236}">
                <a16:creationId xmlns:a16="http://schemas.microsoft.com/office/drawing/2014/main" id="{0D6C88FD-A8AF-4E2C-1731-C3DC3F29C79B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 flipH="1">
            <a:off x="3591128" y="2059806"/>
            <a:ext cx="1380922" cy="1045264"/>
          </a:xfrm>
          <a:prstGeom prst="roundRect">
            <a:avLst>
              <a:gd name="adj" fmla="val 7434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IN" dirty="0"/>
              <a:t>Image</a:t>
            </a:r>
          </a:p>
        </p:txBody>
      </p:sp>
      <p:sp>
        <p:nvSpPr>
          <p:cNvPr id="6" name="Picture Placeholder 1037">
            <a:extLst>
              <a:ext uri="{FF2B5EF4-FFF2-40B4-BE49-F238E27FC236}">
                <a16:creationId xmlns:a16="http://schemas.microsoft.com/office/drawing/2014/main" id="{9FEF43D8-BA64-7E89-2568-B8236E260E34}"/>
              </a:ext>
            </a:extLst>
          </p:cNvPr>
          <p:cNvSpPr>
            <a:spLocks noGrp="1"/>
          </p:cNvSpPr>
          <p:nvPr>
            <p:ph type="pic" sz="quarter" idx="67" hasCustomPrompt="1"/>
          </p:nvPr>
        </p:nvSpPr>
        <p:spPr>
          <a:xfrm flipH="1">
            <a:off x="5210378" y="2059806"/>
            <a:ext cx="1380922" cy="1045264"/>
          </a:xfrm>
          <a:prstGeom prst="roundRect">
            <a:avLst>
              <a:gd name="adj" fmla="val 7434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IN" dirty="0"/>
              <a:t>Image</a:t>
            </a:r>
          </a:p>
        </p:txBody>
      </p:sp>
      <p:sp>
        <p:nvSpPr>
          <p:cNvPr id="7" name="Picture Placeholder 1037">
            <a:extLst>
              <a:ext uri="{FF2B5EF4-FFF2-40B4-BE49-F238E27FC236}">
                <a16:creationId xmlns:a16="http://schemas.microsoft.com/office/drawing/2014/main" id="{98D95E25-B0D3-3FD0-BC42-B0EB4C7ACDF4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 flipH="1">
            <a:off x="6829628" y="2059806"/>
            <a:ext cx="1380922" cy="1045264"/>
          </a:xfrm>
          <a:prstGeom prst="roundRect">
            <a:avLst>
              <a:gd name="adj" fmla="val 7434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IN" dirty="0"/>
              <a:t>Image</a:t>
            </a:r>
          </a:p>
        </p:txBody>
      </p:sp>
      <p:sp>
        <p:nvSpPr>
          <p:cNvPr id="8" name="Picture Placeholder 1037">
            <a:extLst>
              <a:ext uri="{FF2B5EF4-FFF2-40B4-BE49-F238E27FC236}">
                <a16:creationId xmlns:a16="http://schemas.microsoft.com/office/drawing/2014/main" id="{1C0B4322-EBFE-5DA6-CE0C-5E24BAAF4486}"/>
              </a:ext>
            </a:extLst>
          </p:cNvPr>
          <p:cNvSpPr>
            <a:spLocks noGrp="1"/>
          </p:cNvSpPr>
          <p:nvPr>
            <p:ph type="pic" sz="quarter" idx="69" hasCustomPrompt="1"/>
          </p:nvPr>
        </p:nvSpPr>
        <p:spPr>
          <a:xfrm flipH="1">
            <a:off x="8448878" y="2059806"/>
            <a:ext cx="1380922" cy="1045264"/>
          </a:xfrm>
          <a:prstGeom prst="roundRect">
            <a:avLst>
              <a:gd name="adj" fmla="val 7434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IN" dirty="0"/>
              <a:t>Image</a:t>
            </a:r>
          </a:p>
        </p:txBody>
      </p:sp>
      <p:sp>
        <p:nvSpPr>
          <p:cNvPr id="9" name="Text Placeholder 54">
            <a:extLst>
              <a:ext uri="{FF2B5EF4-FFF2-40B4-BE49-F238E27FC236}">
                <a16:creationId xmlns:a16="http://schemas.microsoft.com/office/drawing/2014/main" id="{76C41E8D-6B89-6371-BC67-DC960A0DE1AB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5210379" y="3560765"/>
            <a:ext cx="1380921" cy="32045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" name="Text Placeholder 54">
            <a:extLst>
              <a:ext uri="{FF2B5EF4-FFF2-40B4-BE49-F238E27FC236}">
                <a16:creationId xmlns:a16="http://schemas.microsoft.com/office/drawing/2014/main" id="{C00B02B1-2B5B-DF7D-061F-0CDA48E6DB65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5210379" y="3925888"/>
            <a:ext cx="1380921" cy="811211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1" name="Text Placeholder 54">
            <a:extLst>
              <a:ext uri="{FF2B5EF4-FFF2-40B4-BE49-F238E27FC236}">
                <a16:creationId xmlns:a16="http://schemas.microsoft.com/office/drawing/2014/main" id="{70565539-AB18-2E1E-6421-DFA4D3E56DBE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6829628" y="3560765"/>
            <a:ext cx="1380921" cy="32045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2" name="Text Placeholder 54">
            <a:extLst>
              <a:ext uri="{FF2B5EF4-FFF2-40B4-BE49-F238E27FC236}">
                <a16:creationId xmlns:a16="http://schemas.microsoft.com/office/drawing/2014/main" id="{72B79C58-F6C6-316F-B8A3-D3B7518806E6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6829628" y="3925888"/>
            <a:ext cx="1380921" cy="811211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3" name="Text Placeholder 54">
            <a:extLst>
              <a:ext uri="{FF2B5EF4-FFF2-40B4-BE49-F238E27FC236}">
                <a16:creationId xmlns:a16="http://schemas.microsoft.com/office/drawing/2014/main" id="{A9949C66-671B-C3B4-706E-03B77A26DF51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8448877" y="3560765"/>
            <a:ext cx="1380921" cy="32045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4" name="Text Placeholder 54">
            <a:extLst>
              <a:ext uri="{FF2B5EF4-FFF2-40B4-BE49-F238E27FC236}">
                <a16:creationId xmlns:a16="http://schemas.microsoft.com/office/drawing/2014/main" id="{2ECB0618-F275-469C-88A1-65DC8D3820D3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8448877" y="3925888"/>
            <a:ext cx="1380921" cy="811211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8" name="Text Placeholder 54">
            <a:extLst>
              <a:ext uri="{FF2B5EF4-FFF2-40B4-BE49-F238E27FC236}">
                <a16:creationId xmlns:a16="http://schemas.microsoft.com/office/drawing/2014/main" id="{EC76ED7F-0707-81FB-9383-1AA215397A04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3591127" y="3170239"/>
            <a:ext cx="1380921" cy="343209"/>
          </a:xfrm>
          <a:prstGeom prst="rect">
            <a:avLst/>
          </a:prstGeo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$XX</a:t>
            </a:r>
          </a:p>
        </p:txBody>
      </p:sp>
      <p:sp>
        <p:nvSpPr>
          <p:cNvPr id="29" name="Text Placeholder 54">
            <a:extLst>
              <a:ext uri="{FF2B5EF4-FFF2-40B4-BE49-F238E27FC236}">
                <a16:creationId xmlns:a16="http://schemas.microsoft.com/office/drawing/2014/main" id="{A2F66886-9552-30EF-F80F-5CBB5E2B87D4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5210379" y="3170239"/>
            <a:ext cx="1380921" cy="343209"/>
          </a:xfrm>
          <a:prstGeom prst="rect">
            <a:avLst/>
          </a:prstGeo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$XX</a:t>
            </a:r>
          </a:p>
        </p:txBody>
      </p:sp>
      <p:sp>
        <p:nvSpPr>
          <p:cNvPr id="32" name="Text Placeholder 54">
            <a:extLst>
              <a:ext uri="{FF2B5EF4-FFF2-40B4-BE49-F238E27FC236}">
                <a16:creationId xmlns:a16="http://schemas.microsoft.com/office/drawing/2014/main" id="{A5DFCF4A-5013-6BA9-FD40-8B2AF96430F2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6829628" y="3170239"/>
            <a:ext cx="1380921" cy="343209"/>
          </a:xfrm>
          <a:prstGeom prst="rect">
            <a:avLst/>
          </a:prstGeo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$XX</a:t>
            </a:r>
          </a:p>
        </p:txBody>
      </p:sp>
      <p:sp>
        <p:nvSpPr>
          <p:cNvPr id="33" name="Text Placeholder 54">
            <a:extLst>
              <a:ext uri="{FF2B5EF4-FFF2-40B4-BE49-F238E27FC236}">
                <a16:creationId xmlns:a16="http://schemas.microsoft.com/office/drawing/2014/main" id="{24E5DE93-03AC-CC8D-5F00-B71AC7D8E4F5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8448877" y="3170239"/>
            <a:ext cx="1380921" cy="343209"/>
          </a:xfrm>
          <a:prstGeom prst="rect">
            <a:avLst/>
          </a:prstGeo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$XX</a:t>
            </a:r>
          </a:p>
        </p:txBody>
      </p:sp>
      <p:sp>
        <p:nvSpPr>
          <p:cNvPr id="53" name="Text Placeholder 54">
            <a:extLst>
              <a:ext uri="{FF2B5EF4-FFF2-40B4-BE49-F238E27FC236}">
                <a16:creationId xmlns:a16="http://schemas.microsoft.com/office/drawing/2014/main" id="{DB0F497D-DF9E-0E62-EA89-263B00980B93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3591127" y="6367465"/>
            <a:ext cx="1380921" cy="32045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4" name="Text Placeholder 54">
            <a:extLst>
              <a:ext uri="{FF2B5EF4-FFF2-40B4-BE49-F238E27FC236}">
                <a16:creationId xmlns:a16="http://schemas.microsoft.com/office/drawing/2014/main" id="{F1E7F3FE-32E1-0137-0868-1209162E674F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3591127" y="6732588"/>
            <a:ext cx="1380921" cy="811211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5" name="Picture Placeholder 1037">
            <a:extLst>
              <a:ext uri="{FF2B5EF4-FFF2-40B4-BE49-F238E27FC236}">
                <a16:creationId xmlns:a16="http://schemas.microsoft.com/office/drawing/2014/main" id="{00FD9F60-4DDC-847F-3570-42B3E25967FF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 flipH="1">
            <a:off x="3591128" y="4866506"/>
            <a:ext cx="1380922" cy="1045264"/>
          </a:xfrm>
          <a:prstGeom prst="roundRect">
            <a:avLst>
              <a:gd name="adj" fmla="val 7434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IN" dirty="0"/>
              <a:t>Image</a:t>
            </a:r>
          </a:p>
        </p:txBody>
      </p:sp>
      <p:sp>
        <p:nvSpPr>
          <p:cNvPr id="56" name="Picture Placeholder 1037">
            <a:extLst>
              <a:ext uri="{FF2B5EF4-FFF2-40B4-BE49-F238E27FC236}">
                <a16:creationId xmlns:a16="http://schemas.microsoft.com/office/drawing/2014/main" id="{2D5AB3BD-A881-F7D6-97E3-94A790CAD08D}"/>
              </a:ext>
            </a:extLst>
          </p:cNvPr>
          <p:cNvSpPr>
            <a:spLocks noGrp="1"/>
          </p:cNvSpPr>
          <p:nvPr>
            <p:ph type="pic" sz="quarter" idx="83" hasCustomPrompt="1"/>
          </p:nvPr>
        </p:nvSpPr>
        <p:spPr>
          <a:xfrm flipH="1">
            <a:off x="5210378" y="4866506"/>
            <a:ext cx="1380922" cy="1045264"/>
          </a:xfrm>
          <a:prstGeom prst="roundRect">
            <a:avLst>
              <a:gd name="adj" fmla="val 7434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IN" dirty="0"/>
              <a:t>Image</a:t>
            </a:r>
          </a:p>
        </p:txBody>
      </p:sp>
      <p:sp>
        <p:nvSpPr>
          <p:cNvPr id="57" name="Picture Placeholder 1037">
            <a:extLst>
              <a:ext uri="{FF2B5EF4-FFF2-40B4-BE49-F238E27FC236}">
                <a16:creationId xmlns:a16="http://schemas.microsoft.com/office/drawing/2014/main" id="{4A2EAD4F-1687-3584-2630-1E6C4321317A}"/>
              </a:ext>
            </a:extLst>
          </p:cNvPr>
          <p:cNvSpPr>
            <a:spLocks noGrp="1"/>
          </p:cNvSpPr>
          <p:nvPr>
            <p:ph type="pic" sz="quarter" idx="84" hasCustomPrompt="1"/>
          </p:nvPr>
        </p:nvSpPr>
        <p:spPr>
          <a:xfrm flipH="1">
            <a:off x="6829628" y="4866506"/>
            <a:ext cx="1380922" cy="1045264"/>
          </a:xfrm>
          <a:prstGeom prst="roundRect">
            <a:avLst>
              <a:gd name="adj" fmla="val 7434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IN" dirty="0"/>
              <a:t>Image</a:t>
            </a:r>
          </a:p>
        </p:txBody>
      </p:sp>
      <p:sp>
        <p:nvSpPr>
          <p:cNvPr id="58" name="Picture Placeholder 1037">
            <a:extLst>
              <a:ext uri="{FF2B5EF4-FFF2-40B4-BE49-F238E27FC236}">
                <a16:creationId xmlns:a16="http://schemas.microsoft.com/office/drawing/2014/main" id="{E6BCF42C-D8E9-B277-11B8-0E773A2E28D8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 flipH="1">
            <a:off x="8448878" y="4866506"/>
            <a:ext cx="1380922" cy="1045264"/>
          </a:xfrm>
          <a:prstGeom prst="roundRect">
            <a:avLst>
              <a:gd name="adj" fmla="val 7434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IN" dirty="0"/>
              <a:t>Image</a:t>
            </a:r>
          </a:p>
        </p:txBody>
      </p:sp>
      <p:sp>
        <p:nvSpPr>
          <p:cNvPr id="59" name="Text Placeholder 54">
            <a:extLst>
              <a:ext uri="{FF2B5EF4-FFF2-40B4-BE49-F238E27FC236}">
                <a16:creationId xmlns:a16="http://schemas.microsoft.com/office/drawing/2014/main" id="{8D755A56-ADB9-C8A5-4499-FAF30F4AE032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5210379" y="6367465"/>
            <a:ext cx="1380921" cy="32045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0" name="Text Placeholder 54">
            <a:extLst>
              <a:ext uri="{FF2B5EF4-FFF2-40B4-BE49-F238E27FC236}">
                <a16:creationId xmlns:a16="http://schemas.microsoft.com/office/drawing/2014/main" id="{9F1EC3FC-F6E2-17D1-EF8B-E98AF77E63CC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5210379" y="6732588"/>
            <a:ext cx="1380921" cy="811211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2" name="Text Placeholder 54">
            <a:extLst>
              <a:ext uri="{FF2B5EF4-FFF2-40B4-BE49-F238E27FC236}">
                <a16:creationId xmlns:a16="http://schemas.microsoft.com/office/drawing/2014/main" id="{AD02ED18-6AD9-BF99-22C1-87A94ED275BC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6829628" y="6367465"/>
            <a:ext cx="1380921" cy="32045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3" name="Text Placeholder 54">
            <a:extLst>
              <a:ext uri="{FF2B5EF4-FFF2-40B4-BE49-F238E27FC236}">
                <a16:creationId xmlns:a16="http://schemas.microsoft.com/office/drawing/2014/main" id="{601902F0-116F-1048-9BC4-BAD6CBDF6AEA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6829628" y="6732588"/>
            <a:ext cx="1380921" cy="811211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24" name="Text Placeholder 54">
            <a:extLst>
              <a:ext uri="{FF2B5EF4-FFF2-40B4-BE49-F238E27FC236}">
                <a16:creationId xmlns:a16="http://schemas.microsoft.com/office/drawing/2014/main" id="{249B4BD7-4314-4648-7FB5-81E6EB48D9FF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8448877" y="6367465"/>
            <a:ext cx="1380921" cy="32045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28" name="Text Placeholder 54">
            <a:extLst>
              <a:ext uri="{FF2B5EF4-FFF2-40B4-BE49-F238E27FC236}">
                <a16:creationId xmlns:a16="http://schemas.microsoft.com/office/drawing/2014/main" id="{44BDDEB0-EC81-65B1-3207-9D7CE113A918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8448877" y="6732588"/>
            <a:ext cx="1380921" cy="811211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29" name="Text Placeholder 54">
            <a:extLst>
              <a:ext uri="{FF2B5EF4-FFF2-40B4-BE49-F238E27FC236}">
                <a16:creationId xmlns:a16="http://schemas.microsoft.com/office/drawing/2014/main" id="{049F0C8B-D774-32FA-1068-06617C747178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3591127" y="5976939"/>
            <a:ext cx="1380921" cy="343209"/>
          </a:xfrm>
          <a:prstGeom prst="rect">
            <a:avLst/>
          </a:prstGeo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$XX</a:t>
            </a:r>
          </a:p>
        </p:txBody>
      </p:sp>
      <p:sp>
        <p:nvSpPr>
          <p:cNvPr id="1030" name="Text Placeholder 54">
            <a:extLst>
              <a:ext uri="{FF2B5EF4-FFF2-40B4-BE49-F238E27FC236}">
                <a16:creationId xmlns:a16="http://schemas.microsoft.com/office/drawing/2014/main" id="{B3A9102D-CADD-E847-23F6-5B1237AE2A5B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5210379" y="5976939"/>
            <a:ext cx="1380921" cy="343209"/>
          </a:xfrm>
          <a:prstGeom prst="rect">
            <a:avLst/>
          </a:prstGeo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$XX</a:t>
            </a:r>
          </a:p>
        </p:txBody>
      </p:sp>
      <p:sp>
        <p:nvSpPr>
          <p:cNvPr id="1031" name="Text Placeholder 54">
            <a:extLst>
              <a:ext uri="{FF2B5EF4-FFF2-40B4-BE49-F238E27FC236}">
                <a16:creationId xmlns:a16="http://schemas.microsoft.com/office/drawing/2014/main" id="{2856C59D-02F5-F2CE-6266-2FD41C8110BC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6829628" y="5976939"/>
            <a:ext cx="1380921" cy="343209"/>
          </a:xfrm>
          <a:prstGeom prst="rect">
            <a:avLst/>
          </a:prstGeo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$XX</a:t>
            </a:r>
          </a:p>
        </p:txBody>
      </p:sp>
      <p:sp>
        <p:nvSpPr>
          <p:cNvPr id="1032" name="Text Placeholder 54">
            <a:extLst>
              <a:ext uri="{FF2B5EF4-FFF2-40B4-BE49-F238E27FC236}">
                <a16:creationId xmlns:a16="http://schemas.microsoft.com/office/drawing/2014/main" id="{7482312F-07E9-ACD4-C660-1F2A3F51CF13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8448877" y="5976939"/>
            <a:ext cx="1380921" cy="343209"/>
          </a:xfrm>
          <a:prstGeom prst="rect">
            <a:avLst/>
          </a:prstGeo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$XX</a:t>
            </a:r>
          </a:p>
        </p:txBody>
      </p:sp>
      <p:sp>
        <p:nvSpPr>
          <p:cNvPr id="1035" name="Text Placeholder 54">
            <a:extLst>
              <a:ext uri="{FF2B5EF4-FFF2-40B4-BE49-F238E27FC236}">
                <a16:creationId xmlns:a16="http://schemas.microsoft.com/office/drawing/2014/main" id="{C9CDFA88-865F-2E8B-7621-0548471B1790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233565" y="567281"/>
            <a:ext cx="2885872" cy="7075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800" b="1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defRPr>
            </a:lvl1pPr>
          </a:lstStyle>
          <a:p>
            <a:pPr marL="228600" lvl="0" indent="-228600">
              <a:spcBef>
                <a:spcPts val="0"/>
              </a:spcBef>
            </a:pPr>
            <a:r>
              <a:rPr lang="en-US" dirty="0"/>
              <a:t>About us</a:t>
            </a:r>
          </a:p>
        </p:txBody>
      </p:sp>
      <p:sp>
        <p:nvSpPr>
          <p:cNvPr id="1036" name="Text Placeholder 54">
            <a:extLst>
              <a:ext uri="{FF2B5EF4-FFF2-40B4-BE49-F238E27FC236}">
                <a16:creationId xmlns:a16="http://schemas.microsoft.com/office/drawing/2014/main" id="{90414C04-1FFC-D040-A602-557D0CA93E17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233565" y="1327314"/>
            <a:ext cx="2885872" cy="1711161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42" name="Picture Placeholder 1041">
            <a:extLst>
              <a:ext uri="{FF2B5EF4-FFF2-40B4-BE49-F238E27FC236}">
                <a16:creationId xmlns:a16="http://schemas.microsoft.com/office/drawing/2014/main" id="{DB3E1436-038F-EAA0-888E-2F65CB3C08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4846" y="3547796"/>
            <a:ext cx="2403108" cy="3996004"/>
          </a:xfrm>
          <a:custGeom>
            <a:avLst/>
            <a:gdLst>
              <a:gd name="connsiteX0" fmla="*/ 1201554 w 2403108"/>
              <a:gd name="connsiteY0" fmla="*/ 0 h 3996004"/>
              <a:gd name="connsiteX1" fmla="*/ 2403108 w 2403108"/>
              <a:gd name="connsiteY1" fmla="*/ 1185512 h 3996004"/>
              <a:gd name="connsiteX2" fmla="*/ 2403108 w 2403108"/>
              <a:gd name="connsiteY2" fmla="*/ 3996004 h 3996004"/>
              <a:gd name="connsiteX3" fmla="*/ 0 w 2403108"/>
              <a:gd name="connsiteY3" fmla="*/ 3996004 h 3996004"/>
              <a:gd name="connsiteX4" fmla="*/ 0 w 2403108"/>
              <a:gd name="connsiteY4" fmla="*/ 1185512 h 3996004"/>
              <a:gd name="connsiteX5" fmla="*/ 24411 w 2403108"/>
              <a:gd name="connsiteY5" fmla="*/ 946590 h 3996004"/>
              <a:gd name="connsiteX6" fmla="*/ 41537 w 2403108"/>
              <a:gd name="connsiteY6" fmla="*/ 880876 h 3996004"/>
              <a:gd name="connsiteX7" fmla="*/ 74531 w 2403108"/>
              <a:gd name="connsiteY7" fmla="*/ 908099 h 3996004"/>
              <a:gd name="connsiteX8" fmla="*/ 295175 w 2403108"/>
              <a:gd name="connsiteY8" fmla="*/ 975496 h 3996004"/>
              <a:gd name="connsiteX9" fmla="*/ 689811 w 2403108"/>
              <a:gd name="connsiteY9" fmla="*/ 580860 h 3996004"/>
              <a:gd name="connsiteX10" fmla="*/ 515820 w 2403108"/>
              <a:gd name="connsiteY10" fmla="*/ 253622 h 3996004"/>
              <a:gd name="connsiteX11" fmla="*/ 483901 w 2403108"/>
              <a:gd name="connsiteY11" fmla="*/ 236297 h 3996004"/>
              <a:gd name="connsiteX12" fmla="*/ 529754 w 2403108"/>
              <a:gd name="connsiteY12" fmla="*/ 202467 h 3996004"/>
              <a:gd name="connsiteX13" fmla="*/ 1201554 w 2403108"/>
              <a:gd name="connsiteY13" fmla="*/ 0 h 3996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03108" h="3996004">
                <a:moveTo>
                  <a:pt x="1201554" y="0"/>
                </a:moveTo>
                <a:cubicBezTo>
                  <a:pt x="1865154" y="0"/>
                  <a:pt x="2403108" y="530772"/>
                  <a:pt x="2403108" y="1185512"/>
                </a:cubicBezTo>
                <a:lnTo>
                  <a:pt x="2403108" y="3996004"/>
                </a:lnTo>
                <a:lnTo>
                  <a:pt x="0" y="3996004"/>
                </a:lnTo>
                <a:lnTo>
                  <a:pt x="0" y="1185512"/>
                </a:lnTo>
                <a:cubicBezTo>
                  <a:pt x="0" y="1103670"/>
                  <a:pt x="8406" y="1023764"/>
                  <a:pt x="24411" y="946590"/>
                </a:cubicBezTo>
                <a:lnTo>
                  <a:pt x="41537" y="880876"/>
                </a:lnTo>
                <a:lnTo>
                  <a:pt x="74531" y="908099"/>
                </a:lnTo>
                <a:cubicBezTo>
                  <a:pt x="137515" y="950650"/>
                  <a:pt x="213443" y="975496"/>
                  <a:pt x="295175" y="975496"/>
                </a:cubicBezTo>
                <a:cubicBezTo>
                  <a:pt x="513126" y="975496"/>
                  <a:pt x="689811" y="798811"/>
                  <a:pt x="689811" y="580860"/>
                </a:cubicBezTo>
                <a:cubicBezTo>
                  <a:pt x="689811" y="444641"/>
                  <a:pt x="620794" y="324541"/>
                  <a:pt x="515820" y="253622"/>
                </a:cubicBezTo>
                <a:lnTo>
                  <a:pt x="483901" y="236297"/>
                </a:lnTo>
                <a:lnTo>
                  <a:pt x="529754" y="202467"/>
                </a:lnTo>
                <a:cubicBezTo>
                  <a:pt x="721523" y="74640"/>
                  <a:pt x="952704" y="0"/>
                  <a:pt x="120155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IN"/>
          </a:p>
        </p:txBody>
      </p:sp>
      <p:sp>
        <p:nvSpPr>
          <p:cNvPr id="1043" name="Oval 1042">
            <a:extLst>
              <a:ext uri="{FF2B5EF4-FFF2-40B4-BE49-F238E27FC236}">
                <a16:creationId xmlns:a16="http://schemas.microsoft.com/office/drawing/2014/main" id="{D1F3050C-C187-8917-3906-D19259C4739D}"/>
              </a:ext>
            </a:extLst>
          </p:cNvPr>
          <p:cNvSpPr/>
          <p:nvPr userDrawn="1"/>
        </p:nvSpPr>
        <p:spPr>
          <a:xfrm>
            <a:off x="375385" y="3734020"/>
            <a:ext cx="789272" cy="7892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b="1" i="1" dirty="0"/>
              <a:t>Special arrive</a:t>
            </a:r>
            <a:endParaRPr lang="en-IN" sz="1100" b="1" i="1" dirty="0"/>
          </a:p>
        </p:txBody>
      </p:sp>
    </p:spTree>
    <p:extLst>
      <p:ext uri="{BB962C8B-B14F-4D97-AF65-F5344CB8AC3E}">
        <p14:creationId xmlns:p14="http://schemas.microsoft.com/office/powerpoint/2010/main" val="427161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54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 Pro Cond Light" panose="02040306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112">
          <p15:clr>
            <a:srgbClr val="F26B43"/>
          </p15:clr>
        </p15:guide>
        <p15:guide id="3" pos="4224">
          <p15:clr>
            <a:srgbClr val="F26B43"/>
          </p15:clr>
        </p15:guide>
        <p15:guide id="4" pos="144">
          <p15:clr>
            <a:srgbClr val="5ACBF0"/>
          </p15:clr>
        </p15:guide>
        <p15:guide id="6" pos="6192">
          <p15:clr>
            <a:srgbClr val="5ACBF0"/>
          </p15:clr>
        </p15:guide>
        <p15:guide id="8" orient="horz" pos="144">
          <p15:clr>
            <a:srgbClr val="5ACBF0"/>
          </p15:clr>
        </p15:guide>
        <p15:guide id="9" orient="horz" pos="4752">
          <p15:clr>
            <a:srgbClr val="5ACBF0"/>
          </p15:clr>
        </p15:guide>
        <p15:guide id="10" pos="1968">
          <p15:clr>
            <a:srgbClr val="5ACBF0"/>
          </p15:clr>
        </p15:guide>
        <p15:guide id="11" pos="2256">
          <p15:clr>
            <a:srgbClr val="5ACBF0"/>
          </p15:clr>
        </p15:guide>
        <p15:guide id="12" pos="4080">
          <p15:clr>
            <a:srgbClr val="5ACBF0"/>
          </p15:clr>
        </p15:guide>
        <p15:guide id="13" pos="4368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Placeholder 20" descr="A bottle of liquid on a wood surface&#10;&#10;Description automatically generated">
            <a:extLst>
              <a:ext uri="{FF2B5EF4-FFF2-40B4-BE49-F238E27FC236}">
                <a16:creationId xmlns:a16="http://schemas.microsoft.com/office/drawing/2014/main" id="{E192A54F-8823-A219-6C8E-2460EE88065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429329-2A2D-C5EB-F3A0-102FBD957C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IN" dirty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D32041-29AD-68FF-A957-0001CBACCA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N" dirty="0"/>
              <a:t>Add subtitle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A7CD4ED-19C0-0DE8-CE90-171D6BBFCC05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IN" dirty="0"/>
              <a:t>Contact us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5AAD022-46DE-8941-8693-8E70E053780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IN" dirty="0"/>
              <a:t>1234567890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1548B14-F813-55C6-4A1F-A5DAC5F7E02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IN" dirty="0"/>
              <a:t>abcd@gmail.com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18FB93F-4FBD-4684-0FF0-5C69DCA7700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IN" dirty="0"/>
              <a:t>www.abcd.com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FBEED57-A083-F07C-6978-5F3859B8981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IN" dirty="0"/>
              <a:t>123 Street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6B2D9C3-73EE-85DF-26E5-7C376DD8DCA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4A99EB3-DE98-DE00-EF21-712BC9000B9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IN" dirty="0"/>
              <a:t>Retail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D844F3C-DBAC-B278-C3AC-610358CD7598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BF08B2C-0289-440E-2329-93EF09E4D33C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IN" dirty="0"/>
              <a:t>Manufacturing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01E64E7-E5D5-B12A-F4AD-3D6165661DBE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0360AD6-EEDD-2EF9-3233-3AEABDE04B2F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n-IN" dirty="0"/>
              <a:t>Wholesale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AA97BBA-EBD9-C089-803D-91B81F04FF61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pic>
        <p:nvPicPr>
          <p:cNvPr id="1026" name="Picture 2" descr="Logos PNGs for Free Download">
            <a:extLst>
              <a:ext uri="{FF2B5EF4-FFF2-40B4-BE49-F238E27FC236}">
                <a16:creationId xmlns:a16="http://schemas.microsoft.com/office/drawing/2014/main" id="{07B42143-8624-FB4E-63CD-FFA31EE25931}"/>
              </a:ext>
            </a:extLst>
          </p:cNvPr>
          <p:cNvPicPr>
            <a:picLocks noGrp="1" noChangeAspect="1" noChangeArrowheads="1"/>
          </p:cNvPicPr>
          <p:nvPr>
            <p:ph type="pic" sz="quarter" idx="1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754" t="7332" r="-31754" b="7332"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Mobile learning #9: A Dummies Guide to QR codes | e-Moderation Station">
            <a:extLst>
              <a:ext uri="{FF2B5EF4-FFF2-40B4-BE49-F238E27FC236}">
                <a16:creationId xmlns:a16="http://schemas.microsoft.com/office/drawing/2014/main" id="{A77F471F-77D1-DD32-B337-7EA32013B7C5}"/>
              </a:ext>
            </a:extLst>
          </p:cNvPr>
          <p:cNvPicPr>
            <a:picLocks noGrp="1" noChangeAspect="1" noChangeArrowheads="1"/>
          </p:cNvPicPr>
          <p:nvPr>
            <p:ph type="pic" sz="quarter" idx="2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7" b="1087"/>
          <a:stretch>
            <a:fillRect/>
          </a:stretch>
        </p:blipFill>
        <p:spPr bwMode="auto">
          <a:xfrm>
            <a:off x="4543425" y="2684463"/>
            <a:ext cx="97155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60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3D3013-4F73-E70C-885C-1F6C5B8C170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IN" dirty="0"/>
              <a:t>Our Products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29295-56A3-4740-D52E-B8A2796F8EA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8E362E-97B5-2531-7F0D-68E99BD76E0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IN"/>
              <a:t>Add text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83184B-0822-8FC0-17A4-F170AC2B83D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pic>
        <p:nvPicPr>
          <p:cNvPr id="42" name="Picture Placeholder 41" descr="A purple bottle with a white cap on top of it&#10;&#10;Description automatically generated">
            <a:extLst>
              <a:ext uri="{FF2B5EF4-FFF2-40B4-BE49-F238E27FC236}">
                <a16:creationId xmlns:a16="http://schemas.microsoft.com/office/drawing/2014/main" id="{979DF0A8-EB0F-2820-A270-512515758EEA}"/>
              </a:ext>
            </a:extLst>
          </p:cNvPr>
          <p:cNvPicPr>
            <a:picLocks noGrp="1" noChangeAspect="1"/>
          </p:cNvPicPr>
          <p:nvPr>
            <p:ph type="pic" sz="quarter" idx="5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44" name="Picture Placeholder 43" descr="A purple bottle with a white cap on top of it&#10;&#10;Description automatically generated">
            <a:extLst>
              <a:ext uri="{FF2B5EF4-FFF2-40B4-BE49-F238E27FC236}">
                <a16:creationId xmlns:a16="http://schemas.microsoft.com/office/drawing/2014/main" id="{CAB5097F-4AEC-02AD-EA93-D25E7032C791}"/>
              </a:ext>
            </a:extLst>
          </p:cNvPr>
          <p:cNvPicPr>
            <a:picLocks noGrp="1" noChangeAspect="1"/>
          </p:cNvPicPr>
          <p:nvPr>
            <p:ph type="pic" sz="quarter" idx="67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46" name="Picture Placeholder 45" descr="A purple bottle with a white cap on top of it&#10;&#10;Description automatically generated">
            <a:extLst>
              <a:ext uri="{FF2B5EF4-FFF2-40B4-BE49-F238E27FC236}">
                <a16:creationId xmlns:a16="http://schemas.microsoft.com/office/drawing/2014/main" id="{569288A7-B57D-6965-D53A-381B306C9076}"/>
              </a:ext>
            </a:extLst>
          </p:cNvPr>
          <p:cNvPicPr>
            <a:picLocks noGrp="1" noChangeAspect="1"/>
          </p:cNvPicPr>
          <p:nvPr>
            <p:ph type="pic" sz="quarter" idx="68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48" name="Picture Placeholder 47" descr="A purple bottle with a white cap on top of it&#10;&#10;Description automatically generated">
            <a:extLst>
              <a:ext uri="{FF2B5EF4-FFF2-40B4-BE49-F238E27FC236}">
                <a16:creationId xmlns:a16="http://schemas.microsoft.com/office/drawing/2014/main" id="{05CD60B5-B5C8-A82F-2EBE-B709777D2AC4}"/>
              </a:ext>
            </a:extLst>
          </p:cNvPr>
          <p:cNvPicPr>
            <a:picLocks noGrp="1" noChangeAspect="1"/>
          </p:cNvPicPr>
          <p:nvPr>
            <p:ph type="pic" sz="quarter" idx="69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EC4F8-599A-2DCF-EDC7-D7CEF7C87B0B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E3F6DCE-BCB3-EC81-168A-2A36E2C7E2B5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6C57369-A874-8F92-C522-0A58229C7259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00D01B7-AA40-D22A-F8E3-569082434824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68B830D-89C7-F7A6-8E74-B5A5CA961D34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110A3E8-6DEB-89A2-A225-4FCC1C3A95EC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1929503-7EC1-72D2-1261-15FDFECD5D29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r>
              <a:rPr lang="en-IN" dirty="0"/>
              <a:t>$XX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3BE91F4-C81A-A4B7-C920-0B89D3A20357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r>
              <a:rPr lang="en-IN" dirty="0"/>
              <a:t>$XX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E3E26E9-A908-CECD-24E5-E773609F30ED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r>
              <a:rPr lang="en-IN" dirty="0"/>
              <a:t>$XX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E32C90B-307C-B7A5-F74D-C6EDBD46652B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r>
              <a:rPr lang="en-IN" dirty="0"/>
              <a:t>$XX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E54E9C8-E24B-2F76-650B-B06E8432C765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9942A02-8F76-4040-5B5D-40A44EE9E7C1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pic>
        <p:nvPicPr>
          <p:cNvPr id="50" name="Picture Placeholder 49" descr="A purple bottle with a white cap on top of it&#10;&#10;Description automatically generated">
            <a:extLst>
              <a:ext uri="{FF2B5EF4-FFF2-40B4-BE49-F238E27FC236}">
                <a16:creationId xmlns:a16="http://schemas.microsoft.com/office/drawing/2014/main" id="{AD4A5AF8-57D8-B098-D666-556E862E2A44}"/>
              </a:ext>
            </a:extLst>
          </p:cNvPr>
          <p:cNvPicPr>
            <a:picLocks noGrp="1" noChangeAspect="1"/>
          </p:cNvPicPr>
          <p:nvPr>
            <p:ph type="pic" sz="quarter" idx="8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52" name="Picture Placeholder 51" descr="A purple bottle with a white cap on top of it&#10;&#10;Description automatically generated">
            <a:extLst>
              <a:ext uri="{FF2B5EF4-FFF2-40B4-BE49-F238E27FC236}">
                <a16:creationId xmlns:a16="http://schemas.microsoft.com/office/drawing/2014/main" id="{23DCBBC3-AC49-E6C9-761F-FA9225E6EDA8}"/>
              </a:ext>
            </a:extLst>
          </p:cNvPr>
          <p:cNvPicPr>
            <a:picLocks noGrp="1" noChangeAspect="1"/>
          </p:cNvPicPr>
          <p:nvPr>
            <p:ph type="pic" sz="quarter" idx="8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56" name="Picture Placeholder 55" descr="A purple bottle with a white cap on top of it&#10;&#10;Description automatically generated">
            <a:extLst>
              <a:ext uri="{FF2B5EF4-FFF2-40B4-BE49-F238E27FC236}">
                <a16:creationId xmlns:a16="http://schemas.microsoft.com/office/drawing/2014/main" id="{551EF947-8AF4-DC99-7592-21F7226CCEE7}"/>
              </a:ext>
            </a:extLst>
          </p:cNvPr>
          <p:cNvPicPr>
            <a:picLocks noGrp="1" noChangeAspect="1"/>
          </p:cNvPicPr>
          <p:nvPr>
            <p:ph type="pic" sz="quarter" idx="8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54" name="Picture Placeholder 53" descr="A purple bottle with a white cap on top of it&#10;&#10;Description automatically generated">
            <a:extLst>
              <a:ext uri="{FF2B5EF4-FFF2-40B4-BE49-F238E27FC236}">
                <a16:creationId xmlns:a16="http://schemas.microsoft.com/office/drawing/2014/main" id="{224B3CD2-2C66-591E-D5E0-C04DF5D5AA22}"/>
              </a:ext>
            </a:extLst>
          </p:cNvPr>
          <p:cNvPicPr>
            <a:picLocks noGrp="1" noChangeAspect="1"/>
          </p:cNvPicPr>
          <p:nvPr>
            <p:ph type="pic" sz="quarter" idx="8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1FD0CD24-11D1-6DF0-906C-9E6F95AABB5C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E5F9DCD4-ABF3-8352-529E-6DE748615FA3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21B814DD-0026-EC34-B2C2-3E4B25029156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336D368-44FF-1BB9-B9F7-A1D479EECC58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A9711F5C-2295-3E22-CF6D-C3BDA17C5600}"/>
              </a:ext>
            </a:extLst>
          </p:cNvPr>
          <p:cNvSpPr>
            <a:spLocks noGrp="1"/>
          </p:cNvSpPr>
          <p:nvPr>
            <p:ph type="body" sz="quarter" idx="90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618B7F9E-98AF-263E-45AE-030A276D72E1}"/>
              </a:ext>
            </a:extLst>
          </p:cNvPr>
          <p:cNvSpPr>
            <a:spLocks noGrp="1"/>
          </p:cNvSpPr>
          <p:nvPr>
            <p:ph type="body" sz="quarter" idx="91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24C78670-9D3C-121A-4E54-C5D60C8BD0A1}"/>
              </a:ext>
            </a:extLst>
          </p:cNvPr>
          <p:cNvSpPr>
            <a:spLocks noGrp="1"/>
          </p:cNvSpPr>
          <p:nvPr>
            <p:ph type="body" sz="quarter" idx="92"/>
          </p:nvPr>
        </p:nvSpPr>
        <p:spPr/>
        <p:txBody>
          <a:bodyPr/>
          <a:lstStyle/>
          <a:p>
            <a:r>
              <a:rPr lang="en-IN" dirty="0"/>
              <a:t>$XX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402F5EAE-1E9E-1A03-B13A-207E3ACCCFD5}"/>
              </a:ext>
            </a:extLst>
          </p:cNvPr>
          <p:cNvSpPr>
            <a:spLocks noGrp="1"/>
          </p:cNvSpPr>
          <p:nvPr>
            <p:ph type="body" sz="quarter" idx="93"/>
          </p:nvPr>
        </p:nvSpPr>
        <p:spPr/>
        <p:txBody>
          <a:bodyPr/>
          <a:lstStyle/>
          <a:p>
            <a:r>
              <a:rPr lang="en-IN" dirty="0"/>
              <a:t>$XX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59E8ECA0-8BEB-BDC0-C41F-8E0CC94BBDF2}"/>
              </a:ext>
            </a:extLst>
          </p:cNvPr>
          <p:cNvSpPr>
            <a:spLocks noGrp="1"/>
          </p:cNvSpPr>
          <p:nvPr>
            <p:ph type="body" sz="quarter" idx="94"/>
          </p:nvPr>
        </p:nvSpPr>
        <p:spPr/>
        <p:txBody>
          <a:bodyPr/>
          <a:lstStyle/>
          <a:p>
            <a:r>
              <a:rPr lang="en-IN" dirty="0"/>
              <a:t>$XX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02531E0B-6147-07E6-CDFA-916B437FADD6}"/>
              </a:ext>
            </a:extLst>
          </p:cNvPr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r>
              <a:rPr lang="en-IN" dirty="0"/>
              <a:t>$XX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D4386FCC-FDE8-9C72-1127-519662D4FE99}"/>
              </a:ext>
            </a:extLst>
          </p:cNvPr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r>
              <a:rPr lang="en-IN" dirty="0"/>
              <a:t>About us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CE87B2F6-E463-6B31-6488-8F02258ABED1}"/>
              </a:ext>
            </a:extLst>
          </p:cNvPr>
          <p:cNvSpPr>
            <a:spLocks noGrp="1"/>
          </p:cNvSpPr>
          <p:nvPr>
            <p:ph type="body" sz="quarter" idx="97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pic>
        <p:nvPicPr>
          <p:cNvPr id="40" name="Picture Placeholder 39" descr="A black tube of foundation&#10;&#10;Description automatically generated">
            <a:extLst>
              <a:ext uri="{FF2B5EF4-FFF2-40B4-BE49-F238E27FC236}">
                <a16:creationId xmlns:a16="http://schemas.microsoft.com/office/drawing/2014/main" id="{FA116551-9E17-4602-D39A-B33D0CBA4105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4846" y="3547796"/>
            <a:ext cx="2403108" cy="3996004"/>
          </a:xfrm>
        </p:spPr>
      </p:pic>
    </p:spTree>
    <p:extLst>
      <p:ext uri="{BB962C8B-B14F-4D97-AF65-F5344CB8AC3E}">
        <p14:creationId xmlns:p14="http://schemas.microsoft.com/office/powerpoint/2010/main" val="379306794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3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47153"/>
      </a:accent1>
      <a:accent2>
        <a:srgbClr val="C9A275"/>
      </a:accent2>
      <a:accent3>
        <a:srgbClr val="617483"/>
      </a:accent3>
      <a:accent4>
        <a:srgbClr val="FFFFFF"/>
      </a:accent4>
      <a:accent5>
        <a:srgbClr val="FFFFFF"/>
      </a:accent5>
      <a:accent6>
        <a:srgbClr val="FFFFFF"/>
      </a:accent6>
      <a:hlink>
        <a:srgbClr val="344E62"/>
      </a:hlink>
      <a:folHlink>
        <a:srgbClr val="617483"/>
      </a:folHlink>
    </a:clrScheme>
    <a:fontScheme name="Custom 6">
      <a:majorFont>
        <a:latin typeface="Verdana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44704734_Angled tri-fold brochure_win32_SL_V5" id="{47552A66-A41D-486A-91C7-94EF4C38281B}" vid="{A5864864-E950-4647-806C-0E9909694D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6B4DC-0390-4B86-946E-38F21F73183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C41E1F2-6C1E-4C53-8728-B479B7C691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8D8E97-0998-4C70-B507-03739DBCF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86</Words>
  <Application>Microsoft Office PowerPoint</Application>
  <PresentationFormat>Custom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Georgia Pro Cond Light</vt:lpstr>
      <vt:lpstr>Custom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Contoso &amp; Contoso</dc:title>
  <cp:lastModifiedBy>Mohd Salman</cp:lastModifiedBy>
  <cp:revision>98</cp:revision>
  <dcterms:created xsi:type="dcterms:W3CDTF">2023-12-22T23:29:09Z</dcterms:created>
  <dcterms:modified xsi:type="dcterms:W3CDTF">2024-08-27T05:58:48Z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