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168">
          <p15:clr>
            <a:srgbClr val="A4A3A4"/>
          </p15:clr>
        </p15:guide>
        <p15:guide id="3" orient="horz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  <a:srgbClr val="FAAC16"/>
    <a:srgbClr val="A4D6D7"/>
    <a:srgbClr val="013D93"/>
    <a:srgbClr val="D4D9DD"/>
    <a:srgbClr val="495F70"/>
    <a:srgbClr val="3A5266"/>
    <a:srgbClr val="344E62"/>
    <a:srgbClr val="6D7C88"/>
    <a:srgbClr val="6979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9" autoAdjust="0"/>
    <p:restoredTop sz="96247" autoAdjust="0"/>
  </p:normalViewPr>
  <p:slideViewPr>
    <p:cSldViewPr snapToGrid="0" showGuides="1">
      <p:cViewPr varScale="1">
        <p:scale>
          <a:sx n="73" d="100"/>
          <a:sy n="73" d="100"/>
        </p:scale>
        <p:origin x="1810" y="62"/>
      </p:cViewPr>
      <p:guideLst>
        <p:guide pos="3168"/>
        <p:guide orient="horz"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7B51015-12CA-4649-B47F-D3EB5E1095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111F2F-D8BA-4A13-91FC-3878C75727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68B7C-E4CD-4872-B084-44133F808FCE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FD67D-A60A-4914-89F3-9FC43EF547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1642D8-EDCF-4A15-A29F-1B065ECC2E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E8E42-E7C5-4B24-8575-74A765CA0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30657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3D5BD-E30B-48AB-B24F-3878C333D518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1A707-0A4C-444E-BBAC-8F56E4534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B080B35-F4B3-04E0-C73B-1CF5E67D642F}"/>
              </a:ext>
            </a:extLst>
          </p:cNvPr>
          <p:cNvSpPr/>
          <p:nvPr userDrawn="1"/>
        </p:nvSpPr>
        <p:spPr>
          <a:xfrm>
            <a:off x="3352800" y="1755828"/>
            <a:ext cx="3352800" cy="6016573"/>
          </a:xfrm>
          <a:custGeom>
            <a:avLst/>
            <a:gdLst>
              <a:gd name="connsiteX0" fmla="*/ 0 w 3352800"/>
              <a:gd name="connsiteY0" fmla="*/ 0 h 6016573"/>
              <a:gd name="connsiteX1" fmla="*/ 150714 w 3352800"/>
              <a:gd name="connsiteY1" fmla="*/ 201546 h 6016573"/>
              <a:gd name="connsiteX2" fmla="*/ 2247900 w 3352800"/>
              <a:gd name="connsiteY2" fmla="*/ 1190573 h 6016573"/>
              <a:gd name="connsiteX3" fmla="*/ 3305790 w 3352800"/>
              <a:gd name="connsiteY3" fmla="*/ 976995 h 6016573"/>
              <a:gd name="connsiteX4" fmla="*/ 3352800 w 3352800"/>
              <a:gd name="connsiteY4" fmla="*/ 954349 h 6016573"/>
              <a:gd name="connsiteX5" fmla="*/ 3352800 w 3352800"/>
              <a:gd name="connsiteY5" fmla="*/ 6016573 h 6016573"/>
              <a:gd name="connsiteX6" fmla="*/ 0 w 3352800"/>
              <a:gd name="connsiteY6" fmla="*/ 6016573 h 6016573"/>
              <a:gd name="connsiteX7" fmla="*/ 0 w 3352800"/>
              <a:gd name="connsiteY7" fmla="*/ 0 h 6016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52800" h="6016573">
                <a:moveTo>
                  <a:pt x="0" y="0"/>
                </a:moveTo>
                <a:lnTo>
                  <a:pt x="150714" y="201546"/>
                </a:lnTo>
                <a:cubicBezTo>
                  <a:pt x="649198" y="805570"/>
                  <a:pt x="1403588" y="1190573"/>
                  <a:pt x="2247900" y="1190573"/>
                </a:cubicBezTo>
                <a:cubicBezTo>
                  <a:pt x="2623150" y="1190573"/>
                  <a:pt x="2980637" y="1114523"/>
                  <a:pt x="3305790" y="976995"/>
                </a:cubicBezTo>
                <a:lnTo>
                  <a:pt x="3352800" y="954349"/>
                </a:lnTo>
                <a:lnTo>
                  <a:pt x="3352800" y="6016573"/>
                </a:lnTo>
                <a:lnTo>
                  <a:pt x="0" y="6016573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DD949C8F-F4C7-7D2D-F192-E03A79915375}"/>
              </a:ext>
            </a:extLst>
          </p:cNvPr>
          <p:cNvSpPr/>
          <p:nvPr userDrawn="1"/>
        </p:nvSpPr>
        <p:spPr>
          <a:xfrm>
            <a:off x="5314950" y="6153150"/>
            <a:ext cx="956310" cy="95631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6D53A4E-A61E-B393-36E5-95AB1E3EBC0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05600" y="0"/>
            <a:ext cx="3352800" cy="5190298"/>
          </a:xfrm>
          <a:custGeom>
            <a:avLst/>
            <a:gdLst>
              <a:gd name="connsiteX0" fmla="*/ 0 w 3352800"/>
              <a:gd name="connsiteY0" fmla="*/ 0 h 5190298"/>
              <a:gd name="connsiteX1" fmla="*/ 3352800 w 3352800"/>
              <a:gd name="connsiteY1" fmla="*/ 0 h 5190298"/>
              <a:gd name="connsiteX2" fmla="*/ 3352800 w 3352800"/>
              <a:gd name="connsiteY2" fmla="*/ 5190298 h 5190298"/>
              <a:gd name="connsiteX3" fmla="*/ 3206791 w 3352800"/>
              <a:gd name="connsiteY3" fmla="*/ 5185455 h 5190298"/>
              <a:gd name="connsiteX4" fmla="*/ 90131 w 3352800"/>
              <a:gd name="connsiteY4" fmla="*/ 3289606 h 5190298"/>
              <a:gd name="connsiteX5" fmla="*/ 0 w 3352800"/>
              <a:gd name="connsiteY5" fmla="*/ 3132853 h 5190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52800" h="5190298">
                <a:moveTo>
                  <a:pt x="0" y="0"/>
                </a:moveTo>
                <a:lnTo>
                  <a:pt x="3352800" y="0"/>
                </a:lnTo>
                <a:lnTo>
                  <a:pt x="3352800" y="5190298"/>
                </a:lnTo>
                <a:lnTo>
                  <a:pt x="3206791" y="5185455"/>
                </a:lnTo>
                <a:cubicBezTo>
                  <a:pt x="1884869" y="5097471"/>
                  <a:pt x="740607" y="4360146"/>
                  <a:pt x="90131" y="3289606"/>
                </a:cubicBezTo>
                <a:lnTo>
                  <a:pt x="0" y="313285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IN"/>
          </a:p>
        </p:txBody>
      </p:sp>
      <p:sp>
        <p:nvSpPr>
          <p:cNvPr id="17" name="Picture Placeholder 51">
            <a:extLst>
              <a:ext uri="{FF2B5EF4-FFF2-40B4-BE49-F238E27FC236}">
                <a16:creationId xmlns:a16="http://schemas.microsoft.com/office/drawing/2014/main" id="{5277AD11-8039-630A-3177-E45AF793725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940551" y="4882799"/>
            <a:ext cx="1479549" cy="61499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en-IN" dirty="0"/>
              <a:t>Logo</a:t>
            </a:r>
          </a:p>
        </p:txBody>
      </p:sp>
      <p:sp>
        <p:nvSpPr>
          <p:cNvPr id="18" name="Text Placeholder 54">
            <a:extLst>
              <a:ext uri="{FF2B5EF4-FFF2-40B4-BE49-F238E27FC236}">
                <a16:creationId xmlns:a16="http://schemas.microsoft.com/office/drawing/2014/main" id="{A51BBFBD-0D94-A538-13DA-C2A6B216CA6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40551" y="5689600"/>
            <a:ext cx="2889249" cy="777612"/>
          </a:xfrm>
          <a:prstGeom prst="rect">
            <a:avLst/>
          </a:prstGeo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lang="en-US" sz="20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19" name="Text Placeholder 54">
            <a:extLst>
              <a:ext uri="{FF2B5EF4-FFF2-40B4-BE49-F238E27FC236}">
                <a16:creationId xmlns:a16="http://schemas.microsoft.com/office/drawing/2014/main" id="{A82F5C5E-3813-48F9-F606-C93754688F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0551" y="6521280"/>
            <a:ext cx="2889249" cy="784717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2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AB4A774-B1B6-E934-AA3B-1E25479EDD6A}"/>
              </a:ext>
            </a:extLst>
          </p:cNvPr>
          <p:cNvSpPr/>
          <p:nvPr userDrawn="1"/>
        </p:nvSpPr>
        <p:spPr>
          <a:xfrm>
            <a:off x="3352800" y="0"/>
            <a:ext cx="3352800" cy="2959100"/>
          </a:xfrm>
          <a:custGeom>
            <a:avLst/>
            <a:gdLst>
              <a:gd name="connsiteX0" fmla="*/ 0 w 3352800"/>
              <a:gd name="connsiteY0" fmla="*/ 0 h 2946400"/>
              <a:gd name="connsiteX1" fmla="*/ 3352800 w 3352800"/>
              <a:gd name="connsiteY1" fmla="*/ 0 h 2946400"/>
              <a:gd name="connsiteX2" fmla="*/ 3352800 w 3352800"/>
              <a:gd name="connsiteY2" fmla="*/ 2710176 h 2946400"/>
              <a:gd name="connsiteX3" fmla="*/ 3305790 w 3352800"/>
              <a:gd name="connsiteY3" fmla="*/ 2732822 h 2946400"/>
              <a:gd name="connsiteX4" fmla="*/ 2247900 w 3352800"/>
              <a:gd name="connsiteY4" fmla="*/ 2946400 h 2946400"/>
              <a:gd name="connsiteX5" fmla="*/ 150714 w 3352800"/>
              <a:gd name="connsiteY5" fmla="*/ 1957373 h 2946400"/>
              <a:gd name="connsiteX6" fmla="*/ 0 w 3352800"/>
              <a:gd name="connsiteY6" fmla="*/ 1755827 h 2946400"/>
              <a:gd name="connsiteX7" fmla="*/ 0 w 3352800"/>
              <a:gd name="connsiteY7" fmla="*/ 0 h 29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52800" h="2946400">
                <a:moveTo>
                  <a:pt x="0" y="0"/>
                </a:moveTo>
                <a:lnTo>
                  <a:pt x="3352800" y="0"/>
                </a:lnTo>
                <a:lnTo>
                  <a:pt x="3352800" y="2710176"/>
                </a:lnTo>
                <a:lnTo>
                  <a:pt x="3305790" y="2732822"/>
                </a:lnTo>
                <a:cubicBezTo>
                  <a:pt x="2980637" y="2870350"/>
                  <a:pt x="2623150" y="2946400"/>
                  <a:pt x="2247900" y="2946400"/>
                </a:cubicBezTo>
                <a:cubicBezTo>
                  <a:pt x="1403588" y="2946400"/>
                  <a:pt x="649198" y="2561397"/>
                  <a:pt x="150714" y="1957373"/>
                </a:cubicBezTo>
                <a:lnTo>
                  <a:pt x="0" y="175582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chemeClr val="accent2"/>
              </a:gs>
              <a:gs pos="0">
                <a:schemeClr val="accent2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8A2A206D-5593-F765-40F4-FE072B97BA4A}"/>
              </a:ext>
            </a:extLst>
          </p:cNvPr>
          <p:cNvSpPr/>
          <p:nvPr userDrawn="1"/>
        </p:nvSpPr>
        <p:spPr>
          <a:xfrm>
            <a:off x="1" y="5016499"/>
            <a:ext cx="5113951" cy="2755901"/>
          </a:xfrm>
          <a:custGeom>
            <a:avLst/>
            <a:gdLst>
              <a:gd name="connsiteX0" fmla="*/ 2143578 w 5113951"/>
              <a:gd name="connsiteY0" fmla="*/ 0 h 2755901"/>
              <a:gd name="connsiteX1" fmla="*/ 5109963 w 5113951"/>
              <a:gd name="connsiteY1" fmla="*/ 2676910 h 2755901"/>
              <a:gd name="connsiteX2" fmla="*/ 5113951 w 5113951"/>
              <a:gd name="connsiteY2" fmla="*/ 2755901 h 2755901"/>
              <a:gd name="connsiteX3" fmla="*/ 0 w 5113951"/>
              <a:gd name="connsiteY3" fmla="*/ 2755901 h 2755901"/>
              <a:gd name="connsiteX4" fmla="*/ 0 w 5113951"/>
              <a:gd name="connsiteY4" fmla="*/ 912486 h 2755901"/>
              <a:gd name="connsiteX5" fmla="*/ 138698 w 5113951"/>
              <a:gd name="connsiteY5" fmla="*/ 774613 h 2755901"/>
              <a:gd name="connsiteX6" fmla="*/ 2143578 w 5113951"/>
              <a:gd name="connsiteY6" fmla="*/ 0 h 2755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13951" h="2755901">
                <a:moveTo>
                  <a:pt x="2143578" y="0"/>
                </a:moveTo>
                <a:cubicBezTo>
                  <a:pt x="3687445" y="0"/>
                  <a:pt x="4957266" y="1173330"/>
                  <a:pt x="5109963" y="2676910"/>
                </a:cubicBezTo>
                <a:lnTo>
                  <a:pt x="5113951" y="2755901"/>
                </a:lnTo>
                <a:lnTo>
                  <a:pt x="0" y="2755901"/>
                </a:lnTo>
                <a:lnTo>
                  <a:pt x="0" y="912486"/>
                </a:lnTo>
                <a:lnTo>
                  <a:pt x="138698" y="774613"/>
                </a:lnTo>
                <a:cubicBezTo>
                  <a:pt x="668223" y="293333"/>
                  <a:pt x="1371645" y="0"/>
                  <a:pt x="2143578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/>
          </a:p>
        </p:txBody>
      </p:sp>
      <p:sp>
        <p:nvSpPr>
          <p:cNvPr id="57" name="Picture Placeholder 56">
            <a:extLst>
              <a:ext uri="{FF2B5EF4-FFF2-40B4-BE49-F238E27FC236}">
                <a16:creationId xmlns:a16="http://schemas.microsoft.com/office/drawing/2014/main" id="{54518CAA-A98F-1398-2B93-0878980E9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190298"/>
            <a:ext cx="4456558" cy="2582102"/>
          </a:xfrm>
          <a:custGeom>
            <a:avLst/>
            <a:gdLst>
              <a:gd name="connsiteX0" fmla="*/ 1733551 w 4456558"/>
              <a:gd name="connsiteY0" fmla="*/ 0 h 2582102"/>
              <a:gd name="connsiteX1" fmla="*/ 4449954 w 4456558"/>
              <a:gd name="connsiteY1" fmla="*/ 2451322 h 2582102"/>
              <a:gd name="connsiteX2" fmla="*/ 4456558 w 4456558"/>
              <a:gd name="connsiteY2" fmla="*/ 2582102 h 2582102"/>
              <a:gd name="connsiteX3" fmla="*/ 0 w 4456558"/>
              <a:gd name="connsiteY3" fmla="*/ 2582102 h 2582102"/>
              <a:gd name="connsiteX4" fmla="*/ 0 w 4456558"/>
              <a:gd name="connsiteY4" fmla="*/ 624336 h 2582102"/>
              <a:gd name="connsiteX5" fmla="*/ 86738 w 4456558"/>
              <a:gd name="connsiteY5" fmla="*/ 552320 h 2582102"/>
              <a:gd name="connsiteX6" fmla="*/ 1733551 w 4456558"/>
              <a:gd name="connsiteY6" fmla="*/ 0 h 2582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6558" h="2582102">
                <a:moveTo>
                  <a:pt x="1733551" y="0"/>
                </a:moveTo>
                <a:cubicBezTo>
                  <a:pt x="3147314" y="0"/>
                  <a:pt x="4310125" y="1074451"/>
                  <a:pt x="4449954" y="2451322"/>
                </a:cubicBezTo>
                <a:lnTo>
                  <a:pt x="4456558" y="2582102"/>
                </a:lnTo>
                <a:lnTo>
                  <a:pt x="0" y="2582102"/>
                </a:lnTo>
                <a:lnTo>
                  <a:pt x="0" y="624336"/>
                </a:lnTo>
                <a:lnTo>
                  <a:pt x="86738" y="552320"/>
                </a:lnTo>
                <a:cubicBezTo>
                  <a:pt x="544542" y="205657"/>
                  <a:pt x="1115030" y="0"/>
                  <a:pt x="1733551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IN"/>
          </a:p>
        </p:txBody>
      </p:sp>
      <p:sp>
        <p:nvSpPr>
          <p:cNvPr id="60" name="Text Placeholder 54">
            <a:extLst>
              <a:ext uri="{FF2B5EF4-FFF2-40B4-BE49-F238E27FC236}">
                <a16:creationId xmlns:a16="http://schemas.microsoft.com/office/drawing/2014/main" id="{634FCFF1-6DD5-8B66-386E-88EC36AF26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8328" y="468522"/>
            <a:ext cx="2885872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74" name="Text Placeholder 54">
            <a:extLst>
              <a:ext uri="{FF2B5EF4-FFF2-40B4-BE49-F238E27FC236}">
                <a16:creationId xmlns:a16="http://schemas.microsoft.com/office/drawing/2014/main" id="{F850183B-D17F-58F1-F8AC-77F85BE61BB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8328" y="1080739"/>
            <a:ext cx="2885872" cy="1103661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75" name="Text Placeholder 54">
            <a:extLst>
              <a:ext uri="{FF2B5EF4-FFF2-40B4-BE49-F238E27FC236}">
                <a16:creationId xmlns:a16="http://schemas.microsoft.com/office/drawing/2014/main" id="{2B64A0C8-6E78-EC68-10B4-C1AEB11A673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8693" y="2358199"/>
            <a:ext cx="2225507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76" name="Text Placeholder 54">
            <a:extLst>
              <a:ext uri="{FF2B5EF4-FFF2-40B4-BE49-F238E27FC236}">
                <a16:creationId xmlns:a16="http://schemas.microsoft.com/office/drawing/2014/main" id="{4D0121BD-D919-BD91-8146-34B7BA0A911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8693" y="2687502"/>
            <a:ext cx="2225507" cy="771587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F2CAF82F-6C92-40B5-F713-2059F9BEABA9}"/>
              </a:ext>
            </a:extLst>
          </p:cNvPr>
          <p:cNvSpPr/>
          <p:nvPr userDrawn="1"/>
        </p:nvSpPr>
        <p:spPr>
          <a:xfrm>
            <a:off x="238328" y="3634203"/>
            <a:ext cx="555625" cy="5556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bg1"/>
              </a:solidFill>
            </a:endParaRPr>
          </a:p>
        </p:txBody>
      </p:sp>
      <p:sp>
        <p:nvSpPr>
          <p:cNvPr id="78" name="Text Placeholder 54">
            <a:extLst>
              <a:ext uri="{FF2B5EF4-FFF2-40B4-BE49-F238E27FC236}">
                <a16:creationId xmlns:a16="http://schemas.microsoft.com/office/drawing/2014/main" id="{C5FB6557-E038-FC13-96B5-2AF6144C6F2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98693" y="3689763"/>
            <a:ext cx="2225507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79" name="Text Placeholder 54">
            <a:extLst>
              <a:ext uri="{FF2B5EF4-FFF2-40B4-BE49-F238E27FC236}">
                <a16:creationId xmlns:a16="http://schemas.microsoft.com/office/drawing/2014/main" id="{2B46A2DC-6DF6-8169-28D1-17D1D6BF4B9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98693" y="4019066"/>
            <a:ext cx="2225507" cy="771587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4EF86902-948E-1EE8-5957-320E8A471CFB}"/>
              </a:ext>
            </a:extLst>
          </p:cNvPr>
          <p:cNvSpPr/>
          <p:nvPr userDrawn="1"/>
        </p:nvSpPr>
        <p:spPr>
          <a:xfrm>
            <a:off x="238328" y="2293864"/>
            <a:ext cx="555625" cy="5556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bg1"/>
              </a:solidFill>
            </a:endParaRPr>
          </a:p>
        </p:txBody>
      </p:sp>
      <p:sp>
        <p:nvSpPr>
          <p:cNvPr id="84" name="Picture Placeholder 25">
            <a:extLst>
              <a:ext uri="{FF2B5EF4-FFF2-40B4-BE49-F238E27FC236}">
                <a16:creationId xmlns:a16="http://schemas.microsoft.com/office/drawing/2014/main" id="{5DDED36B-A8EA-50E6-3991-97C762C43BC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238328" y="2293864"/>
            <a:ext cx="555626" cy="555626"/>
          </a:xfrm>
          <a:custGeom>
            <a:avLst/>
            <a:gdLst>
              <a:gd name="connsiteX0" fmla="*/ 277813 w 555626"/>
              <a:gd name="connsiteY0" fmla="*/ 0 h 555626"/>
              <a:gd name="connsiteX1" fmla="*/ 555626 w 555626"/>
              <a:gd name="connsiteY1" fmla="*/ 277813 h 555626"/>
              <a:gd name="connsiteX2" fmla="*/ 277813 w 555626"/>
              <a:gd name="connsiteY2" fmla="*/ 555626 h 555626"/>
              <a:gd name="connsiteX3" fmla="*/ 0 w 555626"/>
              <a:gd name="connsiteY3" fmla="*/ 277813 h 555626"/>
              <a:gd name="connsiteX4" fmla="*/ 277813 w 555626"/>
              <a:gd name="connsiteY4" fmla="*/ 0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626" h="555626">
                <a:moveTo>
                  <a:pt x="277813" y="0"/>
                </a:moveTo>
                <a:cubicBezTo>
                  <a:pt x="431245" y="0"/>
                  <a:pt x="555626" y="124381"/>
                  <a:pt x="555626" y="277813"/>
                </a:cubicBezTo>
                <a:cubicBezTo>
                  <a:pt x="555626" y="431245"/>
                  <a:pt x="431245" y="555626"/>
                  <a:pt x="277813" y="555626"/>
                </a:cubicBezTo>
                <a:cubicBezTo>
                  <a:pt x="124381" y="555626"/>
                  <a:pt x="0" y="431245"/>
                  <a:pt x="0" y="277813"/>
                </a:cubicBezTo>
                <a:cubicBezTo>
                  <a:pt x="0" y="124381"/>
                  <a:pt x="124381" y="0"/>
                  <a:pt x="277813" y="0"/>
                </a:cubicBezTo>
                <a:close/>
              </a:path>
            </a:pathLst>
          </a:custGeom>
          <a:noFill/>
        </p:spPr>
        <p:txBody>
          <a:bodyPr wrap="square" anchor="t">
            <a:no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IN" dirty="0"/>
              <a:t>Icon</a:t>
            </a:r>
          </a:p>
        </p:txBody>
      </p:sp>
      <p:sp>
        <p:nvSpPr>
          <p:cNvPr id="85" name="Picture Placeholder 27">
            <a:extLst>
              <a:ext uri="{FF2B5EF4-FFF2-40B4-BE49-F238E27FC236}">
                <a16:creationId xmlns:a16="http://schemas.microsoft.com/office/drawing/2014/main" id="{6CD2BAFF-98F2-E98F-6C12-BD9B0CF4385B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238328" y="3634202"/>
            <a:ext cx="555626" cy="555626"/>
          </a:xfrm>
          <a:custGeom>
            <a:avLst/>
            <a:gdLst>
              <a:gd name="connsiteX0" fmla="*/ 277813 w 555626"/>
              <a:gd name="connsiteY0" fmla="*/ 0 h 555626"/>
              <a:gd name="connsiteX1" fmla="*/ 555626 w 555626"/>
              <a:gd name="connsiteY1" fmla="*/ 277813 h 555626"/>
              <a:gd name="connsiteX2" fmla="*/ 277813 w 555626"/>
              <a:gd name="connsiteY2" fmla="*/ 555626 h 555626"/>
              <a:gd name="connsiteX3" fmla="*/ 0 w 555626"/>
              <a:gd name="connsiteY3" fmla="*/ 277813 h 555626"/>
              <a:gd name="connsiteX4" fmla="*/ 277813 w 555626"/>
              <a:gd name="connsiteY4" fmla="*/ 0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626" h="555626">
                <a:moveTo>
                  <a:pt x="277813" y="0"/>
                </a:moveTo>
                <a:cubicBezTo>
                  <a:pt x="431245" y="0"/>
                  <a:pt x="555626" y="124381"/>
                  <a:pt x="555626" y="277813"/>
                </a:cubicBezTo>
                <a:cubicBezTo>
                  <a:pt x="555626" y="431245"/>
                  <a:pt x="431245" y="555626"/>
                  <a:pt x="277813" y="555626"/>
                </a:cubicBezTo>
                <a:cubicBezTo>
                  <a:pt x="124381" y="555626"/>
                  <a:pt x="0" y="431245"/>
                  <a:pt x="0" y="277813"/>
                </a:cubicBezTo>
                <a:cubicBezTo>
                  <a:pt x="0" y="124381"/>
                  <a:pt x="124381" y="0"/>
                  <a:pt x="277813" y="0"/>
                </a:cubicBezTo>
                <a:close/>
              </a:path>
            </a:pathLst>
          </a:custGeom>
          <a:noFill/>
        </p:spPr>
        <p:txBody>
          <a:bodyPr wrap="square" anchor="t">
            <a:no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IN" dirty="0"/>
              <a:t>Icon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634DA95-3B81-0ED4-53BA-F5A2957C0B98}"/>
              </a:ext>
            </a:extLst>
          </p:cNvPr>
          <p:cNvSpPr txBox="1"/>
          <p:nvPr userDrawn="1"/>
        </p:nvSpPr>
        <p:spPr>
          <a:xfrm>
            <a:off x="3787140" y="468522"/>
            <a:ext cx="359313" cy="281829"/>
          </a:xfrm>
          <a:custGeom>
            <a:avLst/>
            <a:gdLst/>
            <a:ahLst/>
            <a:cxnLst/>
            <a:rect l="l" t="t" r="r" b="b"/>
            <a:pathLst>
              <a:path w="178989" h="140391">
                <a:moveTo>
                  <a:pt x="167968" y="0"/>
                </a:moveTo>
                <a:lnTo>
                  <a:pt x="176789" y="14199"/>
                </a:lnTo>
                <a:cubicBezTo>
                  <a:pt x="161663" y="21532"/>
                  <a:pt x="149817" y="30065"/>
                  <a:pt x="141251" y="39797"/>
                </a:cubicBezTo>
                <a:cubicBezTo>
                  <a:pt x="132685" y="49530"/>
                  <a:pt x="127732" y="61329"/>
                  <a:pt x="126392" y="75195"/>
                </a:cubicBezTo>
                <a:lnTo>
                  <a:pt x="137636" y="75195"/>
                </a:lnTo>
                <a:cubicBezTo>
                  <a:pt x="145933" y="75195"/>
                  <a:pt x="152691" y="76128"/>
                  <a:pt x="157911" y="77995"/>
                </a:cubicBezTo>
                <a:cubicBezTo>
                  <a:pt x="163130" y="79861"/>
                  <a:pt x="167346" y="82461"/>
                  <a:pt x="170559" y="85794"/>
                </a:cubicBezTo>
                <a:cubicBezTo>
                  <a:pt x="173635" y="88994"/>
                  <a:pt x="175810" y="92527"/>
                  <a:pt x="177082" y="96394"/>
                </a:cubicBezTo>
                <a:cubicBezTo>
                  <a:pt x="178353" y="100260"/>
                  <a:pt x="178989" y="104260"/>
                  <a:pt x="178989" y="108393"/>
                </a:cubicBezTo>
                <a:cubicBezTo>
                  <a:pt x="178989" y="116926"/>
                  <a:pt x="175548" y="124392"/>
                  <a:pt x="168665" y="130792"/>
                </a:cubicBezTo>
                <a:cubicBezTo>
                  <a:pt x="161782" y="137191"/>
                  <a:pt x="153662" y="140391"/>
                  <a:pt x="144304" y="140391"/>
                </a:cubicBezTo>
                <a:cubicBezTo>
                  <a:pt x="129603" y="140391"/>
                  <a:pt x="118309" y="135525"/>
                  <a:pt x="110423" y="125792"/>
                </a:cubicBezTo>
                <a:cubicBezTo>
                  <a:pt x="102537" y="116059"/>
                  <a:pt x="98594" y="102593"/>
                  <a:pt x="98594" y="85394"/>
                </a:cubicBezTo>
                <a:cubicBezTo>
                  <a:pt x="98594" y="69395"/>
                  <a:pt x="105378" y="53263"/>
                  <a:pt x="118944" y="36997"/>
                </a:cubicBezTo>
                <a:cubicBezTo>
                  <a:pt x="132511" y="20732"/>
                  <a:pt x="148853" y="8399"/>
                  <a:pt x="167968" y="0"/>
                </a:cubicBezTo>
                <a:close/>
                <a:moveTo>
                  <a:pt x="69374" y="0"/>
                </a:moveTo>
                <a:lnTo>
                  <a:pt x="78195" y="14199"/>
                </a:lnTo>
                <a:cubicBezTo>
                  <a:pt x="63069" y="21532"/>
                  <a:pt x="51223" y="30065"/>
                  <a:pt x="42657" y="39797"/>
                </a:cubicBezTo>
                <a:cubicBezTo>
                  <a:pt x="34091" y="49530"/>
                  <a:pt x="29138" y="61329"/>
                  <a:pt x="27798" y="75195"/>
                </a:cubicBezTo>
                <a:lnTo>
                  <a:pt x="39042" y="75195"/>
                </a:lnTo>
                <a:cubicBezTo>
                  <a:pt x="47339" y="75195"/>
                  <a:pt x="54097" y="76128"/>
                  <a:pt x="59317" y="77995"/>
                </a:cubicBezTo>
                <a:cubicBezTo>
                  <a:pt x="64536" y="79861"/>
                  <a:pt x="68752" y="82461"/>
                  <a:pt x="71965" y="85794"/>
                </a:cubicBezTo>
                <a:cubicBezTo>
                  <a:pt x="75041" y="88994"/>
                  <a:pt x="77216" y="92527"/>
                  <a:pt x="78488" y="96394"/>
                </a:cubicBezTo>
                <a:cubicBezTo>
                  <a:pt x="79759" y="100260"/>
                  <a:pt x="80395" y="104260"/>
                  <a:pt x="80395" y="108393"/>
                </a:cubicBezTo>
                <a:cubicBezTo>
                  <a:pt x="80395" y="116926"/>
                  <a:pt x="76954" y="124392"/>
                  <a:pt x="70071" y="130792"/>
                </a:cubicBezTo>
                <a:cubicBezTo>
                  <a:pt x="63188" y="137191"/>
                  <a:pt x="55068" y="140391"/>
                  <a:pt x="45710" y="140391"/>
                </a:cubicBezTo>
                <a:cubicBezTo>
                  <a:pt x="31009" y="140391"/>
                  <a:pt x="19715" y="135525"/>
                  <a:pt x="11829" y="125792"/>
                </a:cubicBezTo>
                <a:cubicBezTo>
                  <a:pt x="3943" y="116059"/>
                  <a:pt x="0" y="102593"/>
                  <a:pt x="0" y="85394"/>
                </a:cubicBezTo>
                <a:cubicBezTo>
                  <a:pt x="0" y="69395"/>
                  <a:pt x="6784" y="53263"/>
                  <a:pt x="20350" y="36997"/>
                </a:cubicBezTo>
                <a:cubicBezTo>
                  <a:pt x="33917" y="20732"/>
                  <a:pt x="50259" y="8399"/>
                  <a:pt x="69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endParaRPr lang="en-IN" sz="3200" b="1" dirty="0">
              <a:solidFill>
                <a:schemeClr val="accent2"/>
              </a:solidFill>
              <a:latin typeface="Georgia" panose="02040502050405020303" pitchFamily="18" charset="0"/>
              <a:ea typeface="Verdana" panose="020B0604030504040204" pitchFamily="34" charset="0"/>
            </a:endParaRPr>
          </a:p>
        </p:txBody>
      </p:sp>
      <p:sp>
        <p:nvSpPr>
          <p:cNvPr id="88" name="Text Placeholder 54">
            <a:extLst>
              <a:ext uri="{FF2B5EF4-FFF2-40B4-BE49-F238E27FC236}">
                <a16:creationId xmlns:a16="http://schemas.microsoft.com/office/drawing/2014/main" id="{C08BFC39-E90E-D2A7-98BE-EA83D7EAC51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787140" y="828446"/>
            <a:ext cx="2484120" cy="1213713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4EC54E8-CBF3-925B-3AEA-605CB2F16E51}"/>
              </a:ext>
            </a:extLst>
          </p:cNvPr>
          <p:cNvSpPr/>
          <p:nvPr userDrawn="1"/>
        </p:nvSpPr>
        <p:spPr>
          <a:xfrm>
            <a:off x="4060825" y="3749191"/>
            <a:ext cx="342900" cy="3429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CC28EE02-00F3-F461-AF26-72FE16C60DE9}"/>
              </a:ext>
            </a:extLst>
          </p:cNvPr>
          <p:cNvSpPr/>
          <p:nvPr userDrawn="1"/>
        </p:nvSpPr>
        <p:spPr>
          <a:xfrm>
            <a:off x="5624696" y="3749191"/>
            <a:ext cx="342900" cy="3429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F3860F63-2CF5-6898-E155-75E39D523F31}"/>
              </a:ext>
            </a:extLst>
          </p:cNvPr>
          <p:cNvSpPr/>
          <p:nvPr userDrawn="1"/>
        </p:nvSpPr>
        <p:spPr>
          <a:xfrm>
            <a:off x="4060825" y="4702862"/>
            <a:ext cx="342900" cy="3429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C7EA8AC0-258C-448E-F11E-C0DCF01336EB}"/>
              </a:ext>
            </a:extLst>
          </p:cNvPr>
          <p:cNvSpPr/>
          <p:nvPr userDrawn="1"/>
        </p:nvSpPr>
        <p:spPr>
          <a:xfrm>
            <a:off x="5624696" y="4702862"/>
            <a:ext cx="342900" cy="3429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EE75CE4D-FC13-A07B-B364-EC682367C256}"/>
              </a:ext>
            </a:extLst>
          </p:cNvPr>
          <p:cNvGrpSpPr/>
          <p:nvPr userDrawn="1"/>
        </p:nvGrpSpPr>
        <p:grpSpPr>
          <a:xfrm>
            <a:off x="4166395" y="3822003"/>
            <a:ext cx="131762" cy="197278"/>
            <a:chOff x="5518151" y="2563813"/>
            <a:chExt cx="1155700" cy="1730375"/>
          </a:xfrm>
          <a:solidFill>
            <a:schemeClr val="accent2"/>
          </a:solidFill>
        </p:grpSpPr>
        <p:sp>
          <p:nvSpPr>
            <p:cNvPr id="94" name="Freeform 15">
              <a:extLst>
                <a:ext uri="{FF2B5EF4-FFF2-40B4-BE49-F238E27FC236}">
                  <a16:creationId xmlns:a16="http://schemas.microsoft.com/office/drawing/2014/main" id="{1FECF383-2B11-D91E-1AE0-7E4E8A13A4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18151" y="2563813"/>
              <a:ext cx="1155700" cy="1730375"/>
            </a:xfrm>
            <a:custGeom>
              <a:avLst/>
              <a:gdLst>
                <a:gd name="T0" fmla="*/ 203 w 1454"/>
                <a:gd name="T1" fmla="*/ 0 h 2180"/>
                <a:gd name="T2" fmla="*/ 142 w 1454"/>
                <a:gd name="T3" fmla="*/ 10 h 2180"/>
                <a:gd name="T4" fmla="*/ 89 w 1454"/>
                <a:gd name="T5" fmla="*/ 34 h 2180"/>
                <a:gd name="T6" fmla="*/ 47 w 1454"/>
                <a:gd name="T7" fmla="*/ 74 h 2180"/>
                <a:gd name="T8" fmla="*/ 17 w 1454"/>
                <a:gd name="T9" fmla="*/ 123 h 2180"/>
                <a:gd name="T10" fmla="*/ 2 w 1454"/>
                <a:gd name="T11" fmla="*/ 180 h 2180"/>
                <a:gd name="T12" fmla="*/ 0 w 1454"/>
                <a:gd name="T13" fmla="*/ 1979 h 2180"/>
                <a:gd name="T14" fmla="*/ 9 w 1454"/>
                <a:gd name="T15" fmla="*/ 2038 h 2180"/>
                <a:gd name="T16" fmla="*/ 34 w 1454"/>
                <a:gd name="T17" fmla="*/ 2091 h 2180"/>
                <a:gd name="T18" fmla="*/ 74 w 1454"/>
                <a:gd name="T19" fmla="*/ 2134 h 2180"/>
                <a:gd name="T20" fmla="*/ 123 w 1454"/>
                <a:gd name="T21" fmla="*/ 2165 h 2180"/>
                <a:gd name="T22" fmla="*/ 182 w 1454"/>
                <a:gd name="T23" fmla="*/ 2180 h 2180"/>
                <a:gd name="T24" fmla="*/ 1251 w 1454"/>
                <a:gd name="T25" fmla="*/ 2180 h 2180"/>
                <a:gd name="T26" fmla="*/ 1312 w 1454"/>
                <a:gd name="T27" fmla="*/ 2170 h 2180"/>
                <a:gd name="T28" fmla="*/ 1365 w 1454"/>
                <a:gd name="T29" fmla="*/ 2146 h 2180"/>
                <a:gd name="T30" fmla="*/ 1407 w 1454"/>
                <a:gd name="T31" fmla="*/ 2106 h 2180"/>
                <a:gd name="T32" fmla="*/ 1437 w 1454"/>
                <a:gd name="T33" fmla="*/ 2057 h 2180"/>
                <a:gd name="T34" fmla="*/ 1452 w 1454"/>
                <a:gd name="T35" fmla="*/ 2000 h 2180"/>
                <a:gd name="T36" fmla="*/ 1454 w 1454"/>
                <a:gd name="T37" fmla="*/ 201 h 2180"/>
                <a:gd name="T38" fmla="*/ 1445 w 1454"/>
                <a:gd name="T39" fmla="*/ 142 h 2180"/>
                <a:gd name="T40" fmla="*/ 1420 w 1454"/>
                <a:gd name="T41" fmla="*/ 89 h 2180"/>
                <a:gd name="T42" fmla="*/ 1380 w 1454"/>
                <a:gd name="T43" fmla="*/ 46 h 2180"/>
                <a:gd name="T44" fmla="*/ 1331 w 1454"/>
                <a:gd name="T45" fmla="*/ 15 h 2180"/>
                <a:gd name="T46" fmla="*/ 1272 w 1454"/>
                <a:gd name="T47" fmla="*/ 0 h 2180"/>
                <a:gd name="T48" fmla="*/ 81 w 1454"/>
                <a:gd name="T49" fmla="*/ 363 h 2180"/>
                <a:gd name="T50" fmla="*/ 81 w 1454"/>
                <a:gd name="T51" fmla="*/ 1614 h 2180"/>
                <a:gd name="T52" fmla="*/ 1251 w 1454"/>
                <a:gd name="T53" fmla="*/ 80 h 2180"/>
                <a:gd name="T54" fmla="*/ 1276 w 1454"/>
                <a:gd name="T55" fmla="*/ 84 h 2180"/>
                <a:gd name="T56" fmla="*/ 1310 w 1454"/>
                <a:gd name="T57" fmla="*/ 95 h 2180"/>
                <a:gd name="T58" fmla="*/ 1352 w 1454"/>
                <a:gd name="T59" fmla="*/ 135 h 2180"/>
                <a:gd name="T60" fmla="*/ 1367 w 1454"/>
                <a:gd name="T61" fmla="*/ 165 h 2180"/>
                <a:gd name="T62" fmla="*/ 1373 w 1454"/>
                <a:gd name="T63" fmla="*/ 201 h 2180"/>
                <a:gd name="T64" fmla="*/ 81 w 1454"/>
                <a:gd name="T65" fmla="*/ 201 h 2180"/>
                <a:gd name="T66" fmla="*/ 83 w 1454"/>
                <a:gd name="T67" fmla="*/ 177 h 2180"/>
                <a:gd name="T68" fmla="*/ 95 w 1454"/>
                <a:gd name="T69" fmla="*/ 144 h 2180"/>
                <a:gd name="T70" fmla="*/ 135 w 1454"/>
                <a:gd name="T71" fmla="*/ 101 h 2180"/>
                <a:gd name="T72" fmla="*/ 167 w 1454"/>
                <a:gd name="T73" fmla="*/ 85 h 2180"/>
                <a:gd name="T74" fmla="*/ 203 w 1454"/>
                <a:gd name="T75" fmla="*/ 80 h 2180"/>
                <a:gd name="T76" fmla="*/ 203 w 1454"/>
                <a:gd name="T77" fmla="*/ 2100 h 2180"/>
                <a:gd name="T78" fmla="*/ 178 w 1454"/>
                <a:gd name="T79" fmla="*/ 2096 h 2180"/>
                <a:gd name="T80" fmla="*/ 144 w 1454"/>
                <a:gd name="T81" fmla="*/ 2085 h 2180"/>
                <a:gd name="T82" fmla="*/ 102 w 1454"/>
                <a:gd name="T83" fmla="*/ 2045 h 2180"/>
                <a:gd name="T84" fmla="*/ 87 w 1454"/>
                <a:gd name="T85" fmla="*/ 2015 h 2180"/>
                <a:gd name="T86" fmla="*/ 81 w 1454"/>
                <a:gd name="T87" fmla="*/ 1979 h 2180"/>
                <a:gd name="T88" fmla="*/ 1373 w 1454"/>
                <a:gd name="T89" fmla="*/ 1979 h 2180"/>
                <a:gd name="T90" fmla="*/ 1371 w 1454"/>
                <a:gd name="T91" fmla="*/ 2003 h 2180"/>
                <a:gd name="T92" fmla="*/ 1359 w 1454"/>
                <a:gd name="T93" fmla="*/ 2036 h 2180"/>
                <a:gd name="T94" fmla="*/ 1319 w 1454"/>
                <a:gd name="T95" fmla="*/ 2079 h 2180"/>
                <a:gd name="T96" fmla="*/ 1287 w 1454"/>
                <a:gd name="T97" fmla="*/ 2095 h 2180"/>
                <a:gd name="T98" fmla="*/ 1251 w 1454"/>
                <a:gd name="T99" fmla="*/ 2100 h 2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54" h="2180">
                  <a:moveTo>
                    <a:pt x="1251" y="0"/>
                  </a:moveTo>
                  <a:lnTo>
                    <a:pt x="203" y="0"/>
                  </a:lnTo>
                  <a:lnTo>
                    <a:pt x="203" y="0"/>
                  </a:lnTo>
                  <a:lnTo>
                    <a:pt x="182" y="0"/>
                  </a:lnTo>
                  <a:lnTo>
                    <a:pt x="161" y="4"/>
                  </a:lnTo>
                  <a:lnTo>
                    <a:pt x="142" y="10"/>
                  </a:lnTo>
                  <a:lnTo>
                    <a:pt x="123" y="15"/>
                  </a:lnTo>
                  <a:lnTo>
                    <a:pt x="106" y="25"/>
                  </a:lnTo>
                  <a:lnTo>
                    <a:pt x="89" y="34"/>
                  </a:lnTo>
                  <a:lnTo>
                    <a:pt x="74" y="46"/>
                  </a:lnTo>
                  <a:lnTo>
                    <a:pt x="59" y="59"/>
                  </a:lnTo>
                  <a:lnTo>
                    <a:pt x="47" y="74"/>
                  </a:lnTo>
                  <a:lnTo>
                    <a:pt x="34" y="89"/>
                  </a:lnTo>
                  <a:lnTo>
                    <a:pt x="24" y="106"/>
                  </a:lnTo>
                  <a:lnTo>
                    <a:pt x="17" y="123"/>
                  </a:lnTo>
                  <a:lnTo>
                    <a:pt x="9" y="142"/>
                  </a:lnTo>
                  <a:lnTo>
                    <a:pt x="4" y="161"/>
                  </a:lnTo>
                  <a:lnTo>
                    <a:pt x="2" y="180"/>
                  </a:lnTo>
                  <a:lnTo>
                    <a:pt x="0" y="201"/>
                  </a:lnTo>
                  <a:lnTo>
                    <a:pt x="0" y="1979"/>
                  </a:lnTo>
                  <a:lnTo>
                    <a:pt x="0" y="1979"/>
                  </a:lnTo>
                  <a:lnTo>
                    <a:pt x="2" y="2000"/>
                  </a:lnTo>
                  <a:lnTo>
                    <a:pt x="4" y="2019"/>
                  </a:lnTo>
                  <a:lnTo>
                    <a:pt x="9" y="2038"/>
                  </a:lnTo>
                  <a:lnTo>
                    <a:pt x="17" y="2057"/>
                  </a:lnTo>
                  <a:lnTo>
                    <a:pt x="24" y="2074"/>
                  </a:lnTo>
                  <a:lnTo>
                    <a:pt x="34" y="2091"/>
                  </a:lnTo>
                  <a:lnTo>
                    <a:pt x="47" y="2106"/>
                  </a:lnTo>
                  <a:lnTo>
                    <a:pt x="59" y="2121"/>
                  </a:lnTo>
                  <a:lnTo>
                    <a:pt x="74" y="2134"/>
                  </a:lnTo>
                  <a:lnTo>
                    <a:pt x="89" y="2146"/>
                  </a:lnTo>
                  <a:lnTo>
                    <a:pt x="106" y="2155"/>
                  </a:lnTo>
                  <a:lnTo>
                    <a:pt x="123" y="2165"/>
                  </a:lnTo>
                  <a:lnTo>
                    <a:pt x="142" y="2170"/>
                  </a:lnTo>
                  <a:lnTo>
                    <a:pt x="161" y="2176"/>
                  </a:lnTo>
                  <a:lnTo>
                    <a:pt x="182" y="2180"/>
                  </a:lnTo>
                  <a:lnTo>
                    <a:pt x="203" y="2180"/>
                  </a:lnTo>
                  <a:lnTo>
                    <a:pt x="1251" y="2180"/>
                  </a:lnTo>
                  <a:lnTo>
                    <a:pt x="1251" y="2180"/>
                  </a:lnTo>
                  <a:lnTo>
                    <a:pt x="1272" y="2180"/>
                  </a:lnTo>
                  <a:lnTo>
                    <a:pt x="1293" y="2176"/>
                  </a:lnTo>
                  <a:lnTo>
                    <a:pt x="1312" y="2170"/>
                  </a:lnTo>
                  <a:lnTo>
                    <a:pt x="1331" y="2165"/>
                  </a:lnTo>
                  <a:lnTo>
                    <a:pt x="1348" y="2155"/>
                  </a:lnTo>
                  <a:lnTo>
                    <a:pt x="1365" y="2146"/>
                  </a:lnTo>
                  <a:lnTo>
                    <a:pt x="1380" y="2134"/>
                  </a:lnTo>
                  <a:lnTo>
                    <a:pt x="1395" y="2121"/>
                  </a:lnTo>
                  <a:lnTo>
                    <a:pt x="1407" y="2106"/>
                  </a:lnTo>
                  <a:lnTo>
                    <a:pt x="1420" y="2091"/>
                  </a:lnTo>
                  <a:lnTo>
                    <a:pt x="1430" y="2074"/>
                  </a:lnTo>
                  <a:lnTo>
                    <a:pt x="1437" y="2057"/>
                  </a:lnTo>
                  <a:lnTo>
                    <a:pt x="1445" y="2038"/>
                  </a:lnTo>
                  <a:lnTo>
                    <a:pt x="1450" y="2019"/>
                  </a:lnTo>
                  <a:lnTo>
                    <a:pt x="1452" y="2000"/>
                  </a:lnTo>
                  <a:lnTo>
                    <a:pt x="1454" y="1979"/>
                  </a:lnTo>
                  <a:lnTo>
                    <a:pt x="1454" y="201"/>
                  </a:lnTo>
                  <a:lnTo>
                    <a:pt x="1454" y="201"/>
                  </a:lnTo>
                  <a:lnTo>
                    <a:pt x="1452" y="180"/>
                  </a:lnTo>
                  <a:lnTo>
                    <a:pt x="1450" y="161"/>
                  </a:lnTo>
                  <a:lnTo>
                    <a:pt x="1445" y="142"/>
                  </a:lnTo>
                  <a:lnTo>
                    <a:pt x="1437" y="123"/>
                  </a:lnTo>
                  <a:lnTo>
                    <a:pt x="1430" y="106"/>
                  </a:lnTo>
                  <a:lnTo>
                    <a:pt x="1420" y="89"/>
                  </a:lnTo>
                  <a:lnTo>
                    <a:pt x="1407" y="74"/>
                  </a:lnTo>
                  <a:lnTo>
                    <a:pt x="1395" y="59"/>
                  </a:lnTo>
                  <a:lnTo>
                    <a:pt x="1380" y="46"/>
                  </a:lnTo>
                  <a:lnTo>
                    <a:pt x="1365" y="34"/>
                  </a:lnTo>
                  <a:lnTo>
                    <a:pt x="1348" y="25"/>
                  </a:lnTo>
                  <a:lnTo>
                    <a:pt x="1331" y="15"/>
                  </a:lnTo>
                  <a:lnTo>
                    <a:pt x="1312" y="10"/>
                  </a:lnTo>
                  <a:lnTo>
                    <a:pt x="1293" y="4"/>
                  </a:lnTo>
                  <a:lnTo>
                    <a:pt x="1272" y="0"/>
                  </a:lnTo>
                  <a:lnTo>
                    <a:pt x="1251" y="0"/>
                  </a:lnTo>
                  <a:lnTo>
                    <a:pt x="1251" y="0"/>
                  </a:lnTo>
                  <a:close/>
                  <a:moveTo>
                    <a:pt x="81" y="363"/>
                  </a:moveTo>
                  <a:lnTo>
                    <a:pt x="1373" y="363"/>
                  </a:lnTo>
                  <a:lnTo>
                    <a:pt x="1373" y="1614"/>
                  </a:lnTo>
                  <a:lnTo>
                    <a:pt x="81" y="1614"/>
                  </a:lnTo>
                  <a:lnTo>
                    <a:pt x="81" y="363"/>
                  </a:lnTo>
                  <a:close/>
                  <a:moveTo>
                    <a:pt x="203" y="80"/>
                  </a:moveTo>
                  <a:lnTo>
                    <a:pt x="1251" y="80"/>
                  </a:lnTo>
                  <a:lnTo>
                    <a:pt x="1251" y="80"/>
                  </a:lnTo>
                  <a:lnTo>
                    <a:pt x="1264" y="82"/>
                  </a:lnTo>
                  <a:lnTo>
                    <a:pt x="1276" y="84"/>
                  </a:lnTo>
                  <a:lnTo>
                    <a:pt x="1287" y="85"/>
                  </a:lnTo>
                  <a:lnTo>
                    <a:pt x="1299" y="89"/>
                  </a:lnTo>
                  <a:lnTo>
                    <a:pt x="1310" y="95"/>
                  </a:lnTo>
                  <a:lnTo>
                    <a:pt x="1319" y="101"/>
                  </a:lnTo>
                  <a:lnTo>
                    <a:pt x="1338" y="116"/>
                  </a:lnTo>
                  <a:lnTo>
                    <a:pt x="1352" y="135"/>
                  </a:lnTo>
                  <a:lnTo>
                    <a:pt x="1359" y="144"/>
                  </a:lnTo>
                  <a:lnTo>
                    <a:pt x="1363" y="154"/>
                  </a:lnTo>
                  <a:lnTo>
                    <a:pt x="1367" y="165"/>
                  </a:lnTo>
                  <a:lnTo>
                    <a:pt x="1371" y="177"/>
                  </a:lnTo>
                  <a:lnTo>
                    <a:pt x="1373" y="190"/>
                  </a:lnTo>
                  <a:lnTo>
                    <a:pt x="1373" y="201"/>
                  </a:lnTo>
                  <a:lnTo>
                    <a:pt x="1373" y="283"/>
                  </a:lnTo>
                  <a:lnTo>
                    <a:pt x="81" y="283"/>
                  </a:lnTo>
                  <a:lnTo>
                    <a:pt x="81" y="201"/>
                  </a:lnTo>
                  <a:lnTo>
                    <a:pt x="81" y="201"/>
                  </a:lnTo>
                  <a:lnTo>
                    <a:pt x="81" y="190"/>
                  </a:lnTo>
                  <a:lnTo>
                    <a:pt x="83" y="177"/>
                  </a:lnTo>
                  <a:lnTo>
                    <a:pt x="87" y="165"/>
                  </a:lnTo>
                  <a:lnTo>
                    <a:pt x="91" y="154"/>
                  </a:lnTo>
                  <a:lnTo>
                    <a:pt x="95" y="144"/>
                  </a:lnTo>
                  <a:lnTo>
                    <a:pt x="102" y="135"/>
                  </a:lnTo>
                  <a:lnTo>
                    <a:pt x="116" y="116"/>
                  </a:lnTo>
                  <a:lnTo>
                    <a:pt x="135" y="101"/>
                  </a:lnTo>
                  <a:lnTo>
                    <a:pt x="144" y="95"/>
                  </a:lnTo>
                  <a:lnTo>
                    <a:pt x="155" y="89"/>
                  </a:lnTo>
                  <a:lnTo>
                    <a:pt x="167" y="85"/>
                  </a:lnTo>
                  <a:lnTo>
                    <a:pt x="178" y="84"/>
                  </a:lnTo>
                  <a:lnTo>
                    <a:pt x="190" y="82"/>
                  </a:lnTo>
                  <a:lnTo>
                    <a:pt x="203" y="80"/>
                  </a:lnTo>
                  <a:lnTo>
                    <a:pt x="203" y="80"/>
                  </a:lnTo>
                  <a:close/>
                  <a:moveTo>
                    <a:pt x="1251" y="2100"/>
                  </a:moveTo>
                  <a:lnTo>
                    <a:pt x="203" y="2100"/>
                  </a:lnTo>
                  <a:lnTo>
                    <a:pt x="203" y="2100"/>
                  </a:lnTo>
                  <a:lnTo>
                    <a:pt x="190" y="2098"/>
                  </a:lnTo>
                  <a:lnTo>
                    <a:pt x="178" y="2096"/>
                  </a:lnTo>
                  <a:lnTo>
                    <a:pt x="167" y="2095"/>
                  </a:lnTo>
                  <a:lnTo>
                    <a:pt x="155" y="2091"/>
                  </a:lnTo>
                  <a:lnTo>
                    <a:pt x="144" y="2085"/>
                  </a:lnTo>
                  <a:lnTo>
                    <a:pt x="135" y="2079"/>
                  </a:lnTo>
                  <a:lnTo>
                    <a:pt x="116" y="2064"/>
                  </a:lnTo>
                  <a:lnTo>
                    <a:pt x="102" y="2045"/>
                  </a:lnTo>
                  <a:lnTo>
                    <a:pt x="95" y="2036"/>
                  </a:lnTo>
                  <a:lnTo>
                    <a:pt x="91" y="2026"/>
                  </a:lnTo>
                  <a:lnTo>
                    <a:pt x="87" y="2015"/>
                  </a:lnTo>
                  <a:lnTo>
                    <a:pt x="83" y="2003"/>
                  </a:lnTo>
                  <a:lnTo>
                    <a:pt x="81" y="1990"/>
                  </a:lnTo>
                  <a:lnTo>
                    <a:pt x="81" y="1979"/>
                  </a:lnTo>
                  <a:lnTo>
                    <a:pt x="81" y="1696"/>
                  </a:lnTo>
                  <a:lnTo>
                    <a:pt x="1373" y="1696"/>
                  </a:lnTo>
                  <a:lnTo>
                    <a:pt x="1373" y="1979"/>
                  </a:lnTo>
                  <a:lnTo>
                    <a:pt x="1373" y="1979"/>
                  </a:lnTo>
                  <a:lnTo>
                    <a:pt x="1373" y="1990"/>
                  </a:lnTo>
                  <a:lnTo>
                    <a:pt x="1371" y="2003"/>
                  </a:lnTo>
                  <a:lnTo>
                    <a:pt x="1367" y="2015"/>
                  </a:lnTo>
                  <a:lnTo>
                    <a:pt x="1363" y="2026"/>
                  </a:lnTo>
                  <a:lnTo>
                    <a:pt x="1359" y="2036"/>
                  </a:lnTo>
                  <a:lnTo>
                    <a:pt x="1352" y="2045"/>
                  </a:lnTo>
                  <a:lnTo>
                    <a:pt x="1338" y="2064"/>
                  </a:lnTo>
                  <a:lnTo>
                    <a:pt x="1319" y="2079"/>
                  </a:lnTo>
                  <a:lnTo>
                    <a:pt x="1310" y="2085"/>
                  </a:lnTo>
                  <a:lnTo>
                    <a:pt x="1299" y="2091"/>
                  </a:lnTo>
                  <a:lnTo>
                    <a:pt x="1287" y="2095"/>
                  </a:lnTo>
                  <a:lnTo>
                    <a:pt x="1276" y="2096"/>
                  </a:lnTo>
                  <a:lnTo>
                    <a:pt x="1264" y="2098"/>
                  </a:lnTo>
                  <a:lnTo>
                    <a:pt x="1251" y="2100"/>
                  </a:lnTo>
                  <a:lnTo>
                    <a:pt x="1251" y="210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5" name="Freeform 16">
              <a:extLst>
                <a:ext uri="{FF2B5EF4-FFF2-40B4-BE49-F238E27FC236}">
                  <a16:creationId xmlns:a16="http://schemas.microsoft.com/office/drawing/2014/main" id="{672B204E-8EFF-953B-D992-5C66B5B506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9163" y="4038600"/>
              <a:ext cx="193675" cy="63500"/>
            </a:xfrm>
            <a:custGeom>
              <a:avLst/>
              <a:gdLst>
                <a:gd name="T0" fmla="*/ 204 w 244"/>
                <a:gd name="T1" fmla="*/ 0 h 82"/>
                <a:gd name="T2" fmla="*/ 40 w 244"/>
                <a:gd name="T3" fmla="*/ 0 h 82"/>
                <a:gd name="T4" fmla="*/ 40 w 244"/>
                <a:gd name="T5" fmla="*/ 0 h 82"/>
                <a:gd name="T6" fmla="*/ 33 w 244"/>
                <a:gd name="T7" fmla="*/ 0 h 82"/>
                <a:gd name="T8" fmla="*/ 25 w 244"/>
                <a:gd name="T9" fmla="*/ 4 h 82"/>
                <a:gd name="T10" fmla="*/ 19 w 244"/>
                <a:gd name="T11" fmla="*/ 8 h 82"/>
                <a:gd name="T12" fmla="*/ 12 w 244"/>
                <a:gd name="T13" fmla="*/ 12 h 82"/>
                <a:gd name="T14" fmla="*/ 8 w 244"/>
                <a:gd name="T15" fmla="*/ 17 h 82"/>
                <a:gd name="T16" fmla="*/ 4 w 244"/>
                <a:gd name="T17" fmla="*/ 25 h 82"/>
                <a:gd name="T18" fmla="*/ 2 w 244"/>
                <a:gd name="T19" fmla="*/ 32 h 82"/>
                <a:gd name="T20" fmla="*/ 0 w 244"/>
                <a:gd name="T21" fmla="*/ 40 h 82"/>
                <a:gd name="T22" fmla="*/ 0 w 244"/>
                <a:gd name="T23" fmla="*/ 40 h 82"/>
                <a:gd name="T24" fmla="*/ 2 w 244"/>
                <a:gd name="T25" fmla="*/ 50 h 82"/>
                <a:gd name="T26" fmla="*/ 4 w 244"/>
                <a:gd name="T27" fmla="*/ 57 h 82"/>
                <a:gd name="T28" fmla="*/ 8 w 244"/>
                <a:gd name="T29" fmla="*/ 63 h 82"/>
                <a:gd name="T30" fmla="*/ 12 w 244"/>
                <a:gd name="T31" fmla="*/ 69 h 82"/>
                <a:gd name="T32" fmla="*/ 19 w 244"/>
                <a:gd name="T33" fmla="*/ 74 h 82"/>
                <a:gd name="T34" fmla="*/ 25 w 244"/>
                <a:gd name="T35" fmla="*/ 78 h 82"/>
                <a:gd name="T36" fmla="*/ 33 w 244"/>
                <a:gd name="T37" fmla="*/ 80 h 82"/>
                <a:gd name="T38" fmla="*/ 40 w 244"/>
                <a:gd name="T39" fmla="*/ 82 h 82"/>
                <a:gd name="T40" fmla="*/ 204 w 244"/>
                <a:gd name="T41" fmla="*/ 82 h 82"/>
                <a:gd name="T42" fmla="*/ 204 w 244"/>
                <a:gd name="T43" fmla="*/ 82 h 82"/>
                <a:gd name="T44" fmla="*/ 211 w 244"/>
                <a:gd name="T45" fmla="*/ 80 h 82"/>
                <a:gd name="T46" fmla="*/ 219 w 244"/>
                <a:gd name="T47" fmla="*/ 78 h 82"/>
                <a:gd name="T48" fmla="*/ 225 w 244"/>
                <a:gd name="T49" fmla="*/ 74 h 82"/>
                <a:gd name="T50" fmla="*/ 232 w 244"/>
                <a:gd name="T51" fmla="*/ 69 h 82"/>
                <a:gd name="T52" fmla="*/ 236 w 244"/>
                <a:gd name="T53" fmla="*/ 63 h 82"/>
                <a:gd name="T54" fmla="*/ 240 w 244"/>
                <a:gd name="T55" fmla="*/ 57 h 82"/>
                <a:gd name="T56" fmla="*/ 242 w 244"/>
                <a:gd name="T57" fmla="*/ 50 h 82"/>
                <a:gd name="T58" fmla="*/ 244 w 244"/>
                <a:gd name="T59" fmla="*/ 40 h 82"/>
                <a:gd name="T60" fmla="*/ 244 w 244"/>
                <a:gd name="T61" fmla="*/ 40 h 82"/>
                <a:gd name="T62" fmla="*/ 242 w 244"/>
                <a:gd name="T63" fmla="*/ 32 h 82"/>
                <a:gd name="T64" fmla="*/ 240 w 244"/>
                <a:gd name="T65" fmla="*/ 25 h 82"/>
                <a:gd name="T66" fmla="*/ 236 w 244"/>
                <a:gd name="T67" fmla="*/ 17 h 82"/>
                <a:gd name="T68" fmla="*/ 232 w 244"/>
                <a:gd name="T69" fmla="*/ 12 h 82"/>
                <a:gd name="T70" fmla="*/ 225 w 244"/>
                <a:gd name="T71" fmla="*/ 8 h 82"/>
                <a:gd name="T72" fmla="*/ 219 w 244"/>
                <a:gd name="T73" fmla="*/ 4 h 82"/>
                <a:gd name="T74" fmla="*/ 211 w 244"/>
                <a:gd name="T75" fmla="*/ 0 h 82"/>
                <a:gd name="T76" fmla="*/ 204 w 244"/>
                <a:gd name="T77" fmla="*/ 0 h 82"/>
                <a:gd name="T78" fmla="*/ 204 w 244"/>
                <a:gd name="T7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44" h="82">
                  <a:moveTo>
                    <a:pt x="204" y="0"/>
                  </a:moveTo>
                  <a:lnTo>
                    <a:pt x="40" y="0"/>
                  </a:lnTo>
                  <a:lnTo>
                    <a:pt x="40" y="0"/>
                  </a:lnTo>
                  <a:lnTo>
                    <a:pt x="33" y="0"/>
                  </a:lnTo>
                  <a:lnTo>
                    <a:pt x="25" y="4"/>
                  </a:lnTo>
                  <a:lnTo>
                    <a:pt x="19" y="8"/>
                  </a:lnTo>
                  <a:lnTo>
                    <a:pt x="12" y="12"/>
                  </a:lnTo>
                  <a:lnTo>
                    <a:pt x="8" y="17"/>
                  </a:lnTo>
                  <a:lnTo>
                    <a:pt x="4" y="25"/>
                  </a:lnTo>
                  <a:lnTo>
                    <a:pt x="2" y="32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2" y="50"/>
                  </a:lnTo>
                  <a:lnTo>
                    <a:pt x="4" y="57"/>
                  </a:lnTo>
                  <a:lnTo>
                    <a:pt x="8" y="63"/>
                  </a:lnTo>
                  <a:lnTo>
                    <a:pt x="12" y="69"/>
                  </a:lnTo>
                  <a:lnTo>
                    <a:pt x="19" y="74"/>
                  </a:lnTo>
                  <a:lnTo>
                    <a:pt x="25" y="78"/>
                  </a:lnTo>
                  <a:lnTo>
                    <a:pt x="33" y="80"/>
                  </a:lnTo>
                  <a:lnTo>
                    <a:pt x="40" y="82"/>
                  </a:lnTo>
                  <a:lnTo>
                    <a:pt x="204" y="82"/>
                  </a:lnTo>
                  <a:lnTo>
                    <a:pt x="204" y="82"/>
                  </a:lnTo>
                  <a:lnTo>
                    <a:pt x="211" y="80"/>
                  </a:lnTo>
                  <a:lnTo>
                    <a:pt x="219" y="78"/>
                  </a:lnTo>
                  <a:lnTo>
                    <a:pt x="225" y="74"/>
                  </a:lnTo>
                  <a:lnTo>
                    <a:pt x="232" y="69"/>
                  </a:lnTo>
                  <a:lnTo>
                    <a:pt x="236" y="63"/>
                  </a:lnTo>
                  <a:lnTo>
                    <a:pt x="240" y="57"/>
                  </a:lnTo>
                  <a:lnTo>
                    <a:pt x="242" y="50"/>
                  </a:lnTo>
                  <a:lnTo>
                    <a:pt x="244" y="40"/>
                  </a:lnTo>
                  <a:lnTo>
                    <a:pt x="244" y="40"/>
                  </a:lnTo>
                  <a:lnTo>
                    <a:pt x="242" y="32"/>
                  </a:lnTo>
                  <a:lnTo>
                    <a:pt x="240" y="25"/>
                  </a:lnTo>
                  <a:lnTo>
                    <a:pt x="236" y="17"/>
                  </a:lnTo>
                  <a:lnTo>
                    <a:pt x="232" y="12"/>
                  </a:lnTo>
                  <a:lnTo>
                    <a:pt x="225" y="8"/>
                  </a:lnTo>
                  <a:lnTo>
                    <a:pt x="219" y="4"/>
                  </a:lnTo>
                  <a:lnTo>
                    <a:pt x="211" y="0"/>
                  </a:lnTo>
                  <a:lnTo>
                    <a:pt x="204" y="0"/>
                  </a:lnTo>
                  <a:lnTo>
                    <a:pt x="20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6" name="Graphic 3">
            <a:extLst>
              <a:ext uri="{FF2B5EF4-FFF2-40B4-BE49-F238E27FC236}">
                <a16:creationId xmlns:a16="http://schemas.microsoft.com/office/drawing/2014/main" id="{15596FF5-E7A7-357E-EBE2-B6657C2F8A0D}"/>
              </a:ext>
            </a:extLst>
          </p:cNvPr>
          <p:cNvSpPr/>
          <p:nvPr userDrawn="1"/>
        </p:nvSpPr>
        <p:spPr>
          <a:xfrm>
            <a:off x="5695340" y="3846725"/>
            <a:ext cx="201612" cy="147832"/>
          </a:xfrm>
          <a:custGeom>
            <a:avLst/>
            <a:gdLst>
              <a:gd name="connsiteX0" fmla="*/ 2407349 w 4814887"/>
              <a:gd name="connsiteY0" fmla="*/ 0 h 3530536"/>
              <a:gd name="connsiteX1" fmla="*/ 4417124 w 4814887"/>
              <a:gd name="connsiteY1" fmla="*/ 0 h 3530536"/>
              <a:gd name="connsiteX2" fmla="*/ 4814888 w 4814887"/>
              <a:gd name="connsiteY2" fmla="*/ 396335 h 3530536"/>
              <a:gd name="connsiteX3" fmla="*/ 4814888 w 4814887"/>
              <a:gd name="connsiteY3" fmla="*/ 3122009 h 3530536"/>
              <a:gd name="connsiteX4" fmla="*/ 4407694 w 4814887"/>
              <a:gd name="connsiteY4" fmla="*/ 3530537 h 3530536"/>
              <a:gd name="connsiteX5" fmla="*/ 407480 w 4814887"/>
              <a:gd name="connsiteY5" fmla="*/ 3530537 h 3530536"/>
              <a:gd name="connsiteX6" fmla="*/ 0 w 4814887"/>
              <a:gd name="connsiteY6" fmla="*/ 3122200 h 3530536"/>
              <a:gd name="connsiteX7" fmla="*/ 0 w 4814887"/>
              <a:gd name="connsiteY7" fmla="*/ 403003 h 3530536"/>
              <a:gd name="connsiteX8" fmla="*/ 404050 w 4814887"/>
              <a:gd name="connsiteY8" fmla="*/ 0 h 3530536"/>
              <a:gd name="connsiteX9" fmla="*/ 2407349 w 4814887"/>
              <a:gd name="connsiteY9" fmla="*/ 0 h 3530536"/>
              <a:gd name="connsiteX10" fmla="*/ 4092797 w 4814887"/>
              <a:gd name="connsiteY10" fmla="*/ 3369278 h 3530536"/>
              <a:gd name="connsiteX11" fmla="*/ 4092797 w 4814887"/>
              <a:gd name="connsiteY11" fmla="*/ 3321653 h 3530536"/>
              <a:gd name="connsiteX12" fmla="*/ 4092988 w 4814887"/>
              <a:gd name="connsiteY12" fmla="*/ 1392079 h 3530536"/>
              <a:gd name="connsiteX13" fmla="*/ 4096703 w 4814887"/>
              <a:gd name="connsiteY13" fmla="*/ 1344359 h 3530536"/>
              <a:gd name="connsiteX14" fmla="*/ 4173665 w 4814887"/>
              <a:gd name="connsiteY14" fmla="*/ 1284351 h 3530536"/>
              <a:gd name="connsiteX15" fmla="*/ 4249960 w 4814887"/>
              <a:gd name="connsiteY15" fmla="*/ 1345121 h 3530536"/>
              <a:gd name="connsiteX16" fmla="*/ 4253580 w 4814887"/>
              <a:gd name="connsiteY16" fmla="*/ 1392841 h 3530536"/>
              <a:gd name="connsiteX17" fmla="*/ 4253675 w 4814887"/>
              <a:gd name="connsiteY17" fmla="*/ 3325559 h 3530536"/>
              <a:gd name="connsiteX18" fmla="*/ 4253675 w 4814887"/>
              <a:gd name="connsiteY18" fmla="*/ 3371183 h 3530536"/>
              <a:gd name="connsiteX19" fmla="*/ 4409218 w 4814887"/>
              <a:gd name="connsiteY19" fmla="*/ 3371183 h 3530536"/>
              <a:gd name="connsiteX20" fmla="*/ 4655344 w 4814887"/>
              <a:gd name="connsiteY20" fmla="*/ 3125629 h 3530536"/>
              <a:gd name="connsiteX21" fmla="*/ 4655344 w 4814887"/>
              <a:gd name="connsiteY21" fmla="*/ 746570 h 3530536"/>
              <a:gd name="connsiteX22" fmla="*/ 4653058 w 4814887"/>
              <a:gd name="connsiteY22" fmla="*/ 716756 h 3530536"/>
              <a:gd name="connsiteX23" fmla="*/ 4631150 w 4814887"/>
              <a:gd name="connsiteY23" fmla="*/ 730377 h 3530536"/>
              <a:gd name="connsiteX24" fmla="*/ 3873818 w 4814887"/>
              <a:gd name="connsiteY24" fmla="*/ 1252347 h 3530536"/>
              <a:gd name="connsiteX25" fmla="*/ 2470214 w 4814887"/>
              <a:gd name="connsiteY25" fmla="*/ 2220373 h 3530536"/>
              <a:gd name="connsiteX26" fmla="*/ 2345436 w 4814887"/>
              <a:gd name="connsiteY26" fmla="*/ 2220944 h 3530536"/>
              <a:gd name="connsiteX27" fmla="*/ 319373 w 4814887"/>
              <a:gd name="connsiteY27" fmla="*/ 823341 h 3530536"/>
              <a:gd name="connsiteX28" fmla="*/ 160877 w 4814887"/>
              <a:gd name="connsiteY28" fmla="*/ 714947 h 3530536"/>
              <a:gd name="connsiteX29" fmla="*/ 159353 w 4814887"/>
              <a:gd name="connsiteY29" fmla="*/ 744855 h 3530536"/>
              <a:gd name="connsiteX30" fmla="*/ 159544 w 4814887"/>
              <a:gd name="connsiteY30" fmla="*/ 3130391 h 3530536"/>
              <a:gd name="connsiteX31" fmla="*/ 239840 w 4814887"/>
              <a:gd name="connsiteY31" fmla="*/ 3309080 h 3530536"/>
              <a:gd name="connsiteX32" fmla="*/ 560927 w 4814887"/>
              <a:gd name="connsiteY32" fmla="*/ 3371088 h 3530536"/>
              <a:gd name="connsiteX33" fmla="*/ 560927 w 4814887"/>
              <a:gd name="connsiteY33" fmla="*/ 3321082 h 3530536"/>
              <a:gd name="connsiteX34" fmla="*/ 561023 w 4814887"/>
              <a:gd name="connsiteY34" fmla="*/ 1391507 h 3530536"/>
              <a:gd name="connsiteX35" fmla="*/ 564261 w 4814887"/>
              <a:gd name="connsiteY35" fmla="*/ 1346930 h 3530536"/>
              <a:gd name="connsiteX36" fmla="*/ 642461 w 4814887"/>
              <a:gd name="connsiteY36" fmla="*/ 1284446 h 3530536"/>
              <a:gd name="connsiteX37" fmla="*/ 718185 w 4814887"/>
              <a:gd name="connsiteY37" fmla="*/ 1345978 h 3530536"/>
              <a:gd name="connsiteX38" fmla="*/ 721614 w 4814887"/>
              <a:gd name="connsiteY38" fmla="*/ 1393793 h 3530536"/>
              <a:gd name="connsiteX39" fmla="*/ 721709 w 4814887"/>
              <a:gd name="connsiteY39" fmla="*/ 3323368 h 3530536"/>
              <a:gd name="connsiteX40" fmla="*/ 721709 w 4814887"/>
              <a:gd name="connsiteY40" fmla="*/ 3369469 h 3530536"/>
              <a:gd name="connsiteX41" fmla="*/ 4092512 w 4814887"/>
              <a:gd name="connsiteY41" fmla="*/ 3369469 h 3530536"/>
              <a:gd name="connsiteX42" fmla="*/ 2407349 w 4814887"/>
              <a:gd name="connsiteY42" fmla="*/ 1336358 h 3530536"/>
              <a:gd name="connsiteX43" fmla="*/ 2541365 w 4814887"/>
              <a:gd name="connsiteY43" fmla="*/ 1244632 h 3530536"/>
              <a:gd name="connsiteX44" fmla="*/ 3831717 w 4814887"/>
              <a:gd name="connsiteY44" fmla="*/ 361283 h 3530536"/>
              <a:gd name="connsiteX45" fmla="*/ 3956399 w 4814887"/>
              <a:gd name="connsiteY45" fmla="*/ 372809 h 3530536"/>
              <a:gd name="connsiteX46" fmla="*/ 3920490 w 4814887"/>
              <a:gd name="connsiteY46" fmla="*/ 494824 h 3530536"/>
              <a:gd name="connsiteX47" fmla="*/ 3753707 w 4814887"/>
              <a:gd name="connsiteY47" fmla="*/ 608743 h 3530536"/>
              <a:gd name="connsiteX48" fmla="*/ 2460117 w 4814887"/>
              <a:gd name="connsiteY48" fmla="*/ 1494092 h 3530536"/>
              <a:gd name="connsiteX49" fmla="*/ 2353723 w 4814887"/>
              <a:gd name="connsiteY49" fmla="*/ 1493615 h 3530536"/>
              <a:gd name="connsiteX50" fmla="*/ 1919954 w 4814887"/>
              <a:gd name="connsiteY50" fmla="*/ 1196912 h 3530536"/>
              <a:gd name="connsiteX51" fmla="*/ 423005 w 4814887"/>
              <a:gd name="connsiteY51" fmla="*/ 173355 h 3530536"/>
              <a:gd name="connsiteX52" fmla="*/ 376047 w 4814887"/>
              <a:gd name="connsiteY52" fmla="*/ 160687 h 3530536"/>
              <a:gd name="connsiteX53" fmla="*/ 211169 w 4814887"/>
              <a:gd name="connsiteY53" fmla="*/ 248412 h 3530536"/>
              <a:gd name="connsiteX54" fmla="*/ 277844 w 4814887"/>
              <a:gd name="connsiteY54" fmla="*/ 601218 h 3530536"/>
              <a:gd name="connsiteX55" fmla="*/ 2385822 w 4814887"/>
              <a:gd name="connsiteY55" fmla="*/ 2055400 h 3530536"/>
              <a:gd name="connsiteX56" fmla="*/ 2430399 w 4814887"/>
              <a:gd name="connsiteY56" fmla="*/ 2054638 h 3530536"/>
              <a:gd name="connsiteX57" fmla="*/ 3195161 w 4814887"/>
              <a:gd name="connsiteY57" fmla="*/ 1526572 h 3530536"/>
              <a:gd name="connsiteX58" fmla="*/ 4545711 w 4814887"/>
              <a:gd name="connsiteY58" fmla="*/ 594551 h 3530536"/>
              <a:gd name="connsiteX59" fmla="*/ 4643628 w 4814887"/>
              <a:gd name="connsiteY59" fmla="*/ 329279 h 3530536"/>
              <a:gd name="connsiteX60" fmla="*/ 4409313 w 4814887"/>
              <a:gd name="connsiteY60" fmla="*/ 159353 h 3530536"/>
              <a:gd name="connsiteX61" fmla="*/ 723614 w 4814887"/>
              <a:gd name="connsiteY61" fmla="*/ 159353 h 3530536"/>
              <a:gd name="connsiteX62" fmla="*/ 691134 w 4814887"/>
              <a:gd name="connsiteY62" fmla="*/ 161925 h 3530536"/>
              <a:gd name="connsiteX63" fmla="*/ 2407444 w 4814887"/>
              <a:gd name="connsiteY63" fmla="*/ 1336262 h 3530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4814887" h="3530536">
                <a:moveTo>
                  <a:pt x="2407349" y="0"/>
                </a:moveTo>
                <a:cubicBezTo>
                  <a:pt x="3077242" y="0"/>
                  <a:pt x="3747230" y="0"/>
                  <a:pt x="4417124" y="0"/>
                </a:cubicBezTo>
                <a:cubicBezTo>
                  <a:pt x="4638199" y="0"/>
                  <a:pt x="4814888" y="176117"/>
                  <a:pt x="4814888" y="396335"/>
                </a:cubicBezTo>
                <a:cubicBezTo>
                  <a:pt x="4814888" y="1304925"/>
                  <a:pt x="4814888" y="2213420"/>
                  <a:pt x="4814888" y="3122009"/>
                </a:cubicBezTo>
                <a:cubicBezTo>
                  <a:pt x="4814888" y="3353657"/>
                  <a:pt x="4638675" y="3530537"/>
                  <a:pt x="4407694" y="3530537"/>
                </a:cubicBezTo>
                <a:cubicBezTo>
                  <a:pt x="3074289" y="3530537"/>
                  <a:pt x="1740884" y="3530537"/>
                  <a:pt x="407480" y="3530537"/>
                </a:cubicBezTo>
                <a:cubicBezTo>
                  <a:pt x="176308" y="3530537"/>
                  <a:pt x="0" y="3353848"/>
                  <a:pt x="0" y="3122200"/>
                </a:cubicBezTo>
                <a:cubicBezTo>
                  <a:pt x="0" y="2215801"/>
                  <a:pt x="0" y="1309402"/>
                  <a:pt x="0" y="403003"/>
                </a:cubicBezTo>
                <a:cubicBezTo>
                  <a:pt x="0" y="173546"/>
                  <a:pt x="173927" y="0"/>
                  <a:pt x="404050" y="0"/>
                </a:cubicBezTo>
                <a:cubicBezTo>
                  <a:pt x="1071848" y="0"/>
                  <a:pt x="1739551" y="0"/>
                  <a:pt x="2407349" y="0"/>
                </a:cubicBezTo>
                <a:close/>
                <a:moveTo>
                  <a:pt x="4092797" y="3369278"/>
                </a:moveTo>
                <a:cubicBezTo>
                  <a:pt x="4092797" y="3351466"/>
                  <a:pt x="4092797" y="3336608"/>
                  <a:pt x="4092797" y="3321653"/>
                </a:cubicBezTo>
                <a:cubicBezTo>
                  <a:pt x="4092797" y="2678430"/>
                  <a:pt x="4092797" y="2035302"/>
                  <a:pt x="4092988" y="1392079"/>
                </a:cubicBezTo>
                <a:cubicBezTo>
                  <a:pt x="4092988" y="1376172"/>
                  <a:pt x="4093369" y="1359789"/>
                  <a:pt x="4096703" y="1344359"/>
                </a:cubicBezTo>
                <a:cubicBezTo>
                  <a:pt x="4104513" y="1308259"/>
                  <a:pt x="4136708" y="1284161"/>
                  <a:pt x="4173665" y="1284351"/>
                </a:cubicBezTo>
                <a:cubicBezTo>
                  <a:pt x="4210622" y="1284542"/>
                  <a:pt x="4242340" y="1308830"/>
                  <a:pt x="4249960" y="1345121"/>
                </a:cubicBezTo>
                <a:cubicBezTo>
                  <a:pt x="4253198" y="1360646"/>
                  <a:pt x="4253580" y="1376934"/>
                  <a:pt x="4253580" y="1392841"/>
                </a:cubicBezTo>
                <a:cubicBezTo>
                  <a:pt x="4253770" y="2037112"/>
                  <a:pt x="4253675" y="2681383"/>
                  <a:pt x="4253675" y="3325559"/>
                </a:cubicBezTo>
                <a:cubicBezTo>
                  <a:pt x="4253675" y="3340037"/>
                  <a:pt x="4253675" y="3354420"/>
                  <a:pt x="4253675" y="3371183"/>
                </a:cubicBezTo>
                <a:cubicBezTo>
                  <a:pt x="4308920" y="3371183"/>
                  <a:pt x="4359116" y="3371374"/>
                  <a:pt x="4409218" y="3371183"/>
                </a:cubicBezTo>
                <a:cubicBezTo>
                  <a:pt x="4548473" y="3370707"/>
                  <a:pt x="4655249" y="3264599"/>
                  <a:pt x="4655344" y="3125629"/>
                </a:cubicBezTo>
                <a:cubicBezTo>
                  <a:pt x="4655534" y="2332577"/>
                  <a:pt x="4655439" y="1539621"/>
                  <a:pt x="4655344" y="746570"/>
                </a:cubicBezTo>
                <a:cubicBezTo>
                  <a:pt x="4655344" y="737711"/>
                  <a:pt x="4654010" y="728758"/>
                  <a:pt x="4653058" y="716756"/>
                </a:cubicBezTo>
                <a:cubicBezTo>
                  <a:pt x="4643438" y="722662"/>
                  <a:pt x="4637151" y="726281"/>
                  <a:pt x="4631150" y="730377"/>
                </a:cubicBezTo>
                <a:cubicBezTo>
                  <a:pt x="4378643" y="904304"/>
                  <a:pt x="4126230" y="1078325"/>
                  <a:pt x="3873818" y="1252347"/>
                </a:cubicBezTo>
                <a:cubicBezTo>
                  <a:pt x="3405949" y="1574959"/>
                  <a:pt x="2938177" y="1897761"/>
                  <a:pt x="2470214" y="2220373"/>
                </a:cubicBezTo>
                <a:cubicBezTo>
                  <a:pt x="2417350" y="2256854"/>
                  <a:pt x="2397252" y="2256663"/>
                  <a:pt x="2345436" y="2220944"/>
                </a:cubicBezTo>
                <a:cubicBezTo>
                  <a:pt x="1670114" y="1755077"/>
                  <a:pt x="994791" y="1289209"/>
                  <a:pt x="319373" y="823341"/>
                </a:cubicBezTo>
                <a:cubicBezTo>
                  <a:pt x="267938" y="787908"/>
                  <a:pt x="216218" y="752856"/>
                  <a:pt x="160877" y="714947"/>
                </a:cubicBezTo>
                <a:cubicBezTo>
                  <a:pt x="160115" y="728567"/>
                  <a:pt x="159353" y="736663"/>
                  <a:pt x="159353" y="744855"/>
                </a:cubicBezTo>
                <a:cubicBezTo>
                  <a:pt x="159353" y="1540002"/>
                  <a:pt x="159163" y="2335149"/>
                  <a:pt x="159544" y="3130391"/>
                </a:cubicBezTo>
                <a:cubicBezTo>
                  <a:pt x="159544" y="3201162"/>
                  <a:pt x="187452" y="3260789"/>
                  <a:pt x="239840" y="3309080"/>
                </a:cubicBezTo>
                <a:cubicBezTo>
                  <a:pt x="334328" y="3396139"/>
                  <a:pt x="449294" y="3366040"/>
                  <a:pt x="560927" y="3371088"/>
                </a:cubicBezTo>
                <a:cubicBezTo>
                  <a:pt x="560927" y="3350895"/>
                  <a:pt x="560927" y="3335941"/>
                  <a:pt x="560927" y="3321082"/>
                </a:cubicBezTo>
                <a:cubicBezTo>
                  <a:pt x="560927" y="2677859"/>
                  <a:pt x="560927" y="2034731"/>
                  <a:pt x="561023" y="1391507"/>
                </a:cubicBezTo>
                <a:cubicBezTo>
                  <a:pt x="561023" y="1376648"/>
                  <a:pt x="561308" y="1361408"/>
                  <a:pt x="564261" y="1346930"/>
                </a:cubicBezTo>
                <a:cubicBezTo>
                  <a:pt x="571881" y="1309116"/>
                  <a:pt x="604266" y="1283970"/>
                  <a:pt x="642461" y="1284446"/>
                </a:cubicBezTo>
                <a:cubicBezTo>
                  <a:pt x="679418" y="1284923"/>
                  <a:pt x="710756" y="1309497"/>
                  <a:pt x="718185" y="1345978"/>
                </a:cubicBezTo>
                <a:cubicBezTo>
                  <a:pt x="721328" y="1361504"/>
                  <a:pt x="721614" y="1377791"/>
                  <a:pt x="721614" y="1393793"/>
                </a:cubicBezTo>
                <a:cubicBezTo>
                  <a:pt x="721805" y="2037017"/>
                  <a:pt x="721709" y="2680145"/>
                  <a:pt x="721709" y="3323368"/>
                </a:cubicBezTo>
                <a:lnTo>
                  <a:pt x="721709" y="3369469"/>
                </a:lnTo>
                <a:lnTo>
                  <a:pt x="4092512" y="3369469"/>
                </a:lnTo>
                <a:close/>
                <a:moveTo>
                  <a:pt x="2407349" y="1336358"/>
                </a:moveTo>
                <a:cubicBezTo>
                  <a:pt x="2453354" y="1304925"/>
                  <a:pt x="2497360" y="1274731"/>
                  <a:pt x="2541365" y="1244632"/>
                </a:cubicBezTo>
                <a:cubicBezTo>
                  <a:pt x="2971610" y="950405"/>
                  <a:pt x="3402140" y="656558"/>
                  <a:pt x="3831717" y="361283"/>
                </a:cubicBezTo>
                <a:cubicBezTo>
                  <a:pt x="3885914" y="324041"/>
                  <a:pt x="3935921" y="342329"/>
                  <a:pt x="3956399" y="372809"/>
                </a:cubicBezTo>
                <a:cubicBezTo>
                  <a:pt x="3983927" y="413861"/>
                  <a:pt x="3970782" y="460248"/>
                  <a:pt x="3920490" y="494824"/>
                </a:cubicBezTo>
                <a:cubicBezTo>
                  <a:pt x="3865055" y="532924"/>
                  <a:pt x="3809238" y="570738"/>
                  <a:pt x="3753707" y="608743"/>
                </a:cubicBezTo>
                <a:cubicBezTo>
                  <a:pt x="3322511" y="903827"/>
                  <a:pt x="2891409" y="1199102"/>
                  <a:pt x="2460117" y="1494092"/>
                </a:cubicBezTo>
                <a:cubicBezTo>
                  <a:pt x="2420779" y="1520952"/>
                  <a:pt x="2393537" y="1520762"/>
                  <a:pt x="2353723" y="1493615"/>
                </a:cubicBezTo>
                <a:cubicBezTo>
                  <a:pt x="2209038" y="1394841"/>
                  <a:pt x="2064544" y="1295876"/>
                  <a:pt x="1919954" y="1196912"/>
                </a:cubicBezTo>
                <a:cubicBezTo>
                  <a:pt x="1421225" y="855536"/>
                  <a:pt x="922401" y="514064"/>
                  <a:pt x="423005" y="173355"/>
                </a:cubicBezTo>
                <a:cubicBezTo>
                  <a:pt x="410242" y="164592"/>
                  <a:pt x="391287" y="159258"/>
                  <a:pt x="376047" y="160687"/>
                </a:cubicBezTo>
                <a:cubicBezTo>
                  <a:pt x="309467" y="166878"/>
                  <a:pt x="253079" y="195167"/>
                  <a:pt x="211169" y="248412"/>
                </a:cubicBezTo>
                <a:cubicBezTo>
                  <a:pt x="121253" y="362617"/>
                  <a:pt x="149924" y="513112"/>
                  <a:pt x="277844" y="601218"/>
                </a:cubicBezTo>
                <a:cubicBezTo>
                  <a:pt x="980599" y="1085755"/>
                  <a:pt x="1683449" y="1570292"/>
                  <a:pt x="2385822" y="2055400"/>
                </a:cubicBezTo>
                <a:cubicBezTo>
                  <a:pt x="2403062" y="2067306"/>
                  <a:pt x="2414302" y="2065782"/>
                  <a:pt x="2430399" y="2054638"/>
                </a:cubicBezTo>
                <a:cubicBezTo>
                  <a:pt x="2685098" y="1878330"/>
                  <a:pt x="2940177" y="1702499"/>
                  <a:pt x="3195161" y="1526572"/>
                </a:cubicBezTo>
                <a:cubicBezTo>
                  <a:pt x="3645408" y="1215962"/>
                  <a:pt x="4095750" y="905542"/>
                  <a:pt x="4545711" y="594551"/>
                </a:cubicBezTo>
                <a:cubicBezTo>
                  <a:pt x="4640009" y="529400"/>
                  <a:pt x="4675251" y="431101"/>
                  <a:pt x="4643628" y="329279"/>
                </a:cubicBezTo>
                <a:cubicBezTo>
                  <a:pt x="4611720" y="226505"/>
                  <a:pt x="4519708" y="159353"/>
                  <a:pt x="4409313" y="159353"/>
                </a:cubicBezTo>
                <a:cubicBezTo>
                  <a:pt x="3180779" y="159258"/>
                  <a:pt x="1952244" y="159353"/>
                  <a:pt x="723614" y="159353"/>
                </a:cubicBezTo>
                <a:cubicBezTo>
                  <a:pt x="714851" y="159353"/>
                  <a:pt x="706184" y="160687"/>
                  <a:pt x="691134" y="161925"/>
                </a:cubicBezTo>
                <a:cubicBezTo>
                  <a:pt x="1266444" y="555593"/>
                  <a:pt x="1835944" y="945261"/>
                  <a:pt x="2407444" y="1336262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7" name="Freeform 88">
            <a:extLst>
              <a:ext uri="{FF2B5EF4-FFF2-40B4-BE49-F238E27FC236}">
                <a16:creationId xmlns:a16="http://schemas.microsoft.com/office/drawing/2014/main" id="{CF408321-DE52-A7B4-7600-C9AABD18EE6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134731" y="4776768"/>
            <a:ext cx="195088" cy="195088"/>
          </a:xfrm>
          <a:custGeom>
            <a:avLst/>
            <a:gdLst>
              <a:gd name="T0" fmla="*/ 90 w 104"/>
              <a:gd name="T1" fmla="*/ 88 h 104"/>
              <a:gd name="T2" fmla="*/ 104 w 104"/>
              <a:gd name="T3" fmla="*/ 52 h 104"/>
              <a:gd name="T4" fmla="*/ 90 w 104"/>
              <a:gd name="T5" fmla="*/ 16 h 104"/>
              <a:gd name="T6" fmla="*/ 14 w 104"/>
              <a:gd name="T7" fmla="*/ 16 h 104"/>
              <a:gd name="T8" fmla="*/ 0 w 104"/>
              <a:gd name="T9" fmla="*/ 52 h 104"/>
              <a:gd name="T10" fmla="*/ 14 w 104"/>
              <a:gd name="T11" fmla="*/ 88 h 104"/>
              <a:gd name="T12" fmla="*/ 66 w 104"/>
              <a:gd name="T13" fmla="*/ 98 h 104"/>
              <a:gd name="T14" fmla="*/ 86 w 104"/>
              <a:gd name="T15" fmla="*/ 86 h 104"/>
              <a:gd name="T16" fmla="*/ 89 w 104"/>
              <a:gd name="T17" fmla="*/ 83 h 104"/>
              <a:gd name="T18" fmla="*/ 82 w 104"/>
              <a:gd name="T19" fmla="*/ 54 h 104"/>
              <a:gd name="T20" fmla="*/ 89 w 104"/>
              <a:gd name="T21" fmla="*/ 83 h 104"/>
              <a:gd name="T22" fmla="*/ 82 w 104"/>
              <a:gd name="T23" fmla="*/ 50 h 104"/>
              <a:gd name="T24" fmla="*/ 89 w 104"/>
              <a:gd name="T25" fmla="*/ 21 h 104"/>
              <a:gd name="T26" fmla="*/ 86 w 104"/>
              <a:gd name="T27" fmla="*/ 18 h 104"/>
              <a:gd name="T28" fmla="*/ 66 w 104"/>
              <a:gd name="T29" fmla="*/ 6 h 104"/>
              <a:gd name="T30" fmla="*/ 54 w 104"/>
              <a:gd name="T31" fmla="*/ 4 h 104"/>
              <a:gd name="T32" fmla="*/ 54 w 104"/>
              <a:gd name="T33" fmla="*/ 26 h 104"/>
              <a:gd name="T34" fmla="*/ 54 w 104"/>
              <a:gd name="T35" fmla="*/ 30 h 104"/>
              <a:gd name="T36" fmla="*/ 78 w 104"/>
              <a:gd name="T37" fmla="*/ 50 h 104"/>
              <a:gd name="T38" fmla="*/ 54 w 104"/>
              <a:gd name="T39" fmla="*/ 30 h 104"/>
              <a:gd name="T40" fmla="*/ 78 w 104"/>
              <a:gd name="T41" fmla="*/ 54 h 104"/>
              <a:gd name="T42" fmla="*/ 54 w 104"/>
              <a:gd name="T43" fmla="*/ 74 h 104"/>
              <a:gd name="T44" fmla="*/ 54 w 104"/>
              <a:gd name="T45" fmla="*/ 78 h 104"/>
              <a:gd name="T46" fmla="*/ 54 w 104"/>
              <a:gd name="T47" fmla="*/ 100 h 104"/>
              <a:gd name="T48" fmla="*/ 18 w 104"/>
              <a:gd name="T49" fmla="*/ 86 h 104"/>
              <a:gd name="T50" fmla="*/ 38 w 104"/>
              <a:gd name="T51" fmla="*/ 98 h 104"/>
              <a:gd name="T52" fmla="*/ 50 w 104"/>
              <a:gd name="T53" fmla="*/ 100 h 104"/>
              <a:gd name="T54" fmla="*/ 50 w 104"/>
              <a:gd name="T55" fmla="*/ 78 h 104"/>
              <a:gd name="T56" fmla="*/ 50 w 104"/>
              <a:gd name="T57" fmla="*/ 74 h 104"/>
              <a:gd name="T58" fmla="*/ 26 w 104"/>
              <a:gd name="T59" fmla="*/ 54 h 104"/>
              <a:gd name="T60" fmla="*/ 50 w 104"/>
              <a:gd name="T61" fmla="*/ 74 h 104"/>
              <a:gd name="T62" fmla="*/ 26 w 104"/>
              <a:gd name="T63" fmla="*/ 50 h 104"/>
              <a:gd name="T64" fmla="*/ 50 w 104"/>
              <a:gd name="T65" fmla="*/ 30 h 104"/>
              <a:gd name="T66" fmla="*/ 50 w 104"/>
              <a:gd name="T67" fmla="*/ 4 h 104"/>
              <a:gd name="T68" fmla="*/ 31 w 104"/>
              <a:gd name="T69" fmla="*/ 23 h 104"/>
              <a:gd name="T70" fmla="*/ 38 w 104"/>
              <a:gd name="T71" fmla="*/ 6 h 104"/>
              <a:gd name="T72" fmla="*/ 18 w 104"/>
              <a:gd name="T73" fmla="*/ 18 h 104"/>
              <a:gd name="T74" fmla="*/ 15 w 104"/>
              <a:gd name="T75" fmla="*/ 21 h 104"/>
              <a:gd name="T76" fmla="*/ 22 w 104"/>
              <a:gd name="T77" fmla="*/ 50 h 104"/>
              <a:gd name="T78" fmla="*/ 15 w 104"/>
              <a:gd name="T79" fmla="*/ 21 h 104"/>
              <a:gd name="T80" fmla="*/ 22 w 104"/>
              <a:gd name="T81" fmla="*/ 54 h 104"/>
              <a:gd name="T82" fmla="*/ 15 w 104"/>
              <a:gd name="T83" fmla="*/ 83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4" h="104">
                <a:moveTo>
                  <a:pt x="52" y="104"/>
                </a:moveTo>
                <a:cubicBezTo>
                  <a:pt x="67" y="104"/>
                  <a:pt x="80" y="98"/>
                  <a:pt x="90" y="88"/>
                </a:cubicBezTo>
                <a:cubicBezTo>
                  <a:pt x="90" y="87"/>
                  <a:pt x="91" y="86"/>
                  <a:pt x="92" y="85"/>
                </a:cubicBezTo>
                <a:cubicBezTo>
                  <a:pt x="100" y="76"/>
                  <a:pt x="104" y="65"/>
                  <a:pt x="104" y="52"/>
                </a:cubicBezTo>
                <a:cubicBezTo>
                  <a:pt x="104" y="39"/>
                  <a:pt x="100" y="28"/>
                  <a:pt x="92" y="19"/>
                </a:cubicBezTo>
                <a:cubicBezTo>
                  <a:pt x="91" y="18"/>
                  <a:pt x="90" y="17"/>
                  <a:pt x="90" y="16"/>
                </a:cubicBezTo>
                <a:cubicBezTo>
                  <a:pt x="80" y="6"/>
                  <a:pt x="67" y="0"/>
                  <a:pt x="52" y="0"/>
                </a:cubicBezTo>
                <a:cubicBezTo>
                  <a:pt x="37" y="0"/>
                  <a:pt x="24" y="6"/>
                  <a:pt x="14" y="16"/>
                </a:cubicBezTo>
                <a:cubicBezTo>
                  <a:pt x="14" y="17"/>
                  <a:pt x="13" y="18"/>
                  <a:pt x="12" y="19"/>
                </a:cubicBezTo>
                <a:cubicBezTo>
                  <a:pt x="4" y="28"/>
                  <a:pt x="0" y="39"/>
                  <a:pt x="0" y="52"/>
                </a:cubicBezTo>
                <a:cubicBezTo>
                  <a:pt x="0" y="65"/>
                  <a:pt x="4" y="76"/>
                  <a:pt x="12" y="85"/>
                </a:cubicBezTo>
                <a:cubicBezTo>
                  <a:pt x="13" y="86"/>
                  <a:pt x="14" y="87"/>
                  <a:pt x="14" y="88"/>
                </a:cubicBezTo>
                <a:cubicBezTo>
                  <a:pt x="24" y="98"/>
                  <a:pt x="37" y="104"/>
                  <a:pt x="52" y="104"/>
                </a:cubicBezTo>
                <a:close/>
                <a:moveTo>
                  <a:pt x="66" y="98"/>
                </a:moveTo>
                <a:cubicBezTo>
                  <a:pt x="70" y="94"/>
                  <a:pt x="74" y="88"/>
                  <a:pt x="77" y="82"/>
                </a:cubicBezTo>
                <a:cubicBezTo>
                  <a:pt x="80" y="83"/>
                  <a:pt x="83" y="84"/>
                  <a:pt x="86" y="86"/>
                </a:cubicBezTo>
                <a:cubicBezTo>
                  <a:pt x="81" y="91"/>
                  <a:pt x="74" y="96"/>
                  <a:pt x="66" y="98"/>
                </a:cubicBezTo>
                <a:close/>
                <a:moveTo>
                  <a:pt x="89" y="83"/>
                </a:moveTo>
                <a:cubicBezTo>
                  <a:pt x="86" y="81"/>
                  <a:pt x="82" y="79"/>
                  <a:pt x="78" y="78"/>
                </a:cubicBezTo>
                <a:cubicBezTo>
                  <a:pt x="80" y="71"/>
                  <a:pt x="82" y="63"/>
                  <a:pt x="82" y="54"/>
                </a:cubicBezTo>
                <a:cubicBezTo>
                  <a:pt x="100" y="54"/>
                  <a:pt x="100" y="54"/>
                  <a:pt x="100" y="54"/>
                </a:cubicBezTo>
                <a:cubicBezTo>
                  <a:pt x="99" y="65"/>
                  <a:pt x="95" y="75"/>
                  <a:pt x="89" y="83"/>
                </a:cubicBezTo>
                <a:close/>
                <a:moveTo>
                  <a:pt x="100" y="50"/>
                </a:moveTo>
                <a:cubicBezTo>
                  <a:pt x="82" y="50"/>
                  <a:pt x="82" y="50"/>
                  <a:pt x="82" y="50"/>
                </a:cubicBezTo>
                <a:cubicBezTo>
                  <a:pt x="82" y="41"/>
                  <a:pt x="80" y="33"/>
                  <a:pt x="78" y="26"/>
                </a:cubicBezTo>
                <a:cubicBezTo>
                  <a:pt x="82" y="25"/>
                  <a:pt x="86" y="23"/>
                  <a:pt x="89" y="21"/>
                </a:cubicBezTo>
                <a:cubicBezTo>
                  <a:pt x="95" y="29"/>
                  <a:pt x="99" y="39"/>
                  <a:pt x="100" y="50"/>
                </a:cubicBezTo>
                <a:close/>
                <a:moveTo>
                  <a:pt x="86" y="18"/>
                </a:moveTo>
                <a:cubicBezTo>
                  <a:pt x="83" y="20"/>
                  <a:pt x="80" y="21"/>
                  <a:pt x="77" y="22"/>
                </a:cubicBezTo>
                <a:cubicBezTo>
                  <a:pt x="74" y="16"/>
                  <a:pt x="70" y="10"/>
                  <a:pt x="66" y="6"/>
                </a:cubicBezTo>
                <a:cubicBezTo>
                  <a:pt x="74" y="8"/>
                  <a:pt x="81" y="13"/>
                  <a:pt x="86" y="18"/>
                </a:cubicBezTo>
                <a:close/>
                <a:moveTo>
                  <a:pt x="54" y="4"/>
                </a:moveTo>
                <a:cubicBezTo>
                  <a:pt x="62" y="5"/>
                  <a:pt x="68" y="13"/>
                  <a:pt x="73" y="23"/>
                </a:cubicBezTo>
                <a:cubicBezTo>
                  <a:pt x="67" y="25"/>
                  <a:pt x="61" y="26"/>
                  <a:pt x="54" y="26"/>
                </a:cubicBezTo>
                <a:lnTo>
                  <a:pt x="54" y="4"/>
                </a:lnTo>
                <a:close/>
                <a:moveTo>
                  <a:pt x="54" y="30"/>
                </a:moveTo>
                <a:cubicBezTo>
                  <a:pt x="61" y="30"/>
                  <a:pt x="68" y="29"/>
                  <a:pt x="74" y="27"/>
                </a:cubicBezTo>
                <a:cubicBezTo>
                  <a:pt x="76" y="34"/>
                  <a:pt x="78" y="42"/>
                  <a:pt x="78" y="50"/>
                </a:cubicBezTo>
                <a:cubicBezTo>
                  <a:pt x="54" y="50"/>
                  <a:pt x="54" y="50"/>
                  <a:pt x="54" y="50"/>
                </a:cubicBezTo>
                <a:lnTo>
                  <a:pt x="54" y="30"/>
                </a:lnTo>
                <a:close/>
                <a:moveTo>
                  <a:pt x="54" y="54"/>
                </a:moveTo>
                <a:cubicBezTo>
                  <a:pt x="78" y="54"/>
                  <a:pt x="78" y="54"/>
                  <a:pt x="78" y="54"/>
                </a:cubicBezTo>
                <a:cubicBezTo>
                  <a:pt x="78" y="62"/>
                  <a:pt x="76" y="70"/>
                  <a:pt x="74" y="77"/>
                </a:cubicBezTo>
                <a:cubicBezTo>
                  <a:pt x="68" y="75"/>
                  <a:pt x="61" y="74"/>
                  <a:pt x="54" y="74"/>
                </a:cubicBezTo>
                <a:lnTo>
                  <a:pt x="54" y="54"/>
                </a:lnTo>
                <a:close/>
                <a:moveTo>
                  <a:pt x="54" y="78"/>
                </a:moveTo>
                <a:cubicBezTo>
                  <a:pt x="61" y="78"/>
                  <a:pt x="67" y="79"/>
                  <a:pt x="73" y="81"/>
                </a:cubicBezTo>
                <a:cubicBezTo>
                  <a:pt x="68" y="91"/>
                  <a:pt x="62" y="99"/>
                  <a:pt x="54" y="100"/>
                </a:cubicBezTo>
                <a:lnTo>
                  <a:pt x="54" y="78"/>
                </a:lnTo>
                <a:close/>
                <a:moveTo>
                  <a:pt x="18" y="86"/>
                </a:moveTo>
                <a:cubicBezTo>
                  <a:pt x="21" y="84"/>
                  <a:pt x="24" y="83"/>
                  <a:pt x="27" y="82"/>
                </a:cubicBezTo>
                <a:cubicBezTo>
                  <a:pt x="30" y="88"/>
                  <a:pt x="34" y="94"/>
                  <a:pt x="38" y="98"/>
                </a:cubicBezTo>
                <a:cubicBezTo>
                  <a:pt x="30" y="96"/>
                  <a:pt x="23" y="91"/>
                  <a:pt x="18" y="86"/>
                </a:cubicBezTo>
                <a:close/>
                <a:moveTo>
                  <a:pt x="50" y="100"/>
                </a:moveTo>
                <a:cubicBezTo>
                  <a:pt x="42" y="99"/>
                  <a:pt x="36" y="91"/>
                  <a:pt x="31" y="81"/>
                </a:cubicBezTo>
                <a:cubicBezTo>
                  <a:pt x="37" y="79"/>
                  <a:pt x="43" y="78"/>
                  <a:pt x="50" y="78"/>
                </a:cubicBezTo>
                <a:lnTo>
                  <a:pt x="50" y="100"/>
                </a:lnTo>
                <a:close/>
                <a:moveTo>
                  <a:pt x="50" y="74"/>
                </a:moveTo>
                <a:cubicBezTo>
                  <a:pt x="43" y="74"/>
                  <a:pt x="36" y="75"/>
                  <a:pt x="30" y="77"/>
                </a:cubicBezTo>
                <a:cubicBezTo>
                  <a:pt x="28" y="70"/>
                  <a:pt x="26" y="62"/>
                  <a:pt x="26" y="54"/>
                </a:cubicBezTo>
                <a:cubicBezTo>
                  <a:pt x="50" y="54"/>
                  <a:pt x="50" y="54"/>
                  <a:pt x="50" y="54"/>
                </a:cubicBezTo>
                <a:lnTo>
                  <a:pt x="50" y="74"/>
                </a:lnTo>
                <a:close/>
                <a:moveTo>
                  <a:pt x="50" y="50"/>
                </a:moveTo>
                <a:cubicBezTo>
                  <a:pt x="26" y="50"/>
                  <a:pt x="26" y="50"/>
                  <a:pt x="26" y="50"/>
                </a:cubicBezTo>
                <a:cubicBezTo>
                  <a:pt x="26" y="42"/>
                  <a:pt x="28" y="34"/>
                  <a:pt x="30" y="27"/>
                </a:cubicBezTo>
                <a:cubicBezTo>
                  <a:pt x="36" y="29"/>
                  <a:pt x="43" y="30"/>
                  <a:pt x="50" y="30"/>
                </a:cubicBezTo>
                <a:lnTo>
                  <a:pt x="50" y="50"/>
                </a:lnTo>
                <a:close/>
                <a:moveTo>
                  <a:pt x="50" y="4"/>
                </a:moveTo>
                <a:cubicBezTo>
                  <a:pt x="50" y="26"/>
                  <a:pt x="50" y="26"/>
                  <a:pt x="50" y="26"/>
                </a:cubicBezTo>
                <a:cubicBezTo>
                  <a:pt x="43" y="26"/>
                  <a:pt x="37" y="25"/>
                  <a:pt x="31" y="23"/>
                </a:cubicBezTo>
                <a:cubicBezTo>
                  <a:pt x="36" y="13"/>
                  <a:pt x="42" y="5"/>
                  <a:pt x="50" y="4"/>
                </a:cubicBezTo>
                <a:close/>
                <a:moveTo>
                  <a:pt x="38" y="6"/>
                </a:moveTo>
                <a:cubicBezTo>
                  <a:pt x="34" y="10"/>
                  <a:pt x="30" y="16"/>
                  <a:pt x="27" y="22"/>
                </a:cubicBezTo>
                <a:cubicBezTo>
                  <a:pt x="24" y="21"/>
                  <a:pt x="21" y="20"/>
                  <a:pt x="18" y="18"/>
                </a:cubicBezTo>
                <a:cubicBezTo>
                  <a:pt x="23" y="13"/>
                  <a:pt x="30" y="8"/>
                  <a:pt x="38" y="6"/>
                </a:cubicBezTo>
                <a:close/>
                <a:moveTo>
                  <a:pt x="15" y="21"/>
                </a:moveTo>
                <a:cubicBezTo>
                  <a:pt x="18" y="23"/>
                  <a:pt x="22" y="25"/>
                  <a:pt x="26" y="26"/>
                </a:cubicBezTo>
                <a:cubicBezTo>
                  <a:pt x="24" y="33"/>
                  <a:pt x="22" y="41"/>
                  <a:pt x="22" y="50"/>
                </a:cubicBezTo>
                <a:cubicBezTo>
                  <a:pt x="4" y="50"/>
                  <a:pt x="4" y="50"/>
                  <a:pt x="4" y="50"/>
                </a:cubicBezTo>
                <a:cubicBezTo>
                  <a:pt x="5" y="39"/>
                  <a:pt x="9" y="29"/>
                  <a:pt x="15" y="21"/>
                </a:cubicBezTo>
                <a:close/>
                <a:moveTo>
                  <a:pt x="4" y="54"/>
                </a:moveTo>
                <a:cubicBezTo>
                  <a:pt x="22" y="54"/>
                  <a:pt x="22" y="54"/>
                  <a:pt x="22" y="54"/>
                </a:cubicBezTo>
                <a:cubicBezTo>
                  <a:pt x="22" y="63"/>
                  <a:pt x="24" y="71"/>
                  <a:pt x="26" y="78"/>
                </a:cubicBezTo>
                <a:cubicBezTo>
                  <a:pt x="22" y="79"/>
                  <a:pt x="18" y="81"/>
                  <a:pt x="15" y="83"/>
                </a:cubicBezTo>
                <a:cubicBezTo>
                  <a:pt x="9" y="75"/>
                  <a:pt x="5" y="65"/>
                  <a:pt x="4" y="5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5461C5C5-3292-1532-BE4A-10AAD52DDAF8}"/>
              </a:ext>
            </a:extLst>
          </p:cNvPr>
          <p:cNvGrpSpPr/>
          <p:nvPr userDrawn="1"/>
        </p:nvGrpSpPr>
        <p:grpSpPr>
          <a:xfrm>
            <a:off x="5724123" y="4770636"/>
            <a:ext cx="144046" cy="207353"/>
            <a:chOff x="2244725" y="1565275"/>
            <a:chExt cx="249238" cy="358775"/>
          </a:xfrm>
          <a:solidFill>
            <a:schemeClr val="accent2"/>
          </a:solidFill>
        </p:grpSpPr>
        <p:sp>
          <p:nvSpPr>
            <p:cNvPr id="99" name="Oval 16">
              <a:extLst>
                <a:ext uri="{FF2B5EF4-FFF2-40B4-BE49-F238E27FC236}">
                  <a16:creationId xmlns:a16="http://schemas.microsoft.com/office/drawing/2014/main" id="{A9A18FB4-5A6F-720D-2D81-F7683ABE0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4575" y="1633538"/>
              <a:ext cx="109538" cy="111125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7">
              <a:extLst>
                <a:ext uri="{FF2B5EF4-FFF2-40B4-BE49-F238E27FC236}">
                  <a16:creationId xmlns:a16="http://schemas.microsoft.com/office/drawing/2014/main" id="{F3DB4D3E-97C3-CA6F-996E-58E2EB6B69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44725" y="1565275"/>
              <a:ext cx="249238" cy="358775"/>
            </a:xfrm>
            <a:custGeom>
              <a:avLst/>
              <a:gdLst>
                <a:gd name="T0" fmla="*/ 72 w 72"/>
                <a:gd name="T1" fmla="*/ 36 h 104"/>
                <a:gd name="T2" fmla="*/ 36 w 72"/>
                <a:gd name="T3" fmla="*/ 0 h 104"/>
                <a:gd name="T4" fmla="*/ 0 w 72"/>
                <a:gd name="T5" fmla="*/ 36 h 104"/>
                <a:gd name="T6" fmla="*/ 36 w 72"/>
                <a:gd name="T7" fmla="*/ 104 h 104"/>
                <a:gd name="T8" fmla="*/ 72 w 72"/>
                <a:gd name="T9" fmla="*/ 36 h 104"/>
                <a:gd name="T10" fmla="*/ 36 w 72"/>
                <a:gd name="T11" fmla="*/ 4 h 104"/>
                <a:gd name="T12" fmla="*/ 68 w 72"/>
                <a:gd name="T13" fmla="*/ 36 h 104"/>
                <a:gd name="T14" fmla="*/ 36 w 72"/>
                <a:gd name="T15" fmla="*/ 98 h 104"/>
                <a:gd name="T16" fmla="*/ 4 w 72"/>
                <a:gd name="T17" fmla="*/ 36 h 104"/>
                <a:gd name="T18" fmla="*/ 36 w 72"/>
                <a:gd name="T19" fmla="*/ 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" h="104">
                  <a:moveTo>
                    <a:pt x="72" y="36"/>
                  </a:moveTo>
                  <a:cubicBezTo>
                    <a:pt x="72" y="16"/>
                    <a:pt x="56" y="0"/>
                    <a:pt x="36" y="0"/>
                  </a:cubicBezTo>
                  <a:cubicBezTo>
                    <a:pt x="16" y="0"/>
                    <a:pt x="0" y="16"/>
                    <a:pt x="0" y="36"/>
                  </a:cubicBezTo>
                  <a:cubicBezTo>
                    <a:pt x="0" y="64"/>
                    <a:pt x="36" y="104"/>
                    <a:pt x="36" y="104"/>
                  </a:cubicBezTo>
                  <a:cubicBezTo>
                    <a:pt x="36" y="104"/>
                    <a:pt x="72" y="64"/>
                    <a:pt x="72" y="36"/>
                  </a:cubicBezTo>
                  <a:close/>
                  <a:moveTo>
                    <a:pt x="36" y="4"/>
                  </a:moveTo>
                  <a:cubicBezTo>
                    <a:pt x="54" y="4"/>
                    <a:pt x="68" y="18"/>
                    <a:pt x="68" y="36"/>
                  </a:cubicBezTo>
                  <a:cubicBezTo>
                    <a:pt x="68" y="58"/>
                    <a:pt x="44" y="88"/>
                    <a:pt x="36" y="98"/>
                  </a:cubicBezTo>
                  <a:cubicBezTo>
                    <a:pt x="28" y="88"/>
                    <a:pt x="4" y="58"/>
                    <a:pt x="4" y="36"/>
                  </a:cubicBezTo>
                  <a:cubicBezTo>
                    <a:pt x="4" y="18"/>
                    <a:pt x="18" y="4"/>
                    <a:pt x="3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1" name="Text Placeholder 54">
            <a:extLst>
              <a:ext uri="{FF2B5EF4-FFF2-40B4-BE49-F238E27FC236}">
                <a16:creationId xmlns:a16="http://schemas.microsoft.com/office/drawing/2014/main" id="{91D99A65-B945-3415-A9C3-536F2AAFE45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81400" y="5103973"/>
            <a:ext cx="1331186" cy="378773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sp>
        <p:nvSpPr>
          <p:cNvPr id="102" name="Text Placeholder 54">
            <a:extLst>
              <a:ext uri="{FF2B5EF4-FFF2-40B4-BE49-F238E27FC236}">
                <a16:creationId xmlns:a16="http://schemas.microsoft.com/office/drawing/2014/main" id="{388446A6-AEBB-6472-2A36-42F83C5CC1C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5271" y="5103973"/>
            <a:ext cx="1331186" cy="378773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Address</a:t>
            </a:r>
          </a:p>
        </p:txBody>
      </p:sp>
      <p:sp>
        <p:nvSpPr>
          <p:cNvPr id="103" name="Text Placeholder 54">
            <a:extLst>
              <a:ext uri="{FF2B5EF4-FFF2-40B4-BE49-F238E27FC236}">
                <a16:creationId xmlns:a16="http://schemas.microsoft.com/office/drawing/2014/main" id="{556E4585-6931-C8E5-BC04-2E4C3CFD935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81400" y="4150302"/>
            <a:ext cx="1331186" cy="378773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104" name="Text Placeholder 54">
            <a:extLst>
              <a:ext uri="{FF2B5EF4-FFF2-40B4-BE49-F238E27FC236}">
                <a16:creationId xmlns:a16="http://schemas.microsoft.com/office/drawing/2014/main" id="{DC2405F3-0BDD-5C3F-BF82-7361B33F470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45271" y="4150302"/>
            <a:ext cx="1331186" cy="378773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05" name="Text Placeholder 54">
            <a:extLst>
              <a:ext uri="{FF2B5EF4-FFF2-40B4-BE49-F238E27FC236}">
                <a16:creationId xmlns:a16="http://schemas.microsoft.com/office/drawing/2014/main" id="{FC22C778-25A4-6601-99EA-7B7DBF635491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86264" y="3040273"/>
            <a:ext cx="2885872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Contact us</a:t>
            </a:r>
          </a:p>
        </p:txBody>
      </p:sp>
      <p:sp>
        <p:nvSpPr>
          <p:cNvPr id="106" name="Picture Placeholder 20">
            <a:extLst>
              <a:ext uri="{FF2B5EF4-FFF2-40B4-BE49-F238E27FC236}">
                <a16:creationId xmlns:a16="http://schemas.microsoft.com/office/drawing/2014/main" id="{8588F208-E703-4094-04C7-CDBD517A0FBC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5322702" y="6154130"/>
            <a:ext cx="946886" cy="946886"/>
          </a:xfrm>
          <a:prstGeom prst="ellipse">
            <a:avLst/>
          </a:prstGeom>
          <a:solidFill>
            <a:schemeClr val="bg1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IN" dirty="0"/>
              <a:t>QR</a:t>
            </a:r>
          </a:p>
        </p:txBody>
      </p:sp>
    </p:spTree>
    <p:extLst>
      <p:ext uri="{BB962C8B-B14F-4D97-AF65-F5344CB8AC3E}">
        <p14:creationId xmlns:p14="http://schemas.microsoft.com/office/powerpoint/2010/main" val="265705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040">
            <a:extLst>
              <a:ext uri="{FF2B5EF4-FFF2-40B4-BE49-F238E27FC236}">
                <a16:creationId xmlns:a16="http://schemas.microsoft.com/office/drawing/2014/main" id="{D3A2A2DF-ECCD-2F93-C414-DD83761ADAC7}"/>
              </a:ext>
            </a:extLst>
          </p:cNvPr>
          <p:cNvSpPr/>
          <p:nvPr userDrawn="1"/>
        </p:nvSpPr>
        <p:spPr>
          <a:xfrm>
            <a:off x="3352800" y="-2"/>
            <a:ext cx="3352800" cy="7772402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IN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B4575F42-2ECF-A116-590F-37CBEBD4DE5A}"/>
              </a:ext>
            </a:extLst>
          </p:cNvPr>
          <p:cNvSpPr/>
          <p:nvPr userDrawn="1"/>
        </p:nvSpPr>
        <p:spPr>
          <a:xfrm>
            <a:off x="-1" y="7078508"/>
            <a:ext cx="1579170" cy="693892"/>
          </a:xfrm>
          <a:custGeom>
            <a:avLst/>
            <a:gdLst>
              <a:gd name="connsiteX0" fmla="*/ 545885 w 1579170"/>
              <a:gd name="connsiteY0" fmla="*/ 0 h 693892"/>
              <a:gd name="connsiteX1" fmla="*/ 1575658 w 1579170"/>
              <a:gd name="connsiteY1" fmla="*/ 682580 h 693892"/>
              <a:gd name="connsiteX2" fmla="*/ 1579170 w 1579170"/>
              <a:gd name="connsiteY2" fmla="*/ 693892 h 693892"/>
              <a:gd name="connsiteX3" fmla="*/ 0 w 1579170"/>
              <a:gd name="connsiteY3" fmla="*/ 693892 h 693892"/>
              <a:gd name="connsiteX4" fmla="*/ 0 w 1579170"/>
              <a:gd name="connsiteY4" fmla="*/ 145476 h 693892"/>
              <a:gd name="connsiteX5" fmla="*/ 61359 w 1579170"/>
              <a:gd name="connsiteY5" fmla="*/ 110208 h 693892"/>
              <a:gd name="connsiteX6" fmla="*/ 545885 w 1579170"/>
              <a:gd name="connsiteY6" fmla="*/ 0 h 693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9170" h="693892">
                <a:moveTo>
                  <a:pt x="545885" y="0"/>
                </a:moveTo>
                <a:cubicBezTo>
                  <a:pt x="1008810" y="0"/>
                  <a:pt x="1405997" y="281457"/>
                  <a:pt x="1575658" y="682580"/>
                </a:cubicBezTo>
                <a:lnTo>
                  <a:pt x="1579170" y="693892"/>
                </a:lnTo>
                <a:lnTo>
                  <a:pt x="0" y="693892"/>
                </a:lnTo>
                <a:lnTo>
                  <a:pt x="0" y="145476"/>
                </a:lnTo>
                <a:lnTo>
                  <a:pt x="61359" y="110208"/>
                </a:lnTo>
                <a:cubicBezTo>
                  <a:pt x="207936" y="39580"/>
                  <a:pt x="372288" y="0"/>
                  <a:pt x="545885" y="0"/>
                </a:cubicBezTo>
                <a:close/>
              </a:path>
            </a:pathLst>
          </a:custGeom>
          <a:gradFill flip="none" rotWithShape="1">
            <a:gsLst>
              <a:gs pos="100000">
                <a:schemeClr val="accent2"/>
              </a:gs>
              <a:gs pos="0">
                <a:schemeClr val="accent2">
                  <a:lumMod val="7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IN"/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6B9F623C-163A-5806-4946-264D5944A72B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 flipH="1">
            <a:off x="3581400" y="3685866"/>
            <a:ext cx="1077228" cy="1077228"/>
          </a:xfrm>
          <a:custGeom>
            <a:avLst/>
            <a:gdLst>
              <a:gd name="connsiteX0" fmla="*/ 538614 w 1077228"/>
              <a:gd name="connsiteY0" fmla="*/ 0 h 1077228"/>
              <a:gd name="connsiteX1" fmla="*/ 0 w 1077228"/>
              <a:gd name="connsiteY1" fmla="*/ 538614 h 1077228"/>
              <a:gd name="connsiteX2" fmla="*/ 538614 w 1077228"/>
              <a:gd name="connsiteY2" fmla="*/ 1077228 h 1077228"/>
              <a:gd name="connsiteX3" fmla="*/ 1077228 w 1077228"/>
              <a:gd name="connsiteY3" fmla="*/ 538614 h 1077228"/>
              <a:gd name="connsiteX4" fmla="*/ 538614 w 1077228"/>
              <a:gd name="connsiteY4" fmla="*/ 0 h 1077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7228" h="1077228">
                <a:moveTo>
                  <a:pt x="538614" y="0"/>
                </a:moveTo>
                <a:cubicBezTo>
                  <a:pt x="241146" y="0"/>
                  <a:pt x="0" y="241146"/>
                  <a:pt x="0" y="538614"/>
                </a:cubicBezTo>
                <a:cubicBezTo>
                  <a:pt x="0" y="836082"/>
                  <a:pt x="241146" y="1077228"/>
                  <a:pt x="538614" y="1077228"/>
                </a:cubicBezTo>
                <a:cubicBezTo>
                  <a:pt x="836082" y="1077228"/>
                  <a:pt x="1077228" y="836082"/>
                  <a:pt x="1077228" y="538614"/>
                </a:cubicBezTo>
                <a:cubicBezTo>
                  <a:pt x="1077228" y="241146"/>
                  <a:pt x="836082" y="0"/>
                  <a:pt x="538614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IN" dirty="0"/>
              <a:t>Picture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D3583BDF-877B-A748-E3B8-2741B75BEB27}"/>
              </a:ext>
            </a:extLst>
          </p:cNvPr>
          <p:cNvSpPr/>
          <p:nvPr userDrawn="1"/>
        </p:nvSpPr>
        <p:spPr>
          <a:xfrm rot="10800000" flipH="1">
            <a:off x="1" y="-1"/>
            <a:ext cx="6172199" cy="3326189"/>
          </a:xfrm>
          <a:custGeom>
            <a:avLst/>
            <a:gdLst>
              <a:gd name="connsiteX0" fmla="*/ 2143578 w 5113951"/>
              <a:gd name="connsiteY0" fmla="*/ 0 h 2755901"/>
              <a:gd name="connsiteX1" fmla="*/ 5109963 w 5113951"/>
              <a:gd name="connsiteY1" fmla="*/ 2676910 h 2755901"/>
              <a:gd name="connsiteX2" fmla="*/ 5113951 w 5113951"/>
              <a:gd name="connsiteY2" fmla="*/ 2755901 h 2755901"/>
              <a:gd name="connsiteX3" fmla="*/ 0 w 5113951"/>
              <a:gd name="connsiteY3" fmla="*/ 2755901 h 2755901"/>
              <a:gd name="connsiteX4" fmla="*/ 0 w 5113951"/>
              <a:gd name="connsiteY4" fmla="*/ 912486 h 2755901"/>
              <a:gd name="connsiteX5" fmla="*/ 138698 w 5113951"/>
              <a:gd name="connsiteY5" fmla="*/ 774613 h 2755901"/>
              <a:gd name="connsiteX6" fmla="*/ 2143578 w 5113951"/>
              <a:gd name="connsiteY6" fmla="*/ 0 h 2755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13951" h="2755901">
                <a:moveTo>
                  <a:pt x="2143578" y="0"/>
                </a:moveTo>
                <a:cubicBezTo>
                  <a:pt x="3687445" y="0"/>
                  <a:pt x="4957266" y="1173330"/>
                  <a:pt x="5109963" y="2676910"/>
                </a:cubicBezTo>
                <a:lnTo>
                  <a:pt x="5113951" y="2755901"/>
                </a:lnTo>
                <a:lnTo>
                  <a:pt x="0" y="2755901"/>
                </a:lnTo>
                <a:lnTo>
                  <a:pt x="0" y="912486"/>
                </a:lnTo>
                <a:lnTo>
                  <a:pt x="138698" y="774613"/>
                </a:lnTo>
                <a:cubicBezTo>
                  <a:pt x="668223" y="293333"/>
                  <a:pt x="1371645" y="0"/>
                  <a:pt x="2143578" y="0"/>
                </a:cubicBezTo>
                <a:close/>
              </a:path>
            </a:pathLst>
          </a:custGeom>
          <a:gradFill flip="none" rotWithShape="1">
            <a:gsLst>
              <a:gs pos="100000">
                <a:schemeClr val="accent2"/>
              </a:gs>
              <a:gs pos="0">
                <a:schemeClr val="accent2">
                  <a:lumMod val="7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IN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2E97033-7C52-49E0-6494-473FFE265BD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 flipH="1">
            <a:off x="-1" y="0"/>
            <a:ext cx="5762625" cy="3338831"/>
          </a:xfrm>
          <a:custGeom>
            <a:avLst/>
            <a:gdLst>
              <a:gd name="connsiteX0" fmla="*/ 6391614 w 6391614"/>
              <a:gd name="connsiteY0" fmla="*/ 0 h 3703263"/>
              <a:gd name="connsiteX1" fmla="*/ 5410539 w 6391614"/>
              <a:gd name="connsiteY1" fmla="*/ 0 h 3703263"/>
              <a:gd name="connsiteX2" fmla="*/ 5410539 w 6391614"/>
              <a:gd name="connsiteY2" fmla="*/ 2 h 3703263"/>
              <a:gd name="connsiteX3" fmla="*/ 0 w 6391614"/>
              <a:gd name="connsiteY3" fmla="*/ 2 h 3703263"/>
              <a:gd name="connsiteX4" fmla="*/ 9471 w 6391614"/>
              <a:gd name="connsiteY4" fmla="*/ 187567 h 3703263"/>
              <a:gd name="connsiteX5" fmla="*/ 3905348 w 6391614"/>
              <a:gd name="connsiteY5" fmla="*/ 3703263 h 3703263"/>
              <a:gd name="connsiteX6" fmla="*/ 6267214 w 6391614"/>
              <a:gd name="connsiteY6" fmla="*/ 2911124 h 3703263"/>
              <a:gd name="connsiteX7" fmla="*/ 6391614 w 6391614"/>
              <a:gd name="connsiteY7" fmla="*/ 2807838 h 3703263"/>
              <a:gd name="connsiteX8" fmla="*/ 6391614 w 6391614"/>
              <a:gd name="connsiteY8" fmla="*/ 1352550 h 3703263"/>
              <a:gd name="connsiteX9" fmla="*/ 6391614 w 6391614"/>
              <a:gd name="connsiteY9" fmla="*/ 257496 h 3703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91614" h="3703263">
                <a:moveTo>
                  <a:pt x="6391614" y="0"/>
                </a:moveTo>
                <a:lnTo>
                  <a:pt x="5410539" y="0"/>
                </a:lnTo>
                <a:lnTo>
                  <a:pt x="5410539" y="2"/>
                </a:lnTo>
                <a:lnTo>
                  <a:pt x="0" y="2"/>
                </a:lnTo>
                <a:lnTo>
                  <a:pt x="9471" y="187567"/>
                </a:lnTo>
                <a:cubicBezTo>
                  <a:pt x="210015" y="2162281"/>
                  <a:pt x="1877723" y="3703263"/>
                  <a:pt x="3905348" y="3703263"/>
                </a:cubicBezTo>
                <a:cubicBezTo>
                  <a:pt x="4792433" y="3703263"/>
                  <a:pt x="5610630" y="3408309"/>
                  <a:pt x="6267214" y="2911124"/>
                </a:cubicBezTo>
                <a:lnTo>
                  <a:pt x="6391614" y="2807838"/>
                </a:lnTo>
                <a:lnTo>
                  <a:pt x="6391614" y="1352550"/>
                </a:lnTo>
                <a:lnTo>
                  <a:pt x="6391614" y="257496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IN"/>
          </a:p>
        </p:txBody>
      </p:sp>
      <p:sp>
        <p:nvSpPr>
          <p:cNvPr id="30" name="Text Placeholder 54">
            <a:extLst>
              <a:ext uri="{FF2B5EF4-FFF2-40B4-BE49-F238E27FC236}">
                <a16:creationId xmlns:a16="http://schemas.microsoft.com/office/drawing/2014/main" id="{789D45CD-7029-B190-D18F-AEF1CB92869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8328" y="3685866"/>
            <a:ext cx="2885872" cy="5220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dirty="0">
                <a:solidFill>
                  <a:schemeClr val="accent1"/>
                </a:solidFill>
                <a:latin typeface="+mj-lt"/>
                <a:ea typeface="Verdana" panose="020B0604030504040204" pitchFamily="34" charset="0"/>
              </a:defRPr>
            </a:lvl1pPr>
          </a:lstStyle>
          <a:p>
            <a:pPr marL="228600" lvl="0" indent="-228600">
              <a:spcBef>
                <a:spcPts val="0"/>
              </a:spcBef>
            </a:pPr>
            <a:r>
              <a:rPr lang="en-US" dirty="0"/>
              <a:t>About us</a:t>
            </a:r>
          </a:p>
        </p:txBody>
      </p:sp>
      <p:sp>
        <p:nvSpPr>
          <p:cNvPr id="31" name="Text Placeholder 54">
            <a:extLst>
              <a:ext uri="{FF2B5EF4-FFF2-40B4-BE49-F238E27FC236}">
                <a16:creationId xmlns:a16="http://schemas.microsoft.com/office/drawing/2014/main" id="{DF4AA5C1-A67A-16A5-17EB-7F1F3179EA5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8328" y="4298082"/>
            <a:ext cx="2885872" cy="2391334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4" name="Text Placeholder 54">
            <a:extLst>
              <a:ext uri="{FF2B5EF4-FFF2-40B4-BE49-F238E27FC236}">
                <a16:creationId xmlns:a16="http://schemas.microsoft.com/office/drawing/2014/main" id="{7980EADB-C75D-B905-F933-BD9D509E85F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45254" y="2709373"/>
            <a:ext cx="1731745" cy="707596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Property Listings</a:t>
            </a:r>
          </a:p>
        </p:txBody>
      </p:sp>
      <p:sp>
        <p:nvSpPr>
          <p:cNvPr id="36" name="Text Placeholder 54">
            <a:extLst>
              <a:ext uri="{FF2B5EF4-FFF2-40B4-BE49-F238E27FC236}">
                <a16:creationId xmlns:a16="http://schemas.microsoft.com/office/drawing/2014/main" id="{D468733C-4CBA-11E3-F462-68F9375B624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745254" y="3685866"/>
            <a:ext cx="1731746" cy="343209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200" b="1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8" name="Text Placeholder 54">
            <a:extLst>
              <a:ext uri="{FF2B5EF4-FFF2-40B4-BE49-F238E27FC236}">
                <a16:creationId xmlns:a16="http://schemas.microsoft.com/office/drawing/2014/main" id="{2580B16E-5882-4579-3230-8C594F7AE41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45254" y="4076391"/>
            <a:ext cx="1731746" cy="778184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9" name="Text Placeholder 54">
            <a:extLst>
              <a:ext uri="{FF2B5EF4-FFF2-40B4-BE49-F238E27FC236}">
                <a16:creationId xmlns:a16="http://schemas.microsoft.com/office/drawing/2014/main" id="{86E90F4D-273F-7EF8-EDDE-106E7CCD043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45254" y="4995000"/>
            <a:ext cx="1731746" cy="343209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200" b="1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1" name="Text Placeholder 54">
            <a:extLst>
              <a:ext uri="{FF2B5EF4-FFF2-40B4-BE49-F238E27FC236}">
                <a16:creationId xmlns:a16="http://schemas.microsoft.com/office/drawing/2014/main" id="{CEE4E90B-56FD-4397-34BC-986A153085F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745254" y="5385525"/>
            <a:ext cx="1731746" cy="778184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2" name="Text Placeholder 54">
            <a:extLst>
              <a:ext uri="{FF2B5EF4-FFF2-40B4-BE49-F238E27FC236}">
                <a16:creationId xmlns:a16="http://schemas.microsoft.com/office/drawing/2014/main" id="{B571B944-C022-8454-0C5D-68CB3AF9FC3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745254" y="6298891"/>
            <a:ext cx="1731746" cy="343209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200" b="1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4" name="Text Placeholder 54">
            <a:extLst>
              <a:ext uri="{FF2B5EF4-FFF2-40B4-BE49-F238E27FC236}">
                <a16:creationId xmlns:a16="http://schemas.microsoft.com/office/drawing/2014/main" id="{C826A8F0-7067-11C1-76D2-6D17C349DF7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745254" y="6689416"/>
            <a:ext cx="1731746" cy="778184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E4FC8A39-9049-1A68-657B-83CBC7437FD2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 flipH="1">
            <a:off x="3581400" y="4992377"/>
            <a:ext cx="1077228" cy="1077228"/>
          </a:xfrm>
          <a:custGeom>
            <a:avLst/>
            <a:gdLst>
              <a:gd name="connsiteX0" fmla="*/ 538614 w 1077228"/>
              <a:gd name="connsiteY0" fmla="*/ 0 h 1077228"/>
              <a:gd name="connsiteX1" fmla="*/ 0 w 1077228"/>
              <a:gd name="connsiteY1" fmla="*/ 538614 h 1077228"/>
              <a:gd name="connsiteX2" fmla="*/ 538614 w 1077228"/>
              <a:gd name="connsiteY2" fmla="*/ 1077228 h 1077228"/>
              <a:gd name="connsiteX3" fmla="*/ 1077228 w 1077228"/>
              <a:gd name="connsiteY3" fmla="*/ 538614 h 1077228"/>
              <a:gd name="connsiteX4" fmla="*/ 538614 w 1077228"/>
              <a:gd name="connsiteY4" fmla="*/ 0 h 1077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7228" h="1077228">
                <a:moveTo>
                  <a:pt x="538614" y="0"/>
                </a:moveTo>
                <a:cubicBezTo>
                  <a:pt x="241146" y="0"/>
                  <a:pt x="0" y="241146"/>
                  <a:pt x="0" y="538614"/>
                </a:cubicBezTo>
                <a:cubicBezTo>
                  <a:pt x="0" y="836082"/>
                  <a:pt x="241146" y="1077228"/>
                  <a:pt x="538614" y="1077228"/>
                </a:cubicBezTo>
                <a:cubicBezTo>
                  <a:pt x="836082" y="1077228"/>
                  <a:pt x="1077228" y="836082"/>
                  <a:pt x="1077228" y="538614"/>
                </a:cubicBezTo>
                <a:cubicBezTo>
                  <a:pt x="1077228" y="241146"/>
                  <a:pt x="836082" y="0"/>
                  <a:pt x="538614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IN" dirty="0"/>
              <a:t>Picture</a:t>
            </a:r>
          </a:p>
        </p:txBody>
      </p:sp>
      <p:sp>
        <p:nvSpPr>
          <p:cNvPr id="49" name="Picture Placeholder 48">
            <a:extLst>
              <a:ext uri="{FF2B5EF4-FFF2-40B4-BE49-F238E27FC236}">
                <a16:creationId xmlns:a16="http://schemas.microsoft.com/office/drawing/2014/main" id="{98391259-7DA6-00E9-B38B-2D8F729AA554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 flipH="1">
            <a:off x="3581400" y="6298890"/>
            <a:ext cx="1077228" cy="1077228"/>
          </a:xfrm>
          <a:custGeom>
            <a:avLst/>
            <a:gdLst>
              <a:gd name="connsiteX0" fmla="*/ 538614 w 1077228"/>
              <a:gd name="connsiteY0" fmla="*/ 0 h 1077228"/>
              <a:gd name="connsiteX1" fmla="*/ 0 w 1077228"/>
              <a:gd name="connsiteY1" fmla="*/ 538614 h 1077228"/>
              <a:gd name="connsiteX2" fmla="*/ 538614 w 1077228"/>
              <a:gd name="connsiteY2" fmla="*/ 1077228 h 1077228"/>
              <a:gd name="connsiteX3" fmla="*/ 1077228 w 1077228"/>
              <a:gd name="connsiteY3" fmla="*/ 538614 h 1077228"/>
              <a:gd name="connsiteX4" fmla="*/ 538614 w 1077228"/>
              <a:gd name="connsiteY4" fmla="*/ 0 h 1077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7228" h="1077228">
                <a:moveTo>
                  <a:pt x="538614" y="0"/>
                </a:moveTo>
                <a:cubicBezTo>
                  <a:pt x="241146" y="0"/>
                  <a:pt x="0" y="241146"/>
                  <a:pt x="0" y="538614"/>
                </a:cubicBezTo>
                <a:cubicBezTo>
                  <a:pt x="0" y="836082"/>
                  <a:pt x="241146" y="1077228"/>
                  <a:pt x="538614" y="1077228"/>
                </a:cubicBezTo>
                <a:cubicBezTo>
                  <a:pt x="836082" y="1077228"/>
                  <a:pt x="1077228" y="836082"/>
                  <a:pt x="1077228" y="538614"/>
                </a:cubicBezTo>
                <a:cubicBezTo>
                  <a:pt x="1077228" y="241146"/>
                  <a:pt x="836082" y="0"/>
                  <a:pt x="538614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IN" dirty="0"/>
              <a:t>Picture</a:t>
            </a: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47B586A7-4AB9-B08B-1A76-4347B14573B3}"/>
              </a:ext>
            </a:extLst>
          </p:cNvPr>
          <p:cNvSpPr/>
          <p:nvPr userDrawn="1"/>
        </p:nvSpPr>
        <p:spPr>
          <a:xfrm>
            <a:off x="0" y="6837504"/>
            <a:ext cx="1327783" cy="934896"/>
          </a:xfrm>
          <a:custGeom>
            <a:avLst/>
            <a:gdLst>
              <a:gd name="connsiteX0" fmla="*/ 228601 w 1327783"/>
              <a:gd name="connsiteY0" fmla="*/ 0 h 934896"/>
              <a:gd name="connsiteX1" fmla="*/ 1323495 w 1327783"/>
              <a:gd name="connsiteY1" fmla="*/ 892365 h 934896"/>
              <a:gd name="connsiteX2" fmla="*/ 1327783 w 1327783"/>
              <a:gd name="connsiteY2" fmla="*/ 934896 h 934896"/>
              <a:gd name="connsiteX3" fmla="*/ 0 w 1327783"/>
              <a:gd name="connsiteY3" fmla="*/ 934896 h 934896"/>
              <a:gd name="connsiteX4" fmla="*/ 0 w 1327783"/>
              <a:gd name="connsiteY4" fmla="*/ 25767 h 934896"/>
              <a:gd name="connsiteX5" fmla="*/ 30767 w 1327783"/>
              <a:gd name="connsiteY5" fmla="*/ 17456 h 934896"/>
              <a:gd name="connsiteX6" fmla="*/ 228601 w 1327783"/>
              <a:gd name="connsiteY6" fmla="*/ 0 h 934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27783" h="934896">
                <a:moveTo>
                  <a:pt x="228601" y="0"/>
                </a:moveTo>
                <a:cubicBezTo>
                  <a:pt x="768680" y="0"/>
                  <a:pt x="1219283" y="383094"/>
                  <a:pt x="1323495" y="892365"/>
                </a:cubicBezTo>
                <a:lnTo>
                  <a:pt x="1327783" y="934896"/>
                </a:lnTo>
                <a:lnTo>
                  <a:pt x="0" y="934896"/>
                </a:lnTo>
                <a:lnTo>
                  <a:pt x="0" y="25767"/>
                </a:lnTo>
                <a:lnTo>
                  <a:pt x="30767" y="17456"/>
                </a:lnTo>
                <a:cubicBezTo>
                  <a:pt x="94979" y="5986"/>
                  <a:pt x="161091" y="0"/>
                  <a:pt x="228601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IN"/>
          </a:p>
        </p:txBody>
      </p:sp>
      <p:sp>
        <p:nvSpPr>
          <p:cNvPr id="60" name="Text Placeholder 54">
            <a:extLst>
              <a:ext uri="{FF2B5EF4-FFF2-40B4-BE49-F238E27FC236}">
                <a16:creationId xmlns:a16="http://schemas.microsoft.com/office/drawing/2014/main" id="{2B9C9A9B-ACD2-BB07-2DF4-718719FD396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937578" y="567281"/>
            <a:ext cx="2885872" cy="5220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dirty="0">
                <a:solidFill>
                  <a:schemeClr val="accent1"/>
                </a:solidFill>
                <a:latin typeface="+mj-lt"/>
                <a:ea typeface="Verdana" panose="020B0604030504040204" pitchFamily="34" charset="0"/>
              </a:defRPr>
            </a:lvl1pPr>
          </a:lstStyle>
          <a:p>
            <a:pPr marL="228600" lvl="0" indent="-228600">
              <a:spcBef>
                <a:spcPts val="0"/>
              </a:spcBef>
            </a:pPr>
            <a:r>
              <a:rPr lang="en-US" dirty="0"/>
              <a:t>Development Projects</a:t>
            </a:r>
          </a:p>
        </p:txBody>
      </p:sp>
      <p:sp>
        <p:nvSpPr>
          <p:cNvPr id="61" name="Text Placeholder 54">
            <a:extLst>
              <a:ext uri="{FF2B5EF4-FFF2-40B4-BE49-F238E27FC236}">
                <a16:creationId xmlns:a16="http://schemas.microsoft.com/office/drawing/2014/main" id="{4E0CE105-CF4B-2EE4-800D-D2D8F5BFE51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937578" y="1179497"/>
            <a:ext cx="2885872" cy="966937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2" name="Picture Placeholder 61">
            <a:extLst>
              <a:ext uri="{FF2B5EF4-FFF2-40B4-BE49-F238E27FC236}">
                <a16:creationId xmlns:a16="http://schemas.microsoft.com/office/drawing/2014/main" id="{E684EBA0-8929-97F5-3082-14E84BE09183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 flipH="1">
            <a:off x="6931295" y="3685866"/>
            <a:ext cx="1077228" cy="1077228"/>
          </a:xfrm>
          <a:custGeom>
            <a:avLst/>
            <a:gdLst>
              <a:gd name="connsiteX0" fmla="*/ 538614 w 1077228"/>
              <a:gd name="connsiteY0" fmla="*/ 0 h 1077228"/>
              <a:gd name="connsiteX1" fmla="*/ 0 w 1077228"/>
              <a:gd name="connsiteY1" fmla="*/ 538614 h 1077228"/>
              <a:gd name="connsiteX2" fmla="*/ 538614 w 1077228"/>
              <a:gd name="connsiteY2" fmla="*/ 1077228 h 1077228"/>
              <a:gd name="connsiteX3" fmla="*/ 1077228 w 1077228"/>
              <a:gd name="connsiteY3" fmla="*/ 538614 h 1077228"/>
              <a:gd name="connsiteX4" fmla="*/ 538614 w 1077228"/>
              <a:gd name="connsiteY4" fmla="*/ 0 h 1077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7228" h="1077228">
                <a:moveTo>
                  <a:pt x="538614" y="0"/>
                </a:moveTo>
                <a:cubicBezTo>
                  <a:pt x="241146" y="0"/>
                  <a:pt x="0" y="241146"/>
                  <a:pt x="0" y="538614"/>
                </a:cubicBezTo>
                <a:cubicBezTo>
                  <a:pt x="0" y="836082"/>
                  <a:pt x="241146" y="1077228"/>
                  <a:pt x="538614" y="1077228"/>
                </a:cubicBezTo>
                <a:cubicBezTo>
                  <a:pt x="836082" y="1077228"/>
                  <a:pt x="1077228" y="836082"/>
                  <a:pt x="1077228" y="538614"/>
                </a:cubicBezTo>
                <a:cubicBezTo>
                  <a:pt x="1077228" y="241146"/>
                  <a:pt x="836082" y="0"/>
                  <a:pt x="538614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IN" dirty="0"/>
              <a:t>Picture</a:t>
            </a:r>
          </a:p>
        </p:txBody>
      </p:sp>
      <p:sp>
        <p:nvSpPr>
          <p:cNvPr id="1025" name="Text Placeholder 54">
            <a:extLst>
              <a:ext uri="{FF2B5EF4-FFF2-40B4-BE49-F238E27FC236}">
                <a16:creationId xmlns:a16="http://schemas.microsoft.com/office/drawing/2014/main" id="{6C3BE3A8-9406-876B-2D4B-F7E5C8C28DA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95149" y="3685866"/>
            <a:ext cx="1731746" cy="343209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200" b="1" kern="1200" dirty="0" smtClean="0">
                <a:solidFill>
                  <a:schemeClr val="accent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26" name="Text Placeholder 54">
            <a:extLst>
              <a:ext uri="{FF2B5EF4-FFF2-40B4-BE49-F238E27FC236}">
                <a16:creationId xmlns:a16="http://schemas.microsoft.com/office/drawing/2014/main" id="{D179DCA7-CD2D-66AB-2F6C-A1C65355878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095149" y="4076391"/>
            <a:ext cx="1731746" cy="778184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27" name="Text Placeholder 54">
            <a:extLst>
              <a:ext uri="{FF2B5EF4-FFF2-40B4-BE49-F238E27FC236}">
                <a16:creationId xmlns:a16="http://schemas.microsoft.com/office/drawing/2014/main" id="{F6F55B91-9347-31B6-E517-E9BF99F459F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095149" y="4995000"/>
            <a:ext cx="1731746" cy="343209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200" b="1" kern="1200" dirty="0" smtClean="0">
                <a:solidFill>
                  <a:schemeClr val="accent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33" name="Text Placeholder 54">
            <a:extLst>
              <a:ext uri="{FF2B5EF4-FFF2-40B4-BE49-F238E27FC236}">
                <a16:creationId xmlns:a16="http://schemas.microsoft.com/office/drawing/2014/main" id="{281491DA-2DC9-4329-8F7E-F78E785099B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095149" y="5385525"/>
            <a:ext cx="1731746" cy="778184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34" name="Text Placeholder 54">
            <a:extLst>
              <a:ext uri="{FF2B5EF4-FFF2-40B4-BE49-F238E27FC236}">
                <a16:creationId xmlns:a16="http://schemas.microsoft.com/office/drawing/2014/main" id="{BE4DCD93-BBE8-ABA2-8581-9A55CA5FCFD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095149" y="6298891"/>
            <a:ext cx="1731746" cy="343209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200" b="1" kern="1200" dirty="0" smtClean="0">
                <a:solidFill>
                  <a:schemeClr val="accent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35" name="Text Placeholder 54">
            <a:extLst>
              <a:ext uri="{FF2B5EF4-FFF2-40B4-BE49-F238E27FC236}">
                <a16:creationId xmlns:a16="http://schemas.microsoft.com/office/drawing/2014/main" id="{022CD2D5-577E-D91B-E2B4-B303B7D85B1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095149" y="6689416"/>
            <a:ext cx="1731746" cy="778184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36" name="Picture Placeholder 1035">
            <a:extLst>
              <a:ext uri="{FF2B5EF4-FFF2-40B4-BE49-F238E27FC236}">
                <a16:creationId xmlns:a16="http://schemas.microsoft.com/office/drawing/2014/main" id="{4750B7D2-A5B0-1798-3DCE-43960825A346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 flipH="1">
            <a:off x="6931295" y="4992377"/>
            <a:ext cx="1077228" cy="1077228"/>
          </a:xfrm>
          <a:custGeom>
            <a:avLst/>
            <a:gdLst>
              <a:gd name="connsiteX0" fmla="*/ 538614 w 1077228"/>
              <a:gd name="connsiteY0" fmla="*/ 0 h 1077228"/>
              <a:gd name="connsiteX1" fmla="*/ 0 w 1077228"/>
              <a:gd name="connsiteY1" fmla="*/ 538614 h 1077228"/>
              <a:gd name="connsiteX2" fmla="*/ 538614 w 1077228"/>
              <a:gd name="connsiteY2" fmla="*/ 1077228 h 1077228"/>
              <a:gd name="connsiteX3" fmla="*/ 1077228 w 1077228"/>
              <a:gd name="connsiteY3" fmla="*/ 538614 h 1077228"/>
              <a:gd name="connsiteX4" fmla="*/ 538614 w 1077228"/>
              <a:gd name="connsiteY4" fmla="*/ 0 h 1077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7228" h="1077228">
                <a:moveTo>
                  <a:pt x="538614" y="0"/>
                </a:moveTo>
                <a:cubicBezTo>
                  <a:pt x="241146" y="0"/>
                  <a:pt x="0" y="241146"/>
                  <a:pt x="0" y="538614"/>
                </a:cubicBezTo>
                <a:cubicBezTo>
                  <a:pt x="0" y="836082"/>
                  <a:pt x="241146" y="1077228"/>
                  <a:pt x="538614" y="1077228"/>
                </a:cubicBezTo>
                <a:cubicBezTo>
                  <a:pt x="836082" y="1077228"/>
                  <a:pt x="1077228" y="836082"/>
                  <a:pt x="1077228" y="538614"/>
                </a:cubicBezTo>
                <a:cubicBezTo>
                  <a:pt x="1077228" y="241146"/>
                  <a:pt x="836082" y="0"/>
                  <a:pt x="538614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IN" dirty="0"/>
              <a:t>Picture</a:t>
            </a:r>
          </a:p>
        </p:txBody>
      </p:sp>
      <p:sp>
        <p:nvSpPr>
          <p:cNvPr id="1037" name="Picture Placeholder 1036">
            <a:extLst>
              <a:ext uri="{FF2B5EF4-FFF2-40B4-BE49-F238E27FC236}">
                <a16:creationId xmlns:a16="http://schemas.microsoft.com/office/drawing/2014/main" id="{0E03181E-0289-2D2E-9ECD-EE7F840B450A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 flipH="1">
            <a:off x="6931295" y="6298890"/>
            <a:ext cx="1077228" cy="1077228"/>
          </a:xfrm>
          <a:custGeom>
            <a:avLst/>
            <a:gdLst>
              <a:gd name="connsiteX0" fmla="*/ 538614 w 1077228"/>
              <a:gd name="connsiteY0" fmla="*/ 0 h 1077228"/>
              <a:gd name="connsiteX1" fmla="*/ 0 w 1077228"/>
              <a:gd name="connsiteY1" fmla="*/ 538614 h 1077228"/>
              <a:gd name="connsiteX2" fmla="*/ 538614 w 1077228"/>
              <a:gd name="connsiteY2" fmla="*/ 1077228 h 1077228"/>
              <a:gd name="connsiteX3" fmla="*/ 1077228 w 1077228"/>
              <a:gd name="connsiteY3" fmla="*/ 538614 h 1077228"/>
              <a:gd name="connsiteX4" fmla="*/ 538614 w 1077228"/>
              <a:gd name="connsiteY4" fmla="*/ 0 h 1077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7228" h="1077228">
                <a:moveTo>
                  <a:pt x="538614" y="0"/>
                </a:moveTo>
                <a:cubicBezTo>
                  <a:pt x="241146" y="0"/>
                  <a:pt x="0" y="241146"/>
                  <a:pt x="0" y="538614"/>
                </a:cubicBezTo>
                <a:cubicBezTo>
                  <a:pt x="0" y="836082"/>
                  <a:pt x="241146" y="1077228"/>
                  <a:pt x="538614" y="1077228"/>
                </a:cubicBezTo>
                <a:cubicBezTo>
                  <a:pt x="836082" y="1077228"/>
                  <a:pt x="1077228" y="836082"/>
                  <a:pt x="1077228" y="538614"/>
                </a:cubicBezTo>
                <a:cubicBezTo>
                  <a:pt x="1077228" y="241146"/>
                  <a:pt x="836082" y="0"/>
                  <a:pt x="538614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IN" dirty="0"/>
              <a:t>Picture</a:t>
            </a:r>
          </a:p>
        </p:txBody>
      </p:sp>
      <p:sp>
        <p:nvSpPr>
          <p:cNvPr id="1038" name="Picture Placeholder 1037">
            <a:extLst>
              <a:ext uri="{FF2B5EF4-FFF2-40B4-BE49-F238E27FC236}">
                <a16:creationId xmlns:a16="http://schemas.microsoft.com/office/drawing/2014/main" id="{F5AA8829-656D-2E1A-B117-A30F09154C9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 flipH="1">
            <a:off x="6931295" y="2376732"/>
            <a:ext cx="1077228" cy="1077228"/>
          </a:xfrm>
          <a:custGeom>
            <a:avLst/>
            <a:gdLst>
              <a:gd name="connsiteX0" fmla="*/ 538614 w 1077228"/>
              <a:gd name="connsiteY0" fmla="*/ 0 h 1077228"/>
              <a:gd name="connsiteX1" fmla="*/ 0 w 1077228"/>
              <a:gd name="connsiteY1" fmla="*/ 538614 h 1077228"/>
              <a:gd name="connsiteX2" fmla="*/ 538614 w 1077228"/>
              <a:gd name="connsiteY2" fmla="*/ 1077228 h 1077228"/>
              <a:gd name="connsiteX3" fmla="*/ 1077228 w 1077228"/>
              <a:gd name="connsiteY3" fmla="*/ 538614 h 1077228"/>
              <a:gd name="connsiteX4" fmla="*/ 538614 w 1077228"/>
              <a:gd name="connsiteY4" fmla="*/ 0 h 1077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7228" h="1077228">
                <a:moveTo>
                  <a:pt x="538614" y="0"/>
                </a:moveTo>
                <a:cubicBezTo>
                  <a:pt x="241146" y="0"/>
                  <a:pt x="0" y="241146"/>
                  <a:pt x="0" y="538614"/>
                </a:cubicBezTo>
                <a:cubicBezTo>
                  <a:pt x="0" y="836082"/>
                  <a:pt x="241146" y="1077228"/>
                  <a:pt x="538614" y="1077228"/>
                </a:cubicBezTo>
                <a:cubicBezTo>
                  <a:pt x="836082" y="1077228"/>
                  <a:pt x="1077228" y="836082"/>
                  <a:pt x="1077228" y="538614"/>
                </a:cubicBezTo>
                <a:cubicBezTo>
                  <a:pt x="1077228" y="241146"/>
                  <a:pt x="836082" y="0"/>
                  <a:pt x="538614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IN" dirty="0"/>
              <a:t>Picture</a:t>
            </a:r>
          </a:p>
        </p:txBody>
      </p:sp>
      <p:sp>
        <p:nvSpPr>
          <p:cNvPr id="1039" name="Text Placeholder 54">
            <a:extLst>
              <a:ext uri="{FF2B5EF4-FFF2-40B4-BE49-F238E27FC236}">
                <a16:creationId xmlns:a16="http://schemas.microsoft.com/office/drawing/2014/main" id="{6A96EE87-F45B-E169-CA8F-77411F28CDB7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095149" y="2376732"/>
            <a:ext cx="1731746" cy="343209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200" b="1" kern="1200" dirty="0" smtClean="0">
                <a:solidFill>
                  <a:schemeClr val="accent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40" name="Text Placeholder 54">
            <a:extLst>
              <a:ext uri="{FF2B5EF4-FFF2-40B4-BE49-F238E27FC236}">
                <a16:creationId xmlns:a16="http://schemas.microsoft.com/office/drawing/2014/main" id="{8B1A5D38-CB6F-F6DF-AEDC-36AB47F685A4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8095149" y="2767257"/>
            <a:ext cx="1731746" cy="778184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427161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654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eorgia Pro Cond Light" panose="02040306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112">
          <p15:clr>
            <a:srgbClr val="F26B43"/>
          </p15:clr>
        </p15:guide>
        <p15:guide id="3" pos="4224">
          <p15:clr>
            <a:srgbClr val="F26B43"/>
          </p15:clr>
        </p15:guide>
        <p15:guide id="4" pos="144">
          <p15:clr>
            <a:srgbClr val="5ACBF0"/>
          </p15:clr>
        </p15:guide>
        <p15:guide id="6" pos="6192">
          <p15:clr>
            <a:srgbClr val="5ACBF0"/>
          </p15:clr>
        </p15:guide>
        <p15:guide id="8" orient="horz" pos="144">
          <p15:clr>
            <a:srgbClr val="5ACBF0"/>
          </p15:clr>
        </p15:guide>
        <p15:guide id="9" orient="horz" pos="4752">
          <p15:clr>
            <a:srgbClr val="5ACBF0"/>
          </p15:clr>
        </p15:guide>
        <p15:guide id="10" pos="1968">
          <p15:clr>
            <a:srgbClr val="5ACBF0"/>
          </p15:clr>
        </p15:guide>
        <p15:guide id="11" pos="2256">
          <p15:clr>
            <a:srgbClr val="5ACBF0"/>
          </p15:clr>
        </p15:guide>
        <p15:guide id="12" pos="4080">
          <p15:clr>
            <a:srgbClr val="5ACBF0"/>
          </p15:clr>
        </p15:guide>
        <p15:guide id="13" pos="4368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Placeholder 82" descr="A building with a balcony&#10;&#10;Description automatically generated with medium confidence">
            <a:extLst>
              <a:ext uri="{FF2B5EF4-FFF2-40B4-BE49-F238E27FC236}">
                <a16:creationId xmlns:a16="http://schemas.microsoft.com/office/drawing/2014/main" id="{8031C733-B7F5-9773-BD4B-5F8A586F7D62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60531556-43E3-EA24-26E7-400F6584140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IN" dirty="0"/>
              <a:t>Real Estate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4D461AD0-FB85-BBAD-A21F-7DD89364EF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N" dirty="0"/>
              <a:t>Add subtitle here</a:t>
            </a:r>
          </a:p>
        </p:txBody>
      </p:sp>
      <p:pic>
        <p:nvPicPr>
          <p:cNvPr id="89" name="Picture Placeholder 88" descr="A dining table with chairs and a bowl of fruit on it&#10;&#10;Description automatically generated">
            <a:extLst>
              <a:ext uri="{FF2B5EF4-FFF2-40B4-BE49-F238E27FC236}">
                <a16:creationId xmlns:a16="http://schemas.microsoft.com/office/drawing/2014/main" id="{8F36003C-730C-CB41-F9E1-C6BB7D86E89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190298"/>
            <a:ext cx="4456558" cy="2582102"/>
          </a:xfrm>
        </p:spPr>
      </p:pic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E4C8A230-CC99-06DF-BE25-C5A4ADE3EAA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IN" dirty="0"/>
              <a:t>Add title</a:t>
            </a:r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15BA2C27-E07B-F257-C121-CAD672184DE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IN" dirty="0"/>
              <a:t>Lorem ipsum </a:t>
            </a:r>
            <a:r>
              <a:rPr lang="en-IN" dirty="0" err="1"/>
              <a:t>dolor</a:t>
            </a:r>
            <a:r>
              <a:rPr lang="en-IN" dirty="0"/>
              <a:t> sit </a:t>
            </a:r>
            <a:r>
              <a:rPr lang="en-IN" dirty="0" err="1"/>
              <a:t>amet</a:t>
            </a:r>
            <a:r>
              <a:rPr lang="en-IN" dirty="0"/>
              <a:t>, </a:t>
            </a:r>
            <a:r>
              <a:rPr lang="en-IN" dirty="0" err="1"/>
              <a:t>consectetur</a:t>
            </a:r>
            <a:r>
              <a:rPr lang="en-IN" dirty="0"/>
              <a:t> </a:t>
            </a:r>
            <a:r>
              <a:rPr lang="en-IN" dirty="0" err="1"/>
              <a:t>adipiscing</a:t>
            </a:r>
            <a:r>
              <a:rPr lang="en-IN" dirty="0"/>
              <a:t> </a:t>
            </a:r>
            <a:r>
              <a:rPr lang="en-IN" dirty="0" err="1"/>
              <a:t>elit</a:t>
            </a:r>
            <a:r>
              <a:rPr lang="en-IN" dirty="0"/>
              <a:t>. </a:t>
            </a:r>
            <a:r>
              <a:rPr lang="en-IN" dirty="0" err="1"/>
              <a:t>Suspendisse</a:t>
            </a:r>
            <a:r>
              <a:rPr lang="en-IN" dirty="0"/>
              <a:t> </a:t>
            </a:r>
            <a:r>
              <a:rPr lang="en-IN" dirty="0" err="1"/>
              <a:t>viverra</a:t>
            </a:r>
            <a:r>
              <a:rPr lang="en-IN" dirty="0"/>
              <a:t> </a:t>
            </a:r>
            <a:r>
              <a:rPr lang="en-IN" dirty="0" err="1"/>
              <a:t>tortor</a:t>
            </a:r>
            <a:r>
              <a:rPr lang="en-IN" dirty="0"/>
              <a:t> non </a:t>
            </a:r>
            <a:r>
              <a:rPr lang="en-IN" dirty="0" err="1"/>
              <a:t>nunc</a:t>
            </a:r>
            <a:r>
              <a:rPr lang="en-IN" dirty="0"/>
              <a:t> semper </a:t>
            </a:r>
            <a:r>
              <a:rPr lang="en-IN" dirty="0" err="1"/>
              <a:t>posuere</a:t>
            </a:r>
            <a:r>
              <a:rPr lang="en-IN" dirty="0"/>
              <a:t>. Cras </a:t>
            </a:r>
            <a:r>
              <a:rPr lang="en-IN" dirty="0" err="1"/>
              <a:t>laoreet</a:t>
            </a:r>
            <a:r>
              <a:rPr lang="en-IN" dirty="0"/>
              <a:t> semper </a:t>
            </a:r>
            <a:r>
              <a:rPr lang="en-IN" dirty="0" err="1"/>
              <a:t>enim</a:t>
            </a:r>
            <a:r>
              <a:rPr lang="en-IN" dirty="0"/>
              <a:t> vitae </a:t>
            </a:r>
            <a:r>
              <a:rPr lang="en-IN" dirty="0" err="1"/>
              <a:t>sollicitudin</a:t>
            </a:r>
            <a:r>
              <a:rPr lang="en-IN" dirty="0"/>
              <a:t>. </a:t>
            </a:r>
            <a:r>
              <a:rPr lang="en-IN" dirty="0" err="1"/>
              <a:t>Mauris</a:t>
            </a:r>
            <a:r>
              <a:rPr lang="en-IN" dirty="0"/>
              <a:t> </a:t>
            </a:r>
            <a:r>
              <a:rPr lang="en-IN" dirty="0" err="1"/>
              <a:t>nec</a:t>
            </a:r>
            <a:r>
              <a:rPr lang="en-IN" dirty="0"/>
              <a:t> </a:t>
            </a:r>
            <a:r>
              <a:rPr lang="en-IN" dirty="0" err="1"/>
              <a:t>diam</a:t>
            </a:r>
            <a:r>
              <a:rPr lang="en-IN" dirty="0"/>
              <a:t> </a:t>
            </a:r>
            <a:r>
              <a:rPr lang="en-IN" dirty="0" err="1"/>
              <a:t>leo</a:t>
            </a:r>
            <a:r>
              <a:rPr lang="en-IN" dirty="0"/>
              <a:t>. </a:t>
            </a:r>
            <a:r>
              <a:rPr lang="en-IN" dirty="0" err="1"/>
              <a:t>Fusce</a:t>
            </a:r>
            <a:r>
              <a:rPr lang="en-IN" dirty="0"/>
              <a:t> </a:t>
            </a:r>
            <a:r>
              <a:rPr lang="en-IN" dirty="0" err="1"/>
              <a:t>rutrum</a:t>
            </a:r>
            <a:r>
              <a:rPr lang="en-IN" dirty="0"/>
              <a:t> </a:t>
            </a:r>
            <a:r>
              <a:rPr lang="en-IN" dirty="0" err="1"/>
              <a:t>sem</a:t>
            </a:r>
            <a:r>
              <a:rPr lang="en-IN" dirty="0"/>
              <a:t> vitae </a:t>
            </a:r>
            <a:r>
              <a:rPr lang="en-IN" dirty="0" err="1"/>
              <a:t>erat</a:t>
            </a:r>
            <a:r>
              <a:rPr lang="en-IN" dirty="0"/>
              <a:t> </a:t>
            </a:r>
            <a:r>
              <a:rPr lang="en-IN" dirty="0" err="1"/>
              <a:t>varius</a:t>
            </a:r>
            <a:r>
              <a:rPr lang="en-IN" dirty="0"/>
              <a:t>, ac semper eros lacinia. Nam pharetra in ligula </a:t>
            </a:r>
            <a:r>
              <a:rPr lang="en-IN" dirty="0" err="1"/>
              <a:t>eget</a:t>
            </a:r>
            <a:endParaRPr lang="en-IN" dirty="0"/>
          </a:p>
        </p:txBody>
      </p:sp>
      <p:sp>
        <p:nvSpPr>
          <p:cNvPr id="72" name="Text Placeholder 71">
            <a:extLst>
              <a:ext uri="{FF2B5EF4-FFF2-40B4-BE49-F238E27FC236}">
                <a16:creationId xmlns:a16="http://schemas.microsoft.com/office/drawing/2014/main" id="{9EF8B0ED-1AEA-03ED-411A-31DC2D2ABEB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73" name="Text Placeholder 72">
            <a:extLst>
              <a:ext uri="{FF2B5EF4-FFF2-40B4-BE49-F238E27FC236}">
                <a16:creationId xmlns:a16="http://schemas.microsoft.com/office/drawing/2014/main" id="{29A53F39-D47E-DC3B-2727-02CEEABF6C3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75" name="Text Placeholder 74">
            <a:extLst>
              <a:ext uri="{FF2B5EF4-FFF2-40B4-BE49-F238E27FC236}">
                <a16:creationId xmlns:a16="http://schemas.microsoft.com/office/drawing/2014/main" id="{BBFF0A86-D6CB-7361-8F3D-8987FB6002A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502E33B6-5032-3D1D-E49D-82359DBFB7E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1B6F85C1-7FD9-760A-662A-5F8C8BCF626A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IN" dirty="0" err="1"/>
              <a:t>Suspendisse</a:t>
            </a:r>
            <a:r>
              <a:rPr lang="en-IN" dirty="0"/>
              <a:t> </a:t>
            </a:r>
            <a:r>
              <a:rPr lang="en-IN" dirty="0" err="1"/>
              <a:t>blandit</a:t>
            </a:r>
            <a:r>
              <a:rPr lang="en-IN" dirty="0"/>
              <a:t> </a:t>
            </a:r>
            <a:r>
              <a:rPr lang="en-IN" dirty="0" err="1"/>
              <a:t>accumsan</a:t>
            </a:r>
            <a:r>
              <a:rPr lang="en-IN" dirty="0"/>
              <a:t> mi, a </a:t>
            </a:r>
            <a:r>
              <a:rPr lang="en-IN" dirty="0" err="1"/>
              <a:t>commodo</a:t>
            </a:r>
            <a:r>
              <a:rPr lang="en-IN" dirty="0"/>
              <a:t> </a:t>
            </a:r>
            <a:r>
              <a:rPr lang="en-IN" dirty="0" err="1"/>
              <a:t>nulla</a:t>
            </a:r>
            <a:r>
              <a:rPr lang="en-IN" dirty="0"/>
              <a:t> maximus sit </a:t>
            </a:r>
            <a:r>
              <a:rPr lang="en-IN" dirty="0" err="1"/>
              <a:t>amet</a:t>
            </a:r>
            <a:r>
              <a:rPr lang="en-IN" dirty="0"/>
              <a:t>. </a:t>
            </a:r>
            <a:r>
              <a:rPr lang="en-IN" dirty="0" err="1"/>
              <a:t>Pellentesque</a:t>
            </a:r>
            <a:r>
              <a:rPr lang="en-IN" dirty="0"/>
              <a:t> </a:t>
            </a:r>
            <a:r>
              <a:rPr lang="en-IN" dirty="0" err="1"/>
              <a:t>faucibus</a:t>
            </a:r>
            <a:r>
              <a:rPr lang="en-IN" dirty="0"/>
              <a:t> dui </a:t>
            </a:r>
            <a:r>
              <a:rPr lang="en-IN" dirty="0" err="1"/>
              <a:t>quis</a:t>
            </a:r>
            <a:r>
              <a:rPr lang="en-IN" dirty="0"/>
              <a:t> </a:t>
            </a:r>
            <a:r>
              <a:rPr lang="en-IN" dirty="0" err="1"/>
              <a:t>ultrices</a:t>
            </a:r>
            <a:r>
              <a:rPr lang="en-IN" dirty="0"/>
              <a:t> </a:t>
            </a:r>
            <a:r>
              <a:rPr lang="en-IN" dirty="0" err="1"/>
              <a:t>euismod</a:t>
            </a:r>
            <a:r>
              <a:rPr lang="en-IN" dirty="0"/>
              <a:t>. </a:t>
            </a:r>
            <a:r>
              <a:rPr lang="en-IN" dirty="0" err="1"/>
              <a:t>Suspendisse</a:t>
            </a:r>
            <a:r>
              <a:rPr lang="en-IN" dirty="0"/>
              <a:t> non eros non </a:t>
            </a:r>
            <a:r>
              <a:rPr lang="en-IN" dirty="0" err="1"/>
              <a:t>nulla</a:t>
            </a:r>
            <a:r>
              <a:rPr lang="en-IN" dirty="0"/>
              <a:t> </a:t>
            </a:r>
            <a:r>
              <a:rPr lang="en-IN" dirty="0" err="1"/>
              <a:t>accumsan</a:t>
            </a:r>
            <a:r>
              <a:rPr lang="en-IN" dirty="0"/>
              <a:t> </a:t>
            </a:r>
            <a:r>
              <a:rPr lang="en-IN" dirty="0" err="1"/>
              <a:t>sollicitudin</a:t>
            </a:r>
            <a:r>
              <a:rPr lang="en-IN" dirty="0"/>
              <a:t>. Sed </a:t>
            </a:r>
            <a:r>
              <a:rPr lang="en-IN" dirty="0" err="1"/>
              <a:t>accumsan</a:t>
            </a:r>
            <a:r>
              <a:rPr lang="en-IN" dirty="0"/>
              <a:t>, </a:t>
            </a:r>
            <a:r>
              <a:rPr lang="en-IN" dirty="0" err="1"/>
              <a:t>diam</a:t>
            </a:r>
            <a:r>
              <a:rPr lang="en-IN" dirty="0"/>
              <a:t> sit </a:t>
            </a:r>
            <a:r>
              <a:rPr lang="en-IN" dirty="0" err="1"/>
              <a:t>amet</a:t>
            </a:r>
            <a:r>
              <a:rPr lang="en-IN" dirty="0"/>
              <a:t> </a:t>
            </a:r>
            <a:r>
              <a:rPr lang="en-IN" dirty="0" err="1"/>
              <a:t>mattis</a:t>
            </a:r>
            <a:r>
              <a:rPr lang="en-IN" dirty="0"/>
              <a:t> </a:t>
            </a:r>
            <a:r>
              <a:rPr lang="en-IN" dirty="0" err="1"/>
              <a:t>commodo</a:t>
            </a:r>
            <a:r>
              <a:rPr lang="en-IN" dirty="0"/>
              <a:t>, </a:t>
            </a:r>
            <a:r>
              <a:rPr lang="en-IN" dirty="0" err="1"/>
              <a:t>neque</a:t>
            </a:r>
            <a:r>
              <a:rPr lang="en-IN" dirty="0"/>
              <a:t> </a:t>
            </a:r>
            <a:r>
              <a:rPr lang="en-IN" dirty="0" err="1"/>
              <a:t>nunc</a:t>
            </a:r>
            <a:r>
              <a:rPr lang="en-IN" dirty="0"/>
              <a:t> </a:t>
            </a:r>
            <a:r>
              <a:rPr lang="en-IN" dirty="0" err="1"/>
              <a:t>blandit</a:t>
            </a:r>
            <a:r>
              <a:rPr lang="en-IN" dirty="0"/>
              <a:t> magna, </a:t>
            </a:r>
            <a:r>
              <a:rPr lang="en-IN" dirty="0" err="1"/>
              <a:t>ut</a:t>
            </a:r>
            <a:r>
              <a:rPr lang="en-IN" dirty="0"/>
              <a:t> </a:t>
            </a:r>
            <a:r>
              <a:rPr lang="en-IN" dirty="0" err="1"/>
              <a:t>condimentum</a:t>
            </a:r>
            <a:r>
              <a:rPr lang="en-IN" dirty="0"/>
              <a:t> nisi </a:t>
            </a:r>
            <a:r>
              <a:rPr lang="en-IN" dirty="0" err="1"/>
              <a:t>diam</a:t>
            </a:r>
            <a:r>
              <a:rPr lang="en-IN" dirty="0"/>
              <a:t> </a:t>
            </a:r>
            <a:r>
              <a:rPr lang="en-IN" dirty="0" err="1"/>
              <a:t>ut</a:t>
            </a:r>
            <a:r>
              <a:rPr lang="en-IN" dirty="0"/>
              <a:t> </a:t>
            </a:r>
            <a:r>
              <a:rPr lang="en-IN" dirty="0" err="1"/>
              <a:t>nulla</a:t>
            </a:r>
            <a:r>
              <a:rPr lang="en-IN" dirty="0"/>
              <a:t>. Sed </a:t>
            </a:r>
            <a:r>
              <a:rPr lang="en-IN" dirty="0" err="1"/>
              <a:t>egestas</a:t>
            </a:r>
            <a:r>
              <a:rPr lang="en-IN" dirty="0"/>
              <a:t> nisi in nisi </a:t>
            </a:r>
            <a:r>
              <a:rPr lang="en-IN" dirty="0" err="1"/>
              <a:t>mollis</a:t>
            </a:r>
            <a:r>
              <a:rPr lang="en-IN" dirty="0"/>
              <a:t>, at </a:t>
            </a:r>
            <a:r>
              <a:rPr lang="en-IN" dirty="0" err="1"/>
              <a:t>ultricies</a:t>
            </a:r>
            <a:r>
              <a:rPr lang="en-IN" dirty="0"/>
              <a:t> </a:t>
            </a:r>
            <a:r>
              <a:rPr lang="en-IN" dirty="0" err="1"/>
              <a:t>massa</a:t>
            </a:r>
            <a:r>
              <a:rPr lang="en-IN" dirty="0"/>
              <a:t> </a:t>
            </a:r>
            <a:r>
              <a:rPr lang="en-IN" dirty="0" err="1"/>
              <a:t>vulputate</a:t>
            </a:r>
            <a:r>
              <a:rPr lang="en-IN" dirty="0"/>
              <a:t>. </a:t>
            </a:r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4C3E10E3-AB3A-B1F2-AFD7-228BEE8FA82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IN" dirty="0"/>
              <a:t>www.abcd.com</a:t>
            </a:r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B8CFDB33-0978-C4FC-4C2F-AEBE8B97B9F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N" dirty="0"/>
              <a:t>123 Street</a:t>
            </a:r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9E83946D-93FF-F276-F42A-72BBACD1AAA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IN" dirty="0"/>
              <a:t>1234567890</a:t>
            </a:r>
          </a:p>
        </p:txBody>
      </p:sp>
      <p:sp>
        <p:nvSpPr>
          <p:cNvPr id="71" name="Text Placeholder 70">
            <a:extLst>
              <a:ext uri="{FF2B5EF4-FFF2-40B4-BE49-F238E27FC236}">
                <a16:creationId xmlns:a16="http://schemas.microsoft.com/office/drawing/2014/main" id="{A701E124-9D6E-5993-3ACE-7902023185F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IN" dirty="0"/>
              <a:t>abcd@gmail.com</a:t>
            </a:r>
          </a:p>
        </p:txBody>
      </p:sp>
      <p:sp>
        <p:nvSpPr>
          <p:cNvPr id="80" name="Text Placeholder 79">
            <a:extLst>
              <a:ext uri="{FF2B5EF4-FFF2-40B4-BE49-F238E27FC236}">
                <a16:creationId xmlns:a16="http://schemas.microsoft.com/office/drawing/2014/main" id="{57F937A3-D0B5-8B6D-4AB6-CE380ACB2D3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IN" dirty="0"/>
              <a:t>Contact us</a:t>
            </a:r>
          </a:p>
        </p:txBody>
      </p:sp>
      <p:pic>
        <p:nvPicPr>
          <p:cNvPr id="86" name="Picture Placeholder 8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0BF21261-C629-58A6-8DF8-479FF30DA50B}"/>
              </a:ext>
            </a:extLst>
          </p:cNvPr>
          <p:cNvPicPr>
            <a:picLocks noGrp="1" noChangeAspect="1"/>
          </p:cNvPicPr>
          <p:nvPr>
            <p:ph type="pic" sz="quarter" idx="37"/>
          </p:nvPr>
        </p:nvPicPr>
        <p:blipFill rotWithShape="1">
          <a:blip r:embed="rId4"/>
          <a:srcRect l="-26515" t="-26515" r="-26515" b="-26515"/>
          <a:stretch/>
        </p:blipFill>
        <p:spPr>
          <a:xfrm>
            <a:off x="5322702" y="6154130"/>
            <a:ext cx="946886" cy="946886"/>
          </a:xfrm>
        </p:spPr>
      </p:pic>
      <p:pic>
        <p:nvPicPr>
          <p:cNvPr id="87" name="Picture 2" descr="Logos PNGs for Free Download">
            <a:extLst>
              <a:ext uri="{FF2B5EF4-FFF2-40B4-BE49-F238E27FC236}">
                <a16:creationId xmlns:a16="http://schemas.microsoft.com/office/drawing/2014/main" id="{28A01524-CF62-4E94-65EB-CFDC774D6656}"/>
              </a:ext>
            </a:extLst>
          </p:cNvPr>
          <p:cNvPicPr>
            <a:picLocks noGrp="1" noChangeAspect="1" noChangeArrowheads="1"/>
          </p:cNvPicPr>
          <p:nvPr>
            <p:ph type="pic" sz="quarter" idx="1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7" t="5845" r="-67465" b="5845"/>
          <a:stretch/>
        </p:blipFill>
        <p:spPr bwMode="auto">
          <a:xfrm>
            <a:off x="6940550" y="4883150"/>
            <a:ext cx="1479550" cy="61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5" name="Group 94">
            <a:extLst>
              <a:ext uri="{FF2B5EF4-FFF2-40B4-BE49-F238E27FC236}">
                <a16:creationId xmlns:a16="http://schemas.microsoft.com/office/drawing/2014/main" id="{4BF69F47-863A-74FB-1D3D-7E8AD4E50E8B}"/>
              </a:ext>
            </a:extLst>
          </p:cNvPr>
          <p:cNvGrpSpPr/>
          <p:nvPr/>
        </p:nvGrpSpPr>
        <p:grpSpPr>
          <a:xfrm>
            <a:off x="367502" y="2431480"/>
            <a:ext cx="297278" cy="280394"/>
            <a:chOff x="10171113" y="2786063"/>
            <a:chExt cx="1565275" cy="1476375"/>
          </a:xfrm>
          <a:solidFill>
            <a:schemeClr val="bg1"/>
          </a:solidFill>
        </p:grpSpPr>
        <p:sp>
          <p:nvSpPr>
            <p:cNvPr id="91" name="Freeform 55">
              <a:extLst>
                <a:ext uri="{FF2B5EF4-FFF2-40B4-BE49-F238E27FC236}">
                  <a16:creationId xmlns:a16="http://schemas.microsoft.com/office/drawing/2014/main" id="{E40BD47F-576C-99ED-35F2-2D341F9194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71113" y="2786063"/>
              <a:ext cx="1565275" cy="1476375"/>
            </a:xfrm>
            <a:custGeom>
              <a:avLst/>
              <a:gdLst>
                <a:gd name="T0" fmla="*/ 478 w 593"/>
                <a:gd name="T1" fmla="*/ 559 h 559"/>
                <a:gd name="T2" fmla="*/ 372 w 593"/>
                <a:gd name="T3" fmla="*/ 559 h 559"/>
                <a:gd name="T4" fmla="*/ 360 w 593"/>
                <a:gd name="T5" fmla="*/ 547 h 559"/>
                <a:gd name="T6" fmla="*/ 360 w 593"/>
                <a:gd name="T7" fmla="*/ 330 h 559"/>
                <a:gd name="T8" fmla="*/ 347 w 593"/>
                <a:gd name="T9" fmla="*/ 317 h 559"/>
                <a:gd name="T10" fmla="*/ 246 w 593"/>
                <a:gd name="T11" fmla="*/ 317 h 559"/>
                <a:gd name="T12" fmla="*/ 233 w 593"/>
                <a:gd name="T13" fmla="*/ 330 h 559"/>
                <a:gd name="T14" fmla="*/ 233 w 593"/>
                <a:gd name="T15" fmla="*/ 547 h 559"/>
                <a:gd name="T16" fmla="*/ 221 w 593"/>
                <a:gd name="T17" fmla="*/ 559 h 559"/>
                <a:gd name="T18" fmla="*/ 115 w 593"/>
                <a:gd name="T19" fmla="*/ 559 h 559"/>
                <a:gd name="T20" fmla="*/ 72 w 593"/>
                <a:gd name="T21" fmla="*/ 515 h 559"/>
                <a:gd name="T22" fmla="*/ 72 w 593"/>
                <a:gd name="T23" fmla="*/ 270 h 559"/>
                <a:gd name="T24" fmla="*/ 22 w 593"/>
                <a:gd name="T25" fmla="*/ 270 h 559"/>
                <a:gd name="T26" fmla="*/ 14 w 593"/>
                <a:gd name="T27" fmla="*/ 267 h 559"/>
                <a:gd name="T28" fmla="*/ 0 w 593"/>
                <a:gd name="T29" fmla="*/ 238 h 559"/>
                <a:gd name="T30" fmla="*/ 14 w 593"/>
                <a:gd name="T31" fmla="*/ 209 h 559"/>
                <a:gd name="T32" fmla="*/ 265 w 593"/>
                <a:gd name="T33" fmla="*/ 10 h 559"/>
                <a:gd name="T34" fmla="*/ 297 w 593"/>
                <a:gd name="T35" fmla="*/ 0 h 559"/>
                <a:gd name="T36" fmla="*/ 328 w 593"/>
                <a:gd name="T37" fmla="*/ 10 h 559"/>
                <a:gd name="T38" fmla="*/ 402 w 593"/>
                <a:gd name="T39" fmla="*/ 68 h 559"/>
                <a:gd name="T40" fmla="*/ 402 w 593"/>
                <a:gd name="T41" fmla="*/ 18 h 559"/>
                <a:gd name="T42" fmla="*/ 419 w 593"/>
                <a:gd name="T43" fmla="*/ 1 h 559"/>
                <a:gd name="T44" fmla="*/ 496 w 593"/>
                <a:gd name="T45" fmla="*/ 1 h 559"/>
                <a:gd name="T46" fmla="*/ 513 w 593"/>
                <a:gd name="T47" fmla="*/ 18 h 559"/>
                <a:gd name="T48" fmla="*/ 513 w 593"/>
                <a:gd name="T49" fmla="*/ 157 h 559"/>
                <a:gd name="T50" fmla="*/ 579 w 593"/>
                <a:gd name="T51" fmla="*/ 209 h 559"/>
                <a:gd name="T52" fmla="*/ 593 w 593"/>
                <a:gd name="T53" fmla="*/ 238 h 559"/>
                <a:gd name="T54" fmla="*/ 579 w 593"/>
                <a:gd name="T55" fmla="*/ 267 h 559"/>
                <a:gd name="T56" fmla="*/ 571 w 593"/>
                <a:gd name="T57" fmla="*/ 270 h 559"/>
                <a:gd name="T58" fmla="*/ 521 w 593"/>
                <a:gd name="T59" fmla="*/ 270 h 559"/>
                <a:gd name="T60" fmla="*/ 521 w 593"/>
                <a:gd name="T61" fmla="*/ 515 h 559"/>
                <a:gd name="T62" fmla="*/ 478 w 593"/>
                <a:gd name="T63" fmla="*/ 559 h 559"/>
                <a:gd name="T64" fmla="*/ 384 w 593"/>
                <a:gd name="T65" fmla="*/ 535 h 559"/>
                <a:gd name="T66" fmla="*/ 478 w 593"/>
                <a:gd name="T67" fmla="*/ 535 h 559"/>
                <a:gd name="T68" fmla="*/ 497 w 593"/>
                <a:gd name="T69" fmla="*/ 515 h 559"/>
                <a:gd name="T70" fmla="*/ 497 w 593"/>
                <a:gd name="T71" fmla="*/ 258 h 559"/>
                <a:gd name="T72" fmla="*/ 509 w 593"/>
                <a:gd name="T73" fmla="*/ 246 h 559"/>
                <a:gd name="T74" fmla="*/ 567 w 593"/>
                <a:gd name="T75" fmla="*/ 246 h 559"/>
                <a:gd name="T76" fmla="*/ 569 w 593"/>
                <a:gd name="T77" fmla="*/ 238 h 559"/>
                <a:gd name="T78" fmla="*/ 564 w 593"/>
                <a:gd name="T79" fmla="*/ 228 h 559"/>
                <a:gd name="T80" fmla="*/ 493 w 593"/>
                <a:gd name="T81" fmla="*/ 172 h 559"/>
                <a:gd name="T82" fmla="*/ 489 w 593"/>
                <a:gd name="T83" fmla="*/ 163 h 559"/>
                <a:gd name="T84" fmla="*/ 489 w 593"/>
                <a:gd name="T85" fmla="*/ 25 h 559"/>
                <a:gd name="T86" fmla="*/ 426 w 593"/>
                <a:gd name="T87" fmla="*/ 25 h 559"/>
                <a:gd name="T88" fmla="*/ 426 w 593"/>
                <a:gd name="T89" fmla="*/ 93 h 559"/>
                <a:gd name="T90" fmla="*/ 419 w 593"/>
                <a:gd name="T91" fmla="*/ 104 h 559"/>
                <a:gd name="T92" fmla="*/ 406 w 593"/>
                <a:gd name="T93" fmla="*/ 103 h 559"/>
                <a:gd name="T94" fmla="*/ 313 w 593"/>
                <a:gd name="T95" fmla="*/ 29 h 559"/>
                <a:gd name="T96" fmla="*/ 297 w 593"/>
                <a:gd name="T97" fmla="*/ 24 h 559"/>
                <a:gd name="T98" fmla="*/ 280 w 593"/>
                <a:gd name="T99" fmla="*/ 29 h 559"/>
                <a:gd name="T100" fmla="*/ 29 w 593"/>
                <a:gd name="T101" fmla="*/ 228 h 559"/>
                <a:gd name="T102" fmla="*/ 24 w 593"/>
                <a:gd name="T103" fmla="*/ 238 h 559"/>
                <a:gd name="T104" fmla="*/ 27 w 593"/>
                <a:gd name="T105" fmla="*/ 246 h 559"/>
                <a:gd name="T106" fmla="*/ 84 w 593"/>
                <a:gd name="T107" fmla="*/ 246 h 559"/>
                <a:gd name="T108" fmla="*/ 96 w 593"/>
                <a:gd name="T109" fmla="*/ 258 h 559"/>
                <a:gd name="T110" fmla="*/ 96 w 593"/>
                <a:gd name="T111" fmla="*/ 515 h 559"/>
                <a:gd name="T112" fmla="*/ 115 w 593"/>
                <a:gd name="T113" fmla="*/ 535 h 559"/>
                <a:gd name="T114" fmla="*/ 209 w 593"/>
                <a:gd name="T115" fmla="*/ 535 h 559"/>
                <a:gd name="T116" fmla="*/ 209 w 593"/>
                <a:gd name="T117" fmla="*/ 330 h 559"/>
                <a:gd name="T118" fmla="*/ 246 w 593"/>
                <a:gd name="T119" fmla="*/ 293 h 559"/>
                <a:gd name="T120" fmla="*/ 347 w 593"/>
                <a:gd name="T121" fmla="*/ 293 h 559"/>
                <a:gd name="T122" fmla="*/ 384 w 593"/>
                <a:gd name="T123" fmla="*/ 330 h 559"/>
                <a:gd name="T124" fmla="*/ 384 w 593"/>
                <a:gd name="T125" fmla="*/ 53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3" h="559">
                  <a:moveTo>
                    <a:pt x="478" y="559"/>
                  </a:moveTo>
                  <a:cubicBezTo>
                    <a:pt x="372" y="559"/>
                    <a:pt x="372" y="559"/>
                    <a:pt x="372" y="559"/>
                  </a:cubicBezTo>
                  <a:cubicBezTo>
                    <a:pt x="365" y="559"/>
                    <a:pt x="360" y="554"/>
                    <a:pt x="360" y="547"/>
                  </a:cubicBezTo>
                  <a:cubicBezTo>
                    <a:pt x="360" y="330"/>
                    <a:pt x="360" y="330"/>
                    <a:pt x="360" y="330"/>
                  </a:cubicBezTo>
                  <a:cubicBezTo>
                    <a:pt x="360" y="323"/>
                    <a:pt x="354" y="317"/>
                    <a:pt x="347" y="317"/>
                  </a:cubicBezTo>
                  <a:cubicBezTo>
                    <a:pt x="246" y="317"/>
                    <a:pt x="246" y="317"/>
                    <a:pt x="246" y="317"/>
                  </a:cubicBezTo>
                  <a:cubicBezTo>
                    <a:pt x="239" y="317"/>
                    <a:pt x="233" y="323"/>
                    <a:pt x="233" y="330"/>
                  </a:cubicBezTo>
                  <a:cubicBezTo>
                    <a:pt x="233" y="547"/>
                    <a:pt x="233" y="547"/>
                    <a:pt x="233" y="547"/>
                  </a:cubicBezTo>
                  <a:cubicBezTo>
                    <a:pt x="233" y="554"/>
                    <a:pt x="228" y="559"/>
                    <a:pt x="221" y="559"/>
                  </a:cubicBezTo>
                  <a:cubicBezTo>
                    <a:pt x="115" y="559"/>
                    <a:pt x="115" y="559"/>
                    <a:pt x="115" y="559"/>
                  </a:cubicBezTo>
                  <a:cubicBezTo>
                    <a:pt x="91" y="559"/>
                    <a:pt x="72" y="539"/>
                    <a:pt x="72" y="515"/>
                  </a:cubicBezTo>
                  <a:cubicBezTo>
                    <a:pt x="72" y="270"/>
                    <a:pt x="72" y="270"/>
                    <a:pt x="72" y="270"/>
                  </a:cubicBezTo>
                  <a:cubicBezTo>
                    <a:pt x="22" y="270"/>
                    <a:pt x="22" y="270"/>
                    <a:pt x="22" y="270"/>
                  </a:cubicBezTo>
                  <a:cubicBezTo>
                    <a:pt x="19" y="270"/>
                    <a:pt x="17" y="269"/>
                    <a:pt x="14" y="267"/>
                  </a:cubicBezTo>
                  <a:cubicBezTo>
                    <a:pt x="5" y="260"/>
                    <a:pt x="0" y="249"/>
                    <a:pt x="0" y="238"/>
                  </a:cubicBezTo>
                  <a:cubicBezTo>
                    <a:pt x="0" y="227"/>
                    <a:pt x="5" y="217"/>
                    <a:pt x="14" y="209"/>
                  </a:cubicBezTo>
                  <a:cubicBezTo>
                    <a:pt x="265" y="10"/>
                    <a:pt x="265" y="10"/>
                    <a:pt x="265" y="10"/>
                  </a:cubicBezTo>
                  <a:cubicBezTo>
                    <a:pt x="273" y="3"/>
                    <a:pt x="285" y="0"/>
                    <a:pt x="297" y="0"/>
                  </a:cubicBezTo>
                  <a:cubicBezTo>
                    <a:pt x="309" y="0"/>
                    <a:pt x="320" y="3"/>
                    <a:pt x="328" y="10"/>
                  </a:cubicBezTo>
                  <a:cubicBezTo>
                    <a:pt x="402" y="68"/>
                    <a:pt x="402" y="68"/>
                    <a:pt x="402" y="68"/>
                  </a:cubicBezTo>
                  <a:cubicBezTo>
                    <a:pt x="402" y="18"/>
                    <a:pt x="402" y="18"/>
                    <a:pt x="402" y="18"/>
                  </a:cubicBezTo>
                  <a:cubicBezTo>
                    <a:pt x="402" y="8"/>
                    <a:pt x="409" y="1"/>
                    <a:pt x="419" y="1"/>
                  </a:cubicBezTo>
                  <a:cubicBezTo>
                    <a:pt x="496" y="1"/>
                    <a:pt x="496" y="1"/>
                    <a:pt x="496" y="1"/>
                  </a:cubicBezTo>
                  <a:cubicBezTo>
                    <a:pt x="505" y="1"/>
                    <a:pt x="513" y="8"/>
                    <a:pt x="513" y="18"/>
                  </a:cubicBezTo>
                  <a:cubicBezTo>
                    <a:pt x="513" y="157"/>
                    <a:pt x="513" y="157"/>
                    <a:pt x="513" y="157"/>
                  </a:cubicBezTo>
                  <a:cubicBezTo>
                    <a:pt x="579" y="209"/>
                    <a:pt x="579" y="209"/>
                    <a:pt x="579" y="209"/>
                  </a:cubicBezTo>
                  <a:cubicBezTo>
                    <a:pt x="588" y="217"/>
                    <a:pt x="593" y="227"/>
                    <a:pt x="593" y="238"/>
                  </a:cubicBezTo>
                  <a:cubicBezTo>
                    <a:pt x="593" y="249"/>
                    <a:pt x="588" y="260"/>
                    <a:pt x="579" y="267"/>
                  </a:cubicBezTo>
                  <a:cubicBezTo>
                    <a:pt x="577" y="269"/>
                    <a:pt x="574" y="270"/>
                    <a:pt x="571" y="270"/>
                  </a:cubicBezTo>
                  <a:cubicBezTo>
                    <a:pt x="521" y="270"/>
                    <a:pt x="521" y="270"/>
                    <a:pt x="521" y="270"/>
                  </a:cubicBezTo>
                  <a:cubicBezTo>
                    <a:pt x="521" y="515"/>
                    <a:pt x="521" y="515"/>
                    <a:pt x="521" y="515"/>
                  </a:cubicBezTo>
                  <a:cubicBezTo>
                    <a:pt x="521" y="539"/>
                    <a:pt x="502" y="559"/>
                    <a:pt x="478" y="559"/>
                  </a:cubicBezTo>
                  <a:close/>
                  <a:moveTo>
                    <a:pt x="384" y="535"/>
                  </a:moveTo>
                  <a:cubicBezTo>
                    <a:pt x="478" y="535"/>
                    <a:pt x="478" y="535"/>
                    <a:pt x="478" y="535"/>
                  </a:cubicBezTo>
                  <a:cubicBezTo>
                    <a:pt x="489" y="535"/>
                    <a:pt x="497" y="526"/>
                    <a:pt x="497" y="515"/>
                  </a:cubicBezTo>
                  <a:cubicBezTo>
                    <a:pt x="497" y="258"/>
                    <a:pt x="497" y="258"/>
                    <a:pt x="497" y="258"/>
                  </a:cubicBezTo>
                  <a:cubicBezTo>
                    <a:pt x="497" y="251"/>
                    <a:pt x="503" y="246"/>
                    <a:pt x="509" y="246"/>
                  </a:cubicBezTo>
                  <a:cubicBezTo>
                    <a:pt x="567" y="246"/>
                    <a:pt x="567" y="246"/>
                    <a:pt x="567" y="246"/>
                  </a:cubicBezTo>
                  <a:cubicBezTo>
                    <a:pt x="568" y="243"/>
                    <a:pt x="569" y="241"/>
                    <a:pt x="569" y="238"/>
                  </a:cubicBezTo>
                  <a:cubicBezTo>
                    <a:pt x="569" y="235"/>
                    <a:pt x="567" y="231"/>
                    <a:pt x="564" y="228"/>
                  </a:cubicBezTo>
                  <a:cubicBezTo>
                    <a:pt x="493" y="172"/>
                    <a:pt x="493" y="172"/>
                    <a:pt x="493" y="172"/>
                  </a:cubicBezTo>
                  <a:cubicBezTo>
                    <a:pt x="491" y="170"/>
                    <a:pt x="489" y="166"/>
                    <a:pt x="489" y="163"/>
                  </a:cubicBezTo>
                  <a:cubicBezTo>
                    <a:pt x="489" y="25"/>
                    <a:pt x="489" y="25"/>
                    <a:pt x="489" y="25"/>
                  </a:cubicBezTo>
                  <a:cubicBezTo>
                    <a:pt x="426" y="25"/>
                    <a:pt x="426" y="25"/>
                    <a:pt x="426" y="25"/>
                  </a:cubicBezTo>
                  <a:cubicBezTo>
                    <a:pt x="426" y="93"/>
                    <a:pt x="426" y="93"/>
                    <a:pt x="426" y="93"/>
                  </a:cubicBezTo>
                  <a:cubicBezTo>
                    <a:pt x="426" y="98"/>
                    <a:pt x="423" y="102"/>
                    <a:pt x="419" y="104"/>
                  </a:cubicBezTo>
                  <a:cubicBezTo>
                    <a:pt x="415" y="106"/>
                    <a:pt x="410" y="106"/>
                    <a:pt x="406" y="103"/>
                  </a:cubicBezTo>
                  <a:cubicBezTo>
                    <a:pt x="313" y="29"/>
                    <a:pt x="313" y="29"/>
                    <a:pt x="313" y="29"/>
                  </a:cubicBezTo>
                  <a:cubicBezTo>
                    <a:pt x="309" y="25"/>
                    <a:pt x="303" y="24"/>
                    <a:pt x="297" y="24"/>
                  </a:cubicBezTo>
                  <a:cubicBezTo>
                    <a:pt x="290" y="24"/>
                    <a:pt x="284" y="25"/>
                    <a:pt x="280" y="29"/>
                  </a:cubicBezTo>
                  <a:cubicBezTo>
                    <a:pt x="29" y="228"/>
                    <a:pt x="29" y="228"/>
                    <a:pt x="29" y="228"/>
                  </a:cubicBezTo>
                  <a:cubicBezTo>
                    <a:pt x="26" y="231"/>
                    <a:pt x="24" y="235"/>
                    <a:pt x="24" y="238"/>
                  </a:cubicBezTo>
                  <a:cubicBezTo>
                    <a:pt x="24" y="241"/>
                    <a:pt x="25" y="243"/>
                    <a:pt x="27" y="246"/>
                  </a:cubicBezTo>
                  <a:cubicBezTo>
                    <a:pt x="84" y="246"/>
                    <a:pt x="84" y="246"/>
                    <a:pt x="84" y="246"/>
                  </a:cubicBezTo>
                  <a:cubicBezTo>
                    <a:pt x="91" y="246"/>
                    <a:pt x="96" y="251"/>
                    <a:pt x="96" y="258"/>
                  </a:cubicBezTo>
                  <a:cubicBezTo>
                    <a:pt x="96" y="515"/>
                    <a:pt x="96" y="515"/>
                    <a:pt x="96" y="515"/>
                  </a:cubicBezTo>
                  <a:cubicBezTo>
                    <a:pt x="96" y="526"/>
                    <a:pt x="105" y="535"/>
                    <a:pt x="115" y="535"/>
                  </a:cubicBezTo>
                  <a:cubicBezTo>
                    <a:pt x="209" y="535"/>
                    <a:pt x="209" y="535"/>
                    <a:pt x="209" y="535"/>
                  </a:cubicBezTo>
                  <a:cubicBezTo>
                    <a:pt x="209" y="330"/>
                    <a:pt x="209" y="330"/>
                    <a:pt x="209" y="330"/>
                  </a:cubicBezTo>
                  <a:cubicBezTo>
                    <a:pt x="209" y="309"/>
                    <a:pt x="226" y="293"/>
                    <a:pt x="246" y="293"/>
                  </a:cubicBezTo>
                  <a:cubicBezTo>
                    <a:pt x="347" y="293"/>
                    <a:pt x="347" y="293"/>
                    <a:pt x="347" y="293"/>
                  </a:cubicBezTo>
                  <a:cubicBezTo>
                    <a:pt x="367" y="293"/>
                    <a:pt x="384" y="309"/>
                    <a:pt x="384" y="330"/>
                  </a:cubicBezTo>
                  <a:lnTo>
                    <a:pt x="384" y="53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56">
              <a:extLst>
                <a:ext uri="{FF2B5EF4-FFF2-40B4-BE49-F238E27FC236}">
                  <a16:creationId xmlns:a16="http://schemas.microsoft.com/office/drawing/2014/main" id="{50603DD7-8542-2B2C-6CF9-2DCAC32A39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94988" y="4198938"/>
              <a:ext cx="527050" cy="63500"/>
            </a:xfrm>
            <a:custGeom>
              <a:avLst/>
              <a:gdLst>
                <a:gd name="T0" fmla="*/ 188 w 200"/>
                <a:gd name="T1" fmla="*/ 24 h 24"/>
                <a:gd name="T2" fmla="*/ 12 w 200"/>
                <a:gd name="T3" fmla="*/ 24 h 24"/>
                <a:gd name="T4" fmla="*/ 0 w 200"/>
                <a:gd name="T5" fmla="*/ 12 h 24"/>
                <a:gd name="T6" fmla="*/ 12 w 200"/>
                <a:gd name="T7" fmla="*/ 0 h 24"/>
                <a:gd name="T8" fmla="*/ 188 w 200"/>
                <a:gd name="T9" fmla="*/ 0 h 24"/>
                <a:gd name="T10" fmla="*/ 200 w 200"/>
                <a:gd name="T11" fmla="*/ 12 h 24"/>
                <a:gd name="T12" fmla="*/ 188 w 200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0" h="24">
                  <a:moveTo>
                    <a:pt x="188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195" y="0"/>
                    <a:pt x="200" y="5"/>
                    <a:pt x="200" y="12"/>
                  </a:cubicBezTo>
                  <a:cubicBezTo>
                    <a:pt x="200" y="19"/>
                    <a:pt x="195" y="24"/>
                    <a:pt x="188" y="2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Oval 57">
              <a:extLst>
                <a:ext uri="{FF2B5EF4-FFF2-40B4-BE49-F238E27FC236}">
                  <a16:creationId xmlns:a16="http://schemas.microsoft.com/office/drawing/2014/main" id="{AF1A37F9-9D18-701F-393C-7FB7D5DD4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8513" y="3884613"/>
              <a:ext cx="92075" cy="92075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58">
              <a:extLst>
                <a:ext uri="{FF2B5EF4-FFF2-40B4-BE49-F238E27FC236}">
                  <a16:creationId xmlns:a16="http://schemas.microsoft.com/office/drawing/2014/main" id="{9230F4FF-FF65-F9B6-BA48-035A8BF02F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72763" y="3092450"/>
              <a:ext cx="561975" cy="279400"/>
            </a:xfrm>
            <a:custGeom>
              <a:avLst/>
              <a:gdLst>
                <a:gd name="T0" fmla="*/ 198 w 213"/>
                <a:gd name="T1" fmla="*/ 106 h 106"/>
                <a:gd name="T2" fmla="*/ 15 w 213"/>
                <a:gd name="T3" fmla="*/ 106 h 106"/>
                <a:gd name="T4" fmla="*/ 8 w 213"/>
                <a:gd name="T5" fmla="*/ 103 h 106"/>
                <a:gd name="T6" fmla="*/ 0 w 213"/>
                <a:gd name="T7" fmla="*/ 87 h 106"/>
                <a:gd name="T8" fmla="*/ 8 w 213"/>
                <a:gd name="T9" fmla="*/ 71 h 106"/>
                <a:gd name="T10" fmla="*/ 91 w 213"/>
                <a:gd name="T11" fmla="*/ 5 h 106"/>
                <a:gd name="T12" fmla="*/ 107 w 213"/>
                <a:gd name="T13" fmla="*/ 0 h 106"/>
                <a:gd name="T14" fmla="*/ 122 w 213"/>
                <a:gd name="T15" fmla="*/ 5 h 106"/>
                <a:gd name="T16" fmla="*/ 206 w 213"/>
                <a:gd name="T17" fmla="*/ 71 h 106"/>
                <a:gd name="T18" fmla="*/ 213 w 213"/>
                <a:gd name="T19" fmla="*/ 87 h 106"/>
                <a:gd name="T20" fmla="*/ 206 w 213"/>
                <a:gd name="T21" fmla="*/ 103 h 106"/>
                <a:gd name="T22" fmla="*/ 198 w 213"/>
                <a:gd name="T23" fmla="*/ 106 h 106"/>
                <a:gd name="T24" fmla="*/ 33 w 213"/>
                <a:gd name="T25" fmla="*/ 82 h 106"/>
                <a:gd name="T26" fmla="*/ 180 w 213"/>
                <a:gd name="T27" fmla="*/ 82 h 106"/>
                <a:gd name="T28" fmla="*/ 107 w 213"/>
                <a:gd name="T29" fmla="*/ 24 h 106"/>
                <a:gd name="T30" fmla="*/ 107 w 213"/>
                <a:gd name="T31" fmla="*/ 24 h 106"/>
                <a:gd name="T32" fmla="*/ 106 w 213"/>
                <a:gd name="T33" fmla="*/ 24 h 106"/>
                <a:gd name="T34" fmla="*/ 33 w 213"/>
                <a:gd name="T35" fmla="*/ 8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3" h="106">
                  <a:moveTo>
                    <a:pt x="198" y="106"/>
                  </a:moveTo>
                  <a:cubicBezTo>
                    <a:pt x="15" y="106"/>
                    <a:pt x="15" y="106"/>
                    <a:pt x="15" y="106"/>
                  </a:cubicBezTo>
                  <a:cubicBezTo>
                    <a:pt x="12" y="106"/>
                    <a:pt x="10" y="105"/>
                    <a:pt x="8" y="103"/>
                  </a:cubicBezTo>
                  <a:cubicBezTo>
                    <a:pt x="3" y="99"/>
                    <a:pt x="0" y="93"/>
                    <a:pt x="0" y="87"/>
                  </a:cubicBezTo>
                  <a:cubicBezTo>
                    <a:pt x="0" y="81"/>
                    <a:pt x="3" y="75"/>
                    <a:pt x="8" y="71"/>
                  </a:cubicBezTo>
                  <a:cubicBezTo>
                    <a:pt x="91" y="5"/>
                    <a:pt x="91" y="5"/>
                    <a:pt x="91" y="5"/>
                  </a:cubicBezTo>
                  <a:cubicBezTo>
                    <a:pt x="95" y="2"/>
                    <a:pt x="101" y="0"/>
                    <a:pt x="107" y="0"/>
                  </a:cubicBezTo>
                  <a:cubicBezTo>
                    <a:pt x="112" y="0"/>
                    <a:pt x="118" y="2"/>
                    <a:pt x="122" y="5"/>
                  </a:cubicBezTo>
                  <a:cubicBezTo>
                    <a:pt x="206" y="71"/>
                    <a:pt x="206" y="71"/>
                    <a:pt x="206" y="71"/>
                  </a:cubicBezTo>
                  <a:cubicBezTo>
                    <a:pt x="211" y="75"/>
                    <a:pt x="213" y="81"/>
                    <a:pt x="213" y="87"/>
                  </a:cubicBezTo>
                  <a:cubicBezTo>
                    <a:pt x="213" y="93"/>
                    <a:pt x="211" y="99"/>
                    <a:pt x="206" y="103"/>
                  </a:cubicBezTo>
                  <a:cubicBezTo>
                    <a:pt x="203" y="105"/>
                    <a:pt x="201" y="106"/>
                    <a:pt x="198" y="106"/>
                  </a:cubicBezTo>
                  <a:close/>
                  <a:moveTo>
                    <a:pt x="33" y="82"/>
                  </a:moveTo>
                  <a:cubicBezTo>
                    <a:pt x="180" y="82"/>
                    <a:pt x="180" y="82"/>
                    <a:pt x="180" y="82"/>
                  </a:cubicBezTo>
                  <a:cubicBezTo>
                    <a:pt x="107" y="24"/>
                    <a:pt x="107" y="24"/>
                    <a:pt x="107" y="24"/>
                  </a:cubicBezTo>
                  <a:cubicBezTo>
                    <a:pt x="107" y="24"/>
                    <a:pt x="107" y="24"/>
                    <a:pt x="107" y="24"/>
                  </a:cubicBezTo>
                  <a:cubicBezTo>
                    <a:pt x="106" y="24"/>
                    <a:pt x="106" y="24"/>
                    <a:pt x="106" y="24"/>
                  </a:cubicBezTo>
                  <a:lnTo>
                    <a:pt x="33" y="8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0981AF51-3D56-F7E2-5A91-84CE2668AB0D}"/>
              </a:ext>
            </a:extLst>
          </p:cNvPr>
          <p:cNvGrpSpPr/>
          <p:nvPr/>
        </p:nvGrpSpPr>
        <p:grpSpPr>
          <a:xfrm>
            <a:off x="367502" y="3771818"/>
            <a:ext cx="297278" cy="280394"/>
            <a:chOff x="10171113" y="2786063"/>
            <a:chExt cx="1565275" cy="1476375"/>
          </a:xfrm>
          <a:solidFill>
            <a:schemeClr val="bg1"/>
          </a:solidFill>
        </p:grpSpPr>
        <p:sp>
          <p:nvSpPr>
            <p:cNvPr id="97" name="Freeform 55">
              <a:extLst>
                <a:ext uri="{FF2B5EF4-FFF2-40B4-BE49-F238E27FC236}">
                  <a16:creationId xmlns:a16="http://schemas.microsoft.com/office/drawing/2014/main" id="{25E4B7E8-7E98-B16F-2611-E1CF12642C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71113" y="2786063"/>
              <a:ext cx="1565275" cy="1476375"/>
            </a:xfrm>
            <a:custGeom>
              <a:avLst/>
              <a:gdLst>
                <a:gd name="T0" fmla="*/ 478 w 593"/>
                <a:gd name="T1" fmla="*/ 559 h 559"/>
                <a:gd name="T2" fmla="*/ 372 w 593"/>
                <a:gd name="T3" fmla="*/ 559 h 559"/>
                <a:gd name="T4" fmla="*/ 360 w 593"/>
                <a:gd name="T5" fmla="*/ 547 h 559"/>
                <a:gd name="T6" fmla="*/ 360 w 593"/>
                <a:gd name="T7" fmla="*/ 330 h 559"/>
                <a:gd name="T8" fmla="*/ 347 w 593"/>
                <a:gd name="T9" fmla="*/ 317 h 559"/>
                <a:gd name="T10" fmla="*/ 246 w 593"/>
                <a:gd name="T11" fmla="*/ 317 h 559"/>
                <a:gd name="T12" fmla="*/ 233 w 593"/>
                <a:gd name="T13" fmla="*/ 330 h 559"/>
                <a:gd name="T14" fmla="*/ 233 w 593"/>
                <a:gd name="T15" fmla="*/ 547 h 559"/>
                <a:gd name="T16" fmla="*/ 221 w 593"/>
                <a:gd name="T17" fmla="*/ 559 h 559"/>
                <a:gd name="T18" fmla="*/ 115 w 593"/>
                <a:gd name="T19" fmla="*/ 559 h 559"/>
                <a:gd name="T20" fmla="*/ 72 w 593"/>
                <a:gd name="T21" fmla="*/ 515 h 559"/>
                <a:gd name="T22" fmla="*/ 72 w 593"/>
                <a:gd name="T23" fmla="*/ 270 h 559"/>
                <a:gd name="T24" fmla="*/ 22 w 593"/>
                <a:gd name="T25" fmla="*/ 270 h 559"/>
                <a:gd name="T26" fmla="*/ 14 w 593"/>
                <a:gd name="T27" fmla="*/ 267 h 559"/>
                <a:gd name="T28" fmla="*/ 0 w 593"/>
                <a:gd name="T29" fmla="*/ 238 h 559"/>
                <a:gd name="T30" fmla="*/ 14 w 593"/>
                <a:gd name="T31" fmla="*/ 209 h 559"/>
                <a:gd name="T32" fmla="*/ 265 w 593"/>
                <a:gd name="T33" fmla="*/ 10 h 559"/>
                <a:gd name="T34" fmla="*/ 297 w 593"/>
                <a:gd name="T35" fmla="*/ 0 h 559"/>
                <a:gd name="T36" fmla="*/ 328 w 593"/>
                <a:gd name="T37" fmla="*/ 10 h 559"/>
                <a:gd name="T38" fmla="*/ 402 w 593"/>
                <a:gd name="T39" fmla="*/ 68 h 559"/>
                <a:gd name="T40" fmla="*/ 402 w 593"/>
                <a:gd name="T41" fmla="*/ 18 h 559"/>
                <a:gd name="T42" fmla="*/ 419 w 593"/>
                <a:gd name="T43" fmla="*/ 1 h 559"/>
                <a:gd name="T44" fmla="*/ 496 w 593"/>
                <a:gd name="T45" fmla="*/ 1 h 559"/>
                <a:gd name="T46" fmla="*/ 513 w 593"/>
                <a:gd name="T47" fmla="*/ 18 h 559"/>
                <a:gd name="T48" fmla="*/ 513 w 593"/>
                <a:gd name="T49" fmla="*/ 157 h 559"/>
                <a:gd name="T50" fmla="*/ 579 w 593"/>
                <a:gd name="T51" fmla="*/ 209 h 559"/>
                <a:gd name="T52" fmla="*/ 593 w 593"/>
                <a:gd name="T53" fmla="*/ 238 h 559"/>
                <a:gd name="T54" fmla="*/ 579 w 593"/>
                <a:gd name="T55" fmla="*/ 267 h 559"/>
                <a:gd name="T56" fmla="*/ 571 w 593"/>
                <a:gd name="T57" fmla="*/ 270 h 559"/>
                <a:gd name="T58" fmla="*/ 521 w 593"/>
                <a:gd name="T59" fmla="*/ 270 h 559"/>
                <a:gd name="T60" fmla="*/ 521 w 593"/>
                <a:gd name="T61" fmla="*/ 515 h 559"/>
                <a:gd name="T62" fmla="*/ 478 w 593"/>
                <a:gd name="T63" fmla="*/ 559 h 559"/>
                <a:gd name="T64" fmla="*/ 384 w 593"/>
                <a:gd name="T65" fmla="*/ 535 h 559"/>
                <a:gd name="T66" fmla="*/ 478 w 593"/>
                <a:gd name="T67" fmla="*/ 535 h 559"/>
                <a:gd name="T68" fmla="*/ 497 w 593"/>
                <a:gd name="T69" fmla="*/ 515 h 559"/>
                <a:gd name="T70" fmla="*/ 497 w 593"/>
                <a:gd name="T71" fmla="*/ 258 h 559"/>
                <a:gd name="T72" fmla="*/ 509 w 593"/>
                <a:gd name="T73" fmla="*/ 246 h 559"/>
                <a:gd name="T74" fmla="*/ 567 w 593"/>
                <a:gd name="T75" fmla="*/ 246 h 559"/>
                <a:gd name="T76" fmla="*/ 569 w 593"/>
                <a:gd name="T77" fmla="*/ 238 h 559"/>
                <a:gd name="T78" fmla="*/ 564 w 593"/>
                <a:gd name="T79" fmla="*/ 228 h 559"/>
                <a:gd name="T80" fmla="*/ 493 w 593"/>
                <a:gd name="T81" fmla="*/ 172 h 559"/>
                <a:gd name="T82" fmla="*/ 489 w 593"/>
                <a:gd name="T83" fmla="*/ 163 h 559"/>
                <a:gd name="T84" fmla="*/ 489 w 593"/>
                <a:gd name="T85" fmla="*/ 25 h 559"/>
                <a:gd name="T86" fmla="*/ 426 w 593"/>
                <a:gd name="T87" fmla="*/ 25 h 559"/>
                <a:gd name="T88" fmla="*/ 426 w 593"/>
                <a:gd name="T89" fmla="*/ 93 h 559"/>
                <a:gd name="T90" fmla="*/ 419 w 593"/>
                <a:gd name="T91" fmla="*/ 104 h 559"/>
                <a:gd name="T92" fmla="*/ 406 w 593"/>
                <a:gd name="T93" fmla="*/ 103 h 559"/>
                <a:gd name="T94" fmla="*/ 313 w 593"/>
                <a:gd name="T95" fmla="*/ 29 h 559"/>
                <a:gd name="T96" fmla="*/ 297 w 593"/>
                <a:gd name="T97" fmla="*/ 24 h 559"/>
                <a:gd name="T98" fmla="*/ 280 w 593"/>
                <a:gd name="T99" fmla="*/ 29 h 559"/>
                <a:gd name="T100" fmla="*/ 29 w 593"/>
                <a:gd name="T101" fmla="*/ 228 h 559"/>
                <a:gd name="T102" fmla="*/ 24 w 593"/>
                <a:gd name="T103" fmla="*/ 238 h 559"/>
                <a:gd name="T104" fmla="*/ 27 w 593"/>
                <a:gd name="T105" fmla="*/ 246 h 559"/>
                <a:gd name="T106" fmla="*/ 84 w 593"/>
                <a:gd name="T107" fmla="*/ 246 h 559"/>
                <a:gd name="T108" fmla="*/ 96 w 593"/>
                <a:gd name="T109" fmla="*/ 258 h 559"/>
                <a:gd name="T110" fmla="*/ 96 w 593"/>
                <a:gd name="T111" fmla="*/ 515 h 559"/>
                <a:gd name="T112" fmla="*/ 115 w 593"/>
                <a:gd name="T113" fmla="*/ 535 h 559"/>
                <a:gd name="T114" fmla="*/ 209 w 593"/>
                <a:gd name="T115" fmla="*/ 535 h 559"/>
                <a:gd name="T116" fmla="*/ 209 w 593"/>
                <a:gd name="T117" fmla="*/ 330 h 559"/>
                <a:gd name="T118" fmla="*/ 246 w 593"/>
                <a:gd name="T119" fmla="*/ 293 h 559"/>
                <a:gd name="T120" fmla="*/ 347 w 593"/>
                <a:gd name="T121" fmla="*/ 293 h 559"/>
                <a:gd name="T122" fmla="*/ 384 w 593"/>
                <a:gd name="T123" fmla="*/ 330 h 559"/>
                <a:gd name="T124" fmla="*/ 384 w 593"/>
                <a:gd name="T125" fmla="*/ 53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3" h="559">
                  <a:moveTo>
                    <a:pt x="478" y="559"/>
                  </a:moveTo>
                  <a:cubicBezTo>
                    <a:pt x="372" y="559"/>
                    <a:pt x="372" y="559"/>
                    <a:pt x="372" y="559"/>
                  </a:cubicBezTo>
                  <a:cubicBezTo>
                    <a:pt x="365" y="559"/>
                    <a:pt x="360" y="554"/>
                    <a:pt x="360" y="547"/>
                  </a:cubicBezTo>
                  <a:cubicBezTo>
                    <a:pt x="360" y="330"/>
                    <a:pt x="360" y="330"/>
                    <a:pt x="360" y="330"/>
                  </a:cubicBezTo>
                  <a:cubicBezTo>
                    <a:pt x="360" y="323"/>
                    <a:pt x="354" y="317"/>
                    <a:pt x="347" y="317"/>
                  </a:cubicBezTo>
                  <a:cubicBezTo>
                    <a:pt x="246" y="317"/>
                    <a:pt x="246" y="317"/>
                    <a:pt x="246" y="317"/>
                  </a:cubicBezTo>
                  <a:cubicBezTo>
                    <a:pt x="239" y="317"/>
                    <a:pt x="233" y="323"/>
                    <a:pt x="233" y="330"/>
                  </a:cubicBezTo>
                  <a:cubicBezTo>
                    <a:pt x="233" y="547"/>
                    <a:pt x="233" y="547"/>
                    <a:pt x="233" y="547"/>
                  </a:cubicBezTo>
                  <a:cubicBezTo>
                    <a:pt x="233" y="554"/>
                    <a:pt x="228" y="559"/>
                    <a:pt x="221" y="559"/>
                  </a:cubicBezTo>
                  <a:cubicBezTo>
                    <a:pt x="115" y="559"/>
                    <a:pt x="115" y="559"/>
                    <a:pt x="115" y="559"/>
                  </a:cubicBezTo>
                  <a:cubicBezTo>
                    <a:pt x="91" y="559"/>
                    <a:pt x="72" y="539"/>
                    <a:pt x="72" y="515"/>
                  </a:cubicBezTo>
                  <a:cubicBezTo>
                    <a:pt x="72" y="270"/>
                    <a:pt x="72" y="270"/>
                    <a:pt x="72" y="270"/>
                  </a:cubicBezTo>
                  <a:cubicBezTo>
                    <a:pt x="22" y="270"/>
                    <a:pt x="22" y="270"/>
                    <a:pt x="22" y="270"/>
                  </a:cubicBezTo>
                  <a:cubicBezTo>
                    <a:pt x="19" y="270"/>
                    <a:pt x="17" y="269"/>
                    <a:pt x="14" y="267"/>
                  </a:cubicBezTo>
                  <a:cubicBezTo>
                    <a:pt x="5" y="260"/>
                    <a:pt x="0" y="249"/>
                    <a:pt x="0" y="238"/>
                  </a:cubicBezTo>
                  <a:cubicBezTo>
                    <a:pt x="0" y="227"/>
                    <a:pt x="5" y="217"/>
                    <a:pt x="14" y="209"/>
                  </a:cubicBezTo>
                  <a:cubicBezTo>
                    <a:pt x="265" y="10"/>
                    <a:pt x="265" y="10"/>
                    <a:pt x="265" y="10"/>
                  </a:cubicBezTo>
                  <a:cubicBezTo>
                    <a:pt x="273" y="3"/>
                    <a:pt x="285" y="0"/>
                    <a:pt x="297" y="0"/>
                  </a:cubicBezTo>
                  <a:cubicBezTo>
                    <a:pt x="309" y="0"/>
                    <a:pt x="320" y="3"/>
                    <a:pt x="328" y="10"/>
                  </a:cubicBezTo>
                  <a:cubicBezTo>
                    <a:pt x="402" y="68"/>
                    <a:pt x="402" y="68"/>
                    <a:pt x="402" y="68"/>
                  </a:cubicBezTo>
                  <a:cubicBezTo>
                    <a:pt x="402" y="18"/>
                    <a:pt x="402" y="18"/>
                    <a:pt x="402" y="18"/>
                  </a:cubicBezTo>
                  <a:cubicBezTo>
                    <a:pt x="402" y="8"/>
                    <a:pt x="409" y="1"/>
                    <a:pt x="419" y="1"/>
                  </a:cubicBezTo>
                  <a:cubicBezTo>
                    <a:pt x="496" y="1"/>
                    <a:pt x="496" y="1"/>
                    <a:pt x="496" y="1"/>
                  </a:cubicBezTo>
                  <a:cubicBezTo>
                    <a:pt x="505" y="1"/>
                    <a:pt x="513" y="8"/>
                    <a:pt x="513" y="18"/>
                  </a:cubicBezTo>
                  <a:cubicBezTo>
                    <a:pt x="513" y="157"/>
                    <a:pt x="513" y="157"/>
                    <a:pt x="513" y="157"/>
                  </a:cubicBezTo>
                  <a:cubicBezTo>
                    <a:pt x="579" y="209"/>
                    <a:pt x="579" y="209"/>
                    <a:pt x="579" y="209"/>
                  </a:cubicBezTo>
                  <a:cubicBezTo>
                    <a:pt x="588" y="217"/>
                    <a:pt x="593" y="227"/>
                    <a:pt x="593" y="238"/>
                  </a:cubicBezTo>
                  <a:cubicBezTo>
                    <a:pt x="593" y="249"/>
                    <a:pt x="588" y="260"/>
                    <a:pt x="579" y="267"/>
                  </a:cubicBezTo>
                  <a:cubicBezTo>
                    <a:pt x="577" y="269"/>
                    <a:pt x="574" y="270"/>
                    <a:pt x="571" y="270"/>
                  </a:cubicBezTo>
                  <a:cubicBezTo>
                    <a:pt x="521" y="270"/>
                    <a:pt x="521" y="270"/>
                    <a:pt x="521" y="270"/>
                  </a:cubicBezTo>
                  <a:cubicBezTo>
                    <a:pt x="521" y="515"/>
                    <a:pt x="521" y="515"/>
                    <a:pt x="521" y="515"/>
                  </a:cubicBezTo>
                  <a:cubicBezTo>
                    <a:pt x="521" y="539"/>
                    <a:pt x="502" y="559"/>
                    <a:pt x="478" y="559"/>
                  </a:cubicBezTo>
                  <a:close/>
                  <a:moveTo>
                    <a:pt x="384" y="535"/>
                  </a:moveTo>
                  <a:cubicBezTo>
                    <a:pt x="478" y="535"/>
                    <a:pt x="478" y="535"/>
                    <a:pt x="478" y="535"/>
                  </a:cubicBezTo>
                  <a:cubicBezTo>
                    <a:pt x="489" y="535"/>
                    <a:pt x="497" y="526"/>
                    <a:pt x="497" y="515"/>
                  </a:cubicBezTo>
                  <a:cubicBezTo>
                    <a:pt x="497" y="258"/>
                    <a:pt x="497" y="258"/>
                    <a:pt x="497" y="258"/>
                  </a:cubicBezTo>
                  <a:cubicBezTo>
                    <a:pt x="497" y="251"/>
                    <a:pt x="503" y="246"/>
                    <a:pt x="509" y="246"/>
                  </a:cubicBezTo>
                  <a:cubicBezTo>
                    <a:pt x="567" y="246"/>
                    <a:pt x="567" y="246"/>
                    <a:pt x="567" y="246"/>
                  </a:cubicBezTo>
                  <a:cubicBezTo>
                    <a:pt x="568" y="243"/>
                    <a:pt x="569" y="241"/>
                    <a:pt x="569" y="238"/>
                  </a:cubicBezTo>
                  <a:cubicBezTo>
                    <a:pt x="569" y="235"/>
                    <a:pt x="567" y="231"/>
                    <a:pt x="564" y="228"/>
                  </a:cubicBezTo>
                  <a:cubicBezTo>
                    <a:pt x="493" y="172"/>
                    <a:pt x="493" y="172"/>
                    <a:pt x="493" y="172"/>
                  </a:cubicBezTo>
                  <a:cubicBezTo>
                    <a:pt x="491" y="170"/>
                    <a:pt x="489" y="166"/>
                    <a:pt x="489" y="163"/>
                  </a:cubicBezTo>
                  <a:cubicBezTo>
                    <a:pt x="489" y="25"/>
                    <a:pt x="489" y="25"/>
                    <a:pt x="489" y="25"/>
                  </a:cubicBezTo>
                  <a:cubicBezTo>
                    <a:pt x="426" y="25"/>
                    <a:pt x="426" y="25"/>
                    <a:pt x="426" y="25"/>
                  </a:cubicBezTo>
                  <a:cubicBezTo>
                    <a:pt x="426" y="93"/>
                    <a:pt x="426" y="93"/>
                    <a:pt x="426" y="93"/>
                  </a:cubicBezTo>
                  <a:cubicBezTo>
                    <a:pt x="426" y="98"/>
                    <a:pt x="423" y="102"/>
                    <a:pt x="419" y="104"/>
                  </a:cubicBezTo>
                  <a:cubicBezTo>
                    <a:pt x="415" y="106"/>
                    <a:pt x="410" y="106"/>
                    <a:pt x="406" y="103"/>
                  </a:cubicBezTo>
                  <a:cubicBezTo>
                    <a:pt x="313" y="29"/>
                    <a:pt x="313" y="29"/>
                    <a:pt x="313" y="29"/>
                  </a:cubicBezTo>
                  <a:cubicBezTo>
                    <a:pt x="309" y="25"/>
                    <a:pt x="303" y="24"/>
                    <a:pt x="297" y="24"/>
                  </a:cubicBezTo>
                  <a:cubicBezTo>
                    <a:pt x="290" y="24"/>
                    <a:pt x="284" y="25"/>
                    <a:pt x="280" y="29"/>
                  </a:cubicBezTo>
                  <a:cubicBezTo>
                    <a:pt x="29" y="228"/>
                    <a:pt x="29" y="228"/>
                    <a:pt x="29" y="228"/>
                  </a:cubicBezTo>
                  <a:cubicBezTo>
                    <a:pt x="26" y="231"/>
                    <a:pt x="24" y="235"/>
                    <a:pt x="24" y="238"/>
                  </a:cubicBezTo>
                  <a:cubicBezTo>
                    <a:pt x="24" y="241"/>
                    <a:pt x="25" y="243"/>
                    <a:pt x="27" y="246"/>
                  </a:cubicBezTo>
                  <a:cubicBezTo>
                    <a:pt x="84" y="246"/>
                    <a:pt x="84" y="246"/>
                    <a:pt x="84" y="246"/>
                  </a:cubicBezTo>
                  <a:cubicBezTo>
                    <a:pt x="91" y="246"/>
                    <a:pt x="96" y="251"/>
                    <a:pt x="96" y="258"/>
                  </a:cubicBezTo>
                  <a:cubicBezTo>
                    <a:pt x="96" y="515"/>
                    <a:pt x="96" y="515"/>
                    <a:pt x="96" y="515"/>
                  </a:cubicBezTo>
                  <a:cubicBezTo>
                    <a:pt x="96" y="526"/>
                    <a:pt x="105" y="535"/>
                    <a:pt x="115" y="535"/>
                  </a:cubicBezTo>
                  <a:cubicBezTo>
                    <a:pt x="209" y="535"/>
                    <a:pt x="209" y="535"/>
                    <a:pt x="209" y="535"/>
                  </a:cubicBezTo>
                  <a:cubicBezTo>
                    <a:pt x="209" y="330"/>
                    <a:pt x="209" y="330"/>
                    <a:pt x="209" y="330"/>
                  </a:cubicBezTo>
                  <a:cubicBezTo>
                    <a:pt x="209" y="309"/>
                    <a:pt x="226" y="293"/>
                    <a:pt x="246" y="293"/>
                  </a:cubicBezTo>
                  <a:cubicBezTo>
                    <a:pt x="347" y="293"/>
                    <a:pt x="347" y="293"/>
                    <a:pt x="347" y="293"/>
                  </a:cubicBezTo>
                  <a:cubicBezTo>
                    <a:pt x="367" y="293"/>
                    <a:pt x="384" y="309"/>
                    <a:pt x="384" y="330"/>
                  </a:cubicBezTo>
                  <a:lnTo>
                    <a:pt x="384" y="53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56">
              <a:extLst>
                <a:ext uri="{FF2B5EF4-FFF2-40B4-BE49-F238E27FC236}">
                  <a16:creationId xmlns:a16="http://schemas.microsoft.com/office/drawing/2014/main" id="{668364E4-8EE8-B2E8-B090-A081F2DD86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94988" y="4198938"/>
              <a:ext cx="527050" cy="63500"/>
            </a:xfrm>
            <a:custGeom>
              <a:avLst/>
              <a:gdLst>
                <a:gd name="T0" fmla="*/ 188 w 200"/>
                <a:gd name="T1" fmla="*/ 24 h 24"/>
                <a:gd name="T2" fmla="*/ 12 w 200"/>
                <a:gd name="T3" fmla="*/ 24 h 24"/>
                <a:gd name="T4" fmla="*/ 0 w 200"/>
                <a:gd name="T5" fmla="*/ 12 h 24"/>
                <a:gd name="T6" fmla="*/ 12 w 200"/>
                <a:gd name="T7" fmla="*/ 0 h 24"/>
                <a:gd name="T8" fmla="*/ 188 w 200"/>
                <a:gd name="T9" fmla="*/ 0 h 24"/>
                <a:gd name="T10" fmla="*/ 200 w 200"/>
                <a:gd name="T11" fmla="*/ 12 h 24"/>
                <a:gd name="T12" fmla="*/ 188 w 200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0" h="24">
                  <a:moveTo>
                    <a:pt x="188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195" y="0"/>
                    <a:pt x="200" y="5"/>
                    <a:pt x="200" y="12"/>
                  </a:cubicBezTo>
                  <a:cubicBezTo>
                    <a:pt x="200" y="19"/>
                    <a:pt x="195" y="24"/>
                    <a:pt x="188" y="2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Oval 57">
              <a:extLst>
                <a:ext uri="{FF2B5EF4-FFF2-40B4-BE49-F238E27FC236}">
                  <a16:creationId xmlns:a16="http://schemas.microsoft.com/office/drawing/2014/main" id="{36DA3F95-542D-46E9-52EB-CF8B10F9BF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8513" y="3884613"/>
              <a:ext cx="92075" cy="92075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58">
              <a:extLst>
                <a:ext uri="{FF2B5EF4-FFF2-40B4-BE49-F238E27FC236}">
                  <a16:creationId xmlns:a16="http://schemas.microsoft.com/office/drawing/2014/main" id="{72B64252-86F0-6A50-7FD4-2291DD3524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72763" y="3092450"/>
              <a:ext cx="561975" cy="279400"/>
            </a:xfrm>
            <a:custGeom>
              <a:avLst/>
              <a:gdLst>
                <a:gd name="T0" fmla="*/ 198 w 213"/>
                <a:gd name="T1" fmla="*/ 106 h 106"/>
                <a:gd name="T2" fmla="*/ 15 w 213"/>
                <a:gd name="T3" fmla="*/ 106 h 106"/>
                <a:gd name="T4" fmla="*/ 8 w 213"/>
                <a:gd name="T5" fmla="*/ 103 h 106"/>
                <a:gd name="T6" fmla="*/ 0 w 213"/>
                <a:gd name="T7" fmla="*/ 87 h 106"/>
                <a:gd name="T8" fmla="*/ 8 w 213"/>
                <a:gd name="T9" fmla="*/ 71 h 106"/>
                <a:gd name="T10" fmla="*/ 91 w 213"/>
                <a:gd name="T11" fmla="*/ 5 h 106"/>
                <a:gd name="T12" fmla="*/ 107 w 213"/>
                <a:gd name="T13" fmla="*/ 0 h 106"/>
                <a:gd name="T14" fmla="*/ 122 w 213"/>
                <a:gd name="T15" fmla="*/ 5 h 106"/>
                <a:gd name="T16" fmla="*/ 206 w 213"/>
                <a:gd name="T17" fmla="*/ 71 h 106"/>
                <a:gd name="T18" fmla="*/ 213 w 213"/>
                <a:gd name="T19" fmla="*/ 87 h 106"/>
                <a:gd name="T20" fmla="*/ 206 w 213"/>
                <a:gd name="T21" fmla="*/ 103 h 106"/>
                <a:gd name="T22" fmla="*/ 198 w 213"/>
                <a:gd name="T23" fmla="*/ 106 h 106"/>
                <a:gd name="T24" fmla="*/ 33 w 213"/>
                <a:gd name="T25" fmla="*/ 82 h 106"/>
                <a:gd name="T26" fmla="*/ 180 w 213"/>
                <a:gd name="T27" fmla="*/ 82 h 106"/>
                <a:gd name="T28" fmla="*/ 107 w 213"/>
                <a:gd name="T29" fmla="*/ 24 h 106"/>
                <a:gd name="T30" fmla="*/ 107 w 213"/>
                <a:gd name="T31" fmla="*/ 24 h 106"/>
                <a:gd name="T32" fmla="*/ 106 w 213"/>
                <a:gd name="T33" fmla="*/ 24 h 106"/>
                <a:gd name="T34" fmla="*/ 33 w 213"/>
                <a:gd name="T35" fmla="*/ 8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3" h="106">
                  <a:moveTo>
                    <a:pt x="198" y="106"/>
                  </a:moveTo>
                  <a:cubicBezTo>
                    <a:pt x="15" y="106"/>
                    <a:pt x="15" y="106"/>
                    <a:pt x="15" y="106"/>
                  </a:cubicBezTo>
                  <a:cubicBezTo>
                    <a:pt x="12" y="106"/>
                    <a:pt x="10" y="105"/>
                    <a:pt x="8" y="103"/>
                  </a:cubicBezTo>
                  <a:cubicBezTo>
                    <a:pt x="3" y="99"/>
                    <a:pt x="0" y="93"/>
                    <a:pt x="0" y="87"/>
                  </a:cubicBezTo>
                  <a:cubicBezTo>
                    <a:pt x="0" y="81"/>
                    <a:pt x="3" y="75"/>
                    <a:pt x="8" y="71"/>
                  </a:cubicBezTo>
                  <a:cubicBezTo>
                    <a:pt x="91" y="5"/>
                    <a:pt x="91" y="5"/>
                    <a:pt x="91" y="5"/>
                  </a:cubicBezTo>
                  <a:cubicBezTo>
                    <a:pt x="95" y="2"/>
                    <a:pt x="101" y="0"/>
                    <a:pt x="107" y="0"/>
                  </a:cubicBezTo>
                  <a:cubicBezTo>
                    <a:pt x="112" y="0"/>
                    <a:pt x="118" y="2"/>
                    <a:pt x="122" y="5"/>
                  </a:cubicBezTo>
                  <a:cubicBezTo>
                    <a:pt x="206" y="71"/>
                    <a:pt x="206" y="71"/>
                    <a:pt x="206" y="71"/>
                  </a:cubicBezTo>
                  <a:cubicBezTo>
                    <a:pt x="211" y="75"/>
                    <a:pt x="213" y="81"/>
                    <a:pt x="213" y="87"/>
                  </a:cubicBezTo>
                  <a:cubicBezTo>
                    <a:pt x="213" y="93"/>
                    <a:pt x="211" y="99"/>
                    <a:pt x="206" y="103"/>
                  </a:cubicBezTo>
                  <a:cubicBezTo>
                    <a:pt x="203" y="105"/>
                    <a:pt x="201" y="106"/>
                    <a:pt x="198" y="106"/>
                  </a:cubicBezTo>
                  <a:close/>
                  <a:moveTo>
                    <a:pt x="33" y="82"/>
                  </a:moveTo>
                  <a:cubicBezTo>
                    <a:pt x="180" y="82"/>
                    <a:pt x="180" y="82"/>
                    <a:pt x="180" y="82"/>
                  </a:cubicBezTo>
                  <a:cubicBezTo>
                    <a:pt x="107" y="24"/>
                    <a:pt x="107" y="24"/>
                    <a:pt x="107" y="24"/>
                  </a:cubicBezTo>
                  <a:cubicBezTo>
                    <a:pt x="107" y="24"/>
                    <a:pt x="107" y="24"/>
                    <a:pt x="107" y="24"/>
                  </a:cubicBezTo>
                  <a:cubicBezTo>
                    <a:pt x="106" y="24"/>
                    <a:pt x="106" y="24"/>
                    <a:pt x="106" y="24"/>
                  </a:cubicBezTo>
                  <a:lnTo>
                    <a:pt x="33" y="8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4417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Picture Placeholder 166" descr="A house with a lawn with Green Gables in the background&#10;&#10;Description automatically generated">
            <a:extLst>
              <a:ext uri="{FF2B5EF4-FFF2-40B4-BE49-F238E27FC236}">
                <a16:creationId xmlns:a16="http://schemas.microsoft.com/office/drawing/2014/main" id="{3E882C4B-5FE7-3507-A589-56E7824ED1D8}"/>
              </a:ext>
            </a:extLst>
          </p:cNvPr>
          <p:cNvPicPr>
            <a:picLocks noGrp="1" noChangeAspect="1"/>
          </p:cNvPicPr>
          <p:nvPr>
            <p:ph type="pic" sz="quarter" idx="3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65" name="Picture Placeholder 164" descr="A street with white houses&#10;&#10;Description automatically generated">
            <a:extLst>
              <a:ext uri="{FF2B5EF4-FFF2-40B4-BE49-F238E27FC236}">
                <a16:creationId xmlns:a16="http://schemas.microsoft.com/office/drawing/2014/main" id="{1E89EE17-077C-1B31-6E1F-94CC2FCE221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38" name="Text Placeholder 137">
            <a:extLst>
              <a:ext uri="{FF2B5EF4-FFF2-40B4-BE49-F238E27FC236}">
                <a16:creationId xmlns:a16="http://schemas.microsoft.com/office/drawing/2014/main" id="{7B0F7F63-2737-EF11-89B7-44032BDF9E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IN" dirty="0"/>
              <a:t>About us</a:t>
            </a:r>
          </a:p>
        </p:txBody>
      </p:sp>
      <p:sp>
        <p:nvSpPr>
          <p:cNvPr id="139" name="Text Placeholder 138">
            <a:extLst>
              <a:ext uri="{FF2B5EF4-FFF2-40B4-BE49-F238E27FC236}">
                <a16:creationId xmlns:a16="http://schemas.microsoft.com/office/drawing/2014/main" id="{CABFC4CA-4AB7-1A22-E39D-136474B93AA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IN" dirty="0" err="1"/>
              <a:t>Nullam</a:t>
            </a:r>
            <a:r>
              <a:rPr lang="en-IN" dirty="0"/>
              <a:t> </a:t>
            </a:r>
            <a:r>
              <a:rPr lang="en-IN" dirty="0" err="1"/>
              <a:t>hendrerit</a:t>
            </a:r>
            <a:r>
              <a:rPr lang="en-IN" dirty="0"/>
              <a:t> </a:t>
            </a:r>
            <a:r>
              <a:rPr lang="en-IN" dirty="0" err="1"/>
              <a:t>suscipit</a:t>
            </a:r>
            <a:r>
              <a:rPr lang="en-IN" dirty="0"/>
              <a:t> magna ac </a:t>
            </a:r>
            <a:r>
              <a:rPr lang="en-IN" dirty="0" err="1"/>
              <a:t>mattis</a:t>
            </a:r>
            <a:r>
              <a:rPr lang="en-IN" dirty="0"/>
              <a:t>. Nunc </a:t>
            </a:r>
            <a:r>
              <a:rPr lang="en-IN" dirty="0" err="1"/>
              <a:t>scelerisque</a:t>
            </a:r>
            <a:r>
              <a:rPr lang="en-IN" dirty="0"/>
              <a:t>, </a:t>
            </a:r>
            <a:r>
              <a:rPr lang="en-IN" dirty="0" err="1"/>
              <a:t>tortor</a:t>
            </a:r>
            <a:r>
              <a:rPr lang="en-IN" dirty="0"/>
              <a:t> </a:t>
            </a:r>
            <a:r>
              <a:rPr lang="en-IN" dirty="0" err="1"/>
              <a:t>vel</a:t>
            </a:r>
            <a:r>
              <a:rPr lang="en-IN" dirty="0"/>
              <a:t> auctor </a:t>
            </a:r>
            <a:r>
              <a:rPr lang="en-IN" dirty="0" err="1"/>
              <a:t>tempor</a:t>
            </a:r>
            <a:r>
              <a:rPr lang="en-IN" dirty="0"/>
              <a:t>, ante </a:t>
            </a:r>
            <a:r>
              <a:rPr lang="en-IN" dirty="0" err="1"/>
              <a:t>diam</a:t>
            </a:r>
            <a:r>
              <a:rPr lang="en-IN" dirty="0"/>
              <a:t> porta </a:t>
            </a:r>
            <a:r>
              <a:rPr lang="en-IN" dirty="0" err="1"/>
              <a:t>lacus</a:t>
            </a:r>
            <a:r>
              <a:rPr lang="en-IN" dirty="0"/>
              <a:t>, </a:t>
            </a:r>
            <a:r>
              <a:rPr lang="en-IN" dirty="0" err="1"/>
              <a:t>vel</a:t>
            </a:r>
            <a:r>
              <a:rPr lang="en-IN" dirty="0"/>
              <a:t> </a:t>
            </a:r>
            <a:r>
              <a:rPr lang="en-IN" dirty="0" err="1"/>
              <a:t>tristique</a:t>
            </a:r>
            <a:r>
              <a:rPr lang="en-IN" dirty="0"/>
              <a:t> </a:t>
            </a:r>
            <a:r>
              <a:rPr lang="en-IN" dirty="0" err="1"/>
              <a:t>orci</a:t>
            </a:r>
            <a:r>
              <a:rPr lang="en-IN" dirty="0"/>
              <a:t> </a:t>
            </a:r>
            <a:r>
              <a:rPr lang="en-IN" dirty="0" err="1"/>
              <a:t>felis</a:t>
            </a:r>
            <a:r>
              <a:rPr lang="en-IN" dirty="0"/>
              <a:t> </a:t>
            </a:r>
            <a:r>
              <a:rPr lang="en-IN" dirty="0" err="1"/>
              <a:t>quis</a:t>
            </a:r>
            <a:r>
              <a:rPr lang="en-IN" dirty="0"/>
              <a:t> </a:t>
            </a:r>
            <a:r>
              <a:rPr lang="en-IN" dirty="0" err="1"/>
              <a:t>massa</a:t>
            </a:r>
            <a:r>
              <a:rPr lang="en-IN" dirty="0"/>
              <a:t>. Integer a convallis </a:t>
            </a:r>
            <a:r>
              <a:rPr lang="en-IN" dirty="0" err="1"/>
              <a:t>lacus</a:t>
            </a:r>
            <a:r>
              <a:rPr lang="en-IN" dirty="0"/>
              <a:t>, </a:t>
            </a:r>
            <a:r>
              <a:rPr lang="en-IN" dirty="0" err="1"/>
              <a:t>vel</a:t>
            </a:r>
            <a:r>
              <a:rPr lang="en-IN" dirty="0"/>
              <a:t> </a:t>
            </a:r>
            <a:r>
              <a:rPr lang="en-IN" dirty="0" err="1"/>
              <a:t>pretium</a:t>
            </a:r>
            <a:r>
              <a:rPr lang="en-IN" dirty="0"/>
              <a:t> ligula. Donec </a:t>
            </a:r>
            <a:r>
              <a:rPr lang="en-IN" dirty="0" err="1"/>
              <a:t>dapibus</a:t>
            </a:r>
            <a:r>
              <a:rPr lang="en-IN" dirty="0"/>
              <a:t> semper pulvinar. Sed </a:t>
            </a:r>
            <a:r>
              <a:rPr lang="en-IN" dirty="0" err="1"/>
              <a:t>accumsan</a:t>
            </a:r>
            <a:r>
              <a:rPr lang="en-IN" dirty="0"/>
              <a:t> </a:t>
            </a:r>
            <a:r>
              <a:rPr lang="en-IN" dirty="0" err="1"/>
              <a:t>rutrum</a:t>
            </a:r>
            <a:r>
              <a:rPr lang="en-IN" dirty="0"/>
              <a:t> nisi, </a:t>
            </a:r>
            <a:r>
              <a:rPr lang="en-IN" dirty="0" err="1"/>
              <a:t>eu</a:t>
            </a:r>
            <a:r>
              <a:rPr lang="en-IN" dirty="0"/>
              <a:t> convallis </a:t>
            </a:r>
            <a:r>
              <a:rPr lang="en-IN" dirty="0" err="1"/>
              <a:t>nunc</a:t>
            </a:r>
            <a:r>
              <a:rPr lang="en-IN" dirty="0"/>
              <a:t> </a:t>
            </a:r>
            <a:r>
              <a:rPr lang="en-IN" dirty="0" err="1"/>
              <a:t>suscipit</a:t>
            </a:r>
            <a:r>
              <a:rPr lang="en-IN" dirty="0"/>
              <a:t> et. Donec </a:t>
            </a:r>
            <a:r>
              <a:rPr lang="en-IN" dirty="0" err="1"/>
              <a:t>sagittis</a:t>
            </a:r>
            <a:r>
              <a:rPr lang="en-IN" dirty="0"/>
              <a:t> </a:t>
            </a:r>
            <a:r>
              <a:rPr lang="en-IN" dirty="0" err="1"/>
              <a:t>tincidunt</a:t>
            </a:r>
            <a:r>
              <a:rPr lang="en-IN" dirty="0"/>
              <a:t> </a:t>
            </a:r>
            <a:r>
              <a:rPr lang="en-IN" dirty="0" err="1"/>
              <a:t>tincidunt</a:t>
            </a:r>
            <a:r>
              <a:rPr lang="en-IN" dirty="0"/>
              <a:t>. </a:t>
            </a:r>
            <a:r>
              <a:rPr lang="en-IN" dirty="0" err="1"/>
              <a:t>Pellentesque</a:t>
            </a:r>
            <a:r>
              <a:rPr lang="en-IN" dirty="0"/>
              <a:t> a gravida </a:t>
            </a:r>
            <a:r>
              <a:rPr lang="en-IN" dirty="0" err="1"/>
              <a:t>nunc</a:t>
            </a:r>
            <a:r>
              <a:rPr lang="en-IN" dirty="0"/>
              <a:t>, in </a:t>
            </a:r>
            <a:r>
              <a:rPr lang="en-IN" dirty="0" err="1"/>
              <a:t>bibendum</a:t>
            </a:r>
            <a:r>
              <a:rPr lang="en-IN" dirty="0"/>
              <a:t> </a:t>
            </a:r>
            <a:r>
              <a:rPr lang="en-IN" dirty="0" err="1"/>
              <a:t>augue</a:t>
            </a:r>
            <a:r>
              <a:rPr lang="en-IN" dirty="0"/>
              <a:t>. </a:t>
            </a:r>
            <a:r>
              <a:rPr lang="en-IN" dirty="0" err="1"/>
              <a:t>Phasellus</a:t>
            </a:r>
            <a:r>
              <a:rPr lang="en-IN" dirty="0"/>
              <a:t> sit </a:t>
            </a:r>
            <a:r>
              <a:rPr lang="en-IN" dirty="0" err="1"/>
              <a:t>amet</a:t>
            </a:r>
            <a:r>
              <a:rPr lang="en-IN" dirty="0"/>
              <a:t> </a:t>
            </a:r>
            <a:r>
              <a:rPr lang="en-IN" dirty="0" err="1"/>
              <a:t>facilisis</a:t>
            </a:r>
            <a:r>
              <a:rPr lang="en-IN" dirty="0"/>
              <a:t> </a:t>
            </a:r>
            <a:r>
              <a:rPr lang="en-IN" dirty="0" err="1"/>
              <a:t>quam</a:t>
            </a:r>
            <a:r>
              <a:rPr lang="en-IN" dirty="0"/>
              <a:t>, non fermentum </a:t>
            </a:r>
            <a:r>
              <a:rPr lang="en-IN" dirty="0" err="1"/>
              <a:t>sapien</a:t>
            </a:r>
            <a:r>
              <a:rPr lang="en-IN" dirty="0"/>
              <a:t>. Vestibulum </a:t>
            </a:r>
            <a:r>
              <a:rPr lang="en-IN" dirty="0" err="1"/>
              <a:t>congue</a:t>
            </a:r>
            <a:r>
              <a:rPr lang="en-IN" dirty="0"/>
              <a:t> </a:t>
            </a:r>
            <a:r>
              <a:rPr lang="en-IN" dirty="0" err="1"/>
              <a:t>odio</a:t>
            </a:r>
            <a:r>
              <a:rPr lang="en-IN" dirty="0"/>
              <a:t> pharetra </a:t>
            </a:r>
            <a:r>
              <a:rPr lang="en-IN" dirty="0" err="1"/>
              <a:t>ultricies</a:t>
            </a:r>
            <a:r>
              <a:rPr lang="en-IN" dirty="0"/>
              <a:t> </a:t>
            </a:r>
            <a:r>
              <a:rPr lang="en-IN" dirty="0" err="1"/>
              <a:t>tincidunt</a:t>
            </a:r>
            <a:r>
              <a:rPr lang="en-IN" dirty="0"/>
              <a:t>. Nunc </a:t>
            </a:r>
            <a:r>
              <a:rPr lang="en-IN" dirty="0" err="1"/>
              <a:t>tristique</a:t>
            </a:r>
            <a:r>
              <a:rPr lang="en-IN" dirty="0"/>
              <a:t> </a:t>
            </a:r>
            <a:r>
              <a:rPr lang="en-IN" dirty="0" err="1"/>
              <a:t>sed</a:t>
            </a:r>
            <a:r>
              <a:rPr lang="en-IN" dirty="0"/>
              <a:t> </a:t>
            </a:r>
            <a:r>
              <a:rPr lang="en-IN" dirty="0" err="1"/>
              <a:t>sem</a:t>
            </a:r>
            <a:r>
              <a:rPr lang="en-IN" dirty="0"/>
              <a:t> </a:t>
            </a:r>
            <a:r>
              <a:rPr lang="en-IN" dirty="0" err="1"/>
              <a:t>sagittis</a:t>
            </a:r>
            <a:r>
              <a:rPr lang="en-IN" dirty="0"/>
              <a:t> </a:t>
            </a:r>
            <a:r>
              <a:rPr lang="en-IN" dirty="0" err="1"/>
              <a:t>volutpat</a:t>
            </a:r>
            <a:r>
              <a:rPr lang="en-IN" dirty="0"/>
              <a:t>. </a:t>
            </a:r>
            <a:r>
              <a:rPr lang="en-IN" dirty="0" err="1"/>
              <a:t>Fusce</a:t>
            </a:r>
            <a:r>
              <a:rPr lang="en-IN" dirty="0"/>
              <a:t> </a:t>
            </a:r>
            <a:r>
              <a:rPr lang="en-IN" dirty="0" err="1"/>
              <a:t>enim</a:t>
            </a:r>
            <a:r>
              <a:rPr lang="en-IN" dirty="0"/>
              <a:t> </a:t>
            </a:r>
            <a:r>
              <a:rPr lang="en-IN" dirty="0" err="1"/>
              <a:t>tellus</a:t>
            </a:r>
            <a:r>
              <a:rPr lang="en-IN" dirty="0"/>
              <a:t>, </a:t>
            </a:r>
            <a:r>
              <a:rPr lang="en-IN" dirty="0" err="1"/>
              <a:t>tincidunt</a:t>
            </a:r>
            <a:r>
              <a:rPr lang="en-IN" dirty="0"/>
              <a:t> </a:t>
            </a:r>
            <a:r>
              <a:rPr lang="en-IN" dirty="0" err="1"/>
              <a:t>vel</a:t>
            </a:r>
            <a:r>
              <a:rPr lang="en-IN" dirty="0"/>
              <a:t> </a:t>
            </a:r>
            <a:r>
              <a:rPr lang="en-IN" dirty="0" err="1"/>
              <a:t>faucibus</a:t>
            </a:r>
            <a:r>
              <a:rPr lang="en-IN" dirty="0"/>
              <a:t> </a:t>
            </a:r>
            <a:r>
              <a:rPr lang="en-IN" dirty="0" err="1"/>
              <a:t>ut</a:t>
            </a:r>
            <a:r>
              <a:rPr lang="en-IN" dirty="0"/>
              <a:t>, </a:t>
            </a:r>
            <a:r>
              <a:rPr lang="en-IN" dirty="0" err="1"/>
              <a:t>ultricies</a:t>
            </a:r>
            <a:r>
              <a:rPr lang="en-IN" dirty="0"/>
              <a:t> id </a:t>
            </a:r>
            <a:r>
              <a:rPr lang="en-IN" dirty="0" err="1"/>
              <a:t>massa</a:t>
            </a:r>
            <a:r>
              <a:rPr lang="en-IN" dirty="0"/>
              <a:t>. Donec </a:t>
            </a:r>
            <a:r>
              <a:rPr lang="en-IN" dirty="0" err="1"/>
              <a:t>ultricies</a:t>
            </a:r>
            <a:r>
              <a:rPr lang="en-IN" dirty="0"/>
              <a:t> pulvinar ante, </a:t>
            </a:r>
            <a:r>
              <a:rPr lang="en-IN" dirty="0" err="1"/>
              <a:t>eget</a:t>
            </a:r>
            <a:r>
              <a:rPr lang="en-IN" dirty="0"/>
              <a:t> </a:t>
            </a:r>
            <a:r>
              <a:rPr lang="en-IN" dirty="0" err="1"/>
              <a:t>consequat</a:t>
            </a:r>
            <a:r>
              <a:rPr lang="en-IN" dirty="0"/>
              <a:t> </a:t>
            </a:r>
            <a:r>
              <a:rPr lang="en-IN" dirty="0" err="1"/>
              <a:t>velit</a:t>
            </a:r>
            <a:r>
              <a:rPr lang="en-IN" dirty="0"/>
              <a:t> </a:t>
            </a:r>
            <a:r>
              <a:rPr lang="en-IN" dirty="0" err="1"/>
              <a:t>hendrerit</a:t>
            </a:r>
            <a:r>
              <a:rPr lang="en-IN" dirty="0"/>
              <a:t> </a:t>
            </a:r>
            <a:r>
              <a:rPr lang="en-IN" dirty="0" err="1"/>
              <a:t>eu</a:t>
            </a:r>
            <a:r>
              <a:rPr lang="en-IN" dirty="0"/>
              <a:t>. </a:t>
            </a:r>
            <a:r>
              <a:rPr lang="en-IN" dirty="0" err="1"/>
              <a:t>Quisque</a:t>
            </a:r>
            <a:r>
              <a:rPr lang="en-IN" dirty="0"/>
              <a:t> </a:t>
            </a:r>
            <a:r>
              <a:rPr lang="en-IN" dirty="0" err="1"/>
              <a:t>nec</a:t>
            </a:r>
            <a:r>
              <a:rPr lang="en-IN" dirty="0"/>
              <a:t> </a:t>
            </a:r>
            <a:r>
              <a:rPr lang="en-IN" dirty="0" err="1"/>
              <a:t>quam</a:t>
            </a:r>
            <a:r>
              <a:rPr lang="en-IN" dirty="0"/>
              <a:t> </a:t>
            </a:r>
            <a:r>
              <a:rPr lang="en-IN" dirty="0" err="1"/>
              <a:t>sed</a:t>
            </a:r>
            <a:r>
              <a:rPr lang="en-IN" dirty="0"/>
              <a:t> </a:t>
            </a:r>
            <a:r>
              <a:rPr lang="en-IN" dirty="0" err="1"/>
              <a:t>massa</a:t>
            </a:r>
            <a:r>
              <a:rPr lang="en-IN" dirty="0"/>
              <a:t> </a:t>
            </a:r>
            <a:r>
              <a:rPr lang="en-IN" dirty="0" err="1"/>
              <a:t>sagittis</a:t>
            </a:r>
            <a:r>
              <a:rPr lang="en-IN" dirty="0"/>
              <a:t> </a:t>
            </a:r>
            <a:r>
              <a:rPr lang="en-IN" dirty="0" err="1"/>
              <a:t>ullamcorper</a:t>
            </a:r>
            <a:r>
              <a:rPr lang="en-IN" dirty="0"/>
              <a:t> vitae </a:t>
            </a:r>
            <a:r>
              <a:rPr lang="en-IN" dirty="0" err="1"/>
              <a:t>vitae</a:t>
            </a:r>
            <a:r>
              <a:rPr lang="en-IN" dirty="0"/>
              <a:t> </a:t>
            </a:r>
            <a:r>
              <a:rPr lang="en-IN" dirty="0" err="1"/>
              <a:t>velit</a:t>
            </a:r>
            <a:r>
              <a:rPr lang="en-IN" dirty="0"/>
              <a:t>.</a:t>
            </a:r>
          </a:p>
        </p:txBody>
      </p:sp>
      <p:sp>
        <p:nvSpPr>
          <p:cNvPr id="140" name="Text Placeholder 139">
            <a:extLst>
              <a:ext uri="{FF2B5EF4-FFF2-40B4-BE49-F238E27FC236}">
                <a16:creationId xmlns:a16="http://schemas.microsoft.com/office/drawing/2014/main" id="{9FD538AC-F918-A137-9A88-B85C209EE7A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IN" dirty="0"/>
              <a:t>Property Listings</a:t>
            </a:r>
          </a:p>
        </p:txBody>
      </p:sp>
      <p:sp>
        <p:nvSpPr>
          <p:cNvPr id="141" name="Text Placeholder 140">
            <a:extLst>
              <a:ext uri="{FF2B5EF4-FFF2-40B4-BE49-F238E27FC236}">
                <a16:creationId xmlns:a16="http://schemas.microsoft.com/office/drawing/2014/main" id="{52CC4A03-7B74-C33B-F1A6-1981EE9E3A6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42" name="Text Placeholder 141">
            <a:extLst>
              <a:ext uri="{FF2B5EF4-FFF2-40B4-BE49-F238E27FC236}">
                <a16:creationId xmlns:a16="http://schemas.microsoft.com/office/drawing/2014/main" id="{9C81092E-8983-C4CA-2483-4B5690C83B4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43" name="Text Placeholder 142">
            <a:extLst>
              <a:ext uri="{FF2B5EF4-FFF2-40B4-BE49-F238E27FC236}">
                <a16:creationId xmlns:a16="http://schemas.microsoft.com/office/drawing/2014/main" id="{76789E12-77AF-E6B5-0F45-C3A43401858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44" name="Text Placeholder 143">
            <a:extLst>
              <a:ext uri="{FF2B5EF4-FFF2-40B4-BE49-F238E27FC236}">
                <a16:creationId xmlns:a16="http://schemas.microsoft.com/office/drawing/2014/main" id="{F3695441-9986-55B1-AC06-DBBEAD13CBB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45" name="Text Placeholder 144">
            <a:extLst>
              <a:ext uri="{FF2B5EF4-FFF2-40B4-BE49-F238E27FC236}">
                <a16:creationId xmlns:a16="http://schemas.microsoft.com/office/drawing/2014/main" id="{AAECB24E-9B6E-C702-B28C-D2424565203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46" name="Text Placeholder 145">
            <a:extLst>
              <a:ext uri="{FF2B5EF4-FFF2-40B4-BE49-F238E27FC236}">
                <a16:creationId xmlns:a16="http://schemas.microsoft.com/office/drawing/2014/main" id="{27B538A9-4690-AE5E-FC6C-3BD1357BA0C0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pic>
        <p:nvPicPr>
          <p:cNvPr id="169" name="Picture Placeholder 168" descr="A house with a lawn with Green Gables in the background&#10;&#10;Description automatically generated">
            <a:extLst>
              <a:ext uri="{FF2B5EF4-FFF2-40B4-BE49-F238E27FC236}">
                <a16:creationId xmlns:a16="http://schemas.microsoft.com/office/drawing/2014/main" id="{A71ADC77-8506-F09B-5DA5-967B3B1416F2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71" name="Picture Placeholder 170" descr="A house with a lawn with Green Gables in the background&#10;&#10;Description automatically generated">
            <a:extLst>
              <a:ext uri="{FF2B5EF4-FFF2-40B4-BE49-F238E27FC236}">
                <a16:creationId xmlns:a16="http://schemas.microsoft.com/office/drawing/2014/main" id="{0B621536-8F61-A951-9BEC-71EB93A54303}"/>
              </a:ext>
            </a:extLst>
          </p:cNvPr>
          <p:cNvPicPr>
            <a:picLocks noGrp="1" noChangeAspect="1"/>
          </p:cNvPicPr>
          <p:nvPr>
            <p:ph type="pic" sz="quarter" idx="3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50" name="Text Placeholder 149">
            <a:extLst>
              <a:ext uri="{FF2B5EF4-FFF2-40B4-BE49-F238E27FC236}">
                <a16:creationId xmlns:a16="http://schemas.microsoft.com/office/drawing/2014/main" id="{5D5B8FF8-E14C-2C16-8196-22BA63837B3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IN" dirty="0"/>
              <a:t>Development Projects</a:t>
            </a:r>
          </a:p>
        </p:txBody>
      </p:sp>
      <p:sp>
        <p:nvSpPr>
          <p:cNvPr id="151" name="Text Placeholder 150">
            <a:extLst>
              <a:ext uri="{FF2B5EF4-FFF2-40B4-BE49-F238E27FC236}">
                <a16:creationId xmlns:a16="http://schemas.microsoft.com/office/drawing/2014/main" id="{6DBA0648-C08C-902D-9296-AE7FFB93999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IN" dirty="0" err="1"/>
              <a:t>Nullam</a:t>
            </a:r>
            <a:r>
              <a:rPr lang="en-IN" dirty="0"/>
              <a:t> </a:t>
            </a:r>
            <a:r>
              <a:rPr lang="en-IN" dirty="0" err="1"/>
              <a:t>hendrerit</a:t>
            </a:r>
            <a:r>
              <a:rPr lang="en-IN" dirty="0"/>
              <a:t> </a:t>
            </a:r>
            <a:r>
              <a:rPr lang="en-IN" dirty="0" err="1"/>
              <a:t>suscipit</a:t>
            </a:r>
            <a:r>
              <a:rPr lang="en-IN" dirty="0"/>
              <a:t> magna ac </a:t>
            </a:r>
            <a:r>
              <a:rPr lang="en-IN" dirty="0" err="1"/>
              <a:t>mattis</a:t>
            </a:r>
            <a:r>
              <a:rPr lang="en-IN" dirty="0"/>
              <a:t>. Nunc </a:t>
            </a:r>
            <a:r>
              <a:rPr lang="en-IN" dirty="0" err="1"/>
              <a:t>scelerisque</a:t>
            </a:r>
            <a:r>
              <a:rPr lang="en-IN" dirty="0"/>
              <a:t>, </a:t>
            </a:r>
            <a:r>
              <a:rPr lang="en-IN" dirty="0" err="1"/>
              <a:t>tortor</a:t>
            </a:r>
            <a:r>
              <a:rPr lang="en-IN" dirty="0"/>
              <a:t> </a:t>
            </a:r>
            <a:r>
              <a:rPr lang="en-IN" dirty="0" err="1"/>
              <a:t>vel</a:t>
            </a:r>
            <a:r>
              <a:rPr lang="en-IN" dirty="0"/>
              <a:t> auctor </a:t>
            </a:r>
            <a:r>
              <a:rPr lang="en-IN" dirty="0" err="1"/>
              <a:t>tempor</a:t>
            </a:r>
            <a:r>
              <a:rPr lang="en-IN" dirty="0"/>
              <a:t>, ante </a:t>
            </a:r>
            <a:r>
              <a:rPr lang="en-IN" dirty="0" err="1"/>
              <a:t>diam</a:t>
            </a:r>
            <a:r>
              <a:rPr lang="en-IN" dirty="0"/>
              <a:t> porta </a:t>
            </a:r>
            <a:r>
              <a:rPr lang="en-IN" dirty="0" err="1"/>
              <a:t>lacus</a:t>
            </a:r>
            <a:r>
              <a:rPr lang="en-IN" dirty="0"/>
              <a:t>, </a:t>
            </a:r>
            <a:r>
              <a:rPr lang="en-IN" dirty="0" err="1"/>
              <a:t>vel</a:t>
            </a:r>
            <a:r>
              <a:rPr lang="en-IN" dirty="0"/>
              <a:t> </a:t>
            </a:r>
            <a:r>
              <a:rPr lang="en-IN" dirty="0" err="1"/>
              <a:t>tristique</a:t>
            </a:r>
            <a:r>
              <a:rPr lang="en-IN" dirty="0"/>
              <a:t> </a:t>
            </a:r>
            <a:r>
              <a:rPr lang="en-IN" dirty="0" err="1"/>
              <a:t>orci</a:t>
            </a:r>
            <a:r>
              <a:rPr lang="en-IN" dirty="0"/>
              <a:t> </a:t>
            </a:r>
            <a:r>
              <a:rPr lang="en-IN" dirty="0" err="1"/>
              <a:t>felis</a:t>
            </a:r>
            <a:r>
              <a:rPr lang="en-IN" dirty="0"/>
              <a:t> </a:t>
            </a:r>
            <a:r>
              <a:rPr lang="en-IN" dirty="0" err="1"/>
              <a:t>quis</a:t>
            </a:r>
            <a:r>
              <a:rPr lang="en-IN" dirty="0"/>
              <a:t> </a:t>
            </a:r>
            <a:r>
              <a:rPr lang="en-IN" dirty="0" err="1"/>
              <a:t>massa</a:t>
            </a:r>
            <a:r>
              <a:rPr lang="en-IN" dirty="0"/>
              <a:t>. Integer a convallis </a:t>
            </a:r>
            <a:r>
              <a:rPr lang="en-IN" dirty="0" err="1"/>
              <a:t>lacus</a:t>
            </a:r>
            <a:r>
              <a:rPr lang="en-IN" dirty="0"/>
              <a:t>, </a:t>
            </a:r>
            <a:r>
              <a:rPr lang="en-IN" dirty="0" err="1"/>
              <a:t>vel</a:t>
            </a:r>
            <a:r>
              <a:rPr lang="en-IN" dirty="0"/>
              <a:t> </a:t>
            </a:r>
            <a:r>
              <a:rPr lang="en-IN" dirty="0" err="1"/>
              <a:t>pretium</a:t>
            </a:r>
            <a:r>
              <a:rPr lang="en-IN" dirty="0"/>
              <a:t> ligula. </a:t>
            </a:r>
          </a:p>
        </p:txBody>
      </p:sp>
      <p:pic>
        <p:nvPicPr>
          <p:cNvPr id="175" name="Picture Placeholder 174" descr="A house with a lawn with Green Gables in the background&#10;&#10;Description automatically generated">
            <a:extLst>
              <a:ext uri="{FF2B5EF4-FFF2-40B4-BE49-F238E27FC236}">
                <a16:creationId xmlns:a16="http://schemas.microsoft.com/office/drawing/2014/main" id="{804C961B-3A55-83BC-4A5C-D5F372B1DBED}"/>
              </a:ext>
            </a:extLst>
          </p:cNvPr>
          <p:cNvPicPr>
            <a:picLocks noGrp="1" noChangeAspect="1"/>
          </p:cNvPicPr>
          <p:nvPr>
            <p:ph type="pic" sz="quarter" idx="37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53" name="Text Placeholder 152">
            <a:extLst>
              <a:ext uri="{FF2B5EF4-FFF2-40B4-BE49-F238E27FC236}">
                <a16:creationId xmlns:a16="http://schemas.microsoft.com/office/drawing/2014/main" id="{2B5D8FB0-34DD-7C1E-96BD-C56659A462F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54" name="Text Placeholder 153">
            <a:extLst>
              <a:ext uri="{FF2B5EF4-FFF2-40B4-BE49-F238E27FC236}">
                <a16:creationId xmlns:a16="http://schemas.microsoft.com/office/drawing/2014/main" id="{AE7204E6-100C-63B1-A22B-8985A1A5411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55" name="Text Placeholder 154">
            <a:extLst>
              <a:ext uri="{FF2B5EF4-FFF2-40B4-BE49-F238E27FC236}">
                <a16:creationId xmlns:a16="http://schemas.microsoft.com/office/drawing/2014/main" id="{74DC31FD-0EDA-0473-1DD3-DD35CDA4A1B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56" name="Text Placeholder 155">
            <a:extLst>
              <a:ext uri="{FF2B5EF4-FFF2-40B4-BE49-F238E27FC236}">
                <a16:creationId xmlns:a16="http://schemas.microsoft.com/office/drawing/2014/main" id="{1D7DC289-167C-A5F8-6C4C-775AC94E0C62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57" name="Text Placeholder 156">
            <a:extLst>
              <a:ext uri="{FF2B5EF4-FFF2-40B4-BE49-F238E27FC236}">
                <a16:creationId xmlns:a16="http://schemas.microsoft.com/office/drawing/2014/main" id="{889D051E-34FC-4228-A1C8-B4D95514211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58" name="Text Placeholder 157">
            <a:extLst>
              <a:ext uri="{FF2B5EF4-FFF2-40B4-BE49-F238E27FC236}">
                <a16:creationId xmlns:a16="http://schemas.microsoft.com/office/drawing/2014/main" id="{C4AA2197-01AF-8FF3-0E09-B186AD3AB681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pic>
        <p:nvPicPr>
          <p:cNvPr id="177" name="Picture Placeholder 176" descr="A house with a lawn with Green Gables in the background&#10;&#10;Description automatically generated">
            <a:extLst>
              <a:ext uri="{FF2B5EF4-FFF2-40B4-BE49-F238E27FC236}">
                <a16:creationId xmlns:a16="http://schemas.microsoft.com/office/drawing/2014/main" id="{88BB19BA-D72A-6150-6BC7-0C17BA4BE2E4}"/>
              </a:ext>
            </a:extLst>
          </p:cNvPr>
          <p:cNvPicPr>
            <a:picLocks noGrp="1" noChangeAspect="1"/>
          </p:cNvPicPr>
          <p:nvPr>
            <p:ph type="pic" sz="quarter" idx="4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79" name="Picture Placeholder 178" descr="A house with a lawn with Green Gables in the background&#10;&#10;Description automatically generated">
            <a:extLst>
              <a:ext uri="{FF2B5EF4-FFF2-40B4-BE49-F238E27FC236}">
                <a16:creationId xmlns:a16="http://schemas.microsoft.com/office/drawing/2014/main" id="{C33FC268-AB08-8A51-BB7E-C466636FF044}"/>
              </a:ext>
            </a:extLst>
          </p:cNvPr>
          <p:cNvPicPr>
            <a:picLocks noGrp="1" noChangeAspect="1"/>
          </p:cNvPicPr>
          <p:nvPr>
            <p:ph type="pic" sz="quarter" idx="4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73" name="Picture Placeholder 172" descr="A house with a lawn with Green Gables in the background&#10;&#10;Description automatically generated">
            <a:extLst>
              <a:ext uri="{FF2B5EF4-FFF2-40B4-BE49-F238E27FC236}">
                <a16:creationId xmlns:a16="http://schemas.microsoft.com/office/drawing/2014/main" id="{CC36DBCF-83ED-3536-6753-974696B694CC}"/>
              </a:ext>
            </a:extLst>
          </p:cNvPr>
          <p:cNvPicPr>
            <a:picLocks noGrp="1" noChangeAspect="1"/>
          </p:cNvPicPr>
          <p:nvPr>
            <p:ph type="pic" sz="quarter" idx="4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62" name="Text Placeholder 161">
            <a:extLst>
              <a:ext uri="{FF2B5EF4-FFF2-40B4-BE49-F238E27FC236}">
                <a16:creationId xmlns:a16="http://schemas.microsoft.com/office/drawing/2014/main" id="{CF421738-55A7-0486-BEFC-48B7050E6C79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63" name="Text Placeholder 162">
            <a:extLst>
              <a:ext uri="{FF2B5EF4-FFF2-40B4-BE49-F238E27FC236}">
                <a16:creationId xmlns:a16="http://schemas.microsoft.com/office/drawing/2014/main" id="{1797BA40-375F-7BB7-F516-AB78166D726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181912789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25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2638C8"/>
      </a:accent1>
      <a:accent2>
        <a:srgbClr val="EF8F62"/>
      </a:accent2>
      <a:accent3>
        <a:srgbClr val="617483"/>
      </a:accent3>
      <a:accent4>
        <a:srgbClr val="FFFFFF"/>
      </a:accent4>
      <a:accent5>
        <a:srgbClr val="FFFFFF"/>
      </a:accent5>
      <a:accent6>
        <a:srgbClr val="FFFFFF"/>
      </a:accent6>
      <a:hlink>
        <a:srgbClr val="344E62"/>
      </a:hlink>
      <a:folHlink>
        <a:srgbClr val="617483"/>
      </a:folHlink>
    </a:clrScheme>
    <a:fontScheme name="Custom 6">
      <a:majorFont>
        <a:latin typeface="Verdana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44704734_Angled tri-fold brochure_win32_SL_V5" id="{47552A66-A41D-486A-91C7-94EF4C38281B}" vid="{A5864864-E950-4647-806C-0E9909694D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6B4DC-0390-4B86-946E-38F21F73183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5C41E1F2-6C1E-4C53-8728-B479B7C691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8D8E97-0998-4C70-B507-03739DBCF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332</Words>
  <Application>Microsoft Office PowerPoint</Application>
  <PresentationFormat>Custom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Georgia</vt:lpstr>
      <vt:lpstr>Georgia Pro Cond Light</vt:lpstr>
      <vt:lpstr>Custom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Contoso &amp; Contoso</dc:title>
  <cp:lastModifiedBy>Mohd Salman</cp:lastModifiedBy>
  <cp:revision>79</cp:revision>
  <dcterms:created xsi:type="dcterms:W3CDTF">2023-12-22T23:29:09Z</dcterms:created>
  <dcterms:modified xsi:type="dcterms:W3CDTF">2024-08-27T05:59:44Z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