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0" r:id="rId6"/>
    <p:sldId id="293" r:id="rId7"/>
    <p:sldId id="308" r:id="rId8"/>
    <p:sldId id="309" r:id="rId9"/>
    <p:sldId id="310" r:id="rId10"/>
    <p:sldId id="305" r:id="rId11"/>
    <p:sldId id="285" r:id="rId12"/>
    <p:sldId id="307" r:id="rId13"/>
    <p:sldId id="311" r:id="rId14"/>
    <p:sldId id="268" r:id="rId15"/>
    <p:sldId id="312" r:id="rId16"/>
    <p:sldId id="313" r:id="rId17"/>
    <p:sldId id="288" r:id="rId18"/>
    <p:sldId id="260" r:id="rId19"/>
    <p:sldId id="282" r:id="rId20"/>
    <p:sldId id="290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6" autoAdjust="0"/>
    <p:restoredTop sz="93733" autoAdjust="0"/>
  </p:normalViewPr>
  <p:slideViewPr>
    <p:cSldViewPr snapToGrid="0">
      <p:cViewPr varScale="1">
        <p:scale>
          <a:sx n="93" d="100"/>
          <a:sy n="93" d="100"/>
        </p:scale>
        <p:origin x="240" y="340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/>
          <a:lstStyle/>
          <a:p>
            <a:r>
              <a:rPr lang="en-US" dirty="0"/>
              <a:t>Simple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/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13">
            <a:extLst>
              <a:ext uri="{FF2B5EF4-FFF2-40B4-BE49-F238E27FC236}">
                <a16:creationId xmlns:a16="http://schemas.microsoft.com/office/drawing/2014/main" id="{6995B2A1-4F72-48EE-BA20-8B2BA762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Heading Comparison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E5575D4-5623-4536-A1FD-88DC9E69B7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66593" y="2207455"/>
            <a:ext cx="1351811" cy="1097280"/>
          </a:xfrm>
        </p:spPr>
        <p:txBody>
          <a:bodyPr>
            <a:normAutofit/>
          </a:bodyPr>
          <a:lstStyle/>
          <a:p>
            <a:r>
              <a:rPr lang="en-US" dirty="0"/>
              <a:t>$1B</a:t>
            </a:r>
          </a:p>
        </p:txBody>
      </p:sp>
      <p:pic>
        <p:nvPicPr>
          <p:cNvPr id="18" name="Picture Placeholder 17" descr="photo of succulents in white pots&#10;">
            <a:extLst>
              <a:ext uri="{FF2B5EF4-FFF2-40B4-BE49-F238E27FC236}">
                <a16:creationId xmlns:a16="http://schemas.microsoft.com/office/drawing/2014/main" id="{02723B88-7DAA-44B0-BC66-1F112DBA6E5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202883"/>
            <a:ext cx="1106424" cy="1106424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BB92B-9C2F-4032-B64E-458859DF6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3048" y="2207455"/>
            <a:ext cx="3657600" cy="1097280"/>
          </a:xfrm>
          <a:ln>
            <a:noFill/>
          </a:ln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713243-B120-4978-9267-A70B9388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0648" y="2207455"/>
            <a:ext cx="3657600" cy="1097280"/>
          </a:xfrm>
        </p:spPr>
        <p:txBody>
          <a:bodyPr>
            <a:normAutofit/>
          </a:bodyPr>
          <a:lstStyle/>
          <a:p>
            <a:r>
              <a:rPr lang="en-ZA" noProof="1"/>
              <a:t>Lorem ipsum dolor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AB7232E-DE0F-4109-BB7B-0865DD7888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66592" y="3559605"/>
            <a:ext cx="1353313" cy="1097280"/>
          </a:xfrm>
        </p:spPr>
        <p:txBody>
          <a:bodyPr>
            <a:normAutofit/>
          </a:bodyPr>
          <a:lstStyle/>
          <a:p>
            <a:r>
              <a:rPr lang="en-US" dirty="0"/>
              <a:t>$2B</a:t>
            </a:r>
          </a:p>
        </p:txBody>
      </p:sp>
      <p:pic>
        <p:nvPicPr>
          <p:cNvPr id="20" name="Picture Placeholder 19" descr="photo top view of  various succulents">
            <a:extLst>
              <a:ext uri="{FF2B5EF4-FFF2-40B4-BE49-F238E27FC236}">
                <a16:creationId xmlns:a16="http://schemas.microsoft.com/office/drawing/2014/main" id="{117F462D-33B3-4F83-A197-62750015DDDF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555033"/>
            <a:ext cx="1106424" cy="110642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193562-19B1-4623-A459-077D94AB03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3048" y="3559605"/>
            <a:ext cx="3657600" cy="1097280"/>
          </a:xfrm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4251DE-984F-4F96-B658-96234EEBAA6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7470648" y="3559605"/>
            <a:ext cx="3657600" cy="1097280"/>
          </a:xfrm>
        </p:spPr>
        <p:txBody>
          <a:bodyPr>
            <a:normAutofit/>
          </a:bodyPr>
          <a:lstStyle/>
          <a:p>
            <a:r>
              <a:rPr lang="en-US" dirty="0"/>
              <a:t>Lorem ipsum dolor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71325E6-8BA7-4684-9CAF-F9CC24E884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66592" y="4905756"/>
            <a:ext cx="1353314" cy="1097280"/>
          </a:xfrm>
        </p:spPr>
        <p:txBody>
          <a:bodyPr>
            <a:normAutofit/>
          </a:bodyPr>
          <a:lstStyle/>
          <a:p>
            <a:r>
              <a:rPr lang="en-US" dirty="0"/>
              <a:t>$3B</a:t>
            </a:r>
          </a:p>
        </p:txBody>
      </p:sp>
      <p:pic>
        <p:nvPicPr>
          <p:cNvPr id="22" name="Picture Placeholder 21" descr="photo of stacked &#10;ceramic plant pots">
            <a:extLst>
              <a:ext uri="{FF2B5EF4-FFF2-40B4-BE49-F238E27FC236}">
                <a16:creationId xmlns:a16="http://schemas.microsoft.com/office/drawing/2014/main" id="{9741A0BC-A474-40EB-8401-F1E47E57D13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4901184"/>
            <a:ext cx="1106424" cy="110642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0CE0EB-9AF8-4582-8833-ADF066F1F6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3048" y="4905756"/>
            <a:ext cx="3657600" cy="1097280"/>
          </a:xfrm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7443081-2C62-412D-A062-499CDB206E47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470648" y="4905756"/>
            <a:ext cx="3657600" cy="1097280"/>
          </a:xfrm>
        </p:spPr>
        <p:txBody>
          <a:bodyPr>
            <a:normAutofit/>
          </a:bodyPr>
          <a:lstStyle/>
          <a:p>
            <a:r>
              <a:rPr lang="en-ZA" noProof="1"/>
              <a:t>Lorem ipsum dolor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AE1DB-13CC-42B4-8C75-FA8B6C4C0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841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/>
          <a:p>
            <a:r>
              <a:rPr lang="en-US" dirty="0"/>
              <a:t>Heading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/>
          <a:lstStyle/>
          <a:p>
            <a:r>
              <a:rPr lang="en-ZA" dirty="0"/>
              <a:t>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Lorem ipsum dolor sit amet, consectetur adipiscing elit, sed do eiusmod tempor</a:t>
            </a:r>
          </a:p>
          <a:p>
            <a:r>
              <a:rPr lang="en-ZA" noProof="1"/>
              <a:t>Incididunt ut labore et dolore magna aliqua. Ut enim ad minim veniam, quis nostrud exercitation</a:t>
            </a:r>
          </a:p>
          <a:p>
            <a:r>
              <a:rPr lang="en-ZA" noProof="1"/>
              <a:t>Ullamco laboris nisi ut aliquip ex ea commodo consequat.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EDB25FB-2007-49B3-B10C-DDDE76E45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/>
          <a:lstStyle/>
          <a:p>
            <a:r>
              <a:rPr lang="en-ZA" noProof="1"/>
              <a:t>Lorem ipsum dolor sit amet, consectetur adipiscing elit, sed do eiusmod tempor</a:t>
            </a:r>
          </a:p>
          <a:p>
            <a:r>
              <a:rPr lang="en-ZA" noProof="1"/>
              <a:t>Incididunt ut labore et dolore magna aliqua. Ut enim ad minim veniam, quis nostrud exercitation</a:t>
            </a:r>
          </a:p>
          <a:p>
            <a:r>
              <a:rPr lang="en-ZA" noProof="1"/>
              <a:t>Ullamco laboris nisi ut aliquip ex ea commodo consequat.</a:t>
            </a: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2992" y="2232908"/>
            <a:ext cx="2194560" cy="274320"/>
          </a:xfrm>
        </p:spPr>
        <p:txBody>
          <a:bodyPr>
            <a:normAutofit/>
          </a:bodyPr>
          <a:lstStyle/>
          <a:p>
            <a:r>
              <a:rPr lang="en-ZA" dirty="0"/>
              <a:t>PLUSES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D88FB-4966-440B-B91C-A4A994D5A589}"/>
              </a:ext>
            </a:extLst>
          </p:cNvPr>
          <p:cNvSpPr txBox="1"/>
          <p:nvPr/>
        </p:nvSpPr>
        <p:spPr>
          <a:xfrm>
            <a:off x="1179196" y="2452440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A04ABF-FDB1-4293-B2FF-45D35ADC8C2E}"/>
              </a:ext>
            </a:extLst>
          </p:cNvPr>
          <p:cNvSpPr txBox="1"/>
          <p:nvPr/>
        </p:nvSpPr>
        <p:spPr>
          <a:xfrm>
            <a:off x="8922733" y="2592892"/>
            <a:ext cx="151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90000"/>
                  </a:schemeClr>
                </a:solidFill>
                <a:latin typeface="+mj-lt"/>
              </a:rPr>
              <a:t>Us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982B59-A1B2-40DA-A0C6-72C2741AB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728" y="3494402"/>
            <a:ext cx="2194560" cy="274320"/>
          </a:xfrm>
        </p:spPr>
        <p:txBody>
          <a:bodyPr/>
          <a:lstStyle/>
          <a:p>
            <a:r>
              <a:rPr lang="en-US" dirty="0"/>
              <a:t>POINT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B19234D-D2EF-4701-9E2E-B32018B006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0732" y="3494402"/>
            <a:ext cx="2194560" cy="274320"/>
          </a:xfrm>
        </p:spPr>
        <p:txBody>
          <a:bodyPr/>
          <a:lstStyle/>
          <a:p>
            <a:r>
              <a:rPr lang="en-US" dirty="0"/>
              <a:t>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14B30-2419-4D40-8AD3-31CCBF88F7F8}"/>
              </a:ext>
            </a:extLst>
          </p:cNvPr>
          <p:cNvSpPr txBox="1"/>
          <p:nvPr/>
        </p:nvSpPr>
        <p:spPr>
          <a:xfrm>
            <a:off x="1777326" y="4197096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AD189-7DB5-4ACB-AD7F-5DFD87E8A71F}"/>
              </a:ext>
            </a:extLst>
          </p:cNvPr>
          <p:cNvSpPr txBox="1"/>
          <p:nvPr/>
        </p:nvSpPr>
        <p:spPr>
          <a:xfrm>
            <a:off x="8113395" y="4212515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01721-4BB0-488B-9B5A-48C46D8D28B3}"/>
              </a:ext>
            </a:extLst>
          </p:cNvPr>
          <p:cNvSpPr txBox="1"/>
          <p:nvPr/>
        </p:nvSpPr>
        <p:spPr>
          <a:xfrm>
            <a:off x="2237505" y="5045672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7B799-6119-4CA9-B5CE-C125763CFAF9}"/>
              </a:ext>
            </a:extLst>
          </p:cNvPr>
          <p:cNvSpPr txBox="1"/>
          <p:nvPr/>
        </p:nvSpPr>
        <p:spPr>
          <a:xfrm>
            <a:off x="7384570" y="5048416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B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D2AA97-E618-49CB-8CE9-42717E005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2992" y="5287722"/>
            <a:ext cx="2194560" cy="274320"/>
          </a:xfrm>
        </p:spPr>
        <p:txBody>
          <a:bodyPr/>
          <a:lstStyle/>
          <a:p>
            <a:r>
              <a:rPr lang="en-US" dirty="0"/>
              <a:t>NEGATIVES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7E0A4-FE8E-4F7B-8370-1FA3484B6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495FC-7E0A-4342-A40D-3B65DCA78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727BE3-A800-4D66-A1F2-87FBCFA4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9316" y="2750697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908B8A-EAA4-45C6-A367-59D25A10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7625" y="4868466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8E96C2-DCF2-4C90-8F72-2329BB62F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3515" y="4035304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63F025-C100-4C98-AEEB-EA1EDBFA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4690" y="4873925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3DB100-4291-4518-A93E-C369A0D49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7446" y="4025314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C663AD-4E82-4CCB-9202-5D88D5B90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0352" y="242186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3978D-6E02-4F15-83B3-400CCE09A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/>
          <a:p>
            <a:r>
              <a:rPr lang="en-ZA" dirty="0"/>
              <a:t>Subheading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0" y="2458260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Feb 20XX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0"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25274" y="2458260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May 20XX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anchor="t" anchorCtr="1"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D2ED3F-4593-4DAA-83A4-953C35F62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269" y="2458260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/>
              <a:t>Oct 20XX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A0B0A1D-F3E2-4CA5-BB2D-285AB09BB4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anchor="t" anchorCtr="1"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99" name="Footer Placeholder 98">
            <a:extLst>
              <a:ext uri="{FF2B5EF4-FFF2-40B4-BE49-F238E27FC236}">
                <a16:creationId xmlns:a16="http://schemas.microsoft.com/office/drawing/2014/main" id="{40F2CC71-2F3A-4594-B8D9-6343A4E974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Milestones</a:t>
            </a:r>
          </a:p>
        </p:txBody>
      </p:sp>
      <p:sp>
        <p:nvSpPr>
          <p:cNvPr id="11" name="Year">
            <a:extLst>
              <a:ext uri="{FF2B5EF4-FFF2-40B4-BE49-F238E27FC236}">
                <a16:creationId xmlns:a16="http://schemas.microsoft.com/office/drawing/2014/main" id="{44D29552-2F85-4F4F-9B7F-B79798681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400" y="4292468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20XX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30F660-D88D-4A5F-8F7C-44B1D5C8E6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2258568" y="2304288"/>
            <a:ext cx="1554480" cy="561975"/>
          </a:xfrm>
        </p:spPr>
        <p:txBody>
          <a:bodyPr tIns="0">
            <a:normAutofit/>
          </a:bodyPr>
          <a:lstStyle/>
          <a:p>
            <a:r>
              <a:rPr lang="en-ZA" dirty="0"/>
              <a:t>Milestone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20XX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DEC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DEC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5BD6B-402B-4987-9FCE-9A6924EE2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607DCFEC-829E-4B9D-9E7F-72EDD3917269}"/>
              </a:ext>
            </a:extLst>
          </p:cNvPr>
          <p:cNvSpPr txBox="1">
            <a:spLocks/>
          </p:cNvSpPr>
          <p:nvPr/>
        </p:nvSpPr>
        <p:spPr>
          <a:xfrm>
            <a:off x="4540250" y="2304288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/>
              <a:t>Milestone</a:t>
            </a:r>
            <a:endParaRPr lang="en-ZA" sz="1200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7FB66D8F-42FB-4D6F-B5C7-E8A2704C4D5D}"/>
              </a:ext>
            </a:extLst>
          </p:cNvPr>
          <p:cNvSpPr txBox="1">
            <a:spLocks/>
          </p:cNvSpPr>
          <p:nvPr/>
        </p:nvSpPr>
        <p:spPr>
          <a:xfrm>
            <a:off x="8478118" y="2304288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/>
              <a:t>Milestone</a:t>
            </a:r>
            <a:endParaRPr lang="en-ZA" sz="1200" dirty="0"/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0322F7C2-6007-4413-B0AC-012350267DE3}"/>
              </a:ext>
            </a:extLst>
          </p:cNvPr>
          <p:cNvSpPr txBox="1">
            <a:spLocks/>
          </p:cNvSpPr>
          <p:nvPr/>
        </p:nvSpPr>
        <p:spPr>
          <a:xfrm>
            <a:off x="2152214" y="5230368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/>
              <a:t>Milestone</a:t>
            </a:r>
            <a:endParaRPr lang="en-ZA" sz="1200" dirty="0">
              <a:cs typeface="Calibri Light"/>
            </a:endParaRP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98DDA43F-34CF-4E57-97F0-535BCBD8A38F}"/>
              </a:ext>
            </a:extLst>
          </p:cNvPr>
          <p:cNvSpPr txBox="1">
            <a:spLocks/>
          </p:cNvSpPr>
          <p:nvPr/>
        </p:nvSpPr>
        <p:spPr>
          <a:xfrm>
            <a:off x="6119953" y="5226571"/>
            <a:ext cx="1793875" cy="56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/>
              <a:t>Milestone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FD461938-72FB-4E5D-80CD-DE5F3EE1D5AE}"/>
              </a:ext>
            </a:extLst>
          </p:cNvPr>
          <p:cNvSpPr txBox="1">
            <a:spLocks/>
          </p:cNvSpPr>
          <p:nvPr/>
        </p:nvSpPr>
        <p:spPr>
          <a:xfrm>
            <a:off x="9714105" y="5230368"/>
            <a:ext cx="1793875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/>
              <a:t>Milestone</a:t>
            </a:r>
            <a:endParaRPr lang="en-ZA" sz="12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A60E3F7-029A-49BA-81A4-C0D9B467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8000" y="2571750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C63CB3E-25F3-4384-8C96-BB924FA53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0958462" y="4663440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E3DEF9-3B41-4091-B0CB-B5BCCCC48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36095" y="2570877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EC6C0-1013-478D-9D38-F5E0A03C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048000" y="4663440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5E1C21F-EF32-4CA2-BCB8-D7FA7A59B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78775" y="2570877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0161CD-EB22-4A39-B831-F62D3980F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7018907" y="4659106"/>
            <a:ext cx="0" cy="85725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2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9">
            <a:extLst>
              <a:ext uri="{FF2B5EF4-FFF2-40B4-BE49-F238E27FC236}">
                <a16:creationId xmlns:a16="http://schemas.microsoft.com/office/drawing/2014/main" id="{F6E0C67A-8733-4F90-8BC5-65C93FF78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455229"/>
              </p:ext>
            </p:extLst>
          </p:nvPr>
        </p:nvGraphicFramePr>
        <p:xfrm>
          <a:off x="838200" y="1685925"/>
          <a:ext cx="10515600" cy="409229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38120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35153012"/>
                    </a:ext>
                  </a:extLst>
                </a:gridCol>
              </a:tblGrid>
              <a:tr h="3147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Users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Average price per sale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Revenue @ 15%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5,625,000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216,000,000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Gross profit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5,625,000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48,000,000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216,000,000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Expenses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41422160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Sales &amp; marketing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5,062,500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38,400,000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151,200,000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62407092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Customer service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1,687,500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9,600,000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21,600,000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6368409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Product development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562,500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2,400,000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10,800,000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79688327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281,250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2,400,000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4,320,000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13433075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expenses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7,593,750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52,800,000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187,920,000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Financials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FB3B5-03CE-4FAD-B187-3DA70C0E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A017A-FC75-4E6D-B15A-F3163642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681BD-6DFB-45E8-818F-7EA01BA66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5515" y="5359799"/>
            <a:ext cx="2286000" cy="365125"/>
          </a:xfrm>
        </p:spPr>
        <p:txBody>
          <a:bodyPr/>
          <a:lstStyle/>
          <a:p>
            <a:r>
              <a:rPr lang="en-US" dirty="0"/>
              <a:t>Team Member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22E07-8C73-43B0-B688-A339EC491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5515" y="5743005"/>
            <a:ext cx="2286000" cy="365125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97F1A-A3D7-4C4F-BE56-A2BE21CFE5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4036" y="5360195"/>
            <a:ext cx="2286000" cy="365125"/>
          </a:xfrm>
        </p:spPr>
        <p:txBody>
          <a:bodyPr/>
          <a:lstStyle/>
          <a:p>
            <a:r>
              <a:rPr lang="en-US" dirty="0"/>
              <a:t>Team Member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8D86D2-1F6A-468E-A2BE-1D1D42AF41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4036" y="5743401"/>
            <a:ext cx="2286000" cy="365125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07CB-21BF-4F3D-8750-B495FD3076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557" y="5360195"/>
            <a:ext cx="2286000" cy="365125"/>
          </a:xfrm>
        </p:spPr>
        <p:txBody>
          <a:bodyPr/>
          <a:lstStyle/>
          <a:p>
            <a:r>
              <a:rPr lang="en-US" dirty="0"/>
              <a:t>Team Member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CCA83F-97D9-4195-AACF-3BCB3A902B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557" y="5743401"/>
            <a:ext cx="2286000" cy="365125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B03A645-5227-4E0C-A93D-300D66A54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78378" y="5360195"/>
            <a:ext cx="2286000" cy="365125"/>
          </a:xfrm>
        </p:spPr>
        <p:txBody>
          <a:bodyPr/>
          <a:lstStyle/>
          <a:p>
            <a:r>
              <a:rPr lang="en-US" dirty="0"/>
              <a:t>Team Member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FB97D2A-CDF6-4980-A29D-8CF267726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8378" y="5743401"/>
            <a:ext cx="2286000" cy="365125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BCC563B2-8ABC-413E-9B26-9CA2DB2A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4ADB2A00-79D8-4B6D-A72B-FCF59AC2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A06FEC-2C4C-CA34-2928-0EE2E5D8E5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7F1159-B619-E979-E32C-CD0E258CA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82F42EF-69D0-5D4A-FD50-C42E0F8FD48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F7D062-7D93-8AB5-E428-DD1DF5836F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F81C6-722A-40A9-982F-7A77D2F18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5515" y="3323013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52CED-07CE-47F9-AFAC-1774B6608C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5515" y="3610807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2A1A84-F1BA-4177-804F-5970391591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4036" y="3323409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345967-F7D2-4D02-9481-357DEB6340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4036" y="3611203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624EB2-CC13-4A85-BC99-25F6B52BA8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557" y="3323013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78550E-BA78-433F-8276-20FB7C1D10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557" y="3610807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3046BF-4D73-4601-8969-6B614639B9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78378" y="3323013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CE92C3-56EA-4ABB-8A65-E3E48BE85E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8378" y="3610807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B5C9F10-7BFD-45C8-894C-36539AA2B7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25219" y="5737787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475929-B501-4051-A883-51997FB22E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25219" y="6025581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50919A1-17DB-4FF7-9FE7-D206BF1BB6A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43740" y="5738183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6FAA660-E448-4630-98B9-97106F98E75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43740" y="6025977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8736E34-1376-447A-9E5D-8EE5392AF80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62261" y="5737787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BA780D-D37A-407D-B738-91EC6DFB89E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2261" y="6025581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9A4AAAD-175A-4F7C-ABD7-61F9464060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80782" y="5737787"/>
            <a:ext cx="2286000" cy="27432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1E24436-B6FE-438F-ACAF-6739CA24BD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580782" y="6025581"/>
            <a:ext cx="2286000" cy="27432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8" name="Footer Placeholder 67">
            <a:extLst>
              <a:ext uri="{FF2B5EF4-FFF2-40B4-BE49-F238E27FC236}">
                <a16:creationId xmlns:a16="http://schemas.microsoft.com/office/drawing/2014/main" id="{32D36052-49CF-45DE-941C-561DE743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248679DD-A4C4-45D2-8ABD-48C2DF4B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57E0B5-0EC9-A834-9753-EA46A49A7B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CCA8DD-5BE2-3B59-2088-772CC1CC6A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16757B7-76C5-E50B-B8D0-D038247265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A04D3E0-D284-0BE2-5F02-94C72414F1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B580C0-9631-11D1-3FDB-7FB9C071FA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D43BF9-2409-EA40-FBF6-00F7593C23F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3B993E4-F48E-10F0-9781-3A6663198E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72DBF4A-C9AA-B65F-D4DF-CAA6D24969E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6" name="Picture Placeholder 5" descr="photo of empty room with some brick walls and a window&#10; ">
            <a:extLst>
              <a:ext uri="{FF2B5EF4-FFF2-40B4-BE49-F238E27FC236}">
                <a16:creationId xmlns:a16="http://schemas.microsoft.com/office/drawing/2014/main" id="{AF5FE10B-AA36-4681-87ED-8007B7A12D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35" y="1143000"/>
            <a:ext cx="4953000" cy="4572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/>
          <a:lstStyle/>
          <a:p>
            <a:r>
              <a:rPr lang="en-US" dirty="0"/>
              <a:t>Finish</a:t>
            </a:r>
          </a:p>
        </p:txBody>
      </p:sp>
      <p:pic>
        <p:nvPicPr>
          <p:cNvPr id="30" name="Picture Placeholder 29" descr="photo of person in a striped shirt holding a plant in a tiny cup&#10;">
            <a:extLst>
              <a:ext uri="{FF2B5EF4-FFF2-40B4-BE49-F238E27FC236}">
                <a16:creationId xmlns:a16="http://schemas.microsoft.com/office/drawing/2014/main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458724" y="390524"/>
            <a:ext cx="5637276" cy="4114800"/>
          </a:xfrm>
        </p:spPr>
      </p:pic>
      <p:pic>
        <p:nvPicPr>
          <p:cNvPr id="6" name="Picture Placeholder 5" descr="photo of a man putting up an sign in store window opening soon">
            <a:extLst>
              <a:ext uri="{FF2B5EF4-FFF2-40B4-BE49-F238E27FC236}">
                <a16:creationId xmlns:a16="http://schemas.microsoft.com/office/drawing/2014/main" id="{691AD6B7-0ED8-43AE-BD4D-3006299F9E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6096000" y="390524"/>
            <a:ext cx="5637276" cy="41148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/>
          <a:lstStyle/>
          <a:p>
            <a:r>
              <a:rPr lang="en-US" dirty="0"/>
              <a:t>Speaker</a:t>
            </a:r>
          </a:p>
          <a:p>
            <a:r>
              <a:rPr lang="en-US" dirty="0"/>
              <a:t>123-456-7890</a:t>
            </a:r>
          </a:p>
          <a:p>
            <a:r>
              <a:rPr lang="en-US" dirty="0" err="1"/>
              <a:t>speaker@email.com</a:t>
            </a:r>
            <a:endParaRPr lang="en-US" dirty="0"/>
          </a:p>
          <a:p>
            <a:r>
              <a:rPr lang="en-US"/>
              <a:t>www.site.</a:t>
            </a:r>
            <a:r>
              <a:rPr lang="en-US" dirty="0"/>
              <a:t>com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/>
          <a:p>
            <a:r>
              <a:rPr lang="en-ZA" dirty="0"/>
              <a:t>About us</a:t>
            </a:r>
          </a:p>
        </p:txBody>
      </p:sp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41230"/>
            <a:ext cx="9144000" cy="2286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Subheading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/>
          <a:lstStyle/>
          <a:p>
            <a:r>
              <a:rPr lang="en-US" dirty="0"/>
              <a:t>Subheading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/>
          <a:lstStyle/>
          <a:p>
            <a:r>
              <a:rPr lang="en-US" dirty="0"/>
              <a:t>Subheading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/>
          <a:lstStyle/>
          <a:p>
            <a:r>
              <a:rPr lang="en-US" dirty="0"/>
              <a:t>Subheading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A13A6-E2A0-4091-A4B3-A50F0962D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pic>
        <p:nvPicPr>
          <p:cNvPr id="149" name="Picture Placeholder 148" descr="photo of two women smiling looking at blueprints&#10;">
            <a:extLst>
              <a:ext uri="{FF2B5EF4-FFF2-40B4-BE49-F238E27FC236}">
                <a16:creationId xmlns:a16="http://schemas.microsoft.com/office/drawing/2014/main" id="{52410740-BA13-42EC-B6E7-A19713EDE7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1D29FD-175B-4836-A202-052373FB4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475560-1314-4F6F-B967-DD1987F8FD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>
            <a:no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BD5053-EA58-46CE-BE67-4A2A342417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8BE0AD2-70B0-4FD7-919D-292F8D4BA7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>
            <a:no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37264B0B-A362-43C1-9CC2-2F040CDC1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522C2EA6-F6FB-495B-BFC3-7FF9B48BD7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>
            <a:no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D351F77-E140-4DAA-A784-D408B3585E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2E431F58-579E-4114-AE23-07948460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/>
          <a:p>
            <a:r>
              <a:rPr lang="en-US" dirty="0"/>
              <a:t>Heading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ZA" dirty="0"/>
              <a:t>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3BF95-E7F3-4EE1-B00F-DD0C3874B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35F392-E7EE-41F8-98DE-C44067B4577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>
            <a:normAutofit/>
          </a:bodyPr>
          <a:lstStyle/>
          <a:p>
            <a:r>
              <a:rPr lang="en-ZA" dirty="0"/>
              <a:t>Heading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3C481E-7E52-4079-A038-14B612438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A9BF88-37A2-4295-9121-C40F6B716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>
            <a:normAutofit/>
          </a:bodyPr>
          <a:lstStyle/>
          <a:p>
            <a:r>
              <a:rPr lang="en-ZA" dirty="0"/>
              <a:t>Heading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74AEC8-628D-47F9-86A0-CB3CACB4A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0B5059-BFFF-4CC7-8E57-9456D9CD0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>
            <a:normAutofit/>
          </a:bodyPr>
          <a:lstStyle/>
          <a:p>
            <a:r>
              <a:rPr lang="en-ZA" dirty="0"/>
              <a:t>Heading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D922AF-D51F-457C-A9BE-B8F0999CF0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/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endParaRPr lang="en-ZA" dirty="0"/>
          </a:p>
        </p:txBody>
      </p:sp>
      <p:pic>
        <p:nvPicPr>
          <p:cNvPr id="49" name="Picture Placeholder 48" descr="photo of a hanging &#10;blank store sign ">
            <a:extLst>
              <a:ext uri="{FF2B5EF4-FFF2-40B4-BE49-F238E27FC236}">
                <a16:creationId xmlns:a16="http://schemas.microsoft.com/office/drawing/2014/main" id="{B8051AFC-7B94-447D-9205-4C3C5DF02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384" y="1566525"/>
            <a:ext cx="3401568" cy="371246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FD26-9BAD-4332-95C3-999491DA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pic>
        <p:nvPicPr>
          <p:cNvPr id="6" name="Picture Placeholder 5" descr="A group of people sitting around a desk looking at a laptop">
            <a:extLst>
              <a:ext uri="{FF2B5EF4-FFF2-40B4-BE49-F238E27FC236}">
                <a16:creationId xmlns:a16="http://schemas.microsoft.com/office/drawing/2014/main" id="{A3C5C7E1-18C3-4E46-A3BF-C25C379DE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35" y="1143000"/>
            <a:ext cx="4953000" cy="4572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labore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 descr="Photo of woman holding a succulent in a pot&#10;&#10;">
            <a:extLst>
              <a:ext uri="{FF2B5EF4-FFF2-40B4-BE49-F238E27FC236}">
                <a16:creationId xmlns:a16="http://schemas.microsoft.com/office/drawing/2014/main" id="{25554A15-C7B9-435F-88E0-E4DC9ABD8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719C4229-5B22-4A67-9422-76E6BAAD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2" y="3513220"/>
            <a:ext cx="8682164" cy="1828799"/>
          </a:xfrm>
        </p:spPr>
        <p:txBody>
          <a:bodyPr anchor="ctr"/>
          <a:lstStyle/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376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pic>
        <p:nvPicPr>
          <p:cNvPr id="15" name="Picture Placeholder 14" descr="Open book outline">
            <a:extLst>
              <a:ext uri="{FF2B5EF4-FFF2-40B4-BE49-F238E27FC236}">
                <a16:creationId xmlns:a16="http://schemas.microsoft.com/office/drawing/2014/main" id="{F2339599-DDDD-46FB-ADBA-C1F6F40CFE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10104" y="1965960"/>
            <a:ext cx="2286000" cy="2286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11096" y="4311688"/>
            <a:ext cx="2286000" cy="36000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36F47C5-F678-46A9-B786-B6A885C6DF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11096" y="4773703"/>
            <a:ext cx="2286000" cy="1005840"/>
          </a:xfrm>
        </p:spPr>
        <p:txBody>
          <a:bodyPr>
            <a:normAutofit/>
          </a:bodyPr>
          <a:lstStyle/>
          <a:p>
            <a:r>
              <a:rPr lang="en-ZA" noProof="1"/>
              <a:t>Lorem ipsum dolor sit amet, consectetur adipiscing elit, sed do eiusmod tempor </a:t>
            </a:r>
          </a:p>
        </p:txBody>
      </p:sp>
      <p:pic>
        <p:nvPicPr>
          <p:cNvPr id="17" name="Picture Placeholder 16" descr="Group outline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51917" y="1965960"/>
            <a:ext cx="2286000" cy="2286000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6048" y="4311688"/>
            <a:ext cx="2286000" cy="36000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59803FB-DF8C-4F02-9B45-27AAE8E277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56048" y="4773703"/>
            <a:ext cx="2286000" cy="1005840"/>
          </a:xfrm>
        </p:spPr>
        <p:txBody>
          <a:bodyPr>
            <a:normAutofit/>
          </a:bodyPr>
          <a:lstStyle/>
          <a:p>
            <a:r>
              <a:rPr lang="en-ZA" noProof="1"/>
              <a:t>Lorem ipsum dolor sit amet, consectetur adipiscing elit, sed do eiusmod tempor </a:t>
            </a:r>
            <a:endParaRPr lang="en-US" dirty="0"/>
          </a:p>
        </p:txBody>
      </p:sp>
      <p:pic>
        <p:nvPicPr>
          <p:cNvPr id="19" name="Picture Placeholder 18" descr="Arrow circle outline">
            <a:extLst>
              <a:ext uri="{FF2B5EF4-FFF2-40B4-BE49-F238E27FC236}">
                <a16:creationId xmlns:a16="http://schemas.microsoft.com/office/drawing/2014/main" id="{3CB47E7C-B154-4810-84C9-C31305D4B93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93730" y="1965960"/>
            <a:ext cx="2286000" cy="2286000"/>
          </a:xfr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1856" y="4311688"/>
            <a:ext cx="2286000" cy="36000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B55CC8A-7C02-4FA0-B265-E6C47B9EB5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91856" y="4773703"/>
            <a:ext cx="2286000" cy="1005840"/>
          </a:xfrm>
        </p:spPr>
        <p:txBody>
          <a:bodyPr/>
          <a:lstStyle/>
          <a:p>
            <a:r>
              <a:rPr lang="en-ZA" noProof="1"/>
              <a:t>Lorem ipsum dolor sit amet, consectetur adipiscing elit, sed do eiusmod tempor </a:t>
            </a:r>
          </a:p>
        </p:txBody>
      </p:sp>
      <p:sp>
        <p:nvSpPr>
          <p:cNvPr id="85" name="Footer Placeholder 84">
            <a:extLst>
              <a:ext uri="{FF2B5EF4-FFF2-40B4-BE49-F238E27FC236}">
                <a16:creationId xmlns:a16="http://schemas.microsoft.com/office/drawing/2014/main" id="{6DE2BCA7-4090-47C3-9FBB-639DF1D9A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Placeholder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Heading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89"/>
            <a:ext cx="3210331" cy="3647605"/>
          </a:xfrm>
        </p:spPr>
        <p:txBody>
          <a:bodyPr>
            <a:normAutofit/>
          </a:bodyPr>
          <a:lstStyle/>
          <a:p>
            <a:r>
              <a:rPr lang="en-ZA" dirty="0"/>
              <a:t>$1B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/>
          <a:p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3648456"/>
          </a:xfrm>
        </p:spPr>
        <p:txBody>
          <a:bodyPr/>
          <a:lstStyle/>
          <a:p>
            <a:r>
              <a:rPr lang="en-ZA" dirty="0"/>
              <a:t>$2B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5548" y="2750695"/>
            <a:ext cx="2743200" cy="2465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Lorem ipsum dolor sit amet, consectetur adipiscing elit, sed do eiusmod tempor </a:t>
            </a:r>
            <a:endParaRPr lang="en-ZA" noProof="1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3F77F960-EB31-4698-AB82-5583AF66D39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3648456"/>
          </a:xfrm>
        </p:spPr>
        <p:txBody>
          <a:bodyPr/>
          <a:lstStyle/>
          <a:p>
            <a:r>
              <a:rPr lang="en-US" dirty="0"/>
              <a:t>$</a:t>
            </a:r>
            <a:r>
              <a:rPr lang="en-ZA" dirty="0"/>
              <a:t> 3B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7130" y="2750695"/>
            <a:ext cx="2743200" cy="2465883"/>
          </a:xfrm>
        </p:spPr>
        <p:txBody>
          <a:bodyPr/>
          <a:lstStyle/>
          <a:p>
            <a:r>
              <a:rPr lang="en-ZA" noProof="1"/>
              <a:t>Lorem ipsum dolor sit amet, consectetur adipiscing elit, sed do eiusmod tempor </a:t>
            </a:r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3E790E42-CF88-4BBB-827D-12B6E23D93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3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80AE9F29-5D29-4BCA-B553-8CC77CC38005}" vid="{16DE921E-0D58-409A-99AC-845A58D1EC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2D141F-1813-4077-AC99-339AB8E568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A28BD-7584-4496-A36D-48E136BF1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C358F-2AA9-4AA3-8329-DB8FA4EB011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Macintosh PowerPoint</Application>
  <PresentationFormat>Widescreen</PresentationFormat>
  <Paragraphs>236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Bodoni MT</vt:lpstr>
      <vt:lpstr>Calibri</vt:lpstr>
      <vt:lpstr>Calibri Light</vt:lpstr>
      <vt:lpstr>Source Sans Pro Light</vt:lpstr>
      <vt:lpstr>Times New Roman</vt:lpstr>
      <vt:lpstr>Office Theme</vt:lpstr>
      <vt:lpstr>Simple Presentation</vt:lpstr>
      <vt:lpstr>About us</vt:lpstr>
      <vt:lpstr>Headline</vt:lpstr>
      <vt:lpstr>Headline</vt:lpstr>
      <vt:lpstr>Heading Overview</vt:lpstr>
      <vt:lpstr>Heading</vt:lpstr>
      <vt:lpstr>Headline</vt:lpstr>
      <vt:lpstr>Headline</vt:lpstr>
      <vt:lpstr>Heading Overview</vt:lpstr>
      <vt:lpstr>Heading Comparison</vt:lpstr>
      <vt:lpstr>Heading Overview</vt:lpstr>
      <vt:lpstr>Heading</vt:lpstr>
      <vt:lpstr>Heading</vt:lpstr>
      <vt:lpstr>Milestones</vt:lpstr>
      <vt:lpstr>Financials</vt:lpstr>
      <vt:lpstr>Team</vt:lpstr>
      <vt:lpstr>Team</vt:lpstr>
      <vt:lpstr>Conclusion</vt:lpstr>
      <vt:lpstr>Finish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2021-06-15T14:35:27Z</dcterms:created>
  <dcterms:modified xsi:type="dcterms:W3CDTF">2024-08-15T22:32:25Z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